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9" d="100"/>
          <a:sy n="69"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9/11/2024</a:t>
            </a:fld>
            <a:endParaRPr altLang="en-US" sz="1200" lang="zh-CN">
              <a:latin typeface="Calibri" pitchFamily="0" charset="0"/>
              <a:ea typeface="等线" pitchFamily="0" charset="0"/>
              <a:cs typeface="Calibri" pitchFamily="0" charset="0"/>
            </a:endParaRPr>
          </a:p>
        </p:txBody>
      </p:sp>
      <p:sp>
        <p:nvSpPr>
          <p:cNvPr id="1048806"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7"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8"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8" name="文本框"/>
          <p:cNvSpPr>
            <a:spLocks noGrp="1"/>
          </p:cNvSpPr>
          <p:nvPr>
            <p:ph type="sldImg"/>
          </p:nvPr>
        </p:nvSpPr>
        <p:spPr/>
      </p:sp>
      <p:sp>
        <p:nvSpPr>
          <p:cNvPr id="1048729" name="文本框"/>
          <p:cNvSpPr>
            <a:spLocks noGrp="1"/>
          </p:cNvSpPr>
          <p:nvPr>
            <p:ph type="body" idx="1"/>
          </p:nvPr>
        </p:nvSpPr>
        <p:spPr/>
        <p:txBody>
          <a:bodyPr/>
          <a:p>
            <a:endParaRPr altLang="en-US" lang="zh-CN"/>
          </a:p>
        </p:txBody>
      </p:sp>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7" name="文本框"/>
          <p:cNvSpPr>
            <a:spLocks noGrp="1"/>
          </p:cNvSpPr>
          <p:nvPr>
            <p:ph type="sldImg"/>
          </p:nvPr>
        </p:nvSpPr>
        <p:spPr/>
      </p:sp>
      <p:sp>
        <p:nvSpPr>
          <p:cNvPr id="1048738" name="文本框"/>
          <p:cNvSpPr>
            <a:spLocks noGrp="1"/>
          </p:cNvSpPr>
          <p:nvPr>
            <p:ph type="body" idx="1"/>
          </p:nvPr>
        </p:nvSpPr>
        <p:spPr/>
        <p:txBody>
          <a:bodyPr/>
          <a:p>
            <a:endParaRPr altLang="en-US" lang="zh-CN"/>
          </a:p>
        </p:txBody>
      </p:sp>
      <p:sp>
        <p:nvSpPr>
          <p:cNvPr id="104873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2" name="文本框"/>
          <p:cNvSpPr>
            <a:spLocks noGrp="1"/>
          </p:cNvSpPr>
          <p:nvPr>
            <p:ph type="sldImg"/>
          </p:nvPr>
        </p:nvSpPr>
        <p:spPr/>
      </p:sp>
      <p:sp>
        <p:nvSpPr>
          <p:cNvPr id="1048743" name="文本框"/>
          <p:cNvSpPr>
            <a:spLocks noGrp="1"/>
          </p:cNvSpPr>
          <p:nvPr>
            <p:ph type="body" idx="1"/>
          </p:nvPr>
        </p:nvSpPr>
        <p:spPr/>
        <p:txBody>
          <a:bodyPr/>
          <a:p>
            <a:endParaRPr altLang="en-US" lang="zh-CN"/>
          </a:p>
        </p:txBody>
      </p:sp>
      <p:sp>
        <p:nvSpPr>
          <p:cNvPr id="104874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文本框"/>
          <p:cNvSpPr>
            <a:spLocks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0" name="文本框"/>
          <p:cNvSpPr>
            <a:spLocks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6" name="文本框"/>
          <p:cNvSpPr>
            <a:spLocks noGrp="1"/>
          </p:cNvSpPr>
          <p:nvPr>
            <p:ph type="title"/>
          </p:nvPr>
        </p:nvSpPr>
        <p:spPr/>
        <p:txBody>
          <a:bodyPr/>
          <a:p>
            <a:r>
              <a:rPr altLang="en-US" lang="zh-CN" smtClean="0"/>
              <a:t>单击此处编辑母版标题样式</a:t>
            </a:r>
            <a:endParaRPr altLang="en-US" lang="zh-CN"/>
          </a:p>
        </p:txBody>
      </p:sp>
      <p:sp>
        <p:nvSpPr>
          <p:cNvPr id="104878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4" name="文本框"/>
          <p:cNvSpPr>
            <a:spLocks noGrp="1"/>
          </p:cNvSpPr>
          <p:nvPr>
            <p:ph type="ftr" sz="quarter" idx="11"/>
          </p:nvPr>
        </p:nvSpPr>
        <p:spPr/>
        <p:txBody>
          <a:bodyPr/>
          <a:p>
            <a:endParaRPr altLang="en-US" lang="zh-CN"/>
          </a:p>
        </p:txBody>
      </p:sp>
      <p:sp>
        <p:nvSpPr>
          <p:cNvPr id="104878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文本框"/>
          <p:cNvSpPr>
            <a:spLocks noGrp="1"/>
          </p:cNvSpPr>
          <p:nvPr>
            <p:ph type="ftr" sz="quarter" idx="11"/>
          </p:nvPr>
        </p:nvSpPr>
        <p:spPr/>
        <p:txBody>
          <a:bodyPr/>
          <a:p>
            <a:endParaRPr altLang="en-US" lang="zh-CN"/>
          </a:p>
        </p:txBody>
      </p:sp>
      <p:sp>
        <p:nvSpPr>
          <p:cNvPr id="10487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1" name="文本框"/>
          <p:cNvSpPr>
            <a:spLocks noGrp="1"/>
          </p:cNvSpPr>
          <p:nvPr>
            <p:ph type="title"/>
          </p:nvPr>
        </p:nvSpPr>
        <p:spPr/>
        <p:txBody>
          <a:bodyPr/>
          <a:p>
            <a:r>
              <a:rPr altLang="en-US" lang="zh-CN" smtClean="0"/>
              <a:t>单击此处编辑母版标题样式</a:t>
            </a:r>
            <a:endParaRPr altLang="en-US" lang="zh-CN"/>
          </a:p>
        </p:txBody>
      </p:sp>
      <p:sp>
        <p:nvSpPr>
          <p:cNvPr id="104879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0" name="文本框"/>
          <p:cNvSpPr>
            <a:spLocks noGrp="1"/>
          </p:cNvSpPr>
          <p:nvPr>
            <p:ph type="title"/>
          </p:nvPr>
        </p:nvSpPr>
        <p:spPr/>
        <p:txBody>
          <a:bodyPr/>
          <a:p>
            <a:r>
              <a:rPr altLang="en-US" lang="zh-CN" smtClean="0"/>
              <a:t>单击此处编辑母版标题样式</a:t>
            </a:r>
            <a:endParaRPr altLang="en-US" lang="zh-CN"/>
          </a:p>
        </p:txBody>
      </p:sp>
      <p:sp>
        <p:nvSpPr>
          <p:cNvPr id="104877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0" name="文本框"/>
          <p:cNvSpPr>
            <a:spLocks noGrp="1"/>
          </p:cNvSpPr>
          <p:nvPr>
            <p:ph type="title"/>
          </p:nvPr>
        </p:nvSpPr>
        <p:spPr/>
        <p:txBody>
          <a:bodyPr/>
          <a:p>
            <a:r>
              <a:rPr altLang="en-US" lang="zh-CN" smtClean="0"/>
              <a:t>单击此处编辑母版标题样式</a:t>
            </a:r>
            <a:endParaRPr altLang="en-US" lang="zh-CN"/>
          </a:p>
        </p:txBody>
      </p:sp>
      <p:sp>
        <p:nvSpPr>
          <p:cNvPr id="104875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2" name="文本框"/>
          <p:cNvSpPr>
            <a:spLocks noGrp="1"/>
          </p:cNvSpPr>
          <p:nvPr>
            <p:ph type="ftr" sz="quarter" idx="11"/>
          </p:nvPr>
        </p:nvSpPr>
        <p:spPr/>
        <p:txBody>
          <a:bodyPr/>
          <a:p>
            <a:endParaRPr altLang="en-US" lang="zh-CN"/>
          </a:p>
        </p:txBody>
      </p:sp>
      <p:sp>
        <p:nvSpPr>
          <p:cNvPr id="104875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800" i="0" kern="1200" lang="en-US" spc="0" strike="noStrike" u="none">
                <a:solidFill>
                  <a:schemeClr val="tx1"/>
                </a:solidFill>
                <a:latin typeface="Calibri" pitchFamily="0" charset="0"/>
                <a:ea typeface="宋体" pitchFamily="0" charset="0"/>
                <a:cs typeface="Calibri" pitchFamily="0" charset="0"/>
              </a:rPr>
              <a:t> </a:t>
            </a:r>
            <a:r>
              <a:rPr altLang="en-GB" baseline="0" b="0" cap="none" sz="2800" i="0" kern="1200" lang="en-US" spc="0" strike="noStrike" u="none">
                <a:solidFill>
                  <a:schemeClr val="tx1"/>
                </a:solidFill>
                <a:latin typeface="Calibri" pitchFamily="0" charset="0"/>
                <a:ea typeface="宋体" pitchFamily="0" charset="0"/>
                <a:cs typeface="Calibri" pitchFamily="0" charset="0"/>
              </a:rPr>
              <a:t>K</a:t>
            </a:r>
            <a:r>
              <a:rPr altLang="en-GB" baseline="0" b="0" cap="none" sz="2800" i="0" kern="1200" lang="en-US" spc="0" strike="noStrike" u="none">
                <a:solidFill>
                  <a:schemeClr val="tx1"/>
                </a:solidFill>
                <a:latin typeface="Calibri" pitchFamily="0" charset="0"/>
                <a:ea typeface="宋体" pitchFamily="0" charset="0"/>
                <a:cs typeface="Calibri" pitchFamily="0" charset="0"/>
              </a:rPr>
              <a:t>i</a:t>
            </a:r>
            <a:r>
              <a:rPr altLang="en-GB" baseline="0" b="0" cap="none" sz="2800" i="0" kern="1200" lang="en-US" spc="0" strike="noStrike" u="none">
                <a:solidFill>
                  <a:schemeClr val="tx1"/>
                </a:solidFill>
                <a:latin typeface="Calibri" pitchFamily="0" charset="0"/>
                <a:ea typeface="宋体" pitchFamily="0" charset="0"/>
                <a:cs typeface="Calibri" pitchFamily="0" charset="0"/>
              </a:rPr>
              <a:t>r</a:t>
            </a:r>
            <a:r>
              <a:rPr altLang="en-GB" baseline="0" b="0" cap="none" sz="2800" i="0" kern="1200" lang="en-US" spc="0" strike="noStrike" u="none">
                <a:solidFill>
                  <a:schemeClr val="tx1"/>
                </a:solidFill>
                <a:latin typeface="Calibri" pitchFamily="0" charset="0"/>
                <a:ea typeface="宋体" pitchFamily="0" charset="0"/>
                <a:cs typeface="Calibri" pitchFamily="0" charset="0"/>
              </a:rPr>
              <a:t>a</a:t>
            </a:r>
            <a:r>
              <a:rPr altLang="en-GB" baseline="0" b="0" cap="none" sz="2800" i="0" kern="1200" lang="en-US" spc="0" strike="noStrike" u="none">
                <a:solidFill>
                  <a:schemeClr val="tx1"/>
                </a:solidFill>
                <a:latin typeface="Calibri" pitchFamily="0" charset="0"/>
                <a:ea typeface="宋体" pitchFamily="0" charset="0"/>
                <a:cs typeface="Calibri" pitchFamily="0" charset="0"/>
              </a:rPr>
              <a:t>n</a:t>
            </a:r>
            <a:r>
              <a:rPr altLang="en-GB" baseline="0" b="0" cap="none" sz="2800" i="0" kern="1200" lang="en-US" spc="0" strike="noStrike" u="none">
                <a:solidFill>
                  <a:schemeClr val="tx1"/>
                </a:solidFill>
                <a:latin typeface="Calibri" pitchFamily="0" charset="0"/>
                <a:ea typeface="宋体" pitchFamily="0" charset="0"/>
                <a:cs typeface="Calibri" pitchFamily="0" charset="0"/>
              </a:rPr>
              <a:t>.</a:t>
            </a:r>
            <a:r>
              <a:rPr altLang="en-GB" baseline="0" b="0" cap="none" sz="2800" i="0" kern="1200" lang="en-US" spc="0" strike="noStrike" u="none">
                <a:solidFill>
                  <a:schemeClr val="tx1"/>
                </a:solidFill>
                <a:latin typeface="Calibri" pitchFamily="0" charset="0"/>
                <a:ea typeface="宋体" pitchFamily="0" charset="0"/>
                <a:cs typeface="Calibri" pitchFamily="0" charset="0"/>
              </a:rPr>
              <a:t>R</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800" i="0" kern="1200" lang="en-US" spc="0" strike="noStrike" u="none">
                <a:solidFill>
                  <a:schemeClr val="tx1"/>
                </a:solidFill>
                <a:latin typeface="Calibri" pitchFamily="0" charset="0"/>
                <a:ea typeface="宋体" pitchFamily="0" charset="0"/>
                <a:cs typeface="Calibri" pitchFamily="0" charset="0"/>
              </a:rPr>
              <a:t> 31220303</a:t>
            </a:r>
            <a:r>
              <a:rPr altLang="en-GB" baseline="0" b="0" cap="none" sz="2800" i="0" kern="1200" lang="en-US" spc="0" strike="noStrike" u="none">
                <a:solidFill>
                  <a:schemeClr val="tx1"/>
                </a:solidFill>
                <a:latin typeface="Calibri" pitchFamily="0" charset="0"/>
                <a:ea typeface="宋体" pitchFamily="0" charset="0"/>
                <a:cs typeface="Calibri" pitchFamily="0" charset="0"/>
              </a:rPr>
              <a:t>1</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800" i="0" kern="1200" lang="en-US" spc="0" strike="noStrike" u="none">
                <a:solidFill>
                  <a:schemeClr val="tx1"/>
                </a:solidFill>
                <a:latin typeface="Calibri" pitchFamily="0" charset="0"/>
                <a:ea typeface="宋体" pitchFamily="0" charset="0"/>
                <a:cs typeface="Calibri" pitchFamily="0" charset="0"/>
              </a:rPr>
              <a:t> B. COM CA</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800" i="0" kern="1200" lang="en-US" spc="0" strike="noStrike" u="none">
                <a:solidFill>
                  <a:schemeClr val="tx1"/>
                </a:solidFill>
                <a:latin typeface="Calibri" pitchFamily="0" charset="0"/>
                <a:ea typeface="宋体" pitchFamily="0" charset="0"/>
                <a:cs typeface="Calibri" pitchFamily="0" charset="0"/>
              </a:rPr>
              <a:t>: Asan memorial college of arts and science </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739774" y="291147"/>
            <a:ext cx="330390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7" name="文本框"/>
          <p:cNvSpPr txBox="1"/>
          <p:nvPr/>
        </p:nvSpPr>
        <p:spPr>
          <a:xfrm rot="0">
            <a:off x="409568" y="2133567"/>
            <a:ext cx="5401810" cy="3348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altLang="en-US" baseline="0" b="0" cap="none" sz="2400" i="0" kern="1200" lang="zh-CN" spc="0" strike="noStrike" u="none">
              <a:solidFill>
                <a:schemeClr val="tx1"/>
              </a:solidFill>
              <a:latin typeface="Droid Sans" pitchFamily="0" charset="0"/>
              <a:ea typeface="宋体" pitchFamily="0" charset="0"/>
              <a:cs typeface="Lucida Sans"/>
            </a:endParaRPr>
          </a:p>
        </p:txBody>
      </p:sp>
      <p:pic>
        <p:nvPicPr>
          <p:cNvPr id="2097167" name="图片"/>
          <p:cNvPicPr>
            <a:picLocks noChangeAspect="1"/>
          </p:cNvPicPr>
          <p:nvPr/>
        </p:nvPicPr>
        <p:blipFill>
          <a:blip xmlns:r="http://schemas.openxmlformats.org/officeDocument/2006/relationships" r:embed="rId2" cstate="print"/>
          <a:stretch>
            <a:fillRect/>
          </a:stretch>
        </p:blipFill>
        <p:spPr>
          <a:xfrm rot="0">
            <a:off x="5524416" y="1552551"/>
            <a:ext cx="5200571" cy="2933655"/>
          </a:xfrm>
          <a:prstGeom prst="rect"/>
          <a:noFill/>
          <a:ln w="12700"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4"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6" name="文本框"/>
          <p:cNvSpPr txBox="1"/>
          <p:nvPr/>
        </p:nvSpPr>
        <p:spPr>
          <a:xfrm rot="0">
            <a:off x="266695" y="1990694"/>
            <a:ext cx="5035366" cy="3348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a:rPr>
              <a:t>There is nothing wrong with performance reviews as a process! Performance reviews should be a part of every organization’s operations! We recommend that you should conduct performance reviews as often as once every quarter! In fact, check out our article on performance review frequency!</a:t>
            </a:r>
            <a:endParaRPr altLang="en-US" baseline="0" b="0" cap="none" sz="2400" i="0" kern="1200" lang="zh-CN" spc="0" strike="noStrike" u="none">
              <a:solidFill>
                <a:schemeClr val="tx1"/>
              </a:solidFill>
              <a:latin typeface="Droid Sans" pitchFamily="0" charset="0"/>
              <a:ea typeface="宋体" pitchFamily="0" charset="0"/>
              <a:cs typeface="Lucida Sans"/>
            </a:endParaRPr>
          </a:p>
        </p:txBody>
      </p:sp>
      <p:pic>
        <p:nvPicPr>
          <p:cNvPr id="2097169" name="图片"/>
          <p:cNvPicPr>
            <a:picLocks noChangeAspect="1"/>
          </p:cNvPicPr>
          <p:nvPr/>
        </p:nvPicPr>
        <p:blipFill>
          <a:blip xmlns:r="http://schemas.openxmlformats.org/officeDocument/2006/relationships" r:embed="rId2" cstate="print"/>
          <a:stretch>
            <a:fillRect/>
          </a:stretch>
        </p:blipFill>
        <p:spPr>
          <a:xfrm rot="0">
            <a:off x="5591999" y="2133567"/>
            <a:ext cx="3845048" cy="2662812"/>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1" name="文本框"/>
          <p:cNvSpPr txBox="1"/>
          <p:nvPr/>
        </p:nvSpPr>
        <p:spPr>
          <a:xfrm rot="0">
            <a:off x="628640" y="2209766"/>
            <a:ext cx="6266622" cy="2663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333333"/>
                </a:solidFill>
                <a:latin typeface="Droid Sans" pitchFamily="0" charset="0"/>
                <a:ea typeface="宋体" pitchFamily="0" charset="0"/>
                <a:cs typeface="Droid Sans" pitchFamily="0" charset="0"/>
              </a:rPr>
              <a:t> by way of confirming the results of data analysis to mentors as experts. The confirmation … of the results of data analysis and conclusions of this study. Thus, analysis of possible data by …</a:t>
            </a:r>
            <a:endParaRPr altLang="en-US" baseline="0" b="0" cap="none" sz="2800" i="0" kern="1200" lang="zh-CN" spc="0" strike="noStrike" u="none">
              <a:solidFill>
                <a:srgbClr val="333333"/>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29781">
            <a:off x="914335" y="1887632"/>
            <a:ext cx="5181663" cy="1920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Droid Sans" pitchFamily="0" charset="0"/>
                <a:ea typeface="宋体" pitchFamily="0" charset="0"/>
                <a:cs typeface="Lucida Sans"/>
              </a:rPr>
              <a:t>We've collected the top problem statement templates to help you identify and articulate challenges clearly and concisely in any business context. Download any of these free templates that align with your needs, and customize it for your organization.</a:t>
            </a:r>
            <a:endParaRPr altLang="en-US" baseline="0" b="0" cap="none" sz="2000" i="0" kern="1200" lang="zh-CN" spc="0" strike="noStrike" u="none">
              <a:solidFill>
                <a:schemeClr val="tx1"/>
              </a:solidFill>
              <a:latin typeface="Droid Sans" pitchFamily="0" charset="0"/>
              <a:ea typeface="宋体" pitchFamily="0" charset="0"/>
              <a:cs typeface="Lucida Sans"/>
            </a:endParaRPr>
          </a:p>
        </p:txBody>
      </p:sp>
      <p:sp>
        <p:nvSpPr>
          <p:cNvPr id="1048676" name="文本框"/>
          <p:cNvSpPr txBox="1"/>
          <p:nvPr/>
        </p:nvSpPr>
        <p:spPr>
          <a:xfrm rot="0">
            <a:off x="981060" y="4362383"/>
            <a:ext cx="4537823" cy="1920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Droid Sans" pitchFamily="0" charset="0"/>
                <a:ea typeface="宋体" pitchFamily="0" charset="0"/>
                <a:cs typeface="Droid Sans" pitchFamily="0" charset="0"/>
              </a:rPr>
              <a:t>On this page, you’ll find a customer problem statement template, a problem and solution slide template, a problem statement document template, and more. You’ll also find information on different</a:t>
            </a:r>
            <a:endParaRPr altLang="en-US" baseline="0" b="0" cap="none" sz="20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文本框"/>
          <p:cNvSpPr txBox="1"/>
          <p:nvPr/>
        </p:nvSpPr>
        <p:spPr>
          <a:xfrm rot="65101">
            <a:off x="980982" y="1805203"/>
            <a:ext cx="4463946" cy="4003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Droid Sans" pitchFamily="0" charset="0"/>
              </a:rPr>
              <a:t>A project plan is an essential part of any project manager’s toolkit. While it can be tempting to get started on completing tasks as soon as possible, taking the time to map out your strategy can help you save money and resources. Your project will constantly be shifting, and you need a project plan template that can keep up. </a:t>
            </a:r>
            <a:endParaRPr altLang="en-US" baseline="0" b="0" cap="none" sz="24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文本框"/>
          <p:cNvSpPr txBox="1"/>
          <p:nvPr/>
        </p:nvSpPr>
        <p:spPr>
          <a:xfrm rot="0">
            <a:off x="1057258" y="1704949"/>
            <a:ext cx="3668812" cy="4003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a:rPr>
              <a:t>An end user is a person or other entity that consumes or makes use of the goods or services produced by businesses. In this way, an end user may differ from a customer since the entity or person that buys a product or service may not be the one who actu</a:t>
            </a:r>
            <a:endParaRPr altLang="en-US" baseline="0" b="0" cap="none" sz="24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505146" y="2133567"/>
            <a:ext cx="4829269" cy="371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altLang="en-US" baseline="0" b="0" cap="none" sz="24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838187" y="1914495"/>
            <a:ext cx="6046726" cy="3520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Droid Sans" pitchFamily="0" charset="0"/>
                <a:ea typeface="宋体" pitchFamily="0" charset="0"/>
                <a:cs typeface="Lucida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altLang="en-US" baseline="0" b="0" cap="none" sz="2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914427" y="2497575"/>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3000329" y="1847821"/>
            <a:ext cx="3173294" cy="443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a:rPr>
              <a:t>Imagine walking into a local coffee shop, and the barista not only remembers your name but also knows your favourite coffee order. That personal touch is a 'WOW' moment that can turn a casual coffee drinker into a loyal, repeat customer.</a:t>
            </a:r>
            <a:endParaRPr altLang="en-US" baseline="0" b="0" cap="none" sz="24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2024-09-13T06:45:48Z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9cf6b37ec4e94e0ca44623ab82326ec9</vt:lpwstr>
  </property>
</Properties>
</file>