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"/>
  </p:notesMasterIdLst>
  <p:sldIdLst>
    <p:sldId id="4399" r:id="rId2"/>
    <p:sldId id="4375" r:id="rId3"/>
    <p:sldId id="4397" r:id="rId4"/>
    <p:sldId id="4401" r:id="rId5"/>
    <p:sldId id="4404" r:id="rId6"/>
    <p:sldId id="4403" r:id="rId7"/>
    <p:sldId id="4417" r:id="rId8"/>
    <p:sldId id="4418" r:id="rId9"/>
    <p:sldId id="4419" r:id="rId10"/>
    <p:sldId id="4416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514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3056027" y="0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7235137" y="6042392"/>
            <a:ext cx="990737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4739806" y="130629"/>
            <a:ext cx="14434906" cy="137159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5108833" y="421975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67003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2940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Saving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$698.73M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288832" y="10190236"/>
            <a:ext cx="64754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Checking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$963.28M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$4.38B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$3.77B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9815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 Amount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$9.53M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$1.77B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$2.01B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$2.6B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$ 89.65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7" name="Picture 6" descr="A blue and orange pie chart">
            <a:extLst>
              <a:ext uri="{FF2B5EF4-FFF2-40B4-BE49-F238E27FC236}">
                <a16:creationId xmlns:a16="http://schemas.microsoft.com/office/drawing/2014/main" id="{40F98D20-3999-68C4-7CEB-90C13FE2DD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426" y="5176602"/>
            <a:ext cx="12136400" cy="54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Total Deposit by Nationality</a:t>
            </a:r>
          </a:p>
        </p:txBody>
      </p:sp>
      <p:pic>
        <p:nvPicPr>
          <p:cNvPr id="7" name="Picture 6" descr="A blue orange and white squares with black text&#10;&#10;AI-generated content may be incorrect.">
            <a:extLst>
              <a:ext uri="{FF2B5EF4-FFF2-40B4-BE49-F238E27FC236}">
                <a16:creationId xmlns:a16="http://schemas.microsoft.com/office/drawing/2014/main" id="{222E2B92-D0DA-C839-833A-FC0D0601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" y="4229100"/>
            <a:ext cx="12112673" cy="94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African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4" name="Picture 3" descr="A blue and orange rectangular box with white text&#10;&#10;AI-generated content may be incorrect.">
            <a:extLst>
              <a:ext uri="{FF2B5EF4-FFF2-40B4-BE49-F238E27FC236}">
                <a16:creationId xmlns:a16="http://schemas.microsoft.com/office/drawing/2014/main" id="{771B0F6E-E7A0-8543-602E-93714927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6" y="4260852"/>
            <a:ext cx="12171225" cy="94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89674</TotalTime>
  <Words>174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Lato Light</vt:lpstr>
      <vt:lpstr>Lato Medium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BADSHAH .</cp:lastModifiedBy>
  <cp:revision>16433</cp:revision>
  <dcterms:created xsi:type="dcterms:W3CDTF">2014-11-12T21:47:38Z</dcterms:created>
  <dcterms:modified xsi:type="dcterms:W3CDTF">2025-06-06T10:18:09Z</dcterms:modified>
  <cp:category/>
</cp:coreProperties>
</file>