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7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4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6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AD81-E063-441A-88C0-240EACB3ECB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B996-223C-40BB-8DAA-C68F5BC0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Hi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7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HP</dc:creator>
  <cp:lastModifiedBy>HP</cp:lastModifiedBy>
  <cp:revision>1</cp:revision>
  <dcterms:created xsi:type="dcterms:W3CDTF">2024-02-24T04:06:23Z</dcterms:created>
  <dcterms:modified xsi:type="dcterms:W3CDTF">2024-02-24T04:06:31Z</dcterms:modified>
</cp:coreProperties>
</file>