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F67C-D33D-4ED3-AC11-70228EAB0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17BED-1D38-46D5-8840-88B1FF11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888A-27BD-41CD-9023-99F00191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811-DD54-4C74-9F8F-06A23B84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9BCC-A0AB-4820-AFDC-67279737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6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AF7B-2747-4196-BD76-E2D9F4A5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8E6C7-EA3E-409E-814B-E2497234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4614-ECFC-4F22-812C-9F7BD9E5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1E65-200B-4FC4-9D03-87FAD340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AABEF-FA05-47F7-8543-966B76A5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42746-74E7-4F35-89F8-7DF8AA2DC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A172F-C21D-4F22-9E8B-4FE3344A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E03E-506F-4709-A2DA-0D484FA7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8BA4-2C66-469A-ACD0-7017B72E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A172-5E17-434F-9103-3C0FC6A2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0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DD6-D60E-41BA-8414-A9DB2C48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A076-3BBF-4D9B-AF3F-E495B4A7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7F6C-B91A-468D-ADD4-4578AE20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E526-F185-42BB-BDAC-B5BA7D67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B2AA-348F-42C7-AD42-5A49A59E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8922-5BFD-4398-A3C7-E899B92C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62D97-976B-4712-BC6D-20DEA3DD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72646-EC2F-4135-8632-B8F7488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7BD8-E4D7-47CA-86E9-CEDCC335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1966-30E7-4BC2-9660-39E416F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B97F-B601-4DFC-A969-F89805DC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6D2F-540F-4C9D-B82E-2FE988E9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BF85-E540-47BC-A43B-354E0F6C6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D854-7003-4BBA-81DE-89DEB8B3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2E4F-329A-47D0-9691-8D3605B5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91DA-B7B0-4C90-838B-E2B08D26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5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F5B4-29A6-43D4-A0D8-F8FA13FA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52CCC-74F2-420D-8580-39FCED29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89A99-1A50-416C-8896-48947BC61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8BCB8-6E0B-4170-9E7C-A9AF5D05F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19433-0C57-4FE6-AA77-E54EA9F4B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7604-5486-4F70-90F9-82977A21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6B0E2-CE76-4F8D-8FBB-D1CC3583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51C4-C91B-414D-8217-1096CED4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51C7-2880-4A00-9F3C-9BF689D9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E6AB0-C867-4807-B97B-F92BEA71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44314-FAEF-451B-80EA-44680F91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58EBC-06C7-49F2-9F13-1B666311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5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9F9C4-F595-403C-A165-4EF3CC82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D32AE-F2C3-4881-AA29-E02FF7F2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EF2E0-3278-4FAA-BF8F-1B13E5FD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9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DEF2-D7B8-4986-978B-9B22D9EF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B7AF-2B86-4DFB-AAA1-CAACF47B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0FA17-9D29-472E-94DB-2CCF56344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A73E-88EA-4891-85E7-CC05D6F1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2296C-2EF9-4837-9684-4481DB7A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AC48-8CFA-4546-97E8-B8E3FB2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0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D867-5129-427A-8DB9-5A390AF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605CD-BBB6-4405-B9DE-BAB8FD6A8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4A79-C053-4260-BCB0-4CF190DCA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EF68-ECED-4FFB-8B4D-39EC18CD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0E0F3-BDCE-45EF-8698-04A6BE1F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629F-E409-4840-ABEA-B2F7FC18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84C03-6C07-43FC-AC4E-2CECACE7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AB7D-FE38-4C7C-ABA2-E72C5520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15ED-8487-4D59-B07F-3DEE06784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AA3C-0337-42EC-BF23-55B67490109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F44A-C092-4B36-BB42-8060E460C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73CD-69E2-420F-8236-15F46F4A4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1B4A-AAF4-45DA-B47B-EC7178385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6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89E1-2E54-464C-A3AD-9C5DB3B03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0861"/>
          </a:xfrm>
        </p:spPr>
        <p:txBody>
          <a:bodyPr/>
          <a:lstStyle/>
          <a:p>
            <a:r>
              <a:rPr lang="en-US" dirty="0" err="1"/>
              <a:t>Swiggy</a:t>
            </a:r>
            <a:r>
              <a:rPr lang="en-US" dirty="0"/>
              <a:t> Analysis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FF96C-BD98-47AF-BC24-F44E1290F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Business Intelligence Task -2</a:t>
            </a:r>
          </a:p>
          <a:p>
            <a:endParaRPr lang="en-US" sz="3200" dirty="0"/>
          </a:p>
          <a:p>
            <a:r>
              <a:rPr lang="en-US" sz="3200" dirty="0"/>
              <a:t>Kiran 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6445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D578-2B8B-41F3-BDCF-07235F33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F04F-EC6B-48D4-8C6E-8609EBA5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Key Findings for </a:t>
            </a:r>
            <a:r>
              <a:rPr lang="en-US" dirty="0" err="1"/>
              <a:t>Swiggy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Key Findings for Restaurants</a:t>
            </a:r>
          </a:p>
          <a:p>
            <a:pPr marL="0" indent="0" algn="ctr">
              <a:buNone/>
            </a:pPr>
            <a:r>
              <a:rPr lang="en-US" dirty="0"/>
              <a:t>Overall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2189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4B807E3-FB79-4BFC-B2E6-1B6ABA86E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0" y="339613"/>
            <a:ext cx="10938360" cy="6178774"/>
          </a:xfrm>
        </p:spPr>
      </p:pic>
    </p:spTree>
    <p:extLst>
      <p:ext uri="{BB962C8B-B14F-4D97-AF65-F5344CB8AC3E}">
        <p14:creationId xmlns:p14="http://schemas.microsoft.com/office/powerpoint/2010/main" val="26193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E705-0A6F-4C16-B653-0B0D8D13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 for </a:t>
            </a:r>
            <a:r>
              <a:rPr lang="en-US" dirty="0" err="1"/>
              <a:t>Swiggy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D17-C1AC-4AE6-BFF9-2F7A7FD7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Total orders placed through </a:t>
            </a:r>
            <a:r>
              <a:rPr lang="en-US" dirty="0" err="1"/>
              <a:t>swiggy</a:t>
            </a:r>
            <a:r>
              <a:rPr lang="en-US" dirty="0"/>
              <a:t> on single day is 8680.</a:t>
            </a:r>
          </a:p>
          <a:p>
            <a:r>
              <a:rPr lang="en-IN" dirty="0"/>
              <a:t>Total people on </a:t>
            </a:r>
            <a:r>
              <a:rPr lang="en-IN" dirty="0" err="1"/>
              <a:t>swiggy</a:t>
            </a:r>
            <a:r>
              <a:rPr lang="en-IN" dirty="0"/>
              <a:t> according to total ratings is around 1 million.</a:t>
            </a:r>
          </a:p>
          <a:p>
            <a:r>
              <a:rPr lang="en-IN" dirty="0"/>
              <a:t>Total price orders through </a:t>
            </a:r>
            <a:r>
              <a:rPr lang="en-IN" dirty="0" err="1"/>
              <a:t>swiggy</a:t>
            </a:r>
            <a:r>
              <a:rPr lang="en-IN" dirty="0"/>
              <a:t> on single day is around 3 millions.</a:t>
            </a:r>
          </a:p>
          <a:p>
            <a:r>
              <a:rPr lang="en-IN" dirty="0"/>
              <a:t>Total Restaurants under </a:t>
            </a:r>
            <a:r>
              <a:rPr lang="en-IN" dirty="0" err="1"/>
              <a:t>swiggy</a:t>
            </a:r>
            <a:r>
              <a:rPr lang="en-IN" dirty="0"/>
              <a:t> access is 7865.</a:t>
            </a:r>
          </a:p>
          <a:p>
            <a:r>
              <a:rPr lang="en-IN" dirty="0"/>
              <a:t>Most number of orders were placed from Kolkata, Mumbai followed by Chennai, Pune, Hyderabad.</a:t>
            </a:r>
          </a:p>
          <a:p>
            <a:r>
              <a:rPr lang="en-IN" dirty="0"/>
              <a:t>Highest total sum orders were from Mumbai, Kolkata followed by Chennai, Pune, Bangalore.</a:t>
            </a:r>
          </a:p>
          <a:p>
            <a:r>
              <a:rPr lang="en-IN" dirty="0"/>
              <a:t>In spite of less number of orders comparatively Bangalore has good amount of money spent through </a:t>
            </a:r>
            <a:r>
              <a:rPr lang="en-IN" dirty="0" err="1"/>
              <a:t>swiggy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02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C82FC-B5BB-4145-BE73-3206ADB06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" y="476190"/>
            <a:ext cx="10553562" cy="5905620"/>
          </a:xfrm>
        </p:spPr>
      </p:pic>
    </p:spTree>
    <p:extLst>
      <p:ext uri="{BB962C8B-B14F-4D97-AF65-F5344CB8AC3E}">
        <p14:creationId xmlns:p14="http://schemas.microsoft.com/office/powerpoint/2010/main" val="246426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4CDA6-98DC-4CCB-A753-32A20FACC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124616"/>
            <a:ext cx="10614212" cy="6124674"/>
          </a:xfrm>
        </p:spPr>
      </p:pic>
    </p:spTree>
    <p:extLst>
      <p:ext uri="{BB962C8B-B14F-4D97-AF65-F5344CB8AC3E}">
        <p14:creationId xmlns:p14="http://schemas.microsoft.com/office/powerpoint/2010/main" val="352888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23A2-CC9D-4043-9C32-E22DAF1B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 for Restaurants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2BE7-0BD7-4222-880F-E7765388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Chinese and North Indian foods are most preferred choice for food type on overall orders but changes with city.</a:t>
            </a:r>
          </a:p>
          <a:p>
            <a:r>
              <a:rPr lang="en-US" dirty="0"/>
              <a:t>Restaurants with minimum delivery time gets good ratings with most number of customers.</a:t>
            </a:r>
          </a:p>
          <a:p>
            <a:r>
              <a:rPr lang="en-US" dirty="0"/>
              <a:t>As Varieties increase in menu of a restaurant keeping price affordable, increases its ratings and orders.</a:t>
            </a:r>
          </a:p>
          <a:p>
            <a:r>
              <a:rPr lang="en-US" dirty="0"/>
              <a:t>But keeping few varieties but delivering them at least time brings highest number of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19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D0A0-A4F3-4A92-B67B-AB3EF71A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9A5A-0FAC-4682-812B-E3B5F5C2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growth of business we should focus on cities like Mumbai, Kolkata, Chennai, Pune, Bangalore, Hyderabad on providing delivery at minimum time possible.</a:t>
            </a:r>
          </a:p>
          <a:p>
            <a:r>
              <a:rPr lang="en-US" dirty="0"/>
              <a:t>For other cities like Ahmedabad, Surat, Delhi our first goal should be linking more restaurants with </a:t>
            </a:r>
            <a:r>
              <a:rPr lang="en-US" dirty="0" err="1"/>
              <a:t>swiggy</a:t>
            </a:r>
            <a:r>
              <a:rPr lang="en-US" dirty="0"/>
              <a:t> for orders placing.</a:t>
            </a:r>
          </a:p>
          <a:p>
            <a:r>
              <a:rPr lang="en-US" dirty="0"/>
              <a:t>As most of the people likes Chinese and North Indian foods we should connect to those restaurants that provide majorly of these food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54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275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Swiggy Analysis Report</vt:lpstr>
      <vt:lpstr>Contents</vt:lpstr>
      <vt:lpstr>PowerPoint Presentation</vt:lpstr>
      <vt:lpstr>Key Findings for Swiggy</vt:lpstr>
      <vt:lpstr>PowerPoint Presentation</vt:lpstr>
      <vt:lpstr>PowerPoint Presentation</vt:lpstr>
      <vt:lpstr>Key Findings for Restaurants</vt:lpstr>
      <vt:lpstr>Overall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Analysis</dc:title>
  <dc:creator>KIRAN</dc:creator>
  <cp:lastModifiedBy>Kiran S (B22ES001)</cp:lastModifiedBy>
  <cp:revision>13</cp:revision>
  <dcterms:created xsi:type="dcterms:W3CDTF">2024-07-21T05:13:55Z</dcterms:created>
  <dcterms:modified xsi:type="dcterms:W3CDTF">2024-07-22T17:51:53Z</dcterms:modified>
</cp:coreProperties>
</file>