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Client Reporting Tool using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Flow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Data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tool facilitates efficient client-specific reporting using LLMs by following a systematic data processing workflow.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Process and 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Read Data from Azure</a:t>
            </a:r>
          </a:p>
          <a:p>
            <a:r>
              <a:t>2. Filter Data for Specific Client</a:t>
            </a:r>
          </a:p>
          <a:p>
            <a:r>
              <a:t>3. Filter Data for Specific Service</a:t>
            </a:r>
          </a:p>
          <a:p>
            <a:r>
              <a:t>4. Select Time Range</a:t>
            </a:r>
          </a:p>
          <a:p>
            <a:r>
              <a:t>5. Input a Question</a:t>
            </a:r>
          </a:p>
          <a:p>
            <a:r>
              <a:t>6. Submit and Get LLM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Customized reporting for clients.</a:t>
            </a:r>
          </a:p>
          <a:p>
            <a:r>
              <a:t>• Leverage LLMs for intelligent responses.</a:t>
            </a:r>
          </a:p>
          <a:p>
            <a:r>
              <a:t>• Flexible filtering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