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4"/>
  </p:notesMasterIdLst>
  <p:sldIdLst>
    <p:sldId id="256" r:id="rId3"/>
    <p:sldId id="257" r:id="rId4"/>
    <p:sldId id="295" r:id="rId5"/>
    <p:sldId id="293" r:id="rId6"/>
    <p:sldId id="294" r:id="rId7"/>
    <p:sldId id="296" r:id="rId8"/>
    <p:sldId id="283" r:id="rId9"/>
    <p:sldId id="284" r:id="rId10"/>
    <p:sldId id="301" r:id="rId11"/>
    <p:sldId id="302" r:id="rId12"/>
    <p:sldId id="300" r:id="rId13"/>
    <p:sldId id="298" r:id="rId14"/>
    <p:sldId id="299" r:id="rId15"/>
    <p:sldId id="285" r:id="rId16"/>
    <p:sldId id="286" r:id="rId17"/>
    <p:sldId id="291" r:id="rId18"/>
    <p:sldId id="290" r:id="rId19"/>
    <p:sldId id="288" r:id="rId20"/>
    <p:sldId id="297" r:id="rId21"/>
    <p:sldId id="279" r:id="rId22"/>
    <p:sldId id="287" r:id="rId23"/>
  </p:sldIdLst>
  <p:sldSz cx="9144000" cy="5143500" type="screen16x9"/>
  <p:notesSz cx="6858000" cy="9144000"/>
  <p:embeddedFontLst>
    <p:embeddedFont>
      <p:font typeface="Bodoni Moda" panose="020B0604020202020204" charset="0"/>
      <p:regular r:id="rId25"/>
      <p:bold r:id="rId26"/>
      <p:italic r:id="rId27"/>
      <p:boldItalic r:id="rId28"/>
    </p:embeddedFont>
    <p:embeddedFont>
      <p:font typeface="Caveat"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07FC3A-CCA9-4E1A-A4E5-0F84385B660B}" v="16" dt="2025-02-15T13:05:12.962"/>
  </p1510:revLst>
</p1510:revInfo>
</file>

<file path=ppt/tableStyles.xml><?xml version="1.0" encoding="utf-8"?>
<a:tblStyleLst xmlns:a="http://schemas.openxmlformats.org/drawingml/2006/main" def="{BD0A7ABF-99FF-44D4-8DD5-22B687928300}">
  <a:tblStyle styleId="{BD0A7ABF-99FF-44D4-8DD5-22B68792830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75CD55B5-A0E9-44DD-92CA-0FC116B3B342}"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rgbClr val="FFFFFF"/>
      </a:tcTxStyle>
      <a:tcStyle>
        <a:tcBdr/>
        <a:fill>
          <a:solidFill>
            <a:srgbClr val="5B9BD5"/>
          </a:solidFill>
        </a:fill>
      </a:tcStyle>
    </a:lastCol>
    <a:firstCol>
      <a:tcTxStyle b="on" i="off">
        <a:font>
          <a:latin typeface="Calibri"/>
          <a:ea typeface="Calibri"/>
          <a:cs typeface="Calibri"/>
        </a:font>
        <a:srgbClr val="FFFFFF"/>
      </a:tcTxStyle>
      <a:tcStyle>
        <a:tcBdr/>
        <a:fill>
          <a:solidFill>
            <a:srgbClr val="5B9BD5"/>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B9BD5"/>
          </a:solidFill>
        </a:fill>
      </a:tcStyle>
    </a:lastRow>
    <a:seCell>
      <a:tcTxStyle b="off" i="off"/>
      <a:tcStyle>
        <a:tcBdr/>
      </a:tcStyle>
    </a:seCell>
    <a:swCell>
      <a:tcTxStyle b="off" i="off"/>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B9BD5"/>
          </a:solidFill>
        </a:fill>
      </a:tcStyle>
    </a:firstRow>
    <a:neCell>
      <a:tcTxStyle b="off" i="off"/>
      <a:tcStyle>
        <a:tcBdr/>
      </a:tcStyle>
    </a:neCell>
    <a:nwCell>
      <a:tcTxStyle b="off" i="off"/>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101" d="100"/>
          <a:sy n="101" d="100"/>
        </p:scale>
        <p:origin x="296"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microsoft.com/office/2016/11/relationships/changesInfo" Target="changesInfos/changesInfo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ran R Aithal" userId="8128c5ef522c0f9b" providerId="LiveId" clId="{D107FC3A-CCA9-4E1A-A4E5-0F84385B660B}"/>
    <pc:docChg chg="undo custSel addSld delSld modSld sldOrd">
      <pc:chgData name="Kiran R Aithal" userId="8128c5ef522c0f9b" providerId="LiveId" clId="{D107FC3A-CCA9-4E1A-A4E5-0F84385B660B}" dt="2025-02-15T13:27:45.022" v="439" actId="20577"/>
      <pc:docMkLst>
        <pc:docMk/>
      </pc:docMkLst>
      <pc:sldChg chg="modSp mod">
        <pc:chgData name="Kiran R Aithal" userId="8128c5ef522c0f9b" providerId="LiveId" clId="{D107FC3A-CCA9-4E1A-A4E5-0F84385B660B}" dt="2025-02-15T13:26:32.766" v="423" actId="20577"/>
        <pc:sldMkLst>
          <pc:docMk/>
          <pc:sldMk cId="700112260" sldId="283"/>
        </pc:sldMkLst>
        <pc:spChg chg="mod">
          <ac:chgData name="Kiran R Aithal" userId="8128c5ef522c0f9b" providerId="LiveId" clId="{D107FC3A-CCA9-4E1A-A4E5-0F84385B660B}" dt="2025-02-15T13:26:32.766" v="423" actId="20577"/>
          <ac:spMkLst>
            <pc:docMk/>
            <pc:sldMk cId="700112260" sldId="283"/>
            <ac:spMk id="109" creationId="{D3F11E2F-00F5-FDDA-28F2-D1B087AFF0AA}"/>
          </ac:spMkLst>
        </pc:spChg>
      </pc:sldChg>
      <pc:sldChg chg="modSp mod">
        <pc:chgData name="Kiran R Aithal" userId="8128c5ef522c0f9b" providerId="LiveId" clId="{D107FC3A-CCA9-4E1A-A4E5-0F84385B660B}" dt="2025-02-15T12:12:45.650" v="188" actId="20577"/>
        <pc:sldMkLst>
          <pc:docMk/>
          <pc:sldMk cId="3912516307" sldId="284"/>
        </pc:sldMkLst>
        <pc:spChg chg="mod">
          <ac:chgData name="Kiran R Aithal" userId="8128c5ef522c0f9b" providerId="LiveId" clId="{D107FC3A-CCA9-4E1A-A4E5-0F84385B660B}" dt="2025-02-15T12:12:45.650" v="188" actId="20577"/>
          <ac:spMkLst>
            <pc:docMk/>
            <pc:sldMk cId="3912516307" sldId="284"/>
            <ac:spMk id="109" creationId="{CBF33A2F-17F6-1E6B-0497-00FCF9B1A7AB}"/>
          </ac:spMkLst>
        </pc:spChg>
      </pc:sldChg>
      <pc:sldChg chg="modSp mod">
        <pc:chgData name="Kiran R Aithal" userId="8128c5ef522c0f9b" providerId="LiveId" clId="{D107FC3A-CCA9-4E1A-A4E5-0F84385B660B}" dt="2025-02-13T06:27:53.967" v="105" actId="20577"/>
        <pc:sldMkLst>
          <pc:docMk/>
          <pc:sldMk cId="986734584" sldId="287"/>
        </pc:sldMkLst>
        <pc:spChg chg="mod">
          <ac:chgData name="Kiran R Aithal" userId="8128c5ef522c0f9b" providerId="LiveId" clId="{D107FC3A-CCA9-4E1A-A4E5-0F84385B660B}" dt="2025-02-13T06:27:53.967" v="105" actId="20577"/>
          <ac:spMkLst>
            <pc:docMk/>
            <pc:sldMk cId="986734584" sldId="287"/>
            <ac:spMk id="5" creationId="{E9B855C0-ECB4-F074-FB0F-7D1768516515}"/>
          </ac:spMkLst>
        </pc:spChg>
      </pc:sldChg>
      <pc:sldChg chg="modSp mod ord">
        <pc:chgData name="Kiran R Aithal" userId="8128c5ef522c0f9b" providerId="LiveId" clId="{D107FC3A-CCA9-4E1A-A4E5-0F84385B660B}" dt="2025-02-15T12:24:47.189" v="352"/>
        <pc:sldMkLst>
          <pc:docMk/>
          <pc:sldMk cId="1655277209" sldId="288"/>
        </pc:sldMkLst>
        <pc:spChg chg="mod">
          <ac:chgData name="Kiran R Aithal" userId="8128c5ef522c0f9b" providerId="LiveId" clId="{D107FC3A-CCA9-4E1A-A4E5-0F84385B660B}" dt="2025-02-15T12:24:38.983" v="350" actId="20577"/>
          <ac:spMkLst>
            <pc:docMk/>
            <pc:sldMk cId="1655277209" sldId="288"/>
            <ac:spMk id="109" creationId="{5907139F-81FD-F07B-24AC-BD08AA9006A4}"/>
          </ac:spMkLst>
        </pc:spChg>
      </pc:sldChg>
      <pc:sldChg chg="addSp delSp modSp mod">
        <pc:chgData name="Kiran R Aithal" userId="8128c5ef522c0f9b" providerId="LiveId" clId="{D107FC3A-CCA9-4E1A-A4E5-0F84385B660B}" dt="2025-02-15T13:27:45.022" v="439" actId="20577"/>
        <pc:sldMkLst>
          <pc:docMk/>
          <pc:sldMk cId="1174520576" sldId="295"/>
        </pc:sldMkLst>
        <pc:spChg chg="mod">
          <ac:chgData name="Kiran R Aithal" userId="8128c5ef522c0f9b" providerId="LiveId" clId="{D107FC3A-CCA9-4E1A-A4E5-0F84385B660B}" dt="2025-02-15T13:27:45.022" v="439" actId="20577"/>
          <ac:spMkLst>
            <pc:docMk/>
            <pc:sldMk cId="1174520576" sldId="295"/>
            <ac:spMk id="109" creationId="{788F7DB9-A6BC-73DF-A696-82F97283B8A0}"/>
          </ac:spMkLst>
        </pc:spChg>
      </pc:sldChg>
      <pc:sldChg chg="addSp delSp mod">
        <pc:chgData name="Kiran R Aithal" userId="8128c5ef522c0f9b" providerId="LiveId" clId="{D107FC3A-CCA9-4E1A-A4E5-0F84385B660B}" dt="2025-02-15T12:08:50.036" v="116" actId="22"/>
        <pc:sldMkLst>
          <pc:docMk/>
          <pc:sldMk cId="1121595463" sldId="296"/>
        </pc:sldMkLst>
        <pc:spChg chg="add del">
          <ac:chgData name="Kiran R Aithal" userId="8128c5ef522c0f9b" providerId="LiveId" clId="{D107FC3A-CCA9-4E1A-A4E5-0F84385B660B}" dt="2025-02-15T12:08:50.036" v="116" actId="22"/>
          <ac:spMkLst>
            <pc:docMk/>
            <pc:sldMk cId="1121595463" sldId="296"/>
            <ac:spMk id="5" creationId="{5866BEB3-3F8C-83E0-5431-E2573EC9C818}"/>
          </ac:spMkLst>
        </pc:spChg>
      </pc:sldChg>
      <pc:sldChg chg="modSp mod ord">
        <pc:chgData name="Kiran R Aithal" userId="8128c5ef522c0f9b" providerId="LiveId" clId="{D107FC3A-CCA9-4E1A-A4E5-0F84385B660B}" dt="2025-02-15T12:25:15.877" v="376" actId="20577"/>
        <pc:sldMkLst>
          <pc:docMk/>
          <pc:sldMk cId="2680454208" sldId="297"/>
        </pc:sldMkLst>
        <pc:spChg chg="mod">
          <ac:chgData name="Kiran R Aithal" userId="8128c5ef522c0f9b" providerId="LiveId" clId="{D107FC3A-CCA9-4E1A-A4E5-0F84385B660B}" dt="2025-02-15T12:25:15.877" v="376" actId="20577"/>
          <ac:spMkLst>
            <pc:docMk/>
            <pc:sldMk cId="2680454208" sldId="297"/>
            <ac:spMk id="2" creationId="{D96FCCD2-D4F8-38B9-0990-9FEB50E8B38B}"/>
          </ac:spMkLst>
        </pc:spChg>
      </pc:sldChg>
      <pc:sldChg chg="modSp mod">
        <pc:chgData name="Kiran R Aithal" userId="8128c5ef522c0f9b" providerId="LiveId" clId="{D107FC3A-CCA9-4E1A-A4E5-0F84385B660B}" dt="2025-02-13T11:24:49.278" v="108" actId="20577"/>
        <pc:sldMkLst>
          <pc:docMk/>
          <pc:sldMk cId="3317841533" sldId="298"/>
        </pc:sldMkLst>
        <pc:spChg chg="mod">
          <ac:chgData name="Kiran R Aithal" userId="8128c5ef522c0f9b" providerId="LiveId" clId="{D107FC3A-CCA9-4E1A-A4E5-0F84385B660B}" dt="2025-02-13T11:24:49.278" v="108" actId="20577"/>
          <ac:spMkLst>
            <pc:docMk/>
            <pc:sldMk cId="3317841533" sldId="298"/>
            <ac:spMk id="109" creationId="{1CDC4B4B-158A-6FB9-46A8-44D131B4A1B8}"/>
          </ac:spMkLst>
        </pc:spChg>
      </pc:sldChg>
      <pc:sldChg chg="modSp add mod">
        <pc:chgData name="Kiran R Aithal" userId="8128c5ef522c0f9b" providerId="LiveId" clId="{D107FC3A-CCA9-4E1A-A4E5-0F84385B660B}" dt="2025-02-15T12:10:11.326" v="182" actId="1037"/>
        <pc:sldMkLst>
          <pc:docMk/>
          <pc:sldMk cId="1306871683" sldId="300"/>
        </pc:sldMkLst>
        <pc:spChg chg="mod">
          <ac:chgData name="Kiran R Aithal" userId="8128c5ef522c0f9b" providerId="LiveId" clId="{D107FC3A-CCA9-4E1A-A4E5-0F84385B660B}" dt="2025-02-15T12:10:11.326" v="182" actId="1037"/>
          <ac:spMkLst>
            <pc:docMk/>
            <pc:sldMk cId="1306871683" sldId="300"/>
            <ac:spMk id="108" creationId="{21033954-9F42-87CC-7FA9-FD33D53FC3C5}"/>
          </ac:spMkLst>
        </pc:spChg>
        <pc:spChg chg="mod">
          <ac:chgData name="Kiran R Aithal" userId="8128c5ef522c0f9b" providerId="LiveId" clId="{D107FC3A-CCA9-4E1A-A4E5-0F84385B660B}" dt="2025-02-15T12:09:42.191" v="145" actId="1036"/>
          <ac:spMkLst>
            <pc:docMk/>
            <pc:sldMk cId="1306871683" sldId="300"/>
            <ac:spMk id="109" creationId="{2FB46406-2A11-10B1-38EF-F790B3CA6E1C}"/>
          </ac:spMkLst>
        </pc:spChg>
      </pc:sldChg>
      <pc:sldChg chg="addSp delSp modSp new del mod">
        <pc:chgData name="Kiran R Aithal" userId="8128c5ef522c0f9b" providerId="LiveId" clId="{D107FC3A-CCA9-4E1A-A4E5-0F84385B660B}" dt="2025-02-15T12:09:21.428" v="122" actId="47"/>
        <pc:sldMkLst>
          <pc:docMk/>
          <pc:sldMk cId="4127544370" sldId="300"/>
        </pc:sldMkLst>
        <pc:spChg chg="add del mod">
          <ac:chgData name="Kiran R Aithal" userId="8128c5ef522c0f9b" providerId="LiveId" clId="{D107FC3A-CCA9-4E1A-A4E5-0F84385B660B}" dt="2025-02-15T12:09:20.670" v="121"/>
          <ac:spMkLst>
            <pc:docMk/>
            <pc:sldMk cId="4127544370" sldId="300"/>
            <ac:spMk id="5" creationId="{C0A3D599-058C-65F7-85C6-C1D9C7981D43}"/>
          </ac:spMkLst>
        </pc:spChg>
      </pc:sldChg>
      <pc:sldChg chg="addSp delSp modSp add mod">
        <pc:chgData name="Kiran R Aithal" userId="8128c5ef522c0f9b" providerId="LiveId" clId="{D107FC3A-CCA9-4E1A-A4E5-0F84385B660B}" dt="2025-02-15T12:15:35.527" v="244" actId="113"/>
        <pc:sldMkLst>
          <pc:docMk/>
          <pc:sldMk cId="102432682" sldId="301"/>
        </pc:sldMkLst>
        <pc:spChg chg="add">
          <ac:chgData name="Kiran R Aithal" userId="8128c5ef522c0f9b" providerId="LiveId" clId="{D107FC3A-CCA9-4E1A-A4E5-0F84385B660B}" dt="2025-02-15T12:14:23.644" v="226"/>
          <ac:spMkLst>
            <pc:docMk/>
            <pc:sldMk cId="102432682" sldId="301"/>
            <ac:spMk id="2" creationId="{B9027304-EE79-E0E6-458F-57128FEE9D2E}"/>
          </ac:spMkLst>
        </pc:spChg>
        <pc:spChg chg="add del mod">
          <ac:chgData name="Kiran R Aithal" userId="8128c5ef522c0f9b" providerId="LiveId" clId="{D107FC3A-CCA9-4E1A-A4E5-0F84385B660B}" dt="2025-02-15T12:15:00.250" v="237"/>
          <ac:spMkLst>
            <pc:docMk/>
            <pc:sldMk cId="102432682" sldId="301"/>
            <ac:spMk id="3" creationId="{75822BB0-1223-19E1-BC11-55A850C3E0A9}"/>
          </ac:spMkLst>
        </pc:spChg>
        <pc:spChg chg="mod">
          <ac:chgData name="Kiran R Aithal" userId="8128c5ef522c0f9b" providerId="LiveId" clId="{D107FC3A-CCA9-4E1A-A4E5-0F84385B660B}" dt="2025-02-15T12:14:13.954" v="225" actId="1038"/>
          <ac:spMkLst>
            <pc:docMk/>
            <pc:sldMk cId="102432682" sldId="301"/>
            <ac:spMk id="108" creationId="{2F780B69-43B1-4BB2-A330-0C430D94178D}"/>
          </ac:spMkLst>
        </pc:spChg>
        <pc:spChg chg="mod">
          <ac:chgData name="Kiran R Aithal" userId="8128c5ef522c0f9b" providerId="LiveId" clId="{D107FC3A-CCA9-4E1A-A4E5-0F84385B660B}" dt="2025-02-15T12:15:35.527" v="244" actId="113"/>
          <ac:spMkLst>
            <pc:docMk/>
            <pc:sldMk cId="102432682" sldId="301"/>
            <ac:spMk id="109" creationId="{4657A6ED-3688-8E7D-D176-FA9BE17FFD6A}"/>
          </ac:spMkLst>
        </pc:spChg>
      </pc:sldChg>
      <pc:sldChg chg="addSp delSp modSp add mod setBg">
        <pc:chgData name="Kiran R Aithal" userId="8128c5ef522c0f9b" providerId="LiveId" clId="{D107FC3A-CCA9-4E1A-A4E5-0F84385B660B}" dt="2025-02-15T12:17:35.854" v="304" actId="20577"/>
        <pc:sldMkLst>
          <pc:docMk/>
          <pc:sldMk cId="2743082366" sldId="302"/>
        </pc:sldMkLst>
        <pc:spChg chg="add">
          <ac:chgData name="Kiran R Aithal" userId="8128c5ef522c0f9b" providerId="LiveId" clId="{D107FC3A-CCA9-4E1A-A4E5-0F84385B660B}" dt="2025-02-15T12:16:15.976" v="276"/>
          <ac:spMkLst>
            <pc:docMk/>
            <pc:sldMk cId="2743082366" sldId="302"/>
            <ac:spMk id="2" creationId="{1AF1A323-D2F5-43C1-4CF5-95E21D566EAD}"/>
          </ac:spMkLst>
        </pc:spChg>
        <pc:spChg chg="add del mod">
          <ac:chgData name="Kiran R Aithal" userId="8128c5ef522c0f9b" providerId="LiveId" clId="{D107FC3A-CCA9-4E1A-A4E5-0F84385B660B}" dt="2025-02-15T12:16:25.580" v="282"/>
          <ac:spMkLst>
            <pc:docMk/>
            <pc:sldMk cId="2743082366" sldId="302"/>
            <ac:spMk id="3" creationId="{38623329-6C05-B970-867F-B3E31F0165CD}"/>
          </ac:spMkLst>
        </pc:spChg>
        <pc:spChg chg="mod">
          <ac:chgData name="Kiran R Aithal" userId="8128c5ef522c0f9b" providerId="LiveId" clId="{D107FC3A-CCA9-4E1A-A4E5-0F84385B660B}" dt="2025-02-15T12:16:07.332" v="269" actId="20577"/>
          <ac:spMkLst>
            <pc:docMk/>
            <pc:sldMk cId="2743082366" sldId="302"/>
            <ac:spMk id="108" creationId="{9C0165EA-2E4B-C525-5CB5-2DFED3923D08}"/>
          </ac:spMkLst>
        </pc:spChg>
        <pc:spChg chg="mod">
          <ac:chgData name="Kiran R Aithal" userId="8128c5ef522c0f9b" providerId="LiveId" clId="{D107FC3A-CCA9-4E1A-A4E5-0F84385B660B}" dt="2025-02-15T12:17:35.854" v="304" actId="20577"/>
          <ac:spMkLst>
            <pc:docMk/>
            <pc:sldMk cId="2743082366" sldId="302"/>
            <ac:spMk id="109" creationId="{32CEF6B9-A6BF-D51B-672A-347EF2A9DA13}"/>
          </ac:spMkLst>
        </pc:spChg>
      </pc:sldChg>
    </pc:docChg>
  </pc:docChgLst>
  <pc:docChgLst>
    <pc:chgData name="Kiran R Aithal" userId="8128c5ef522c0f9b" providerId="LiveId" clId="{7CB866AB-EAB8-4A27-9120-FC1817445C93}"/>
    <pc:docChg chg="undo custSel addSld delSld modSld">
      <pc:chgData name="Kiran R Aithal" userId="8128c5ef522c0f9b" providerId="LiveId" clId="{7CB866AB-EAB8-4A27-9120-FC1817445C93}" dt="2024-12-04T13:59:54.309" v="346" actId="948"/>
      <pc:docMkLst>
        <pc:docMk/>
      </pc:docMkLst>
      <pc:sldChg chg="modSp mod">
        <pc:chgData name="Kiran R Aithal" userId="8128c5ef522c0f9b" providerId="LiveId" clId="{7CB866AB-EAB8-4A27-9120-FC1817445C93}" dt="2024-12-04T13:59:54.309" v="346" actId="948"/>
        <pc:sldMkLst>
          <pc:docMk/>
          <pc:sldMk cId="700112260" sldId="283"/>
        </pc:sldMkLst>
        <pc:spChg chg="mod">
          <ac:chgData name="Kiran R Aithal" userId="8128c5ef522c0f9b" providerId="LiveId" clId="{7CB866AB-EAB8-4A27-9120-FC1817445C93}" dt="2024-12-04T13:59:54.309" v="346" actId="948"/>
          <ac:spMkLst>
            <pc:docMk/>
            <pc:sldMk cId="700112260" sldId="283"/>
            <ac:spMk id="109" creationId="{D3F11E2F-00F5-FDDA-28F2-D1B087AFF0AA}"/>
          </ac:spMkLst>
        </pc:spChg>
      </pc:sldChg>
      <pc:sldChg chg="modSp mod">
        <pc:chgData name="Kiran R Aithal" userId="8128c5ef522c0f9b" providerId="LiveId" clId="{7CB866AB-EAB8-4A27-9120-FC1817445C93}" dt="2024-12-04T13:54:20.777" v="336" actId="27107"/>
        <pc:sldMkLst>
          <pc:docMk/>
          <pc:sldMk cId="3912516307" sldId="284"/>
        </pc:sldMkLst>
        <pc:spChg chg="mod">
          <ac:chgData name="Kiran R Aithal" userId="8128c5ef522c0f9b" providerId="LiveId" clId="{7CB866AB-EAB8-4A27-9120-FC1817445C93}" dt="2024-12-04T13:54:20.777" v="336" actId="27107"/>
          <ac:spMkLst>
            <pc:docMk/>
            <pc:sldMk cId="3912516307" sldId="284"/>
            <ac:spMk id="109" creationId="{CBF33A2F-17F6-1E6B-0497-00FCF9B1A7AB}"/>
          </ac:spMkLst>
        </pc:spChg>
      </pc:sldChg>
      <pc:sldChg chg="modSp mod">
        <pc:chgData name="Kiran R Aithal" userId="8128c5ef522c0f9b" providerId="LiveId" clId="{7CB866AB-EAB8-4A27-9120-FC1817445C93}" dt="2024-12-04T13:35:06.113" v="214" actId="14734"/>
        <pc:sldMkLst>
          <pc:docMk/>
          <pc:sldMk cId="1145581513" sldId="293"/>
        </pc:sldMkLst>
        <pc:spChg chg="mod">
          <ac:chgData name="Kiran R Aithal" userId="8128c5ef522c0f9b" providerId="LiveId" clId="{7CB866AB-EAB8-4A27-9120-FC1817445C93}" dt="2024-11-28T16:19:12.344" v="17" actId="20577"/>
          <ac:spMkLst>
            <pc:docMk/>
            <pc:sldMk cId="1145581513" sldId="293"/>
            <ac:spMk id="108" creationId="{B6D650E5-03DD-A7EC-B8BA-69FF9AF61524}"/>
          </ac:spMkLst>
        </pc:spChg>
        <pc:graphicFrameChg chg="mod modGraphic">
          <ac:chgData name="Kiran R Aithal" userId="8128c5ef522c0f9b" providerId="LiveId" clId="{7CB866AB-EAB8-4A27-9120-FC1817445C93}" dt="2024-12-04T13:35:06.113" v="214" actId="14734"/>
          <ac:graphicFrameMkLst>
            <pc:docMk/>
            <pc:sldMk cId="1145581513" sldId="293"/>
            <ac:graphicFrameMk id="2" creationId="{CFB38184-A3D1-BA24-A17F-EE5DB0A50EE7}"/>
          </ac:graphicFrameMkLst>
        </pc:graphicFrameChg>
      </pc:sldChg>
      <pc:sldChg chg="addSp delSp modSp mod">
        <pc:chgData name="Kiran R Aithal" userId="8128c5ef522c0f9b" providerId="LiveId" clId="{7CB866AB-EAB8-4A27-9120-FC1817445C93}" dt="2024-12-04T13:26:41.862" v="172" actId="948"/>
        <pc:sldMkLst>
          <pc:docMk/>
          <pc:sldMk cId="3563207970" sldId="294"/>
        </pc:sldMkLst>
        <pc:spChg chg="add mod">
          <ac:chgData name="Kiran R Aithal" userId="8128c5ef522c0f9b" providerId="LiveId" clId="{7CB866AB-EAB8-4A27-9120-FC1817445C93}" dt="2024-11-28T16:19:18.833" v="19"/>
          <ac:spMkLst>
            <pc:docMk/>
            <pc:sldMk cId="3563207970" sldId="294"/>
            <ac:spMk id="3" creationId="{6EFE75A5-B3BA-D1B6-9A60-9734C368E8F2}"/>
          </ac:spMkLst>
        </pc:spChg>
        <pc:graphicFrameChg chg="mod modGraphic">
          <ac:chgData name="Kiran R Aithal" userId="8128c5ef522c0f9b" providerId="LiveId" clId="{7CB866AB-EAB8-4A27-9120-FC1817445C93}" dt="2024-12-04T13:26:41.862" v="172" actId="948"/>
          <ac:graphicFrameMkLst>
            <pc:docMk/>
            <pc:sldMk cId="3563207970" sldId="294"/>
            <ac:graphicFrameMk id="2" creationId="{04CC4D93-FD4F-E54A-FE78-05990E0D8903}"/>
          </ac:graphicFrameMkLst>
        </pc:graphicFrameChg>
      </pc:sldChg>
      <pc:sldChg chg="modSp add mod">
        <pc:chgData name="Kiran R Aithal" userId="8128c5ef522c0f9b" providerId="LiveId" clId="{7CB866AB-EAB8-4A27-9120-FC1817445C93}" dt="2024-11-28T16:29:08.463" v="135" actId="1076"/>
        <pc:sldMkLst>
          <pc:docMk/>
          <pc:sldMk cId="1174520576" sldId="295"/>
        </pc:sldMkLst>
        <pc:spChg chg="mod">
          <ac:chgData name="Kiran R Aithal" userId="8128c5ef522c0f9b" providerId="LiveId" clId="{7CB866AB-EAB8-4A27-9120-FC1817445C93}" dt="2024-11-28T16:26:03.010" v="113" actId="20577"/>
          <ac:spMkLst>
            <pc:docMk/>
            <pc:sldMk cId="1174520576" sldId="295"/>
            <ac:spMk id="108" creationId="{5EA86C55-1B18-9BAB-8678-4324C73BEF4A}"/>
          </ac:spMkLst>
        </pc:spChg>
        <pc:spChg chg="mod">
          <ac:chgData name="Kiran R Aithal" userId="8128c5ef522c0f9b" providerId="LiveId" clId="{7CB866AB-EAB8-4A27-9120-FC1817445C93}" dt="2024-11-28T16:29:08.463" v="135" actId="1076"/>
          <ac:spMkLst>
            <pc:docMk/>
            <pc:sldMk cId="1174520576" sldId="295"/>
            <ac:spMk id="109" creationId="{788F7DB9-A6BC-73DF-A696-82F97283B8A0}"/>
          </ac:spMkLst>
        </pc:spChg>
      </pc:sldChg>
      <pc:sldChg chg="modSp add mod">
        <pc:chgData name="Kiran R Aithal" userId="8128c5ef522c0f9b" providerId="LiveId" clId="{7CB866AB-EAB8-4A27-9120-FC1817445C93}" dt="2024-12-04T13:51:29.406" v="326" actId="20577"/>
        <pc:sldMkLst>
          <pc:docMk/>
          <pc:sldMk cId="1121595463" sldId="296"/>
        </pc:sldMkLst>
        <pc:spChg chg="mod">
          <ac:chgData name="Kiran R Aithal" userId="8128c5ef522c0f9b" providerId="LiveId" clId="{7CB866AB-EAB8-4A27-9120-FC1817445C93}" dt="2024-12-04T13:48:25.111" v="266" actId="1076"/>
          <ac:spMkLst>
            <pc:docMk/>
            <pc:sldMk cId="1121595463" sldId="296"/>
            <ac:spMk id="3" creationId="{02269583-2F51-303C-47D5-4947E03E8996}"/>
          </ac:spMkLst>
        </pc:spChg>
        <pc:graphicFrameChg chg="mod modGraphic">
          <ac:chgData name="Kiran R Aithal" userId="8128c5ef522c0f9b" providerId="LiveId" clId="{7CB866AB-EAB8-4A27-9120-FC1817445C93}" dt="2024-12-04T13:51:29.406" v="326" actId="20577"/>
          <ac:graphicFrameMkLst>
            <pc:docMk/>
            <pc:sldMk cId="1121595463" sldId="296"/>
            <ac:graphicFrameMk id="2" creationId="{94149522-5497-E385-467C-0B1895A23BA1}"/>
          </ac:graphicFrameMkLst>
        </pc:graphicFrameChg>
      </pc:sldChg>
      <pc:sldChg chg="modSp add del mod">
        <pc:chgData name="Kiran R Aithal" userId="8128c5ef522c0f9b" providerId="LiveId" clId="{7CB866AB-EAB8-4A27-9120-FC1817445C93}" dt="2024-12-04T13:22:09.509" v="139" actId="47"/>
        <pc:sldMkLst>
          <pc:docMk/>
          <pc:sldMk cId="2600739500" sldId="296"/>
        </pc:sldMkLst>
      </pc:sldChg>
    </pc:docChg>
  </pc:docChgLst>
  <pc:docChgLst>
    <pc:chgData name="Kiran R Aithal" userId="8128c5ef522c0f9b" providerId="LiveId" clId="{7627442A-F52F-4078-B387-C493E1DBBDF5}"/>
    <pc:docChg chg="undo custSel addSld modSld sldOrd">
      <pc:chgData name="Kiran R Aithal" userId="8128c5ef522c0f9b" providerId="LiveId" clId="{7627442A-F52F-4078-B387-C493E1DBBDF5}" dt="2025-01-02T10:00:42.538" v="244" actId="1076"/>
      <pc:docMkLst>
        <pc:docMk/>
      </pc:docMkLst>
      <pc:sldChg chg="ord">
        <pc:chgData name="Kiran R Aithal" userId="8128c5ef522c0f9b" providerId="LiveId" clId="{7627442A-F52F-4078-B387-C493E1DBBDF5}" dt="2024-12-06T06:23:05.858" v="30"/>
        <pc:sldMkLst>
          <pc:docMk/>
          <pc:sldMk cId="0" sldId="279"/>
        </pc:sldMkLst>
      </pc:sldChg>
      <pc:sldChg chg="modSp mod">
        <pc:chgData name="Kiran R Aithal" userId="8128c5ef522c0f9b" providerId="LiveId" clId="{7627442A-F52F-4078-B387-C493E1DBBDF5}" dt="2024-12-06T06:03:48.232" v="18" actId="20577"/>
        <pc:sldMkLst>
          <pc:docMk/>
          <pc:sldMk cId="700112260" sldId="283"/>
        </pc:sldMkLst>
        <pc:spChg chg="mod">
          <ac:chgData name="Kiran R Aithal" userId="8128c5ef522c0f9b" providerId="LiveId" clId="{7627442A-F52F-4078-B387-C493E1DBBDF5}" dt="2024-12-06T06:03:48.232" v="18" actId="20577"/>
          <ac:spMkLst>
            <pc:docMk/>
            <pc:sldMk cId="700112260" sldId="283"/>
            <ac:spMk id="108" creationId="{2BEEACF4-C8AA-6BE0-18B1-E3CC42DCDCF1}"/>
          </ac:spMkLst>
        </pc:spChg>
      </pc:sldChg>
      <pc:sldChg chg="modSp mod ord">
        <pc:chgData name="Kiran R Aithal" userId="8128c5ef522c0f9b" providerId="LiveId" clId="{7627442A-F52F-4078-B387-C493E1DBBDF5}" dt="2024-12-06T06:35:17.559" v="204"/>
        <pc:sldMkLst>
          <pc:docMk/>
          <pc:sldMk cId="1369293780" sldId="285"/>
        </pc:sldMkLst>
        <pc:spChg chg="mod">
          <ac:chgData name="Kiran R Aithal" userId="8128c5ef522c0f9b" providerId="LiveId" clId="{7627442A-F52F-4078-B387-C493E1DBBDF5}" dt="2024-12-05T17:16:38.586" v="9" actId="1076"/>
          <ac:spMkLst>
            <pc:docMk/>
            <pc:sldMk cId="1369293780" sldId="285"/>
            <ac:spMk id="109" creationId="{07131EE3-39C8-BDAE-C646-2FB433966B8A}"/>
          </ac:spMkLst>
        </pc:spChg>
      </pc:sldChg>
      <pc:sldChg chg="ord">
        <pc:chgData name="Kiran R Aithal" userId="8128c5ef522c0f9b" providerId="LiveId" clId="{7627442A-F52F-4078-B387-C493E1DBBDF5}" dt="2024-12-06T06:22:59.266" v="26"/>
        <pc:sldMkLst>
          <pc:docMk/>
          <pc:sldMk cId="986734584" sldId="287"/>
        </pc:sldMkLst>
      </pc:sldChg>
      <pc:sldChg chg="ord">
        <pc:chgData name="Kiran R Aithal" userId="8128c5ef522c0f9b" providerId="LiveId" clId="{7627442A-F52F-4078-B387-C493E1DBBDF5}" dt="2025-01-02T09:16:36.208" v="212"/>
        <pc:sldMkLst>
          <pc:docMk/>
          <pc:sldMk cId="1655277209" sldId="288"/>
        </pc:sldMkLst>
      </pc:sldChg>
      <pc:sldChg chg="modSp mod">
        <pc:chgData name="Kiran R Aithal" userId="8128c5ef522c0f9b" providerId="LiveId" clId="{7627442A-F52F-4078-B387-C493E1DBBDF5}" dt="2024-12-05T17:14:17.942" v="0" actId="1035"/>
        <pc:sldMkLst>
          <pc:docMk/>
          <pc:sldMk cId="4051392124" sldId="291"/>
        </pc:sldMkLst>
        <pc:picChg chg="mod">
          <ac:chgData name="Kiran R Aithal" userId="8128c5ef522c0f9b" providerId="LiveId" clId="{7627442A-F52F-4078-B387-C493E1DBBDF5}" dt="2024-12-05T17:14:17.942" v="0" actId="1035"/>
          <ac:picMkLst>
            <pc:docMk/>
            <pc:sldMk cId="4051392124" sldId="291"/>
            <ac:picMk id="4" creationId="{AB453CBB-7E3F-FAB1-B811-084A6B1EA53D}"/>
          </ac:picMkLst>
        </pc:picChg>
      </pc:sldChg>
      <pc:sldChg chg="modSp mod ord">
        <pc:chgData name="Kiran R Aithal" userId="8128c5ef522c0f9b" providerId="LiveId" clId="{7627442A-F52F-4078-B387-C493E1DBBDF5}" dt="2024-12-06T06:35:02.736" v="202"/>
        <pc:sldMkLst>
          <pc:docMk/>
          <pc:sldMk cId="1145581513" sldId="293"/>
        </pc:sldMkLst>
        <pc:graphicFrameChg chg="mod modGraphic">
          <ac:chgData name="Kiran R Aithal" userId="8128c5ef522c0f9b" providerId="LiveId" clId="{7627442A-F52F-4078-B387-C493E1DBBDF5}" dt="2024-12-06T06:08:30.690" v="24" actId="14734"/>
          <ac:graphicFrameMkLst>
            <pc:docMk/>
            <pc:sldMk cId="1145581513" sldId="293"/>
            <ac:graphicFrameMk id="2" creationId="{CFB38184-A3D1-BA24-A17F-EE5DB0A50EE7}"/>
          </ac:graphicFrameMkLst>
        </pc:graphicFrameChg>
      </pc:sldChg>
      <pc:sldChg chg="modSp mod ord">
        <pc:chgData name="Kiran R Aithal" userId="8128c5ef522c0f9b" providerId="LiveId" clId="{7627442A-F52F-4078-B387-C493E1DBBDF5}" dt="2024-12-06T06:38:40.548" v="208" actId="14734"/>
        <pc:sldMkLst>
          <pc:docMk/>
          <pc:sldMk cId="3563207970" sldId="294"/>
        </pc:sldMkLst>
        <pc:graphicFrameChg chg="modGraphic">
          <ac:chgData name="Kiran R Aithal" userId="8128c5ef522c0f9b" providerId="LiveId" clId="{7627442A-F52F-4078-B387-C493E1DBBDF5}" dt="2024-12-06T06:38:40.548" v="208" actId="14734"/>
          <ac:graphicFrameMkLst>
            <pc:docMk/>
            <pc:sldMk cId="3563207970" sldId="294"/>
            <ac:graphicFrameMk id="2" creationId="{04CC4D93-FD4F-E54A-FE78-05990E0D8903}"/>
          </ac:graphicFrameMkLst>
        </pc:graphicFrameChg>
      </pc:sldChg>
      <pc:sldChg chg="addSp delSp modSp mod">
        <pc:chgData name="Kiran R Aithal" userId="8128c5ef522c0f9b" providerId="LiveId" clId="{7627442A-F52F-4078-B387-C493E1DBBDF5}" dt="2025-01-02T10:00:42.538" v="244" actId="1076"/>
        <pc:sldMkLst>
          <pc:docMk/>
          <pc:sldMk cId="1174520576" sldId="295"/>
        </pc:sldMkLst>
        <pc:spChg chg="mod">
          <ac:chgData name="Kiran R Aithal" userId="8128c5ef522c0f9b" providerId="LiveId" clId="{7627442A-F52F-4078-B387-C493E1DBBDF5}" dt="2025-01-02T10:00:39.003" v="243" actId="1076"/>
          <ac:spMkLst>
            <pc:docMk/>
            <pc:sldMk cId="1174520576" sldId="295"/>
            <ac:spMk id="108" creationId="{5EA86C55-1B18-9BAB-8678-4324C73BEF4A}"/>
          </ac:spMkLst>
        </pc:spChg>
        <pc:spChg chg="mod">
          <ac:chgData name="Kiran R Aithal" userId="8128c5ef522c0f9b" providerId="LiveId" clId="{7627442A-F52F-4078-B387-C493E1DBBDF5}" dt="2025-01-02T10:00:42.538" v="244" actId="1076"/>
          <ac:spMkLst>
            <pc:docMk/>
            <pc:sldMk cId="1174520576" sldId="295"/>
            <ac:spMk id="109" creationId="{788F7DB9-A6BC-73DF-A696-82F97283B8A0}"/>
          </ac:spMkLst>
        </pc:spChg>
      </pc:sldChg>
      <pc:sldChg chg="modSp mod ord">
        <pc:chgData name="Kiran R Aithal" userId="8128c5ef522c0f9b" providerId="LiveId" clId="{7627442A-F52F-4078-B387-C493E1DBBDF5}" dt="2024-12-06T06:38:50.216" v="210" actId="14734"/>
        <pc:sldMkLst>
          <pc:docMk/>
          <pc:sldMk cId="1121595463" sldId="296"/>
        </pc:sldMkLst>
        <pc:graphicFrameChg chg="modGraphic">
          <ac:chgData name="Kiran R Aithal" userId="8128c5ef522c0f9b" providerId="LiveId" clId="{7627442A-F52F-4078-B387-C493E1DBBDF5}" dt="2024-12-06T06:38:50.216" v="210" actId="14734"/>
          <ac:graphicFrameMkLst>
            <pc:docMk/>
            <pc:sldMk cId="1121595463" sldId="296"/>
            <ac:graphicFrameMk id="2" creationId="{94149522-5497-E385-467C-0B1895A23BA1}"/>
          </ac:graphicFrameMkLst>
        </pc:graphicFrameChg>
      </pc:sldChg>
      <pc:sldChg chg="ord">
        <pc:chgData name="Kiran R Aithal" userId="8128c5ef522c0f9b" providerId="LiveId" clId="{7627442A-F52F-4078-B387-C493E1DBBDF5}" dt="2024-12-06T06:23:02.615" v="28"/>
        <pc:sldMkLst>
          <pc:docMk/>
          <pc:sldMk cId="2680454208" sldId="297"/>
        </pc:sldMkLst>
      </pc:sldChg>
      <pc:sldChg chg="addSp delSp modSp add mod">
        <pc:chgData name="Kiran R Aithal" userId="8128c5ef522c0f9b" providerId="LiveId" clId="{7627442A-F52F-4078-B387-C493E1DBBDF5}" dt="2024-12-06T06:33:47.735" v="200" actId="14100"/>
        <pc:sldMkLst>
          <pc:docMk/>
          <pc:sldMk cId="3317841533" sldId="298"/>
        </pc:sldMkLst>
        <pc:spChg chg="mod">
          <ac:chgData name="Kiran R Aithal" userId="8128c5ef522c0f9b" providerId="LiveId" clId="{7627442A-F52F-4078-B387-C493E1DBBDF5}" dt="2024-12-06T06:27:04.997" v="117" actId="1076"/>
          <ac:spMkLst>
            <pc:docMk/>
            <pc:sldMk cId="3317841533" sldId="298"/>
            <ac:spMk id="108" creationId="{1FB3E1E3-56BA-74BB-3BA1-59CEFF66D312}"/>
          </ac:spMkLst>
        </pc:spChg>
        <pc:spChg chg="mod">
          <ac:chgData name="Kiran R Aithal" userId="8128c5ef522c0f9b" providerId="LiveId" clId="{7627442A-F52F-4078-B387-C493E1DBBDF5}" dt="2024-12-06T06:33:47.735" v="200" actId="14100"/>
          <ac:spMkLst>
            <pc:docMk/>
            <pc:sldMk cId="3317841533" sldId="298"/>
            <ac:spMk id="109" creationId="{1CDC4B4B-158A-6FB9-46A8-44D131B4A1B8}"/>
          </ac:spMkLst>
        </pc:spChg>
      </pc:sldChg>
      <pc:sldChg chg="modSp add mod">
        <pc:chgData name="Kiran R Aithal" userId="8128c5ef522c0f9b" providerId="LiveId" clId="{7627442A-F52F-4078-B387-C493E1DBBDF5}" dt="2024-12-06T06:33:21.369" v="189" actId="1076"/>
        <pc:sldMkLst>
          <pc:docMk/>
          <pc:sldMk cId="2870537358" sldId="299"/>
        </pc:sldMkLst>
        <pc:spChg chg="mod">
          <ac:chgData name="Kiran R Aithal" userId="8128c5ef522c0f9b" providerId="LiveId" clId="{7627442A-F52F-4078-B387-C493E1DBBDF5}" dt="2024-12-06T06:30:18.246" v="162" actId="20577"/>
          <ac:spMkLst>
            <pc:docMk/>
            <pc:sldMk cId="2870537358" sldId="299"/>
            <ac:spMk id="108" creationId="{DAAB16AD-56A3-2003-27FC-C2D82B007B02}"/>
          </ac:spMkLst>
        </pc:spChg>
        <pc:spChg chg="mod">
          <ac:chgData name="Kiran R Aithal" userId="8128c5ef522c0f9b" providerId="LiveId" clId="{7627442A-F52F-4078-B387-C493E1DBBDF5}" dt="2024-12-06T06:33:21.369" v="189" actId="1076"/>
          <ac:spMkLst>
            <pc:docMk/>
            <pc:sldMk cId="2870537358" sldId="299"/>
            <ac:spMk id="109" creationId="{15CDA211-2103-42BE-3A20-0F0A3B93E5B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16285234a3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316285234a3_2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6572910E-B719-7246-A6BB-5E25CC41F918}"/>
            </a:ext>
          </a:extLst>
        </p:cNvPr>
        <p:cNvGrpSpPr/>
        <p:nvPr/>
      </p:nvGrpSpPr>
      <p:grpSpPr>
        <a:xfrm>
          <a:off x="0" y="0"/>
          <a:ext cx="0" cy="0"/>
          <a:chOff x="0" y="0"/>
          <a:chExt cx="0" cy="0"/>
        </a:xfrm>
      </p:grpSpPr>
      <p:sp>
        <p:nvSpPr>
          <p:cNvPr id="103" name="Google Shape;103;g3180cc64125_0_54:notes">
            <a:extLst>
              <a:ext uri="{FF2B5EF4-FFF2-40B4-BE49-F238E27FC236}">
                <a16:creationId xmlns:a16="http://schemas.microsoft.com/office/drawing/2014/main" id="{415A2F17-1885-0DE3-E4A6-BF0B9828DF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3180cc64125_0_54:notes">
            <a:extLst>
              <a:ext uri="{FF2B5EF4-FFF2-40B4-BE49-F238E27FC236}">
                <a16:creationId xmlns:a16="http://schemas.microsoft.com/office/drawing/2014/main" id="{B0C69385-684E-79DD-3D50-2FCD6FF7824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63993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877B754C-4FD4-ED14-CA90-062FF98AB7BD}"/>
            </a:ext>
          </a:extLst>
        </p:cNvPr>
        <p:cNvGrpSpPr/>
        <p:nvPr/>
      </p:nvGrpSpPr>
      <p:grpSpPr>
        <a:xfrm>
          <a:off x="0" y="0"/>
          <a:ext cx="0" cy="0"/>
          <a:chOff x="0" y="0"/>
          <a:chExt cx="0" cy="0"/>
        </a:xfrm>
      </p:grpSpPr>
      <p:sp>
        <p:nvSpPr>
          <p:cNvPr id="103" name="Google Shape;103;g3180cc64125_0_54:notes">
            <a:extLst>
              <a:ext uri="{FF2B5EF4-FFF2-40B4-BE49-F238E27FC236}">
                <a16:creationId xmlns:a16="http://schemas.microsoft.com/office/drawing/2014/main" id="{DEAF1DCD-F6C9-582D-7509-E05D3558B8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3180cc64125_0_54:notes">
            <a:extLst>
              <a:ext uri="{FF2B5EF4-FFF2-40B4-BE49-F238E27FC236}">
                <a16:creationId xmlns:a16="http://schemas.microsoft.com/office/drawing/2014/main" id="{39A8561B-74EE-DE4D-9D86-699C4512E2B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10957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D558F200-BC08-DBC2-82CF-43243E9575D6}"/>
            </a:ext>
          </a:extLst>
        </p:cNvPr>
        <p:cNvGrpSpPr/>
        <p:nvPr/>
      </p:nvGrpSpPr>
      <p:grpSpPr>
        <a:xfrm>
          <a:off x="0" y="0"/>
          <a:ext cx="0" cy="0"/>
          <a:chOff x="0" y="0"/>
          <a:chExt cx="0" cy="0"/>
        </a:xfrm>
      </p:grpSpPr>
      <p:sp>
        <p:nvSpPr>
          <p:cNvPr id="103" name="Google Shape;103;g3180cc64125_0_54:notes">
            <a:extLst>
              <a:ext uri="{FF2B5EF4-FFF2-40B4-BE49-F238E27FC236}">
                <a16:creationId xmlns:a16="http://schemas.microsoft.com/office/drawing/2014/main" id="{04DFD26A-DA16-76D5-E983-41F575794F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3180cc64125_0_54:notes">
            <a:extLst>
              <a:ext uri="{FF2B5EF4-FFF2-40B4-BE49-F238E27FC236}">
                <a16:creationId xmlns:a16="http://schemas.microsoft.com/office/drawing/2014/main" id="{3A8BB929-F997-CF3E-B823-46D339A521C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07455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F1260E30-889B-5A96-660F-FBC96D8867ED}"/>
            </a:ext>
          </a:extLst>
        </p:cNvPr>
        <p:cNvGrpSpPr/>
        <p:nvPr/>
      </p:nvGrpSpPr>
      <p:grpSpPr>
        <a:xfrm>
          <a:off x="0" y="0"/>
          <a:ext cx="0" cy="0"/>
          <a:chOff x="0" y="0"/>
          <a:chExt cx="0" cy="0"/>
        </a:xfrm>
      </p:grpSpPr>
      <p:sp>
        <p:nvSpPr>
          <p:cNvPr id="103" name="Google Shape;103;g3180cc64125_0_54:notes">
            <a:extLst>
              <a:ext uri="{FF2B5EF4-FFF2-40B4-BE49-F238E27FC236}">
                <a16:creationId xmlns:a16="http://schemas.microsoft.com/office/drawing/2014/main" id="{FD4D2A06-7E37-2556-4986-21BC949024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3180cc64125_0_54:notes">
            <a:extLst>
              <a:ext uri="{FF2B5EF4-FFF2-40B4-BE49-F238E27FC236}">
                <a16:creationId xmlns:a16="http://schemas.microsoft.com/office/drawing/2014/main" id="{503C90BE-D2FC-13E3-0591-DD5D6175ECE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05813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4AF97148-90EA-D00E-B170-CBE258E97833}"/>
            </a:ext>
          </a:extLst>
        </p:cNvPr>
        <p:cNvGrpSpPr/>
        <p:nvPr/>
      </p:nvGrpSpPr>
      <p:grpSpPr>
        <a:xfrm>
          <a:off x="0" y="0"/>
          <a:ext cx="0" cy="0"/>
          <a:chOff x="0" y="0"/>
          <a:chExt cx="0" cy="0"/>
        </a:xfrm>
      </p:grpSpPr>
      <p:sp>
        <p:nvSpPr>
          <p:cNvPr id="103" name="Google Shape;103;g3180cc64125_0_54:notes">
            <a:extLst>
              <a:ext uri="{FF2B5EF4-FFF2-40B4-BE49-F238E27FC236}">
                <a16:creationId xmlns:a16="http://schemas.microsoft.com/office/drawing/2014/main" id="{EE6B21DA-A6BD-9403-37C6-BD77DADA3A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3180cc64125_0_54:notes">
            <a:extLst>
              <a:ext uri="{FF2B5EF4-FFF2-40B4-BE49-F238E27FC236}">
                <a16:creationId xmlns:a16="http://schemas.microsoft.com/office/drawing/2014/main" id="{99AB98E2-346E-BDE1-ED74-3B808532793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84475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77C9A3B9-0985-27A5-B35C-41464C423E06}"/>
            </a:ext>
          </a:extLst>
        </p:cNvPr>
        <p:cNvGrpSpPr/>
        <p:nvPr/>
      </p:nvGrpSpPr>
      <p:grpSpPr>
        <a:xfrm>
          <a:off x="0" y="0"/>
          <a:ext cx="0" cy="0"/>
          <a:chOff x="0" y="0"/>
          <a:chExt cx="0" cy="0"/>
        </a:xfrm>
      </p:grpSpPr>
      <p:sp>
        <p:nvSpPr>
          <p:cNvPr id="103" name="Google Shape;103;g3180cc64125_0_54:notes">
            <a:extLst>
              <a:ext uri="{FF2B5EF4-FFF2-40B4-BE49-F238E27FC236}">
                <a16:creationId xmlns:a16="http://schemas.microsoft.com/office/drawing/2014/main" id="{F83A096D-3DFB-6AE1-1921-B9FBA619C7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3180cc64125_0_54:notes">
            <a:extLst>
              <a:ext uri="{FF2B5EF4-FFF2-40B4-BE49-F238E27FC236}">
                <a16:creationId xmlns:a16="http://schemas.microsoft.com/office/drawing/2014/main" id="{4550FDC4-5D7D-EE25-2737-38AFF63DC2A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51199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F3C9ED48-1245-BE79-FAF3-67D5375C7A24}"/>
            </a:ext>
          </a:extLst>
        </p:cNvPr>
        <p:cNvGrpSpPr/>
        <p:nvPr/>
      </p:nvGrpSpPr>
      <p:grpSpPr>
        <a:xfrm>
          <a:off x="0" y="0"/>
          <a:ext cx="0" cy="0"/>
          <a:chOff x="0" y="0"/>
          <a:chExt cx="0" cy="0"/>
        </a:xfrm>
      </p:grpSpPr>
      <p:sp>
        <p:nvSpPr>
          <p:cNvPr id="103" name="Google Shape;103;g3180cc64125_0_54:notes">
            <a:extLst>
              <a:ext uri="{FF2B5EF4-FFF2-40B4-BE49-F238E27FC236}">
                <a16:creationId xmlns:a16="http://schemas.microsoft.com/office/drawing/2014/main" id="{C7D31223-013C-B0A6-5492-398FBAAD31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3180cc64125_0_54:notes">
            <a:extLst>
              <a:ext uri="{FF2B5EF4-FFF2-40B4-BE49-F238E27FC236}">
                <a16:creationId xmlns:a16="http://schemas.microsoft.com/office/drawing/2014/main" id="{C4E43CA9-5CDD-A4FF-A03A-79709C35514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56380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09D07F0A-C674-8BE0-A656-3104B0D16A39}"/>
            </a:ext>
          </a:extLst>
        </p:cNvPr>
        <p:cNvGrpSpPr/>
        <p:nvPr/>
      </p:nvGrpSpPr>
      <p:grpSpPr>
        <a:xfrm>
          <a:off x="0" y="0"/>
          <a:ext cx="0" cy="0"/>
          <a:chOff x="0" y="0"/>
          <a:chExt cx="0" cy="0"/>
        </a:xfrm>
      </p:grpSpPr>
      <p:sp>
        <p:nvSpPr>
          <p:cNvPr id="103" name="Google Shape;103;g3180cc64125_0_54:notes">
            <a:extLst>
              <a:ext uri="{FF2B5EF4-FFF2-40B4-BE49-F238E27FC236}">
                <a16:creationId xmlns:a16="http://schemas.microsoft.com/office/drawing/2014/main" id="{BC65BFE5-8622-FE7F-CE56-B33A6889C8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3180cc64125_0_54:notes">
            <a:extLst>
              <a:ext uri="{FF2B5EF4-FFF2-40B4-BE49-F238E27FC236}">
                <a16:creationId xmlns:a16="http://schemas.microsoft.com/office/drawing/2014/main" id="{614A6AC1-83A4-081F-CB46-1B972CE545C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74901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987AD5B4-9761-2E2A-130F-EAF24E99449F}"/>
            </a:ext>
          </a:extLst>
        </p:cNvPr>
        <p:cNvGrpSpPr/>
        <p:nvPr/>
      </p:nvGrpSpPr>
      <p:grpSpPr>
        <a:xfrm>
          <a:off x="0" y="0"/>
          <a:ext cx="0" cy="0"/>
          <a:chOff x="0" y="0"/>
          <a:chExt cx="0" cy="0"/>
        </a:xfrm>
      </p:grpSpPr>
      <p:sp>
        <p:nvSpPr>
          <p:cNvPr id="103" name="Google Shape;103;g3180cc64125_0_54:notes">
            <a:extLst>
              <a:ext uri="{FF2B5EF4-FFF2-40B4-BE49-F238E27FC236}">
                <a16:creationId xmlns:a16="http://schemas.microsoft.com/office/drawing/2014/main" id="{E7D67BA0-4278-9AC4-8AE4-C8D6FE8663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3180cc64125_0_54:notes">
            <a:extLst>
              <a:ext uri="{FF2B5EF4-FFF2-40B4-BE49-F238E27FC236}">
                <a16:creationId xmlns:a16="http://schemas.microsoft.com/office/drawing/2014/main" id="{1D6E773B-E6DF-B865-D111-0E721691A04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13103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3F450542-A06A-5EB2-37DF-58781AA28746}"/>
            </a:ext>
          </a:extLst>
        </p:cNvPr>
        <p:cNvGrpSpPr/>
        <p:nvPr/>
      </p:nvGrpSpPr>
      <p:grpSpPr>
        <a:xfrm>
          <a:off x="0" y="0"/>
          <a:ext cx="0" cy="0"/>
          <a:chOff x="0" y="0"/>
          <a:chExt cx="0" cy="0"/>
        </a:xfrm>
      </p:grpSpPr>
      <p:sp>
        <p:nvSpPr>
          <p:cNvPr id="103" name="Google Shape;103;g3180cc64125_0_54:notes">
            <a:extLst>
              <a:ext uri="{FF2B5EF4-FFF2-40B4-BE49-F238E27FC236}">
                <a16:creationId xmlns:a16="http://schemas.microsoft.com/office/drawing/2014/main" id="{13E3184A-C1C4-4681-1309-CEFBFA8B95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3180cc64125_0_54:notes">
            <a:extLst>
              <a:ext uri="{FF2B5EF4-FFF2-40B4-BE49-F238E27FC236}">
                <a16:creationId xmlns:a16="http://schemas.microsoft.com/office/drawing/2014/main" id="{EFB4BBD5-A61A-1D12-2B95-ABC2EFD5E78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74730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180cc6412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3180cc64125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16285234a3_2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g316285234a3_2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91F95F87-AC76-46D5-8455-1F4AC9ACEDCE}"/>
            </a:ext>
          </a:extLst>
        </p:cNvPr>
        <p:cNvGrpSpPr/>
        <p:nvPr/>
      </p:nvGrpSpPr>
      <p:grpSpPr>
        <a:xfrm>
          <a:off x="0" y="0"/>
          <a:ext cx="0" cy="0"/>
          <a:chOff x="0" y="0"/>
          <a:chExt cx="0" cy="0"/>
        </a:xfrm>
      </p:grpSpPr>
      <p:sp>
        <p:nvSpPr>
          <p:cNvPr id="103" name="Google Shape;103;g3180cc64125_0_54:notes">
            <a:extLst>
              <a:ext uri="{FF2B5EF4-FFF2-40B4-BE49-F238E27FC236}">
                <a16:creationId xmlns:a16="http://schemas.microsoft.com/office/drawing/2014/main" id="{651B40D4-DD6E-A7E8-B5EF-624480F2ED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3180cc64125_0_54:notes">
            <a:extLst>
              <a:ext uri="{FF2B5EF4-FFF2-40B4-BE49-F238E27FC236}">
                <a16:creationId xmlns:a16="http://schemas.microsoft.com/office/drawing/2014/main" id="{84DC409A-ABD2-B861-AA2D-C51A65D5EAE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9463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4A8A6848-422F-0DFF-CC63-C80F999BDEA1}"/>
            </a:ext>
          </a:extLst>
        </p:cNvPr>
        <p:cNvGrpSpPr/>
        <p:nvPr/>
      </p:nvGrpSpPr>
      <p:grpSpPr>
        <a:xfrm>
          <a:off x="0" y="0"/>
          <a:ext cx="0" cy="0"/>
          <a:chOff x="0" y="0"/>
          <a:chExt cx="0" cy="0"/>
        </a:xfrm>
      </p:grpSpPr>
      <p:sp>
        <p:nvSpPr>
          <p:cNvPr id="103" name="Google Shape;103;g3180cc64125_0_54:notes">
            <a:extLst>
              <a:ext uri="{FF2B5EF4-FFF2-40B4-BE49-F238E27FC236}">
                <a16:creationId xmlns:a16="http://schemas.microsoft.com/office/drawing/2014/main" id="{727298C2-04E2-628A-D01B-5507ACEE2D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3180cc64125_0_54:notes">
            <a:extLst>
              <a:ext uri="{FF2B5EF4-FFF2-40B4-BE49-F238E27FC236}">
                <a16:creationId xmlns:a16="http://schemas.microsoft.com/office/drawing/2014/main" id="{6C51DDBF-96B0-E64B-EFAF-814E6A8E653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80000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F84641C2-0BA4-8E9B-BF1D-29A0004A0B49}"/>
            </a:ext>
          </a:extLst>
        </p:cNvPr>
        <p:cNvGrpSpPr/>
        <p:nvPr/>
      </p:nvGrpSpPr>
      <p:grpSpPr>
        <a:xfrm>
          <a:off x="0" y="0"/>
          <a:ext cx="0" cy="0"/>
          <a:chOff x="0" y="0"/>
          <a:chExt cx="0" cy="0"/>
        </a:xfrm>
      </p:grpSpPr>
      <p:sp>
        <p:nvSpPr>
          <p:cNvPr id="103" name="Google Shape;103;g3180cc64125_0_54:notes">
            <a:extLst>
              <a:ext uri="{FF2B5EF4-FFF2-40B4-BE49-F238E27FC236}">
                <a16:creationId xmlns:a16="http://schemas.microsoft.com/office/drawing/2014/main" id="{2EC6E37C-37E4-27A9-20EC-4BC2C606E1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3180cc64125_0_54:notes">
            <a:extLst>
              <a:ext uri="{FF2B5EF4-FFF2-40B4-BE49-F238E27FC236}">
                <a16:creationId xmlns:a16="http://schemas.microsoft.com/office/drawing/2014/main" id="{9D8A7214-E211-8C60-9BD1-7DEE9EDCE02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47293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930632A7-1948-A327-CB53-B6E5FA1D9FFC}"/>
            </a:ext>
          </a:extLst>
        </p:cNvPr>
        <p:cNvGrpSpPr/>
        <p:nvPr/>
      </p:nvGrpSpPr>
      <p:grpSpPr>
        <a:xfrm>
          <a:off x="0" y="0"/>
          <a:ext cx="0" cy="0"/>
          <a:chOff x="0" y="0"/>
          <a:chExt cx="0" cy="0"/>
        </a:xfrm>
      </p:grpSpPr>
      <p:sp>
        <p:nvSpPr>
          <p:cNvPr id="103" name="Google Shape;103;g3180cc64125_0_54:notes">
            <a:extLst>
              <a:ext uri="{FF2B5EF4-FFF2-40B4-BE49-F238E27FC236}">
                <a16:creationId xmlns:a16="http://schemas.microsoft.com/office/drawing/2014/main" id="{46E6EC20-9577-7B0E-3FBC-D5D4DB33D0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3180cc64125_0_54:notes">
            <a:extLst>
              <a:ext uri="{FF2B5EF4-FFF2-40B4-BE49-F238E27FC236}">
                <a16:creationId xmlns:a16="http://schemas.microsoft.com/office/drawing/2014/main" id="{3C9F362A-C5CD-EEB4-38D2-60CBCEE115C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6036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0F7F9BC8-65D4-5104-AFA2-95B9C859DEED}"/>
            </a:ext>
          </a:extLst>
        </p:cNvPr>
        <p:cNvGrpSpPr/>
        <p:nvPr/>
      </p:nvGrpSpPr>
      <p:grpSpPr>
        <a:xfrm>
          <a:off x="0" y="0"/>
          <a:ext cx="0" cy="0"/>
          <a:chOff x="0" y="0"/>
          <a:chExt cx="0" cy="0"/>
        </a:xfrm>
      </p:grpSpPr>
      <p:sp>
        <p:nvSpPr>
          <p:cNvPr id="103" name="Google Shape;103;g3180cc64125_0_54:notes">
            <a:extLst>
              <a:ext uri="{FF2B5EF4-FFF2-40B4-BE49-F238E27FC236}">
                <a16:creationId xmlns:a16="http://schemas.microsoft.com/office/drawing/2014/main" id="{A25A6B81-01B7-67B8-53C5-8935763D85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3180cc64125_0_54:notes">
            <a:extLst>
              <a:ext uri="{FF2B5EF4-FFF2-40B4-BE49-F238E27FC236}">
                <a16:creationId xmlns:a16="http://schemas.microsoft.com/office/drawing/2014/main" id="{E1E5E1E1-6568-A653-650F-4DA0205758D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71525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7F87C819-62AC-FE80-5E2E-7DB78D97B069}"/>
            </a:ext>
          </a:extLst>
        </p:cNvPr>
        <p:cNvGrpSpPr/>
        <p:nvPr/>
      </p:nvGrpSpPr>
      <p:grpSpPr>
        <a:xfrm>
          <a:off x="0" y="0"/>
          <a:ext cx="0" cy="0"/>
          <a:chOff x="0" y="0"/>
          <a:chExt cx="0" cy="0"/>
        </a:xfrm>
      </p:grpSpPr>
      <p:sp>
        <p:nvSpPr>
          <p:cNvPr id="103" name="Google Shape;103;g3180cc64125_0_54:notes">
            <a:extLst>
              <a:ext uri="{FF2B5EF4-FFF2-40B4-BE49-F238E27FC236}">
                <a16:creationId xmlns:a16="http://schemas.microsoft.com/office/drawing/2014/main" id="{4FED4B50-753F-E739-BDE1-D5E4A4E436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3180cc64125_0_54:notes">
            <a:extLst>
              <a:ext uri="{FF2B5EF4-FFF2-40B4-BE49-F238E27FC236}">
                <a16:creationId xmlns:a16="http://schemas.microsoft.com/office/drawing/2014/main" id="{EECB59EF-B9DC-0C5F-C697-937E5AC3CEF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01959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01A8C53A-C056-F651-EEE4-CDBF2668A522}"/>
            </a:ext>
          </a:extLst>
        </p:cNvPr>
        <p:cNvGrpSpPr/>
        <p:nvPr/>
      </p:nvGrpSpPr>
      <p:grpSpPr>
        <a:xfrm>
          <a:off x="0" y="0"/>
          <a:ext cx="0" cy="0"/>
          <a:chOff x="0" y="0"/>
          <a:chExt cx="0" cy="0"/>
        </a:xfrm>
      </p:grpSpPr>
      <p:sp>
        <p:nvSpPr>
          <p:cNvPr id="103" name="Google Shape;103;g3180cc64125_0_54:notes">
            <a:extLst>
              <a:ext uri="{FF2B5EF4-FFF2-40B4-BE49-F238E27FC236}">
                <a16:creationId xmlns:a16="http://schemas.microsoft.com/office/drawing/2014/main" id="{06895BE7-0211-55B2-D163-3DEC1CA1F6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3180cc64125_0_54:notes">
            <a:extLst>
              <a:ext uri="{FF2B5EF4-FFF2-40B4-BE49-F238E27FC236}">
                <a16:creationId xmlns:a16="http://schemas.microsoft.com/office/drawing/2014/main" id="{6C39BBC5-3250-42EF-5165-16F19D1285A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35560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A969594B-C981-79E5-59DA-59FAB96A493B}"/>
            </a:ext>
          </a:extLst>
        </p:cNvPr>
        <p:cNvGrpSpPr/>
        <p:nvPr/>
      </p:nvGrpSpPr>
      <p:grpSpPr>
        <a:xfrm>
          <a:off x="0" y="0"/>
          <a:ext cx="0" cy="0"/>
          <a:chOff x="0" y="0"/>
          <a:chExt cx="0" cy="0"/>
        </a:xfrm>
      </p:grpSpPr>
      <p:sp>
        <p:nvSpPr>
          <p:cNvPr id="103" name="Google Shape;103;g3180cc64125_0_54:notes">
            <a:extLst>
              <a:ext uri="{FF2B5EF4-FFF2-40B4-BE49-F238E27FC236}">
                <a16:creationId xmlns:a16="http://schemas.microsoft.com/office/drawing/2014/main" id="{B7BD298B-50A2-E180-956A-6841BF96E4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3180cc64125_0_54:notes">
            <a:extLst>
              <a:ext uri="{FF2B5EF4-FFF2-40B4-BE49-F238E27FC236}">
                <a16:creationId xmlns:a16="http://schemas.microsoft.com/office/drawing/2014/main" id="{A4684B1D-7A22-6BB5-E2AC-EBDECDCE36C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9958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4" name="Google Shape;6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hyperlink" Target="https://doi.org/10.1186/s13033-021-00438-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www.techscience.com/cmc/v74n3/50951"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25"/>
          <p:cNvSpPr txBox="1"/>
          <p:nvPr/>
        </p:nvSpPr>
        <p:spPr>
          <a:xfrm>
            <a:off x="3261000" y="3828975"/>
            <a:ext cx="2844000" cy="1246800"/>
          </a:xfrm>
          <a:prstGeom prst="rect">
            <a:avLst/>
          </a:prstGeom>
          <a:solidFill>
            <a:srgbClr val="FFFFFF"/>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 sz="1200" i="0" u="none" strike="noStrike" cap="none" dirty="0">
                <a:solidFill>
                  <a:srgbClr val="000000"/>
                </a:solidFill>
                <a:latin typeface="Bodoni Moda"/>
                <a:ea typeface="Bodoni Moda"/>
                <a:cs typeface="Bodoni Moda"/>
                <a:sym typeface="Bodoni Moda"/>
              </a:rPr>
              <a:t>SUBMITTED TO</a:t>
            </a:r>
            <a:endParaRPr sz="1200" i="0" u="none" strike="noStrike" cap="none" dirty="0">
              <a:solidFill>
                <a:srgbClr val="000000"/>
              </a:solidFill>
              <a:latin typeface="Bodoni Moda"/>
              <a:ea typeface="Bodoni Moda"/>
              <a:cs typeface="Bodoni Moda"/>
              <a:sym typeface="Bodoni Moda"/>
            </a:endParaRPr>
          </a:p>
          <a:p>
            <a:pPr marL="0" marR="0" lvl="0" indent="0" algn="ctr" rtl="0">
              <a:lnSpc>
                <a:spcPct val="100000"/>
              </a:lnSpc>
              <a:spcBef>
                <a:spcPts val="0"/>
              </a:spcBef>
              <a:spcAft>
                <a:spcPts val="0"/>
              </a:spcAft>
              <a:buClr>
                <a:srgbClr val="000000"/>
              </a:buClr>
              <a:buSzPts val="1500"/>
              <a:buFont typeface="Arial"/>
              <a:buNone/>
            </a:pPr>
            <a:r>
              <a:rPr lang="en" sz="1800" i="0" u="none" strike="noStrike" cap="none" dirty="0">
                <a:solidFill>
                  <a:srgbClr val="000000"/>
                </a:solidFill>
                <a:latin typeface="Bodoni Moda"/>
                <a:ea typeface="Bodoni Moda"/>
                <a:cs typeface="Bodoni Moda"/>
                <a:sym typeface="Bodoni Moda"/>
              </a:rPr>
              <a:t>Dr. Pavithra H</a:t>
            </a:r>
            <a:endParaRPr lang="en-US" sz="1800" i="0" u="none" strike="noStrike" cap="none" dirty="0">
              <a:solidFill>
                <a:srgbClr val="000000"/>
              </a:solidFill>
              <a:latin typeface="Bodoni Moda"/>
              <a:ea typeface="Bodoni Moda"/>
              <a:cs typeface="Bodoni Moda"/>
              <a:sym typeface="Bodoni Moda"/>
            </a:endParaRPr>
          </a:p>
          <a:p>
            <a:pPr marL="0" marR="0" lvl="0" indent="0" algn="ctr" rtl="0">
              <a:lnSpc>
                <a:spcPct val="100000"/>
              </a:lnSpc>
              <a:spcBef>
                <a:spcPts val="0"/>
              </a:spcBef>
              <a:spcAft>
                <a:spcPts val="0"/>
              </a:spcAft>
              <a:buClr>
                <a:srgbClr val="000000"/>
              </a:buClr>
              <a:buSzPts val="1500"/>
              <a:buFont typeface="Arial"/>
              <a:buNone/>
            </a:pPr>
            <a:r>
              <a:rPr lang="en-US" sz="1300" dirty="0">
                <a:latin typeface="Bodoni Moda"/>
                <a:ea typeface="Bodoni Moda"/>
                <a:cs typeface="Bodoni Moda"/>
                <a:sym typeface="Bodoni Moda"/>
              </a:rPr>
              <a:t>Assistant Professor, </a:t>
            </a:r>
            <a:br>
              <a:rPr lang="en-US" sz="1300" dirty="0">
                <a:latin typeface="Bodoni Moda"/>
                <a:ea typeface="Bodoni Moda"/>
                <a:cs typeface="Bodoni Moda"/>
                <a:sym typeface="Bodoni Moda"/>
              </a:rPr>
            </a:br>
            <a:r>
              <a:rPr lang="en-US" sz="1300" i="0" u="none" strike="noStrike" cap="none" dirty="0">
                <a:solidFill>
                  <a:srgbClr val="000000"/>
                </a:solidFill>
                <a:latin typeface="Bodoni Moda"/>
                <a:ea typeface="Bodoni Moda"/>
                <a:cs typeface="Bodoni Moda"/>
                <a:sym typeface="Bodoni Moda"/>
              </a:rPr>
              <a:t>Dep</a:t>
            </a:r>
            <a:r>
              <a:rPr lang="en-US" sz="1300" dirty="0">
                <a:latin typeface="Bodoni Moda"/>
                <a:ea typeface="Bodoni Moda"/>
                <a:cs typeface="Bodoni Moda"/>
                <a:sym typeface="Bodoni Moda"/>
              </a:rPr>
              <a:t>t.</a:t>
            </a:r>
            <a:r>
              <a:rPr lang="en-US" sz="1300" i="0" u="none" strike="noStrike" cap="none" dirty="0">
                <a:solidFill>
                  <a:srgbClr val="000000"/>
                </a:solidFill>
                <a:latin typeface="Bodoni Moda"/>
                <a:ea typeface="Bodoni Moda"/>
                <a:cs typeface="Bodoni Moda"/>
                <a:sym typeface="Bodoni Moda"/>
              </a:rPr>
              <a:t> of </a:t>
            </a:r>
            <a:r>
              <a:rPr lang="en-US" sz="1300" dirty="0">
                <a:latin typeface="Bodoni Moda"/>
                <a:ea typeface="Bodoni Moda"/>
                <a:cs typeface="Bodoni Moda"/>
                <a:sym typeface="Bodoni Moda"/>
              </a:rPr>
              <a:t>Computer Science and Engineering ,</a:t>
            </a:r>
            <a:r>
              <a:rPr lang="en-US" sz="1300" i="0" u="none" strike="noStrike" cap="none" dirty="0">
                <a:solidFill>
                  <a:srgbClr val="000000"/>
                </a:solidFill>
                <a:latin typeface="Bodoni Moda"/>
                <a:ea typeface="Bodoni Moda"/>
                <a:cs typeface="Bodoni Moda"/>
                <a:sym typeface="Bodoni Moda"/>
              </a:rPr>
              <a:t>RVCE</a:t>
            </a:r>
          </a:p>
        </p:txBody>
      </p:sp>
      <p:sp>
        <p:nvSpPr>
          <p:cNvPr id="100" name="Google Shape;100;p25"/>
          <p:cNvSpPr txBox="1"/>
          <p:nvPr/>
        </p:nvSpPr>
        <p:spPr>
          <a:xfrm>
            <a:off x="919481" y="841657"/>
            <a:ext cx="7239000" cy="1168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latin typeface="+mj-lt"/>
                <a:ea typeface="Bodoni Moda SC Medium"/>
                <a:cs typeface="Bodoni Moda SC Medium"/>
                <a:sym typeface="Bodoni Moda SC Medium"/>
              </a:rPr>
              <a:t>Project Presentation</a:t>
            </a:r>
            <a:br>
              <a:rPr lang="en" sz="2000" dirty="0">
                <a:latin typeface="+mj-lt"/>
                <a:ea typeface="Bodoni Moda SC Medium"/>
                <a:cs typeface="Bodoni Moda SC Medium"/>
                <a:sym typeface="Bodoni Moda SC Medium"/>
              </a:rPr>
            </a:br>
            <a:r>
              <a:rPr lang="en" sz="2000" dirty="0">
                <a:latin typeface="+mj-lt"/>
                <a:ea typeface="Bodoni Moda SC Medium"/>
                <a:cs typeface="Bodoni Moda SC Medium"/>
                <a:sym typeface="Bodoni Moda SC Medium"/>
              </a:rPr>
              <a:t>    Database Management System </a:t>
            </a:r>
          </a:p>
          <a:p>
            <a:pPr marL="0" lvl="0" indent="0" algn="ctr" rtl="0">
              <a:spcBef>
                <a:spcPts val="0"/>
              </a:spcBef>
              <a:spcAft>
                <a:spcPts val="0"/>
              </a:spcAft>
              <a:buNone/>
            </a:pPr>
            <a:r>
              <a:rPr lang="en-US" altLang="en-US" sz="2000" b="1" kern="0" dirty="0">
                <a:latin typeface="+mj-lt"/>
                <a:cs typeface="Times New Roman" panose="02020603050405020304" pitchFamily="18" charset="0"/>
              </a:rPr>
              <a:t>Course Code:</a:t>
            </a:r>
            <a:r>
              <a:rPr lang="en-IN" sz="2000" b="1" dirty="0">
                <a:latin typeface="+mj-lt"/>
                <a:cs typeface="Times New Roman" panose="02020603050405020304" pitchFamily="18" charset="0"/>
              </a:rPr>
              <a:t>CD252IA</a:t>
            </a:r>
            <a:endParaRPr lang="en-US" altLang="en-US" sz="2000" b="1" dirty="0">
              <a:latin typeface="+mj-lt"/>
              <a:cs typeface="Times New Roman" panose="02020603050405020304" pitchFamily="18" charset="0"/>
            </a:endParaRPr>
          </a:p>
          <a:p>
            <a:pPr algn="ctr">
              <a:spcBef>
                <a:spcPct val="0"/>
              </a:spcBef>
              <a:buFontTx/>
              <a:buNone/>
              <a:defRPr/>
            </a:pPr>
            <a:r>
              <a:rPr lang="en-US" altLang="en-US" sz="2000" kern="0" dirty="0">
                <a:latin typeface="+mj-lt"/>
                <a:cs typeface="Times New Roman" panose="02020603050405020304" pitchFamily="18" charset="0"/>
              </a:rPr>
              <a:t> </a:t>
            </a:r>
          </a:p>
          <a:p>
            <a:pPr algn="ctr">
              <a:spcBef>
                <a:spcPct val="0"/>
              </a:spcBef>
              <a:buFontTx/>
              <a:buNone/>
              <a:defRPr/>
            </a:pPr>
            <a:r>
              <a:rPr lang="en-US" altLang="en-US" sz="2000" b="1" kern="0" dirty="0">
                <a:latin typeface="+mj-lt"/>
                <a:cs typeface="Times New Roman" panose="02020603050405020304" pitchFamily="18" charset="0"/>
              </a:rPr>
              <a:t>TOPIC - </a:t>
            </a:r>
            <a:r>
              <a:rPr lang="en-US" sz="2000" b="1" dirty="0">
                <a:latin typeface="+mj-lt"/>
                <a:cs typeface="Times New Roman" panose="02020603050405020304" pitchFamily="18" charset="0"/>
              </a:rPr>
              <a:t>Mental Health Support System</a:t>
            </a:r>
            <a:endParaRPr lang="en-US" altLang="en-US" sz="2000" b="1" dirty="0">
              <a:latin typeface="+mj-lt"/>
              <a:cs typeface="Times New Roman" panose="02020603050405020304" pitchFamily="18" charset="0"/>
            </a:endParaRPr>
          </a:p>
        </p:txBody>
      </p:sp>
      <p:graphicFrame>
        <p:nvGraphicFramePr>
          <p:cNvPr id="101" name="Google Shape;101;p25"/>
          <p:cNvGraphicFramePr/>
          <p:nvPr>
            <p:extLst>
              <p:ext uri="{D42A27DB-BD31-4B8C-83A1-F6EECF244321}">
                <p14:modId xmlns:p14="http://schemas.microsoft.com/office/powerpoint/2010/main" val="366924171"/>
              </p:ext>
            </p:extLst>
          </p:nvPr>
        </p:nvGraphicFramePr>
        <p:xfrm>
          <a:off x="913175" y="2123867"/>
          <a:ext cx="7239000" cy="1584840"/>
        </p:xfrm>
        <a:graphic>
          <a:graphicData uri="http://schemas.openxmlformats.org/drawingml/2006/table">
            <a:tbl>
              <a:tblPr>
                <a:noFill/>
                <a:tableStyleId>{BD0A7ABF-99FF-44D4-8DD5-22B687928300}</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Bodoni Moda"/>
                          <a:ea typeface="Bodoni Moda"/>
                          <a:cs typeface="Bodoni Moda"/>
                          <a:sym typeface="Bodoni Moda"/>
                        </a:rPr>
                        <a:t>NAME</a:t>
                      </a:r>
                      <a:endParaRPr sz="1400" b="1" u="none" strike="noStrike" cap="none">
                        <a:latin typeface="Bodoni Moda"/>
                        <a:ea typeface="Bodoni Moda"/>
                        <a:cs typeface="Bodoni Moda"/>
                        <a:sym typeface="Bodoni Moda"/>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Bodoni Moda"/>
                          <a:ea typeface="Bodoni Moda"/>
                          <a:cs typeface="Bodoni Moda"/>
                          <a:sym typeface="Bodoni Moda"/>
                        </a:rPr>
                        <a:t>USN</a:t>
                      </a:r>
                      <a:endParaRPr sz="1400" b="1" u="none" strike="noStrike" cap="none">
                        <a:latin typeface="Bodoni Moda"/>
                        <a:ea typeface="Bodoni Moda"/>
                        <a:cs typeface="Bodoni Moda"/>
                        <a:sym typeface="Bodoni Moda"/>
                      </a:endParaRPr>
                    </a:p>
                  </a:txBody>
                  <a:tcPr marL="91425" marR="91425" marT="91425" marB="91425"/>
                </a:tc>
                <a:extLst>
                  <a:ext uri="{0D108BD9-81ED-4DB2-BD59-A6C34878D82A}">
                    <a16:rowId xmlns:a16="http://schemas.microsoft.com/office/drawing/2014/main" val="10000"/>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Bodoni Moda"/>
                          <a:ea typeface="Bodoni Moda"/>
                          <a:cs typeface="Bodoni Moda"/>
                          <a:sym typeface="Bodoni Moda"/>
                        </a:rPr>
                        <a:t>Anant Tewari</a:t>
                      </a:r>
                      <a:endParaRPr sz="1400" u="none" strike="noStrike" cap="none" dirty="0">
                        <a:latin typeface="Bodoni Moda"/>
                        <a:ea typeface="Bodoni Moda"/>
                        <a:cs typeface="Bodoni Moda"/>
                        <a:sym typeface="Bodoni Moda"/>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Bodoni Moda"/>
                          <a:ea typeface="Bodoni Moda"/>
                          <a:cs typeface="Bodoni Moda"/>
                          <a:sym typeface="Bodoni Moda"/>
                        </a:rPr>
                        <a:t>1RV22CD005</a:t>
                      </a:r>
                      <a:endParaRPr dirty="0">
                        <a:latin typeface="Bodoni Moda"/>
                        <a:ea typeface="Bodoni Moda"/>
                        <a:cs typeface="Bodoni Moda"/>
                        <a:sym typeface="Bodoni Moda"/>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ctr" rtl="0">
                        <a:lnSpc>
                          <a:spcPct val="100000"/>
                        </a:lnSpc>
                        <a:spcBef>
                          <a:spcPts val="0"/>
                        </a:spcBef>
                        <a:spcAft>
                          <a:spcPts val="0"/>
                        </a:spcAft>
                        <a:buNone/>
                      </a:pPr>
                      <a:r>
                        <a:rPr lang="en" dirty="0">
                          <a:latin typeface="Bodoni Moda"/>
                          <a:ea typeface="Bodoni Moda"/>
                          <a:cs typeface="Bodoni Moda"/>
                          <a:sym typeface="Bodoni Moda"/>
                        </a:rPr>
                        <a:t>Kiran R Aithal</a:t>
                      </a:r>
                      <a:endParaRPr sz="1400" u="none" strike="noStrike" cap="none" dirty="0">
                        <a:latin typeface="Bodoni Moda"/>
                        <a:ea typeface="Bodoni Moda"/>
                        <a:cs typeface="Bodoni Moda"/>
                        <a:sym typeface="Bodoni Moda"/>
                      </a:endParaRPr>
                    </a:p>
                  </a:txBody>
                  <a:tcPr marL="91425" marR="91425" marT="91425" marB="91425"/>
                </a:tc>
                <a:tc>
                  <a:txBody>
                    <a:bodyPr/>
                    <a:lstStyle/>
                    <a:p>
                      <a:pPr marL="0" marR="0" lvl="0" indent="0" algn="ctr" rtl="0">
                        <a:lnSpc>
                          <a:spcPct val="100000"/>
                        </a:lnSpc>
                        <a:spcBef>
                          <a:spcPts val="0"/>
                        </a:spcBef>
                        <a:spcAft>
                          <a:spcPts val="0"/>
                        </a:spcAft>
                        <a:buNone/>
                      </a:pPr>
                      <a:r>
                        <a:rPr lang="en" dirty="0">
                          <a:latin typeface="Bodoni Moda"/>
                          <a:ea typeface="Bodoni Moda"/>
                          <a:cs typeface="Bodoni Moda"/>
                          <a:sym typeface="Bodoni Moda"/>
                        </a:rPr>
                        <a:t>1RV22CD022</a:t>
                      </a:r>
                      <a:endParaRPr sz="1400" u="none" strike="noStrike" cap="none" dirty="0">
                        <a:latin typeface="Bodoni Moda"/>
                        <a:ea typeface="Bodoni Moda"/>
                        <a:cs typeface="Bodoni Moda"/>
                        <a:sym typeface="Bodoni Moda"/>
                      </a:endParaRPr>
                    </a:p>
                  </a:txBody>
                  <a:tcPr marL="91425" marR="91425" marT="91425" marB="91425"/>
                </a:tc>
                <a:extLst>
                  <a:ext uri="{0D108BD9-81ED-4DB2-BD59-A6C34878D82A}">
                    <a16:rowId xmlns:a16="http://schemas.microsoft.com/office/drawing/2014/main" val="10002"/>
                  </a:ext>
                </a:extLst>
              </a:tr>
              <a:tr h="381000">
                <a:tc>
                  <a:txBody>
                    <a:bodyPr/>
                    <a:lstStyle/>
                    <a:p>
                      <a:pPr marL="0" marR="0" lvl="0" indent="0" algn="ctr" rtl="0">
                        <a:lnSpc>
                          <a:spcPct val="100000"/>
                        </a:lnSpc>
                        <a:spcBef>
                          <a:spcPts val="0"/>
                        </a:spcBef>
                        <a:spcAft>
                          <a:spcPts val="0"/>
                        </a:spcAft>
                        <a:buNone/>
                      </a:pPr>
                      <a:r>
                        <a:rPr lang="en-US" sz="1400" u="none" strike="noStrike" cap="none" dirty="0">
                          <a:latin typeface="Bodoni Moda"/>
                          <a:ea typeface="Bodoni Moda"/>
                          <a:cs typeface="Bodoni Moda"/>
                          <a:sym typeface="Bodoni Moda"/>
                        </a:rPr>
                        <a:t>Shridhar Bhat</a:t>
                      </a:r>
                      <a:endParaRPr sz="1400" u="none" strike="noStrike" cap="none" dirty="0">
                        <a:latin typeface="Bodoni Moda"/>
                        <a:ea typeface="Bodoni Moda"/>
                        <a:cs typeface="Bodoni Moda"/>
                        <a:sym typeface="Bodoni Moda"/>
                      </a:endParaRPr>
                    </a:p>
                  </a:txBody>
                  <a:tcPr marL="91425" marR="91425" marT="91425" marB="91425"/>
                </a:tc>
                <a:tc>
                  <a:txBody>
                    <a:bodyPr/>
                    <a:lstStyle/>
                    <a:p>
                      <a:pPr marL="0" marR="0" lvl="0" indent="0" algn="ctr" rtl="0">
                        <a:lnSpc>
                          <a:spcPct val="100000"/>
                        </a:lnSpc>
                        <a:spcBef>
                          <a:spcPts val="0"/>
                        </a:spcBef>
                        <a:spcAft>
                          <a:spcPts val="0"/>
                        </a:spcAft>
                        <a:buNone/>
                      </a:pPr>
                      <a:r>
                        <a:rPr lang="en-US" sz="1400" u="none" strike="noStrike" cap="none" dirty="0">
                          <a:latin typeface="Bodoni Moda"/>
                          <a:ea typeface="Bodoni Moda"/>
                          <a:cs typeface="Bodoni Moda"/>
                          <a:sym typeface="Bodoni Moda"/>
                        </a:rPr>
                        <a:t>1RV22CD056</a:t>
                      </a:r>
                      <a:endParaRPr sz="1400" u="none" strike="noStrike" cap="none" dirty="0">
                        <a:latin typeface="Bodoni Moda"/>
                        <a:ea typeface="Bodoni Moda"/>
                        <a:cs typeface="Bodoni Moda"/>
                        <a:sym typeface="Bodoni Moda"/>
                      </a:endParaRPr>
                    </a:p>
                  </a:txBody>
                  <a:tcPr marL="91425" marR="91425" marT="91425" marB="91425"/>
                </a:tc>
                <a:extLst>
                  <a:ext uri="{0D108BD9-81ED-4DB2-BD59-A6C34878D82A}">
                    <a16:rowId xmlns:a16="http://schemas.microsoft.com/office/drawing/2014/main" val="2164738718"/>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105">
          <a:extLst>
            <a:ext uri="{FF2B5EF4-FFF2-40B4-BE49-F238E27FC236}">
              <a16:creationId xmlns:a16="http://schemas.microsoft.com/office/drawing/2014/main" id="{FEA815F7-637C-F200-F1AC-9C696CE47224}"/>
            </a:ext>
          </a:extLst>
        </p:cNvPr>
        <p:cNvGrpSpPr/>
        <p:nvPr/>
      </p:nvGrpSpPr>
      <p:grpSpPr>
        <a:xfrm>
          <a:off x="0" y="0"/>
          <a:ext cx="0" cy="0"/>
          <a:chOff x="0" y="0"/>
          <a:chExt cx="0" cy="0"/>
        </a:xfrm>
      </p:grpSpPr>
      <p:sp>
        <p:nvSpPr>
          <p:cNvPr id="106" name="Google Shape;106;p26">
            <a:extLst>
              <a:ext uri="{FF2B5EF4-FFF2-40B4-BE49-F238E27FC236}">
                <a16:creationId xmlns:a16="http://schemas.microsoft.com/office/drawing/2014/main" id="{9EE0647C-870F-D041-A355-23B1E600D99F}"/>
              </a:ext>
            </a:extLst>
          </p:cNvPr>
          <p:cNvSpPr txBox="1">
            <a:spLocks noGrp="1"/>
          </p:cNvSpPr>
          <p:nvPr>
            <p:ph type="subTitle" idx="1"/>
          </p:nvPr>
        </p:nvSpPr>
        <p:spPr>
          <a:xfrm>
            <a:off x="3256575" y="3378350"/>
            <a:ext cx="2793300" cy="10173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SzPts val="1540"/>
              <a:buNone/>
            </a:pPr>
            <a:endParaRPr sz="1390" i="1">
              <a:solidFill>
                <a:srgbClr val="000000"/>
              </a:solidFill>
            </a:endParaRPr>
          </a:p>
          <a:p>
            <a:pPr marL="0" lvl="0" indent="0" algn="just" rtl="0">
              <a:lnSpc>
                <a:spcPct val="150000"/>
              </a:lnSpc>
              <a:spcBef>
                <a:spcPts val="0"/>
              </a:spcBef>
              <a:spcAft>
                <a:spcPts val="0"/>
              </a:spcAft>
              <a:buSzPts val="1540"/>
              <a:buNone/>
            </a:pPr>
            <a:endParaRPr sz="1390" i="1">
              <a:solidFill>
                <a:srgbClr val="000000"/>
              </a:solidFill>
            </a:endParaRPr>
          </a:p>
        </p:txBody>
      </p:sp>
      <p:sp>
        <p:nvSpPr>
          <p:cNvPr id="107" name="Google Shape;107;p26">
            <a:extLst>
              <a:ext uri="{FF2B5EF4-FFF2-40B4-BE49-F238E27FC236}">
                <a16:creationId xmlns:a16="http://schemas.microsoft.com/office/drawing/2014/main" id="{48A30DD6-FDA2-964B-1D23-D62A7EE8C1C6}"/>
              </a:ext>
            </a:extLst>
          </p:cNvPr>
          <p:cNvSpPr txBox="1"/>
          <p:nvPr/>
        </p:nvSpPr>
        <p:spPr>
          <a:xfrm>
            <a:off x="2193925" y="338725"/>
            <a:ext cx="6550500" cy="5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08" name="Google Shape;108;p26">
            <a:extLst>
              <a:ext uri="{FF2B5EF4-FFF2-40B4-BE49-F238E27FC236}">
                <a16:creationId xmlns:a16="http://schemas.microsoft.com/office/drawing/2014/main" id="{9C0165EA-2E4B-C525-5CB5-2DFED3923D08}"/>
              </a:ext>
            </a:extLst>
          </p:cNvPr>
          <p:cNvSpPr txBox="1"/>
          <p:nvPr/>
        </p:nvSpPr>
        <p:spPr>
          <a:xfrm>
            <a:off x="1348618" y="260550"/>
            <a:ext cx="6878700" cy="51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800" b="1" dirty="0">
                <a:solidFill>
                  <a:srgbClr val="002060"/>
                </a:solidFill>
              </a:rPr>
              <a:t>INNOVATIVE COMPONENT</a:t>
            </a:r>
          </a:p>
        </p:txBody>
      </p:sp>
      <p:sp>
        <p:nvSpPr>
          <p:cNvPr id="109" name="Google Shape;109;p26">
            <a:extLst>
              <a:ext uri="{FF2B5EF4-FFF2-40B4-BE49-F238E27FC236}">
                <a16:creationId xmlns:a16="http://schemas.microsoft.com/office/drawing/2014/main" id="{32CEF6B9-A6BF-D51B-672A-347EF2A9DA13}"/>
              </a:ext>
            </a:extLst>
          </p:cNvPr>
          <p:cNvSpPr txBox="1"/>
          <p:nvPr/>
        </p:nvSpPr>
        <p:spPr>
          <a:xfrm>
            <a:off x="264816" y="932900"/>
            <a:ext cx="8598715" cy="3847800"/>
          </a:xfrm>
          <a:prstGeom prst="rect">
            <a:avLst/>
          </a:prstGeom>
          <a:noFill/>
          <a:ln>
            <a:noFill/>
          </a:ln>
        </p:spPr>
        <p:txBody>
          <a:bodyPr spcFirstLastPara="1" wrap="square" lIns="91425" tIns="91425" rIns="91425" bIns="91425" anchor="ctr" anchorCtr="0">
            <a:no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Mental Health Status Predictor</a:t>
            </a:r>
            <a:r>
              <a:rPr kumimoji="0" lang="en-US" altLang="en-US" sz="1600" b="0" i="0" u="none" strike="noStrike" cap="none" normalizeH="0" baseline="0" dirty="0">
                <a:ln>
                  <a:noFill/>
                </a:ln>
                <a:solidFill>
                  <a:schemeClr val="tx1"/>
                </a:solidFill>
                <a:effectLst/>
                <a:latin typeface="Arial" panose="020B0604020202020204" pitchFamily="34" charset="0"/>
              </a:rPr>
              <a:t>: Ensemble of ML algorithms (RF, KNN, DT, LR, SVM, Stacking) with weighted voting for high-accuracy emotion/disorder detection.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Secure Authentication &amp; Session Notes</a:t>
            </a:r>
            <a:r>
              <a:rPr kumimoji="0" lang="en-US" altLang="en-US" sz="1600" b="0" i="0" u="none" strike="noStrike" cap="none" normalizeH="0" baseline="0" dirty="0">
                <a:ln>
                  <a:noFill/>
                </a:ln>
                <a:solidFill>
                  <a:schemeClr val="tx1"/>
                </a:solidFill>
                <a:effectLst/>
                <a:latin typeface="Arial" panose="020B0604020202020204" pitchFamily="34" charset="0"/>
              </a:rPr>
              <a:t>: Robust password hashing and isolated therapist-only access protect credentials, patient data, and session notes.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Dialogflow Chatbot</a:t>
            </a:r>
            <a:r>
              <a:rPr kumimoji="0" lang="en-US" altLang="en-US" sz="1600" b="0" i="0" u="none" strike="noStrike" cap="none" normalizeH="0" baseline="0" dirty="0">
                <a:ln>
                  <a:noFill/>
                </a:ln>
                <a:solidFill>
                  <a:schemeClr val="tx1"/>
                </a:solidFill>
                <a:effectLst/>
                <a:latin typeface="Arial" panose="020B0604020202020204" pitchFamily="34" charset="0"/>
              </a:rPr>
              <a:t>: Dynamic knowledge base plus advanced NLU for personalized mental health support, handling unrecognized queries gracefully.</a:t>
            </a:r>
          </a:p>
          <a:p>
            <a:pPr algn="just" eaLnBrk="0" fontAlgn="base" hangingPunct="0">
              <a:lnSpc>
                <a:spcPct val="150000"/>
              </a:lnSpc>
              <a:spcBef>
                <a:spcPct val="0"/>
              </a:spcBef>
              <a:spcAft>
                <a:spcPct val="0"/>
              </a:spcAft>
              <a:buClrTx/>
              <a:buFontTx/>
              <a:buChar char="•"/>
            </a:pPr>
            <a:r>
              <a:rPr kumimoji="0" lang="en-US" altLang="en-US" sz="1600" b="1" i="0" u="none" strike="noStrike" cap="none" normalizeH="0" baseline="0" dirty="0">
                <a:ln>
                  <a:noFill/>
                </a:ln>
                <a:solidFill>
                  <a:schemeClr val="tx1"/>
                </a:solidFill>
                <a:effectLst/>
                <a:latin typeface="Arial" panose="020B0604020202020204" pitchFamily="34" charset="0"/>
              </a:rPr>
              <a:t>Real-Time Live Chat</a:t>
            </a:r>
            <a:r>
              <a:rPr kumimoji="0" lang="en-US" altLang="en-US" sz="1600" b="0" i="0" u="none" strike="noStrike" cap="none" normalizeH="0" baseline="0" dirty="0">
                <a:ln>
                  <a:noFill/>
                </a:ln>
                <a:solidFill>
                  <a:schemeClr val="tx1"/>
                </a:solidFill>
                <a:effectLst/>
                <a:latin typeface="Arial" panose="020B0604020202020204" pitchFamily="34" charset="0"/>
              </a:rPr>
              <a:t>: Secure, interactive communication channel between patients and therapists for immediate support.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Appointment Scheduling</a:t>
            </a:r>
            <a:r>
              <a:rPr kumimoji="0" lang="en-US" altLang="en-US" sz="1600" b="0" i="0" u="none" strike="noStrike" cap="none" normalizeH="0" baseline="0" dirty="0">
                <a:ln>
                  <a:noFill/>
                </a:ln>
                <a:solidFill>
                  <a:schemeClr val="tx1"/>
                </a:solidFill>
                <a:effectLst/>
                <a:latin typeface="Arial" panose="020B0604020202020204" pitchFamily="34" charset="0"/>
              </a:rPr>
              <a:t>: Streamlined booking, rescheduling, and cancellation with automated email alerts.</a:t>
            </a:r>
          </a:p>
        </p:txBody>
      </p:sp>
    </p:spTree>
    <p:extLst>
      <p:ext uri="{BB962C8B-B14F-4D97-AF65-F5344CB8AC3E}">
        <p14:creationId xmlns:p14="http://schemas.microsoft.com/office/powerpoint/2010/main" val="2743082366"/>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a:extLst>
            <a:ext uri="{FF2B5EF4-FFF2-40B4-BE49-F238E27FC236}">
              <a16:creationId xmlns:a16="http://schemas.microsoft.com/office/drawing/2014/main" id="{7F141937-152F-8BA2-C286-262D90836E40}"/>
            </a:ext>
          </a:extLst>
        </p:cNvPr>
        <p:cNvGrpSpPr/>
        <p:nvPr/>
      </p:nvGrpSpPr>
      <p:grpSpPr>
        <a:xfrm>
          <a:off x="0" y="0"/>
          <a:ext cx="0" cy="0"/>
          <a:chOff x="0" y="0"/>
          <a:chExt cx="0" cy="0"/>
        </a:xfrm>
      </p:grpSpPr>
      <p:sp>
        <p:nvSpPr>
          <p:cNvPr id="106" name="Google Shape;106;p26">
            <a:extLst>
              <a:ext uri="{FF2B5EF4-FFF2-40B4-BE49-F238E27FC236}">
                <a16:creationId xmlns:a16="http://schemas.microsoft.com/office/drawing/2014/main" id="{A24642E7-1654-FCF6-FCA0-64BC021F4C7A}"/>
              </a:ext>
            </a:extLst>
          </p:cNvPr>
          <p:cNvSpPr txBox="1">
            <a:spLocks noGrp="1"/>
          </p:cNvSpPr>
          <p:nvPr>
            <p:ph type="subTitle" idx="1"/>
          </p:nvPr>
        </p:nvSpPr>
        <p:spPr>
          <a:xfrm>
            <a:off x="3256575" y="3378350"/>
            <a:ext cx="2793300" cy="10173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SzPts val="1540"/>
              <a:buNone/>
            </a:pPr>
            <a:endParaRPr sz="1390" i="1">
              <a:solidFill>
                <a:srgbClr val="000000"/>
              </a:solidFill>
            </a:endParaRPr>
          </a:p>
          <a:p>
            <a:pPr marL="0" lvl="0" indent="0" algn="just" rtl="0">
              <a:lnSpc>
                <a:spcPct val="150000"/>
              </a:lnSpc>
              <a:spcBef>
                <a:spcPts val="0"/>
              </a:spcBef>
              <a:spcAft>
                <a:spcPts val="0"/>
              </a:spcAft>
              <a:buSzPts val="1540"/>
              <a:buNone/>
            </a:pPr>
            <a:endParaRPr sz="1390" i="1">
              <a:solidFill>
                <a:srgbClr val="000000"/>
              </a:solidFill>
            </a:endParaRPr>
          </a:p>
        </p:txBody>
      </p:sp>
      <p:sp>
        <p:nvSpPr>
          <p:cNvPr id="107" name="Google Shape;107;p26">
            <a:extLst>
              <a:ext uri="{FF2B5EF4-FFF2-40B4-BE49-F238E27FC236}">
                <a16:creationId xmlns:a16="http://schemas.microsoft.com/office/drawing/2014/main" id="{C7D1A1D1-17C3-526E-F794-08314D43E2CB}"/>
              </a:ext>
            </a:extLst>
          </p:cNvPr>
          <p:cNvSpPr txBox="1"/>
          <p:nvPr/>
        </p:nvSpPr>
        <p:spPr>
          <a:xfrm>
            <a:off x="2193925" y="338725"/>
            <a:ext cx="6550500" cy="5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08" name="Google Shape;108;p26">
            <a:extLst>
              <a:ext uri="{FF2B5EF4-FFF2-40B4-BE49-F238E27FC236}">
                <a16:creationId xmlns:a16="http://schemas.microsoft.com/office/drawing/2014/main" id="{21033954-9F42-87CC-7FA9-FD33D53FC3C5}"/>
              </a:ext>
            </a:extLst>
          </p:cNvPr>
          <p:cNvSpPr txBox="1"/>
          <p:nvPr/>
        </p:nvSpPr>
        <p:spPr>
          <a:xfrm>
            <a:off x="1537803" y="260550"/>
            <a:ext cx="6878700" cy="516000"/>
          </a:xfrm>
          <a:prstGeom prst="rect">
            <a:avLst/>
          </a:prstGeom>
          <a:noFill/>
          <a:ln>
            <a:noFill/>
          </a:ln>
        </p:spPr>
        <p:txBody>
          <a:bodyPr spcFirstLastPara="1" wrap="square" lIns="91425" tIns="91425" rIns="91425" bIns="91425" anchor="t" anchorCtr="0">
            <a:noAutofit/>
          </a:bodyPr>
          <a:lstStyle/>
          <a:p>
            <a:pPr algn="ctr" rtl="0"/>
            <a:r>
              <a:rPr lang="en-IN" sz="2800" b="1" dirty="0">
                <a:solidFill>
                  <a:srgbClr val="002060"/>
                </a:solidFill>
              </a:rPr>
              <a:t>Data Collection  </a:t>
            </a:r>
            <a:r>
              <a:rPr lang="en-IN" sz="1800" b="1" i="0" u="none" strike="noStrike" dirty="0">
                <a:solidFill>
                  <a:srgbClr val="002060"/>
                </a:solidFill>
                <a:effectLst/>
                <a:latin typeface="Times New Roman" panose="02020603050405020304" pitchFamily="18" charset="0"/>
              </a:rPr>
              <a:t>          </a:t>
            </a:r>
            <a:endParaRPr lang="en-IN" sz="3600" b="0" dirty="0">
              <a:effectLst/>
            </a:endParaRPr>
          </a:p>
          <a:p>
            <a:br>
              <a:rPr lang="en-IN" sz="3600" dirty="0"/>
            </a:br>
            <a:endParaRPr lang="en-IN" sz="2800" b="1" dirty="0">
              <a:solidFill>
                <a:srgbClr val="002060"/>
              </a:solidFill>
            </a:endParaRPr>
          </a:p>
        </p:txBody>
      </p:sp>
      <p:sp>
        <p:nvSpPr>
          <p:cNvPr id="109" name="Google Shape;109;p26">
            <a:extLst>
              <a:ext uri="{FF2B5EF4-FFF2-40B4-BE49-F238E27FC236}">
                <a16:creationId xmlns:a16="http://schemas.microsoft.com/office/drawing/2014/main" id="{2FB46406-2A11-10B1-38EF-F790B3CA6E1C}"/>
              </a:ext>
            </a:extLst>
          </p:cNvPr>
          <p:cNvSpPr txBox="1"/>
          <p:nvPr/>
        </p:nvSpPr>
        <p:spPr>
          <a:xfrm>
            <a:off x="311955" y="1081290"/>
            <a:ext cx="8598715" cy="3847800"/>
          </a:xfrm>
          <a:prstGeom prst="rect">
            <a:avLst/>
          </a:prstGeom>
          <a:noFill/>
          <a:ln>
            <a:noFill/>
          </a:ln>
        </p:spPr>
        <p:txBody>
          <a:bodyPr spcFirstLastPara="1" wrap="square" lIns="91425" tIns="91425" rIns="91425" bIns="91425" anchor="ctr" anchorCtr="0">
            <a:noAutofit/>
          </a:bodyPr>
          <a:lstStyle/>
          <a:p>
            <a:pPr algn="just" rtl="0">
              <a:spcBef>
                <a:spcPts val="1200"/>
              </a:spcBef>
            </a:pPr>
            <a:r>
              <a:rPr lang="en-US" sz="1800" b="1" i="0" u="none" strike="noStrike" dirty="0">
                <a:solidFill>
                  <a:srgbClr val="000000"/>
                </a:solidFill>
                <a:effectLst/>
                <a:latin typeface="Arial" panose="020B0604020202020204" pitchFamily="34" charset="0"/>
              </a:rPr>
              <a:t>MySQL: </a:t>
            </a:r>
            <a:r>
              <a:rPr lang="en-US" sz="1800" b="0" i="0" u="none" strike="noStrike" dirty="0">
                <a:solidFill>
                  <a:srgbClr val="000000"/>
                </a:solidFill>
                <a:effectLst/>
                <a:latin typeface="Arial" panose="020B0604020202020204" pitchFamily="34" charset="0"/>
              </a:rPr>
              <a:t>Collects and stores patient details, therapist profiles, appointment schedules, and feedback data. Structured queries fetch and organize data for effective display and analysis.</a:t>
            </a:r>
            <a:endParaRPr lang="en-US" sz="2000" b="0" dirty="0">
              <a:effectLst/>
            </a:endParaRPr>
          </a:p>
          <a:p>
            <a:pPr algn="just" rtl="0">
              <a:spcBef>
                <a:spcPts val="1200"/>
              </a:spcBef>
            </a:pPr>
            <a:r>
              <a:rPr lang="en-US" sz="1800" b="1" i="0" u="none" strike="noStrike" dirty="0">
                <a:solidFill>
                  <a:srgbClr val="000000"/>
                </a:solidFill>
                <a:effectLst/>
                <a:latin typeface="Arial" panose="020B0604020202020204" pitchFamily="34" charset="0"/>
              </a:rPr>
              <a:t>Registration Forms:</a:t>
            </a:r>
            <a:r>
              <a:rPr lang="en-US" sz="1800" b="0" i="0" u="none" strike="noStrike" dirty="0">
                <a:solidFill>
                  <a:srgbClr val="000000"/>
                </a:solidFill>
                <a:effectLst/>
                <a:latin typeface="Arial" panose="020B0604020202020204" pitchFamily="34" charset="0"/>
              </a:rPr>
              <a:t> Patients and therapists provide personal details, including roles, during registration, which is stored in MySQL.</a:t>
            </a:r>
            <a:endParaRPr lang="en-US" sz="2000" b="0" dirty="0">
              <a:effectLst/>
            </a:endParaRPr>
          </a:p>
          <a:p>
            <a:pPr algn="just" rtl="0">
              <a:spcBef>
                <a:spcPts val="1200"/>
              </a:spcBef>
            </a:pPr>
            <a:r>
              <a:rPr lang="en-US" sz="1800" b="1" i="0" u="none" strike="noStrike" dirty="0">
                <a:solidFill>
                  <a:srgbClr val="000000"/>
                </a:solidFill>
                <a:effectLst/>
                <a:latin typeface="Arial" panose="020B0604020202020204" pitchFamily="34" charset="0"/>
              </a:rPr>
              <a:t>Appointment Booking:</a:t>
            </a:r>
            <a:r>
              <a:rPr lang="en-US" sz="1800" b="0" i="0" u="none" strike="noStrike" dirty="0">
                <a:solidFill>
                  <a:srgbClr val="000000"/>
                </a:solidFill>
                <a:effectLst/>
                <a:latin typeface="Arial" panose="020B0604020202020204" pitchFamily="34" charset="0"/>
              </a:rPr>
              <a:t> Patients schedule therapy sessions, and the data is logged with dates, times, and therapist details.</a:t>
            </a:r>
            <a:endParaRPr lang="en-US" sz="2000" b="0" dirty="0">
              <a:effectLst/>
            </a:endParaRPr>
          </a:p>
          <a:p>
            <a:pPr algn="just" rtl="0">
              <a:spcBef>
                <a:spcPts val="1200"/>
              </a:spcBef>
            </a:pPr>
            <a:r>
              <a:rPr lang="en-US" sz="1800" b="1" i="0" u="none" strike="noStrike" dirty="0">
                <a:solidFill>
                  <a:srgbClr val="000000"/>
                </a:solidFill>
                <a:effectLst/>
                <a:latin typeface="Arial" panose="020B0604020202020204" pitchFamily="34" charset="0"/>
              </a:rPr>
              <a:t>Feedback Submission:</a:t>
            </a:r>
            <a:r>
              <a:rPr lang="en-US" sz="1800" b="0" i="0" u="none" strike="noStrike" dirty="0">
                <a:solidFill>
                  <a:srgbClr val="000000"/>
                </a:solidFill>
                <a:effectLst/>
                <a:latin typeface="Arial" panose="020B0604020202020204" pitchFamily="34" charset="0"/>
              </a:rPr>
              <a:t> Patients provide session feedback, stored in the database for analysis.</a:t>
            </a:r>
            <a:endParaRPr lang="en-US" sz="2000" b="0" dirty="0">
              <a:effectLst/>
            </a:endParaRPr>
          </a:p>
          <a:p>
            <a:pPr algn="just" rtl="0">
              <a:spcBef>
                <a:spcPts val="1200"/>
              </a:spcBef>
            </a:pPr>
            <a:r>
              <a:rPr lang="en-US" sz="1800" b="1" i="0" u="none" strike="noStrike" dirty="0">
                <a:solidFill>
                  <a:srgbClr val="000000"/>
                </a:solidFill>
                <a:effectLst/>
                <a:latin typeface="Arial" panose="020B0604020202020204" pitchFamily="34" charset="0"/>
              </a:rPr>
              <a:t>Session Management: </a:t>
            </a:r>
            <a:r>
              <a:rPr lang="en-US" sz="1800" b="0" i="0" u="none" strike="noStrike" dirty="0">
                <a:solidFill>
                  <a:srgbClr val="000000"/>
                </a:solidFill>
                <a:effectLst/>
                <a:latin typeface="Arial" panose="020B0604020202020204" pitchFamily="34" charset="0"/>
              </a:rPr>
              <a:t>Therapists log notes and progress updates, adding to a centralized data repository.</a:t>
            </a:r>
            <a:endParaRPr lang="en-US" sz="2000" b="0" dirty="0">
              <a:effectLst/>
            </a:endParaRPr>
          </a:p>
          <a:p>
            <a:br>
              <a:rPr lang="en-US" sz="2000" b="0" dirty="0">
                <a:effectLst/>
              </a:rPr>
            </a:br>
            <a:endParaRPr lang="en-US" sz="1600" dirty="0">
              <a:solidFill>
                <a:schemeClr val="dk1"/>
              </a:solidFill>
            </a:endParaRPr>
          </a:p>
        </p:txBody>
      </p:sp>
    </p:spTree>
    <p:extLst>
      <p:ext uri="{BB962C8B-B14F-4D97-AF65-F5344CB8AC3E}">
        <p14:creationId xmlns:p14="http://schemas.microsoft.com/office/powerpoint/2010/main" val="130687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a:extLst>
            <a:ext uri="{FF2B5EF4-FFF2-40B4-BE49-F238E27FC236}">
              <a16:creationId xmlns:a16="http://schemas.microsoft.com/office/drawing/2014/main" id="{0F5794E4-A790-F6A7-BF97-F22180524E4E}"/>
            </a:ext>
          </a:extLst>
        </p:cNvPr>
        <p:cNvGrpSpPr/>
        <p:nvPr/>
      </p:nvGrpSpPr>
      <p:grpSpPr>
        <a:xfrm>
          <a:off x="0" y="0"/>
          <a:ext cx="0" cy="0"/>
          <a:chOff x="0" y="0"/>
          <a:chExt cx="0" cy="0"/>
        </a:xfrm>
      </p:grpSpPr>
      <p:sp>
        <p:nvSpPr>
          <p:cNvPr id="106" name="Google Shape;106;p26">
            <a:extLst>
              <a:ext uri="{FF2B5EF4-FFF2-40B4-BE49-F238E27FC236}">
                <a16:creationId xmlns:a16="http://schemas.microsoft.com/office/drawing/2014/main" id="{02DD5A4B-0147-5CE2-39E9-F8DD59E11769}"/>
              </a:ext>
            </a:extLst>
          </p:cNvPr>
          <p:cNvSpPr txBox="1">
            <a:spLocks noGrp="1"/>
          </p:cNvSpPr>
          <p:nvPr>
            <p:ph type="subTitle" idx="1"/>
          </p:nvPr>
        </p:nvSpPr>
        <p:spPr>
          <a:xfrm>
            <a:off x="3256575" y="3378350"/>
            <a:ext cx="2793300" cy="10173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SzPts val="1540"/>
              <a:buNone/>
            </a:pPr>
            <a:endParaRPr sz="1390" i="1">
              <a:solidFill>
                <a:srgbClr val="000000"/>
              </a:solidFill>
            </a:endParaRPr>
          </a:p>
          <a:p>
            <a:pPr marL="0" lvl="0" indent="0" algn="just" rtl="0">
              <a:lnSpc>
                <a:spcPct val="150000"/>
              </a:lnSpc>
              <a:spcBef>
                <a:spcPts val="0"/>
              </a:spcBef>
              <a:spcAft>
                <a:spcPts val="0"/>
              </a:spcAft>
              <a:buSzPts val="1540"/>
              <a:buNone/>
            </a:pPr>
            <a:endParaRPr sz="1390" i="1">
              <a:solidFill>
                <a:srgbClr val="000000"/>
              </a:solidFill>
            </a:endParaRPr>
          </a:p>
        </p:txBody>
      </p:sp>
      <p:sp>
        <p:nvSpPr>
          <p:cNvPr id="107" name="Google Shape;107;p26">
            <a:extLst>
              <a:ext uri="{FF2B5EF4-FFF2-40B4-BE49-F238E27FC236}">
                <a16:creationId xmlns:a16="http://schemas.microsoft.com/office/drawing/2014/main" id="{464ACF53-E7B7-8119-3679-38CB03B4D364}"/>
              </a:ext>
            </a:extLst>
          </p:cNvPr>
          <p:cNvSpPr txBox="1"/>
          <p:nvPr/>
        </p:nvSpPr>
        <p:spPr>
          <a:xfrm>
            <a:off x="2193925" y="338725"/>
            <a:ext cx="6550500" cy="5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08" name="Google Shape;108;p26">
            <a:extLst>
              <a:ext uri="{FF2B5EF4-FFF2-40B4-BE49-F238E27FC236}">
                <a16:creationId xmlns:a16="http://schemas.microsoft.com/office/drawing/2014/main" id="{1FB3E1E3-56BA-74BB-3BA1-59CEFF66D312}"/>
              </a:ext>
            </a:extLst>
          </p:cNvPr>
          <p:cNvSpPr txBox="1"/>
          <p:nvPr/>
        </p:nvSpPr>
        <p:spPr>
          <a:xfrm>
            <a:off x="1796357" y="184666"/>
            <a:ext cx="6878700" cy="51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800" b="1" dirty="0">
                <a:solidFill>
                  <a:srgbClr val="002060"/>
                </a:solidFill>
              </a:rPr>
              <a:t>Functional Requirements</a:t>
            </a:r>
          </a:p>
        </p:txBody>
      </p:sp>
      <p:sp>
        <p:nvSpPr>
          <p:cNvPr id="109" name="Google Shape;109;p26">
            <a:extLst>
              <a:ext uri="{FF2B5EF4-FFF2-40B4-BE49-F238E27FC236}">
                <a16:creationId xmlns:a16="http://schemas.microsoft.com/office/drawing/2014/main" id="{1CDC4B4B-158A-6FB9-46A8-44D131B4A1B8}"/>
              </a:ext>
            </a:extLst>
          </p:cNvPr>
          <p:cNvSpPr txBox="1"/>
          <p:nvPr/>
        </p:nvSpPr>
        <p:spPr>
          <a:xfrm>
            <a:off x="695645" y="1363282"/>
            <a:ext cx="7915159" cy="3847800"/>
          </a:xfrm>
          <a:prstGeom prst="rect">
            <a:avLst/>
          </a:prstGeom>
          <a:noFill/>
          <a:ln>
            <a:noFill/>
          </a:ln>
        </p:spPr>
        <p:txBody>
          <a:bodyPr spcFirstLastPara="1" wrap="square" lIns="91425" tIns="91425" rIns="91425" bIns="91425" anchor="ctr" anchorCtr="0">
            <a:noAutofit/>
          </a:bodyPr>
          <a:lstStyle/>
          <a:p>
            <a:pPr marR="0" lvl="0" algn="just" defTabSz="914400" rtl="0" eaLnBrk="0" fontAlgn="base" latinLnBrk="0" hangingPunct="0">
              <a:lnSpc>
                <a:spcPct val="11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User Registration and Login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1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Patients and therapists should be able to register and log in securely.</a:t>
            </a:r>
          </a:p>
          <a:p>
            <a:pPr marL="0" marR="0" lvl="0" indent="0" algn="just" defTabSz="914400" rtl="0" eaLnBrk="0" fontAlgn="base" latinLnBrk="0" hangingPunct="0">
              <a:lnSpc>
                <a:spcPct val="11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Patients provide personal details, contact information, and therapy goals during registration, Therapists provide their specialization and contact details.</a:t>
            </a:r>
          </a:p>
          <a:p>
            <a:pPr marR="0" lvl="0" algn="just" defTabSz="914400" rtl="0" eaLnBrk="0" fontAlgn="base" latinLnBrk="0" hangingPunct="0">
              <a:lnSpc>
                <a:spcPct val="11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Appointment Management</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1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Patients can book, reschedule, or cancel appointments.</a:t>
            </a:r>
          </a:p>
          <a:p>
            <a:pPr marL="0" marR="0" lvl="0" indent="0" algn="just" defTabSz="914400" rtl="0" eaLnBrk="0" fontAlgn="base" latinLnBrk="0" hangingPunct="0">
              <a:lnSpc>
                <a:spcPct val="11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Therapists are notified when a patient books an appointment.</a:t>
            </a:r>
          </a:p>
          <a:p>
            <a:pPr marL="0" marR="0" lvl="0" indent="0" algn="just" defTabSz="914400" rtl="0" eaLnBrk="0" fontAlgn="base" latinLnBrk="0" hangingPunct="0">
              <a:lnSpc>
                <a:spcPct val="11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Patients and therapists can view their schedules.</a:t>
            </a:r>
          </a:p>
          <a:p>
            <a:pPr marL="0" marR="0" lvl="0" indent="0" algn="just" defTabSz="914400" rtl="0" eaLnBrk="0" fontAlgn="base" latinLnBrk="0" hangingPunct="0">
              <a:lnSpc>
                <a:spcPct val="11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Notifications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1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Patients receive reminders for upcoming appointments.</a:t>
            </a:r>
          </a:p>
          <a:p>
            <a:pPr marL="0" marR="0" lvl="0" indent="0" algn="just" defTabSz="914400" rtl="0" eaLnBrk="0" fontAlgn="base" latinLnBrk="0" hangingPunct="0">
              <a:lnSpc>
                <a:spcPct val="11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Therapists receive notifications for new bookings.</a:t>
            </a:r>
          </a:p>
          <a:p>
            <a:pPr marL="0" marR="0" lvl="0" indent="0" algn="just" defTabSz="914400" rtl="0" eaLnBrk="0" fontAlgn="base" latinLnBrk="0" hangingPunct="0">
              <a:lnSpc>
                <a:spcPct val="11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Data Access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1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Therapists can only access data (like therapy goals and notes) of their assigned patients to maintain privacy.</a:t>
            </a:r>
          </a:p>
          <a:p>
            <a:pPr marL="0" marR="0" lvl="0" indent="0" algn="just" defTabSz="914400" rtl="0" eaLnBrk="0" fontAlgn="base" latinLnBrk="0" hangingPunct="0">
              <a:lnSpc>
                <a:spcPct val="11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1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1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7841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a:extLst>
            <a:ext uri="{FF2B5EF4-FFF2-40B4-BE49-F238E27FC236}">
              <a16:creationId xmlns:a16="http://schemas.microsoft.com/office/drawing/2014/main" id="{F68D4554-890C-C55A-8FA2-792D66815359}"/>
            </a:ext>
          </a:extLst>
        </p:cNvPr>
        <p:cNvGrpSpPr/>
        <p:nvPr/>
      </p:nvGrpSpPr>
      <p:grpSpPr>
        <a:xfrm>
          <a:off x="0" y="0"/>
          <a:ext cx="0" cy="0"/>
          <a:chOff x="0" y="0"/>
          <a:chExt cx="0" cy="0"/>
        </a:xfrm>
      </p:grpSpPr>
      <p:sp>
        <p:nvSpPr>
          <p:cNvPr id="106" name="Google Shape;106;p26">
            <a:extLst>
              <a:ext uri="{FF2B5EF4-FFF2-40B4-BE49-F238E27FC236}">
                <a16:creationId xmlns:a16="http://schemas.microsoft.com/office/drawing/2014/main" id="{4D6E0E24-84E9-3253-A7CD-ABF3E827D352}"/>
              </a:ext>
            </a:extLst>
          </p:cNvPr>
          <p:cNvSpPr txBox="1">
            <a:spLocks noGrp="1"/>
          </p:cNvSpPr>
          <p:nvPr>
            <p:ph type="subTitle" idx="1"/>
          </p:nvPr>
        </p:nvSpPr>
        <p:spPr>
          <a:xfrm>
            <a:off x="3256575" y="3378350"/>
            <a:ext cx="2793300" cy="10173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SzPts val="1540"/>
              <a:buNone/>
            </a:pPr>
            <a:endParaRPr sz="1390" i="1">
              <a:solidFill>
                <a:srgbClr val="000000"/>
              </a:solidFill>
            </a:endParaRPr>
          </a:p>
          <a:p>
            <a:pPr marL="0" lvl="0" indent="0" algn="just" rtl="0">
              <a:lnSpc>
                <a:spcPct val="150000"/>
              </a:lnSpc>
              <a:spcBef>
                <a:spcPts val="0"/>
              </a:spcBef>
              <a:spcAft>
                <a:spcPts val="0"/>
              </a:spcAft>
              <a:buSzPts val="1540"/>
              <a:buNone/>
            </a:pPr>
            <a:endParaRPr sz="1390" i="1">
              <a:solidFill>
                <a:srgbClr val="000000"/>
              </a:solidFill>
            </a:endParaRPr>
          </a:p>
        </p:txBody>
      </p:sp>
      <p:sp>
        <p:nvSpPr>
          <p:cNvPr id="107" name="Google Shape;107;p26">
            <a:extLst>
              <a:ext uri="{FF2B5EF4-FFF2-40B4-BE49-F238E27FC236}">
                <a16:creationId xmlns:a16="http://schemas.microsoft.com/office/drawing/2014/main" id="{4F4B4D9D-DC03-7EDA-B5F8-9084F7BE2E18}"/>
              </a:ext>
            </a:extLst>
          </p:cNvPr>
          <p:cNvSpPr txBox="1"/>
          <p:nvPr/>
        </p:nvSpPr>
        <p:spPr>
          <a:xfrm>
            <a:off x="2193925" y="338725"/>
            <a:ext cx="6550500" cy="5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08" name="Google Shape;108;p26">
            <a:extLst>
              <a:ext uri="{FF2B5EF4-FFF2-40B4-BE49-F238E27FC236}">
                <a16:creationId xmlns:a16="http://schemas.microsoft.com/office/drawing/2014/main" id="{DAAB16AD-56A3-2003-27FC-C2D82B007B02}"/>
              </a:ext>
            </a:extLst>
          </p:cNvPr>
          <p:cNvSpPr txBox="1"/>
          <p:nvPr/>
        </p:nvSpPr>
        <p:spPr>
          <a:xfrm>
            <a:off x="1796357" y="184666"/>
            <a:ext cx="6878700" cy="51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800" b="1" dirty="0">
                <a:solidFill>
                  <a:srgbClr val="002060"/>
                </a:solidFill>
              </a:rPr>
              <a:t>Non - Functional Requirements</a:t>
            </a:r>
          </a:p>
        </p:txBody>
      </p:sp>
      <p:sp>
        <p:nvSpPr>
          <p:cNvPr id="109" name="Google Shape;109;p26">
            <a:extLst>
              <a:ext uri="{FF2B5EF4-FFF2-40B4-BE49-F238E27FC236}">
                <a16:creationId xmlns:a16="http://schemas.microsoft.com/office/drawing/2014/main" id="{15CDA211-2103-42BE-3A20-0F0A3B93E5BE}"/>
              </a:ext>
            </a:extLst>
          </p:cNvPr>
          <p:cNvSpPr txBox="1"/>
          <p:nvPr/>
        </p:nvSpPr>
        <p:spPr>
          <a:xfrm>
            <a:off x="582134" y="1111034"/>
            <a:ext cx="8265475" cy="3847800"/>
          </a:xfrm>
          <a:prstGeom prst="rect">
            <a:avLst/>
          </a:prstGeom>
          <a:noFill/>
          <a:ln>
            <a:noFill/>
          </a:ln>
        </p:spPr>
        <p:txBody>
          <a:bodyPr spcFirstLastPara="1" wrap="square" lIns="91425" tIns="91425" rIns="91425" bIns="91425" anchor="ctr" anchorCtr="0">
            <a:noAutofit/>
          </a:bodyPr>
          <a:lstStyle/>
          <a:p>
            <a:pPr>
              <a:lnSpc>
                <a:spcPct val="140000"/>
              </a:lnSpc>
            </a:pPr>
            <a:r>
              <a:rPr lang="en-US" sz="1600" b="1" dirty="0"/>
              <a:t>Availability</a:t>
            </a:r>
            <a:r>
              <a:rPr lang="en-US" sz="1600" dirty="0"/>
              <a:t>:</a:t>
            </a:r>
          </a:p>
          <a:p>
            <a:pPr>
              <a:lnSpc>
                <a:spcPct val="140000"/>
              </a:lnSpc>
              <a:buFont typeface="Arial" panose="020B0604020202020204" pitchFamily="34" charset="0"/>
              <a:buChar char="•"/>
            </a:pPr>
            <a:r>
              <a:rPr lang="en-US" sz="1600" dirty="0"/>
              <a:t>Accessible 24/7 for booking appointments or viewing therapy-related information.</a:t>
            </a:r>
          </a:p>
          <a:p>
            <a:pPr>
              <a:lnSpc>
                <a:spcPct val="140000"/>
              </a:lnSpc>
            </a:pPr>
            <a:r>
              <a:rPr lang="en-US" sz="1600" b="1" dirty="0"/>
              <a:t>Maintainability</a:t>
            </a:r>
            <a:r>
              <a:rPr lang="en-US" sz="1600" dirty="0"/>
              <a:t>:</a:t>
            </a:r>
          </a:p>
          <a:p>
            <a:pPr>
              <a:lnSpc>
                <a:spcPct val="140000"/>
              </a:lnSpc>
              <a:buFont typeface="Arial" panose="020B0604020202020204" pitchFamily="34" charset="0"/>
              <a:buChar char="•"/>
            </a:pPr>
            <a:r>
              <a:rPr lang="en-US" sz="1600" dirty="0"/>
              <a:t>The system should be modular, allowing for easy updates and maintenance.</a:t>
            </a:r>
          </a:p>
          <a:p>
            <a:pPr>
              <a:lnSpc>
                <a:spcPct val="140000"/>
              </a:lnSpc>
            </a:pPr>
            <a:r>
              <a:rPr lang="en-US" sz="1600" b="1" dirty="0"/>
              <a:t>Usability</a:t>
            </a:r>
            <a:r>
              <a:rPr lang="en-US" sz="1600" dirty="0"/>
              <a:t>:</a:t>
            </a:r>
          </a:p>
          <a:p>
            <a:pPr>
              <a:lnSpc>
                <a:spcPct val="140000"/>
              </a:lnSpc>
              <a:buFont typeface="Arial" panose="020B0604020202020204" pitchFamily="34" charset="0"/>
              <a:buChar char="•"/>
            </a:pPr>
            <a:r>
              <a:rPr lang="en-US" sz="1600" dirty="0"/>
              <a:t>The system should have an intuitive interface for patients and therapists.</a:t>
            </a:r>
          </a:p>
          <a:p>
            <a:pPr>
              <a:lnSpc>
                <a:spcPct val="140000"/>
              </a:lnSpc>
              <a:buFont typeface="Arial" panose="020B0604020202020204" pitchFamily="34" charset="0"/>
              <a:buChar char="•"/>
            </a:pPr>
            <a:r>
              <a:rPr lang="en-US" sz="1600" dirty="0"/>
              <a:t>Mobile-friendly design for ease of access on smartphones.</a:t>
            </a:r>
          </a:p>
          <a:p>
            <a:pPr>
              <a:lnSpc>
                <a:spcPct val="140000"/>
              </a:lnSpc>
            </a:pPr>
            <a:r>
              <a:rPr lang="en-US" sz="1600" b="1" dirty="0"/>
              <a:t>Security</a:t>
            </a:r>
            <a:r>
              <a:rPr lang="en-US" sz="1600" dirty="0"/>
              <a:t>:</a:t>
            </a:r>
          </a:p>
          <a:p>
            <a:pPr>
              <a:lnSpc>
                <a:spcPct val="140000"/>
              </a:lnSpc>
              <a:buFont typeface="Arial" panose="020B0604020202020204" pitchFamily="34" charset="0"/>
              <a:buChar char="•"/>
            </a:pPr>
            <a:r>
              <a:rPr lang="en-US" sz="1600" dirty="0"/>
              <a:t>Data must be encrypted during transmission and storage.</a:t>
            </a:r>
          </a:p>
          <a:p>
            <a:pPr>
              <a:lnSpc>
                <a:spcPct val="140000"/>
              </a:lnSpc>
              <a:buFont typeface="Arial" panose="020B0604020202020204" pitchFamily="34" charset="0"/>
              <a:buChar char="•"/>
            </a:pPr>
            <a:r>
              <a:rPr lang="en-US" sz="1600" dirty="0"/>
              <a:t>Role-based access control ensures data confidentiality.</a:t>
            </a:r>
          </a:p>
          <a:p>
            <a:pPr>
              <a:lnSpc>
                <a:spcPct val="140000"/>
              </a:lnSpc>
              <a:buFont typeface="Arial" panose="020B0604020202020204" pitchFamily="34" charset="0"/>
              <a:buChar char="•"/>
            </a:pPr>
            <a:r>
              <a:rPr lang="en-US" sz="1600" dirty="0"/>
              <a:t>Implement measures to prevent unauthorized access, such as two-factor authentication.</a:t>
            </a:r>
          </a:p>
          <a:p>
            <a:pPr>
              <a:lnSpc>
                <a:spcPct val="140000"/>
              </a:lnSpc>
              <a:buFont typeface="Arial" panose="020B0604020202020204" pitchFamily="34" charset="0"/>
              <a:buChar char="•"/>
            </a:pPr>
            <a:endParaRPr lang="en-US" sz="1600" dirty="0"/>
          </a:p>
          <a:p>
            <a:pPr marL="342900" marR="0" lvl="0" indent="-342900" algn="just" defTabSz="914400" rtl="0" eaLnBrk="0" fontAlgn="base" latinLnBrk="0" hangingPunct="0">
              <a:lnSpc>
                <a:spcPct val="14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0537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a:extLst>
            <a:ext uri="{FF2B5EF4-FFF2-40B4-BE49-F238E27FC236}">
              <a16:creationId xmlns:a16="http://schemas.microsoft.com/office/drawing/2014/main" id="{52F764EE-5FBA-19B8-4571-62088B4CF859}"/>
            </a:ext>
          </a:extLst>
        </p:cNvPr>
        <p:cNvGrpSpPr/>
        <p:nvPr/>
      </p:nvGrpSpPr>
      <p:grpSpPr>
        <a:xfrm>
          <a:off x="0" y="0"/>
          <a:ext cx="0" cy="0"/>
          <a:chOff x="0" y="0"/>
          <a:chExt cx="0" cy="0"/>
        </a:xfrm>
      </p:grpSpPr>
      <p:sp>
        <p:nvSpPr>
          <p:cNvPr id="106" name="Google Shape;106;p26">
            <a:extLst>
              <a:ext uri="{FF2B5EF4-FFF2-40B4-BE49-F238E27FC236}">
                <a16:creationId xmlns:a16="http://schemas.microsoft.com/office/drawing/2014/main" id="{467D2917-7D1E-535D-D95D-908BD9ABDEE1}"/>
              </a:ext>
            </a:extLst>
          </p:cNvPr>
          <p:cNvSpPr txBox="1">
            <a:spLocks noGrp="1"/>
          </p:cNvSpPr>
          <p:nvPr>
            <p:ph type="subTitle" idx="1"/>
          </p:nvPr>
        </p:nvSpPr>
        <p:spPr>
          <a:xfrm>
            <a:off x="3256575" y="3378350"/>
            <a:ext cx="2793300" cy="10173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SzPts val="1540"/>
              <a:buNone/>
            </a:pPr>
            <a:endParaRPr sz="1390" i="1">
              <a:solidFill>
                <a:srgbClr val="000000"/>
              </a:solidFill>
            </a:endParaRPr>
          </a:p>
          <a:p>
            <a:pPr marL="0" lvl="0" indent="0" algn="just" rtl="0">
              <a:lnSpc>
                <a:spcPct val="150000"/>
              </a:lnSpc>
              <a:spcBef>
                <a:spcPts val="0"/>
              </a:spcBef>
              <a:spcAft>
                <a:spcPts val="0"/>
              </a:spcAft>
              <a:buSzPts val="1540"/>
              <a:buNone/>
            </a:pPr>
            <a:endParaRPr sz="1390" i="1">
              <a:solidFill>
                <a:srgbClr val="000000"/>
              </a:solidFill>
            </a:endParaRPr>
          </a:p>
        </p:txBody>
      </p:sp>
      <p:sp>
        <p:nvSpPr>
          <p:cNvPr id="107" name="Google Shape;107;p26">
            <a:extLst>
              <a:ext uri="{FF2B5EF4-FFF2-40B4-BE49-F238E27FC236}">
                <a16:creationId xmlns:a16="http://schemas.microsoft.com/office/drawing/2014/main" id="{C0153989-0C90-2BC3-2D3C-8E719373E99B}"/>
              </a:ext>
            </a:extLst>
          </p:cNvPr>
          <p:cNvSpPr txBox="1"/>
          <p:nvPr/>
        </p:nvSpPr>
        <p:spPr>
          <a:xfrm>
            <a:off x="2193925" y="338725"/>
            <a:ext cx="6550500" cy="5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08" name="Google Shape;108;p26">
            <a:extLst>
              <a:ext uri="{FF2B5EF4-FFF2-40B4-BE49-F238E27FC236}">
                <a16:creationId xmlns:a16="http://schemas.microsoft.com/office/drawing/2014/main" id="{19C3BB3E-3C0C-DFED-37FB-630223296414}"/>
              </a:ext>
            </a:extLst>
          </p:cNvPr>
          <p:cNvSpPr txBox="1"/>
          <p:nvPr/>
        </p:nvSpPr>
        <p:spPr>
          <a:xfrm>
            <a:off x="1865725" y="260550"/>
            <a:ext cx="6878700" cy="51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IN" sz="2800" b="1" dirty="0">
                <a:solidFill>
                  <a:srgbClr val="002060"/>
                </a:solidFill>
              </a:rPr>
              <a:t>     Relational Database Structure  </a:t>
            </a:r>
          </a:p>
        </p:txBody>
      </p:sp>
      <p:sp>
        <p:nvSpPr>
          <p:cNvPr id="109" name="Google Shape;109;p26">
            <a:extLst>
              <a:ext uri="{FF2B5EF4-FFF2-40B4-BE49-F238E27FC236}">
                <a16:creationId xmlns:a16="http://schemas.microsoft.com/office/drawing/2014/main" id="{07131EE3-39C8-BDAE-C646-2FB433966B8A}"/>
              </a:ext>
            </a:extLst>
          </p:cNvPr>
          <p:cNvSpPr txBox="1"/>
          <p:nvPr/>
        </p:nvSpPr>
        <p:spPr>
          <a:xfrm>
            <a:off x="662152" y="931332"/>
            <a:ext cx="7624204" cy="3847800"/>
          </a:xfrm>
          <a:prstGeom prst="rect">
            <a:avLst/>
          </a:prstGeom>
          <a:noFill/>
          <a:ln>
            <a:noFill/>
          </a:ln>
        </p:spPr>
        <p:txBody>
          <a:bodyPr spcFirstLastPara="1" wrap="square" lIns="91425" tIns="91425" rIns="91425" bIns="91425" anchor="ctr" anchorCtr="0">
            <a:noAutofit/>
          </a:bodyPr>
          <a:lstStyle/>
          <a:p>
            <a:pPr marL="342900" marR="0" lvl="0" indent="-342900" defTabSz="914400" rtl="0" eaLnBrk="0" fontAlgn="base" latinLnBrk="0" hangingPunct="0">
              <a:lnSpc>
                <a:spcPct val="14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Patients</a:t>
            </a:r>
            <a:r>
              <a:rPr kumimoji="0" lang="en-US" altLang="en-US" sz="1600" b="0" i="0" u="none" strike="noStrike" cap="none" normalizeH="0" baseline="0" dirty="0">
                <a:ln>
                  <a:noFill/>
                </a:ln>
                <a:solidFill>
                  <a:schemeClr val="tx1"/>
                </a:solidFill>
                <a:effectLst/>
                <a:latin typeface="Arial" panose="020B0604020202020204" pitchFamily="34" charset="0"/>
              </a:rPr>
              <a: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PatientID (PK), Name, Age, Contact Info, Diagnosis, Therapy Goals</a:t>
            </a:r>
          </a:p>
          <a:p>
            <a:pPr marL="342900" marR="0" lvl="0" indent="-342900" defTabSz="914400" rtl="0" eaLnBrk="0" fontAlgn="base" latinLnBrk="0" hangingPunct="0">
              <a:lnSpc>
                <a:spcPct val="14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Therapists</a:t>
            </a:r>
            <a:r>
              <a:rPr kumimoji="0" lang="en-US" altLang="en-US" sz="1600" b="0" i="0" u="none" strike="noStrike" cap="none" normalizeH="0" baseline="0" dirty="0">
                <a:ln>
                  <a:noFill/>
                </a:ln>
                <a:solidFill>
                  <a:schemeClr val="tx1"/>
                </a:solidFill>
                <a:effectLst/>
                <a:latin typeface="Arial" panose="020B0604020202020204" pitchFamily="34" charset="0"/>
              </a:rPr>
              <a: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TherapistID (PK), Name, Specialization, Contact Info</a:t>
            </a:r>
          </a:p>
          <a:p>
            <a:pPr marL="342900" marR="0" lvl="0" indent="-342900" defTabSz="914400" rtl="0" eaLnBrk="0" fontAlgn="base" latinLnBrk="0" hangingPunct="0">
              <a:lnSpc>
                <a:spcPct val="14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Appointments</a:t>
            </a:r>
            <a:r>
              <a:rPr kumimoji="0" lang="en-US" altLang="en-US" sz="1600" b="0" i="0" u="none" strike="noStrike" cap="none" normalizeH="0" baseline="0" dirty="0">
                <a:ln>
                  <a:noFill/>
                </a:ln>
                <a:solidFill>
                  <a:schemeClr val="tx1"/>
                </a:solidFill>
                <a:effectLst/>
                <a:latin typeface="Arial" panose="020B0604020202020204" pitchFamily="34" charset="0"/>
              </a:rPr>
              <a: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AppointmentID (PK), PatientID (FK), TherapistID (FK), Date, Time</a:t>
            </a:r>
          </a:p>
          <a:p>
            <a:pPr marL="342900" marR="0" lvl="0" indent="-342900" defTabSz="914400" rtl="0" eaLnBrk="0" fontAlgn="base" latinLnBrk="0" hangingPunct="0">
              <a:lnSpc>
                <a:spcPct val="14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Feedback</a:t>
            </a:r>
            <a:r>
              <a:rPr kumimoji="0" lang="en-US" altLang="en-US" sz="1600" b="0" i="0" u="none" strike="noStrike" cap="none" normalizeH="0" baseline="0" dirty="0">
                <a:ln>
                  <a:noFill/>
                </a:ln>
                <a:solidFill>
                  <a:schemeClr val="tx1"/>
                </a:solidFill>
                <a:effectLst/>
                <a:latin typeface="Arial" panose="020B0604020202020204" pitchFamily="34" charset="0"/>
              </a:rPr>
              <a: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FeedbackID (PK), AppointmentID (FK), Rating, Comments, Date</a:t>
            </a:r>
          </a:p>
          <a:p>
            <a:pPr marL="342900" marR="0" lvl="0" indent="-342900" defTabSz="914400" rtl="0" eaLnBrk="0" fontAlgn="base" latinLnBrk="0" hangingPunct="0">
              <a:lnSpc>
                <a:spcPct val="14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Payment Records</a:t>
            </a:r>
            <a:r>
              <a:rPr kumimoji="0" lang="en-US" altLang="en-US" sz="1600" b="0" i="0" u="none" strike="noStrike" cap="none" normalizeH="0" baseline="0" dirty="0">
                <a:ln>
                  <a:noFill/>
                </a:ln>
                <a:solidFill>
                  <a:schemeClr val="tx1"/>
                </a:solidFill>
                <a:effectLst/>
                <a:latin typeface="Arial" panose="020B0604020202020204" pitchFamily="34" charset="0"/>
              </a:rPr>
              <a: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PaymentID (PK), PatientID (FK), AppointmentID (FK), Amount, Payment Date, Payment Method</a:t>
            </a:r>
          </a:p>
        </p:txBody>
      </p:sp>
    </p:spTree>
    <p:extLst>
      <p:ext uri="{BB962C8B-B14F-4D97-AF65-F5344CB8AC3E}">
        <p14:creationId xmlns:p14="http://schemas.microsoft.com/office/powerpoint/2010/main" val="1369293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a:extLst>
            <a:ext uri="{FF2B5EF4-FFF2-40B4-BE49-F238E27FC236}">
              <a16:creationId xmlns:a16="http://schemas.microsoft.com/office/drawing/2014/main" id="{345EFA53-D1D9-FA88-65D4-D8646A342D7D}"/>
            </a:ext>
          </a:extLst>
        </p:cNvPr>
        <p:cNvGrpSpPr/>
        <p:nvPr/>
      </p:nvGrpSpPr>
      <p:grpSpPr>
        <a:xfrm>
          <a:off x="0" y="0"/>
          <a:ext cx="0" cy="0"/>
          <a:chOff x="0" y="0"/>
          <a:chExt cx="0" cy="0"/>
        </a:xfrm>
      </p:grpSpPr>
      <p:sp>
        <p:nvSpPr>
          <p:cNvPr id="106" name="Google Shape;106;p26">
            <a:extLst>
              <a:ext uri="{FF2B5EF4-FFF2-40B4-BE49-F238E27FC236}">
                <a16:creationId xmlns:a16="http://schemas.microsoft.com/office/drawing/2014/main" id="{BE632D71-F882-E826-AA3A-E84C1223A462}"/>
              </a:ext>
            </a:extLst>
          </p:cNvPr>
          <p:cNvSpPr txBox="1">
            <a:spLocks noGrp="1"/>
          </p:cNvSpPr>
          <p:nvPr>
            <p:ph type="subTitle" idx="1"/>
          </p:nvPr>
        </p:nvSpPr>
        <p:spPr>
          <a:xfrm>
            <a:off x="3256575" y="3378350"/>
            <a:ext cx="2793300" cy="10173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SzPts val="1540"/>
              <a:buNone/>
            </a:pPr>
            <a:endParaRPr sz="1390" i="1">
              <a:solidFill>
                <a:srgbClr val="000000"/>
              </a:solidFill>
            </a:endParaRPr>
          </a:p>
          <a:p>
            <a:pPr marL="0" lvl="0" indent="0" algn="just" rtl="0">
              <a:lnSpc>
                <a:spcPct val="150000"/>
              </a:lnSpc>
              <a:spcBef>
                <a:spcPts val="0"/>
              </a:spcBef>
              <a:spcAft>
                <a:spcPts val="0"/>
              </a:spcAft>
              <a:buSzPts val="1540"/>
              <a:buNone/>
            </a:pPr>
            <a:endParaRPr sz="1390" i="1">
              <a:solidFill>
                <a:srgbClr val="000000"/>
              </a:solidFill>
            </a:endParaRPr>
          </a:p>
        </p:txBody>
      </p:sp>
      <p:sp>
        <p:nvSpPr>
          <p:cNvPr id="107" name="Google Shape;107;p26">
            <a:extLst>
              <a:ext uri="{FF2B5EF4-FFF2-40B4-BE49-F238E27FC236}">
                <a16:creationId xmlns:a16="http://schemas.microsoft.com/office/drawing/2014/main" id="{2DAC4BA9-EDF3-B013-F7C9-83F6E2B1BF77}"/>
              </a:ext>
            </a:extLst>
          </p:cNvPr>
          <p:cNvSpPr txBox="1"/>
          <p:nvPr/>
        </p:nvSpPr>
        <p:spPr>
          <a:xfrm>
            <a:off x="2193925" y="338725"/>
            <a:ext cx="6550500" cy="5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08" name="Google Shape;108;p26">
            <a:extLst>
              <a:ext uri="{FF2B5EF4-FFF2-40B4-BE49-F238E27FC236}">
                <a16:creationId xmlns:a16="http://schemas.microsoft.com/office/drawing/2014/main" id="{4C3B9F6A-0F94-642B-756F-81C36B9BEF05}"/>
              </a:ext>
            </a:extLst>
          </p:cNvPr>
          <p:cNvSpPr txBox="1"/>
          <p:nvPr/>
        </p:nvSpPr>
        <p:spPr>
          <a:xfrm>
            <a:off x="1865725" y="260550"/>
            <a:ext cx="6878700" cy="51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IN" sz="2800" b="1" dirty="0">
                <a:solidFill>
                  <a:srgbClr val="002060"/>
                </a:solidFill>
              </a:rPr>
              <a:t>     Relational Database Structure  </a:t>
            </a:r>
          </a:p>
        </p:txBody>
      </p:sp>
      <p:sp>
        <p:nvSpPr>
          <p:cNvPr id="109" name="Google Shape;109;p26">
            <a:extLst>
              <a:ext uri="{FF2B5EF4-FFF2-40B4-BE49-F238E27FC236}">
                <a16:creationId xmlns:a16="http://schemas.microsoft.com/office/drawing/2014/main" id="{A3A0A17F-541C-6C6D-5A67-44AE87B233B8}"/>
              </a:ext>
            </a:extLst>
          </p:cNvPr>
          <p:cNvSpPr txBox="1"/>
          <p:nvPr/>
        </p:nvSpPr>
        <p:spPr>
          <a:xfrm>
            <a:off x="2667519" y="1009883"/>
            <a:ext cx="3607150" cy="3847800"/>
          </a:xfrm>
          <a:prstGeom prst="rect">
            <a:avLst/>
          </a:prstGeom>
          <a:noFill/>
          <a:ln>
            <a:noFill/>
          </a:ln>
        </p:spPr>
        <p:txBody>
          <a:bodyPr spcFirstLastPara="1" wrap="square" lIns="91425" tIns="91425" rIns="91425" bIns="91425" anchor="ctr" anchorCtr="0">
            <a:noAutofit/>
          </a:bodyPr>
          <a:lstStyle/>
          <a:p>
            <a:pPr algn="just">
              <a:lnSpc>
                <a:spcPct val="150000"/>
              </a:lnSpc>
            </a:pPr>
            <a:r>
              <a:rPr lang="en-US" sz="1600" b="1" dirty="0"/>
              <a:t>One-to-Many:</a:t>
            </a:r>
          </a:p>
          <a:p>
            <a:pPr algn="just">
              <a:lnSpc>
                <a:spcPct val="150000"/>
              </a:lnSpc>
              <a:buFont typeface="+mj-lt"/>
              <a:buAutoNum type="arabicPeriod"/>
            </a:pPr>
            <a:r>
              <a:rPr lang="en-US" sz="1600" dirty="0"/>
              <a:t>Patients to Appointments</a:t>
            </a:r>
          </a:p>
          <a:p>
            <a:pPr algn="just">
              <a:lnSpc>
                <a:spcPct val="150000"/>
              </a:lnSpc>
              <a:buFont typeface="+mj-lt"/>
              <a:buAutoNum type="arabicPeriod"/>
            </a:pPr>
            <a:r>
              <a:rPr lang="en-US" sz="1600" dirty="0"/>
              <a:t>Therapists to Appointments</a:t>
            </a:r>
          </a:p>
          <a:p>
            <a:pPr algn="just">
              <a:lnSpc>
                <a:spcPct val="150000"/>
              </a:lnSpc>
              <a:buFont typeface="+mj-lt"/>
              <a:buAutoNum type="arabicPeriod"/>
            </a:pPr>
            <a:r>
              <a:rPr lang="en-US" sz="1600" dirty="0"/>
              <a:t>Patients to Payment Records</a:t>
            </a:r>
          </a:p>
          <a:p>
            <a:pPr algn="just">
              <a:lnSpc>
                <a:spcPct val="150000"/>
              </a:lnSpc>
              <a:buFont typeface="+mj-lt"/>
              <a:buAutoNum type="arabicPeriod"/>
            </a:pPr>
            <a:r>
              <a:rPr lang="en-US" sz="1600" dirty="0"/>
              <a:t>Therapists to Feedback</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sz="1600" i="0" u="none" strike="noStrike" cap="none" normalizeH="0" baseline="0" dirty="0">
              <a:ln>
                <a:noFill/>
              </a:ln>
              <a:solidFill>
                <a:schemeClr val="tx1"/>
              </a:solidFill>
              <a:effectLst/>
              <a:latin typeface="Arial" panose="020B0604020202020204" pitchFamily="34" charset="0"/>
            </a:endParaRPr>
          </a:p>
          <a:p>
            <a:pPr algn="just">
              <a:lnSpc>
                <a:spcPct val="150000"/>
              </a:lnSpc>
            </a:pPr>
            <a:r>
              <a:rPr lang="en-US" sz="1600" b="1" dirty="0"/>
              <a:t>One-to-One:</a:t>
            </a:r>
          </a:p>
          <a:p>
            <a:pPr algn="just">
              <a:lnSpc>
                <a:spcPct val="150000"/>
              </a:lnSpc>
              <a:buFont typeface="+mj-lt"/>
              <a:buAutoNum type="arabicPeriod"/>
            </a:pPr>
            <a:r>
              <a:rPr lang="en-US" sz="1600" dirty="0"/>
              <a:t>Appointments to Feedback</a:t>
            </a:r>
          </a:p>
          <a:p>
            <a:pPr algn="just">
              <a:lnSpc>
                <a:spcPct val="150000"/>
              </a:lnSpc>
              <a:buFont typeface="+mj-lt"/>
              <a:buAutoNum type="arabicPeriod"/>
            </a:pPr>
            <a:r>
              <a:rPr lang="en-US" sz="1600" dirty="0"/>
              <a:t>Appointments to Payment Records</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sz="16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3666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a:extLst>
            <a:ext uri="{FF2B5EF4-FFF2-40B4-BE49-F238E27FC236}">
              <a16:creationId xmlns:a16="http://schemas.microsoft.com/office/drawing/2014/main" id="{1AEFDF35-FE90-B661-4F8D-675D5745D367}"/>
            </a:ext>
          </a:extLst>
        </p:cNvPr>
        <p:cNvGrpSpPr/>
        <p:nvPr/>
      </p:nvGrpSpPr>
      <p:grpSpPr>
        <a:xfrm>
          <a:off x="0" y="0"/>
          <a:ext cx="0" cy="0"/>
          <a:chOff x="0" y="0"/>
          <a:chExt cx="0" cy="0"/>
        </a:xfrm>
      </p:grpSpPr>
      <p:sp>
        <p:nvSpPr>
          <p:cNvPr id="106" name="Google Shape;106;p26">
            <a:extLst>
              <a:ext uri="{FF2B5EF4-FFF2-40B4-BE49-F238E27FC236}">
                <a16:creationId xmlns:a16="http://schemas.microsoft.com/office/drawing/2014/main" id="{80D65DC4-F95A-CEF9-BA38-CE21592A7E6E}"/>
              </a:ext>
            </a:extLst>
          </p:cNvPr>
          <p:cNvSpPr txBox="1">
            <a:spLocks noGrp="1"/>
          </p:cNvSpPr>
          <p:nvPr>
            <p:ph type="subTitle" idx="1"/>
          </p:nvPr>
        </p:nvSpPr>
        <p:spPr>
          <a:xfrm>
            <a:off x="3256575" y="3378350"/>
            <a:ext cx="2793300" cy="10173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SzPts val="1540"/>
              <a:buNone/>
            </a:pPr>
            <a:endParaRPr sz="1390" i="1">
              <a:solidFill>
                <a:srgbClr val="000000"/>
              </a:solidFill>
            </a:endParaRPr>
          </a:p>
          <a:p>
            <a:pPr marL="0" lvl="0" indent="0" algn="just" rtl="0">
              <a:lnSpc>
                <a:spcPct val="150000"/>
              </a:lnSpc>
              <a:spcBef>
                <a:spcPts val="0"/>
              </a:spcBef>
              <a:spcAft>
                <a:spcPts val="0"/>
              </a:spcAft>
              <a:buSzPts val="1540"/>
              <a:buNone/>
            </a:pPr>
            <a:endParaRPr sz="1390" i="1">
              <a:solidFill>
                <a:srgbClr val="000000"/>
              </a:solidFill>
            </a:endParaRPr>
          </a:p>
        </p:txBody>
      </p:sp>
      <p:sp>
        <p:nvSpPr>
          <p:cNvPr id="107" name="Google Shape;107;p26">
            <a:extLst>
              <a:ext uri="{FF2B5EF4-FFF2-40B4-BE49-F238E27FC236}">
                <a16:creationId xmlns:a16="http://schemas.microsoft.com/office/drawing/2014/main" id="{B8543AEC-C21D-4880-0EE4-67DCFA32442F}"/>
              </a:ext>
            </a:extLst>
          </p:cNvPr>
          <p:cNvSpPr txBox="1"/>
          <p:nvPr/>
        </p:nvSpPr>
        <p:spPr>
          <a:xfrm>
            <a:off x="2193925" y="338725"/>
            <a:ext cx="6550500" cy="5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08" name="Google Shape;108;p26">
            <a:extLst>
              <a:ext uri="{FF2B5EF4-FFF2-40B4-BE49-F238E27FC236}">
                <a16:creationId xmlns:a16="http://schemas.microsoft.com/office/drawing/2014/main" id="{5E1D9AFF-C26D-3214-D6F9-BA75DE58E7FD}"/>
              </a:ext>
            </a:extLst>
          </p:cNvPr>
          <p:cNvSpPr txBox="1"/>
          <p:nvPr/>
        </p:nvSpPr>
        <p:spPr>
          <a:xfrm>
            <a:off x="1865725" y="260550"/>
            <a:ext cx="6878700" cy="51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IN" sz="2800" b="1" dirty="0">
                <a:solidFill>
                  <a:srgbClr val="002060"/>
                </a:solidFill>
              </a:rPr>
              <a:t>     Relational Database Structure  </a:t>
            </a:r>
          </a:p>
        </p:txBody>
      </p:sp>
      <p:sp>
        <p:nvSpPr>
          <p:cNvPr id="109" name="Google Shape;109;p26">
            <a:extLst>
              <a:ext uri="{FF2B5EF4-FFF2-40B4-BE49-F238E27FC236}">
                <a16:creationId xmlns:a16="http://schemas.microsoft.com/office/drawing/2014/main" id="{40C78BFF-2DA6-9F9C-EA46-8EC7D7AE8828}"/>
              </a:ext>
            </a:extLst>
          </p:cNvPr>
          <p:cNvSpPr txBox="1"/>
          <p:nvPr/>
        </p:nvSpPr>
        <p:spPr>
          <a:xfrm>
            <a:off x="2667519" y="1009883"/>
            <a:ext cx="3607150" cy="3847800"/>
          </a:xfrm>
          <a:prstGeom prst="rect">
            <a:avLst/>
          </a:prstGeom>
          <a:noFill/>
          <a:ln>
            <a:noFill/>
          </a:ln>
        </p:spPr>
        <p:txBody>
          <a:bodyPr spcFirstLastPara="1" wrap="square" lIns="91425" tIns="91425" rIns="91425" bIns="91425" anchor="ctr" anchorCtr="0">
            <a:noAutofit/>
          </a:bodyPr>
          <a:lstStyle/>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sz="160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AB453CBB-7E3F-FAB1-B811-084A6B1EA53D}"/>
              </a:ext>
            </a:extLst>
          </p:cNvPr>
          <p:cNvPicPr>
            <a:picLocks noChangeAspect="1"/>
          </p:cNvPicPr>
          <p:nvPr/>
        </p:nvPicPr>
        <p:blipFill>
          <a:blip r:embed="rId4"/>
          <a:stretch>
            <a:fillRect/>
          </a:stretch>
        </p:blipFill>
        <p:spPr>
          <a:xfrm>
            <a:off x="0" y="-6306"/>
            <a:ext cx="9144000" cy="5143500"/>
          </a:xfrm>
          <a:prstGeom prst="rect">
            <a:avLst/>
          </a:prstGeom>
        </p:spPr>
      </p:pic>
      <p:sp>
        <p:nvSpPr>
          <p:cNvPr id="5" name="TextBox 4">
            <a:extLst>
              <a:ext uri="{FF2B5EF4-FFF2-40B4-BE49-F238E27FC236}">
                <a16:creationId xmlns:a16="http://schemas.microsoft.com/office/drawing/2014/main" id="{4B9F6076-85E4-C147-578D-44989794B21D}"/>
              </a:ext>
            </a:extLst>
          </p:cNvPr>
          <p:cNvSpPr txBox="1"/>
          <p:nvPr/>
        </p:nvSpPr>
        <p:spPr>
          <a:xfrm>
            <a:off x="1876850" y="1189356"/>
            <a:ext cx="242888" cy="246221"/>
          </a:xfrm>
          <a:prstGeom prst="rect">
            <a:avLst/>
          </a:prstGeom>
          <a:noFill/>
        </p:spPr>
        <p:txBody>
          <a:bodyPr wrap="square" rtlCol="0">
            <a:spAutoFit/>
          </a:bodyPr>
          <a:lstStyle/>
          <a:p>
            <a:r>
              <a:rPr lang="en-IN" sz="1000" dirty="0"/>
              <a:t>1</a:t>
            </a:r>
          </a:p>
        </p:txBody>
      </p:sp>
      <p:sp>
        <p:nvSpPr>
          <p:cNvPr id="9" name="TextBox 8">
            <a:extLst>
              <a:ext uri="{FF2B5EF4-FFF2-40B4-BE49-F238E27FC236}">
                <a16:creationId xmlns:a16="http://schemas.microsoft.com/office/drawing/2014/main" id="{D2BAB318-9A42-06DC-6CE2-C34564D250D0}"/>
              </a:ext>
            </a:extLst>
          </p:cNvPr>
          <p:cNvSpPr txBox="1"/>
          <p:nvPr/>
        </p:nvSpPr>
        <p:spPr>
          <a:xfrm>
            <a:off x="3192281" y="1900684"/>
            <a:ext cx="277640" cy="246221"/>
          </a:xfrm>
          <a:prstGeom prst="rect">
            <a:avLst/>
          </a:prstGeom>
          <a:noFill/>
        </p:spPr>
        <p:txBody>
          <a:bodyPr wrap="none" rtlCol="0">
            <a:spAutoFit/>
          </a:bodyPr>
          <a:lstStyle/>
          <a:p>
            <a:r>
              <a:rPr lang="en-IN" sz="1000" dirty="0"/>
              <a:t>N</a:t>
            </a:r>
          </a:p>
        </p:txBody>
      </p:sp>
      <p:sp>
        <p:nvSpPr>
          <p:cNvPr id="10" name="TextBox 9">
            <a:extLst>
              <a:ext uri="{FF2B5EF4-FFF2-40B4-BE49-F238E27FC236}">
                <a16:creationId xmlns:a16="http://schemas.microsoft.com/office/drawing/2014/main" id="{5366716D-DFAD-AA6E-E4EF-DACE56624E0A}"/>
              </a:ext>
            </a:extLst>
          </p:cNvPr>
          <p:cNvSpPr txBox="1"/>
          <p:nvPr/>
        </p:nvSpPr>
        <p:spPr>
          <a:xfrm>
            <a:off x="6748263" y="1578562"/>
            <a:ext cx="255198" cy="246221"/>
          </a:xfrm>
          <a:prstGeom prst="rect">
            <a:avLst/>
          </a:prstGeom>
          <a:noFill/>
        </p:spPr>
        <p:txBody>
          <a:bodyPr wrap="none" rtlCol="0">
            <a:spAutoFit/>
          </a:bodyPr>
          <a:lstStyle/>
          <a:p>
            <a:r>
              <a:rPr lang="en-IN" sz="1000" dirty="0"/>
              <a:t>1</a:t>
            </a:r>
          </a:p>
        </p:txBody>
      </p:sp>
      <p:sp>
        <p:nvSpPr>
          <p:cNvPr id="11" name="TextBox 10">
            <a:extLst>
              <a:ext uri="{FF2B5EF4-FFF2-40B4-BE49-F238E27FC236}">
                <a16:creationId xmlns:a16="http://schemas.microsoft.com/office/drawing/2014/main" id="{1B344B9E-17D3-6632-15F1-F1E0015EB149}"/>
              </a:ext>
            </a:extLst>
          </p:cNvPr>
          <p:cNvSpPr txBox="1"/>
          <p:nvPr/>
        </p:nvSpPr>
        <p:spPr>
          <a:xfrm>
            <a:off x="5693569" y="2325529"/>
            <a:ext cx="277640" cy="246221"/>
          </a:xfrm>
          <a:prstGeom prst="rect">
            <a:avLst/>
          </a:prstGeom>
          <a:noFill/>
        </p:spPr>
        <p:txBody>
          <a:bodyPr wrap="none" rtlCol="0">
            <a:spAutoFit/>
          </a:bodyPr>
          <a:lstStyle/>
          <a:p>
            <a:r>
              <a:rPr lang="en-IN" sz="1000" dirty="0"/>
              <a:t>N</a:t>
            </a:r>
          </a:p>
        </p:txBody>
      </p:sp>
      <p:sp>
        <p:nvSpPr>
          <p:cNvPr id="12" name="TextBox 11">
            <a:extLst>
              <a:ext uri="{FF2B5EF4-FFF2-40B4-BE49-F238E27FC236}">
                <a16:creationId xmlns:a16="http://schemas.microsoft.com/office/drawing/2014/main" id="{E001A2D1-CB2A-7D74-A9E9-612557B035AF}"/>
              </a:ext>
            </a:extLst>
          </p:cNvPr>
          <p:cNvSpPr txBox="1"/>
          <p:nvPr/>
        </p:nvSpPr>
        <p:spPr>
          <a:xfrm>
            <a:off x="7425282" y="1732450"/>
            <a:ext cx="255198" cy="246221"/>
          </a:xfrm>
          <a:prstGeom prst="rect">
            <a:avLst/>
          </a:prstGeom>
          <a:noFill/>
        </p:spPr>
        <p:txBody>
          <a:bodyPr wrap="none" rtlCol="0">
            <a:spAutoFit/>
          </a:bodyPr>
          <a:lstStyle/>
          <a:p>
            <a:r>
              <a:rPr lang="en-IN" sz="1000" dirty="0"/>
              <a:t>1</a:t>
            </a:r>
          </a:p>
        </p:txBody>
      </p:sp>
      <p:sp>
        <p:nvSpPr>
          <p:cNvPr id="15" name="TextBox 14">
            <a:extLst>
              <a:ext uri="{FF2B5EF4-FFF2-40B4-BE49-F238E27FC236}">
                <a16:creationId xmlns:a16="http://schemas.microsoft.com/office/drawing/2014/main" id="{D71DD7E7-8D8B-1DB4-0E6B-7540A4E3C8EE}"/>
              </a:ext>
            </a:extLst>
          </p:cNvPr>
          <p:cNvSpPr txBox="1"/>
          <p:nvPr/>
        </p:nvSpPr>
        <p:spPr>
          <a:xfrm>
            <a:off x="7335479" y="3349214"/>
            <a:ext cx="277640" cy="246221"/>
          </a:xfrm>
          <a:prstGeom prst="rect">
            <a:avLst/>
          </a:prstGeom>
          <a:noFill/>
        </p:spPr>
        <p:txBody>
          <a:bodyPr wrap="none" rtlCol="0">
            <a:spAutoFit/>
          </a:bodyPr>
          <a:lstStyle/>
          <a:p>
            <a:r>
              <a:rPr lang="en-IN" sz="1000" dirty="0"/>
              <a:t>N</a:t>
            </a:r>
          </a:p>
        </p:txBody>
      </p:sp>
      <p:sp>
        <p:nvSpPr>
          <p:cNvPr id="16" name="TextBox 15">
            <a:extLst>
              <a:ext uri="{FF2B5EF4-FFF2-40B4-BE49-F238E27FC236}">
                <a16:creationId xmlns:a16="http://schemas.microsoft.com/office/drawing/2014/main" id="{9A93557A-07CD-47BD-F0A8-915F8D0FC30A}"/>
              </a:ext>
            </a:extLst>
          </p:cNvPr>
          <p:cNvSpPr txBox="1"/>
          <p:nvPr/>
        </p:nvSpPr>
        <p:spPr>
          <a:xfrm>
            <a:off x="4957763" y="3674083"/>
            <a:ext cx="255198" cy="246221"/>
          </a:xfrm>
          <a:prstGeom prst="rect">
            <a:avLst/>
          </a:prstGeom>
          <a:noFill/>
        </p:spPr>
        <p:txBody>
          <a:bodyPr wrap="none" rtlCol="0">
            <a:spAutoFit/>
          </a:bodyPr>
          <a:lstStyle/>
          <a:p>
            <a:r>
              <a:rPr lang="en-IN" sz="1000" dirty="0"/>
              <a:t>1</a:t>
            </a:r>
          </a:p>
        </p:txBody>
      </p:sp>
      <p:sp>
        <p:nvSpPr>
          <p:cNvPr id="17" name="TextBox 16">
            <a:extLst>
              <a:ext uri="{FF2B5EF4-FFF2-40B4-BE49-F238E27FC236}">
                <a16:creationId xmlns:a16="http://schemas.microsoft.com/office/drawing/2014/main" id="{4597E433-8ABA-634D-3776-1C58CDEB5596}"/>
              </a:ext>
            </a:extLst>
          </p:cNvPr>
          <p:cNvSpPr txBox="1"/>
          <p:nvPr/>
        </p:nvSpPr>
        <p:spPr>
          <a:xfrm>
            <a:off x="6103014" y="4241761"/>
            <a:ext cx="255198" cy="246221"/>
          </a:xfrm>
          <a:prstGeom prst="rect">
            <a:avLst/>
          </a:prstGeom>
          <a:noFill/>
        </p:spPr>
        <p:txBody>
          <a:bodyPr wrap="none" rtlCol="0">
            <a:spAutoFit/>
          </a:bodyPr>
          <a:lstStyle/>
          <a:p>
            <a:r>
              <a:rPr lang="en-IN" sz="1000" dirty="0"/>
              <a:t>1</a:t>
            </a:r>
          </a:p>
        </p:txBody>
      </p:sp>
      <p:sp>
        <p:nvSpPr>
          <p:cNvPr id="18" name="TextBox 17">
            <a:extLst>
              <a:ext uri="{FF2B5EF4-FFF2-40B4-BE49-F238E27FC236}">
                <a16:creationId xmlns:a16="http://schemas.microsoft.com/office/drawing/2014/main" id="{C0361542-52A9-4CE8-EC91-7A3E0FE5CC1F}"/>
              </a:ext>
            </a:extLst>
          </p:cNvPr>
          <p:cNvSpPr txBox="1"/>
          <p:nvPr/>
        </p:nvSpPr>
        <p:spPr>
          <a:xfrm>
            <a:off x="1052914" y="3255239"/>
            <a:ext cx="277640" cy="246221"/>
          </a:xfrm>
          <a:prstGeom prst="rect">
            <a:avLst/>
          </a:prstGeom>
          <a:noFill/>
        </p:spPr>
        <p:txBody>
          <a:bodyPr wrap="none" rtlCol="0">
            <a:spAutoFit/>
          </a:bodyPr>
          <a:lstStyle/>
          <a:p>
            <a:r>
              <a:rPr lang="en-IN" sz="1000" dirty="0"/>
              <a:t>N</a:t>
            </a:r>
          </a:p>
        </p:txBody>
      </p:sp>
      <p:sp>
        <p:nvSpPr>
          <p:cNvPr id="19" name="TextBox 18">
            <a:extLst>
              <a:ext uri="{FF2B5EF4-FFF2-40B4-BE49-F238E27FC236}">
                <a16:creationId xmlns:a16="http://schemas.microsoft.com/office/drawing/2014/main" id="{1C21F43B-48A0-C9FE-C3A9-2436BCAFC695}"/>
              </a:ext>
            </a:extLst>
          </p:cNvPr>
          <p:cNvSpPr txBox="1"/>
          <p:nvPr/>
        </p:nvSpPr>
        <p:spPr>
          <a:xfrm>
            <a:off x="1191734" y="1578561"/>
            <a:ext cx="255198" cy="246221"/>
          </a:xfrm>
          <a:prstGeom prst="rect">
            <a:avLst/>
          </a:prstGeom>
          <a:noFill/>
        </p:spPr>
        <p:txBody>
          <a:bodyPr wrap="none" rtlCol="0">
            <a:spAutoFit/>
          </a:bodyPr>
          <a:lstStyle/>
          <a:p>
            <a:r>
              <a:rPr lang="en-IN" sz="1000" dirty="0"/>
              <a:t>1</a:t>
            </a:r>
          </a:p>
        </p:txBody>
      </p:sp>
      <p:sp>
        <p:nvSpPr>
          <p:cNvPr id="20" name="TextBox 19">
            <a:extLst>
              <a:ext uri="{FF2B5EF4-FFF2-40B4-BE49-F238E27FC236}">
                <a16:creationId xmlns:a16="http://schemas.microsoft.com/office/drawing/2014/main" id="{A2B584AD-1EBD-724F-91F1-C2724335D20D}"/>
              </a:ext>
            </a:extLst>
          </p:cNvPr>
          <p:cNvSpPr txBox="1"/>
          <p:nvPr/>
        </p:nvSpPr>
        <p:spPr>
          <a:xfrm>
            <a:off x="3001377" y="2912182"/>
            <a:ext cx="255198" cy="246221"/>
          </a:xfrm>
          <a:prstGeom prst="rect">
            <a:avLst/>
          </a:prstGeom>
          <a:noFill/>
        </p:spPr>
        <p:txBody>
          <a:bodyPr wrap="none" rtlCol="0">
            <a:spAutoFit/>
          </a:bodyPr>
          <a:lstStyle/>
          <a:p>
            <a:r>
              <a:rPr lang="en-IN" sz="1000" dirty="0"/>
              <a:t>1</a:t>
            </a:r>
          </a:p>
        </p:txBody>
      </p:sp>
      <p:sp>
        <p:nvSpPr>
          <p:cNvPr id="21" name="TextBox 20">
            <a:extLst>
              <a:ext uri="{FF2B5EF4-FFF2-40B4-BE49-F238E27FC236}">
                <a16:creationId xmlns:a16="http://schemas.microsoft.com/office/drawing/2014/main" id="{69217C6F-9537-6CFC-E815-3BA21C69B9EA}"/>
              </a:ext>
            </a:extLst>
          </p:cNvPr>
          <p:cNvSpPr txBox="1"/>
          <p:nvPr/>
        </p:nvSpPr>
        <p:spPr>
          <a:xfrm>
            <a:off x="1706703" y="3579223"/>
            <a:ext cx="255198" cy="246221"/>
          </a:xfrm>
          <a:prstGeom prst="rect">
            <a:avLst/>
          </a:prstGeom>
          <a:noFill/>
        </p:spPr>
        <p:txBody>
          <a:bodyPr wrap="none" rtlCol="0">
            <a:spAutoFit/>
          </a:bodyPr>
          <a:lstStyle/>
          <a:p>
            <a:r>
              <a:rPr lang="en-IN" sz="1000" dirty="0"/>
              <a:t>1</a:t>
            </a:r>
          </a:p>
        </p:txBody>
      </p:sp>
    </p:spTree>
    <p:extLst>
      <p:ext uri="{BB962C8B-B14F-4D97-AF65-F5344CB8AC3E}">
        <p14:creationId xmlns:p14="http://schemas.microsoft.com/office/powerpoint/2010/main" val="4051392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a:extLst>
            <a:ext uri="{FF2B5EF4-FFF2-40B4-BE49-F238E27FC236}">
              <a16:creationId xmlns:a16="http://schemas.microsoft.com/office/drawing/2014/main" id="{A06F9A72-342F-B9AD-91FE-6785813C90A6}"/>
            </a:ext>
          </a:extLst>
        </p:cNvPr>
        <p:cNvGrpSpPr/>
        <p:nvPr/>
      </p:nvGrpSpPr>
      <p:grpSpPr>
        <a:xfrm>
          <a:off x="0" y="0"/>
          <a:ext cx="0" cy="0"/>
          <a:chOff x="0" y="0"/>
          <a:chExt cx="0" cy="0"/>
        </a:xfrm>
      </p:grpSpPr>
      <p:sp>
        <p:nvSpPr>
          <p:cNvPr id="106" name="Google Shape;106;p26">
            <a:extLst>
              <a:ext uri="{FF2B5EF4-FFF2-40B4-BE49-F238E27FC236}">
                <a16:creationId xmlns:a16="http://schemas.microsoft.com/office/drawing/2014/main" id="{AD2271B6-A2A7-21D2-9444-41077D3655D6}"/>
              </a:ext>
            </a:extLst>
          </p:cNvPr>
          <p:cNvSpPr txBox="1">
            <a:spLocks noGrp="1"/>
          </p:cNvSpPr>
          <p:nvPr>
            <p:ph type="subTitle" idx="1"/>
          </p:nvPr>
        </p:nvSpPr>
        <p:spPr>
          <a:xfrm>
            <a:off x="3256575" y="3378350"/>
            <a:ext cx="2793300" cy="10173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SzPts val="1540"/>
              <a:buNone/>
            </a:pPr>
            <a:endParaRPr sz="1390" i="1">
              <a:solidFill>
                <a:srgbClr val="000000"/>
              </a:solidFill>
            </a:endParaRPr>
          </a:p>
          <a:p>
            <a:pPr marL="0" lvl="0" indent="0" algn="just" rtl="0">
              <a:lnSpc>
                <a:spcPct val="150000"/>
              </a:lnSpc>
              <a:spcBef>
                <a:spcPts val="0"/>
              </a:spcBef>
              <a:spcAft>
                <a:spcPts val="0"/>
              </a:spcAft>
              <a:buSzPts val="1540"/>
              <a:buNone/>
            </a:pPr>
            <a:endParaRPr sz="1390" i="1">
              <a:solidFill>
                <a:srgbClr val="000000"/>
              </a:solidFill>
            </a:endParaRPr>
          </a:p>
        </p:txBody>
      </p:sp>
      <p:sp>
        <p:nvSpPr>
          <p:cNvPr id="107" name="Google Shape;107;p26">
            <a:extLst>
              <a:ext uri="{FF2B5EF4-FFF2-40B4-BE49-F238E27FC236}">
                <a16:creationId xmlns:a16="http://schemas.microsoft.com/office/drawing/2014/main" id="{49F02512-D1D1-AB65-CAEF-6235C41DF687}"/>
              </a:ext>
            </a:extLst>
          </p:cNvPr>
          <p:cNvSpPr txBox="1"/>
          <p:nvPr/>
        </p:nvSpPr>
        <p:spPr>
          <a:xfrm>
            <a:off x="2193925" y="338725"/>
            <a:ext cx="6550500" cy="5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08" name="Google Shape;108;p26">
            <a:extLst>
              <a:ext uri="{FF2B5EF4-FFF2-40B4-BE49-F238E27FC236}">
                <a16:creationId xmlns:a16="http://schemas.microsoft.com/office/drawing/2014/main" id="{1C99AC73-BD6E-1023-1276-8E63DB757D11}"/>
              </a:ext>
            </a:extLst>
          </p:cNvPr>
          <p:cNvSpPr txBox="1"/>
          <p:nvPr/>
        </p:nvSpPr>
        <p:spPr>
          <a:xfrm>
            <a:off x="1611013" y="-78958"/>
            <a:ext cx="6878700" cy="51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IN" sz="2800" b="1" dirty="0">
                <a:solidFill>
                  <a:srgbClr val="002060"/>
                </a:solidFill>
              </a:rPr>
              <a:t>     Relational Database Structure  </a:t>
            </a:r>
          </a:p>
        </p:txBody>
      </p:sp>
      <p:pic>
        <p:nvPicPr>
          <p:cNvPr id="3" name="Picture 2">
            <a:extLst>
              <a:ext uri="{FF2B5EF4-FFF2-40B4-BE49-F238E27FC236}">
                <a16:creationId xmlns:a16="http://schemas.microsoft.com/office/drawing/2014/main" id="{33B2A33B-D960-63F1-66FA-93DFD7986A5D}"/>
              </a:ext>
            </a:extLst>
          </p:cNvPr>
          <p:cNvPicPr>
            <a:picLocks noChangeAspect="1"/>
          </p:cNvPicPr>
          <p:nvPr/>
        </p:nvPicPr>
        <p:blipFill>
          <a:blip r:embed="rId4"/>
          <a:stretch>
            <a:fillRect/>
          </a:stretch>
        </p:blipFill>
        <p:spPr>
          <a:xfrm>
            <a:off x="1871714" y="437042"/>
            <a:ext cx="6035040" cy="4608142"/>
          </a:xfrm>
          <a:prstGeom prst="rect">
            <a:avLst/>
          </a:prstGeom>
        </p:spPr>
      </p:pic>
    </p:spTree>
    <p:extLst>
      <p:ext uri="{BB962C8B-B14F-4D97-AF65-F5344CB8AC3E}">
        <p14:creationId xmlns:p14="http://schemas.microsoft.com/office/powerpoint/2010/main" val="2720253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a:extLst>
            <a:ext uri="{FF2B5EF4-FFF2-40B4-BE49-F238E27FC236}">
              <a16:creationId xmlns:a16="http://schemas.microsoft.com/office/drawing/2014/main" id="{D82EB6DC-9931-689C-2BBB-436A96AE1465}"/>
            </a:ext>
          </a:extLst>
        </p:cNvPr>
        <p:cNvGrpSpPr/>
        <p:nvPr/>
      </p:nvGrpSpPr>
      <p:grpSpPr>
        <a:xfrm>
          <a:off x="0" y="0"/>
          <a:ext cx="0" cy="0"/>
          <a:chOff x="0" y="0"/>
          <a:chExt cx="0" cy="0"/>
        </a:xfrm>
      </p:grpSpPr>
      <p:sp>
        <p:nvSpPr>
          <p:cNvPr id="106" name="Google Shape;106;p26">
            <a:extLst>
              <a:ext uri="{FF2B5EF4-FFF2-40B4-BE49-F238E27FC236}">
                <a16:creationId xmlns:a16="http://schemas.microsoft.com/office/drawing/2014/main" id="{7FDD1227-A583-EAF6-C662-57F1CCFDE23E}"/>
              </a:ext>
            </a:extLst>
          </p:cNvPr>
          <p:cNvSpPr txBox="1">
            <a:spLocks noGrp="1"/>
          </p:cNvSpPr>
          <p:nvPr>
            <p:ph type="subTitle" idx="1"/>
          </p:nvPr>
        </p:nvSpPr>
        <p:spPr>
          <a:xfrm>
            <a:off x="3256575" y="3378350"/>
            <a:ext cx="2793300" cy="10173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SzPts val="1540"/>
              <a:buNone/>
            </a:pPr>
            <a:endParaRPr sz="1390" i="1">
              <a:solidFill>
                <a:srgbClr val="000000"/>
              </a:solidFill>
            </a:endParaRPr>
          </a:p>
          <a:p>
            <a:pPr marL="0" lvl="0" indent="0" algn="just" rtl="0">
              <a:lnSpc>
                <a:spcPct val="150000"/>
              </a:lnSpc>
              <a:spcBef>
                <a:spcPts val="0"/>
              </a:spcBef>
              <a:spcAft>
                <a:spcPts val="0"/>
              </a:spcAft>
              <a:buSzPts val="1540"/>
              <a:buNone/>
            </a:pPr>
            <a:endParaRPr sz="1390" i="1">
              <a:solidFill>
                <a:srgbClr val="000000"/>
              </a:solidFill>
            </a:endParaRPr>
          </a:p>
        </p:txBody>
      </p:sp>
      <p:sp>
        <p:nvSpPr>
          <p:cNvPr id="107" name="Google Shape;107;p26">
            <a:extLst>
              <a:ext uri="{FF2B5EF4-FFF2-40B4-BE49-F238E27FC236}">
                <a16:creationId xmlns:a16="http://schemas.microsoft.com/office/drawing/2014/main" id="{7A6F0798-4173-00F0-32F5-ED31B41C256B}"/>
              </a:ext>
            </a:extLst>
          </p:cNvPr>
          <p:cNvSpPr txBox="1"/>
          <p:nvPr/>
        </p:nvSpPr>
        <p:spPr>
          <a:xfrm>
            <a:off x="2193925" y="338725"/>
            <a:ext cx="6550500" cy="5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08" name="Google Shape;108;p26">
            <a:extLst>
              <a:ext uri="{FF2B5EF4-FFF2-40B4-BE49-F238E27FC236}">
                <a16:creationId xmlns:a16="http://schemas.microsoft.com/office/drawing/2014/main" id="{CE796481-1021-A99E-BEB7-CDDBB6CE95FD}"/>
              </a:ext>
            </a:extLst>
          </p:cNvPr>
          <p:cNvSpPr txBox="1"/>
          <p:nvPr/>
        </p:nvSpPr>
        <p:spPr>
          <a:xfrm>
            <a:off x="1865725" y="260550"/>
            <a:ext cx="6878700" cy="51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IN" sz="2800" b="1" dirty="0">
                <a:solidFill>
                  <a:srgbClr val="002060"/>
                </a:solidFill>
              </a:rPr>
              <a:t>     	  SOCIETAL CONCERN </a:t>
            </a:r>
          </a:p>
        </p:txBody>
      </p:sp>
      <p:sp>
        <p:nvSpPr>
          <p:cNvPr id="109" name="Google Shape;109;p26">
            <a:extLst>
              <a:ext uri="{FF2B5EF4-FFF2-40B4-BE49-F238E27FC236}">
                <a16:creationId xmlns:a16="http://schemas.microsoft.com/office/drawing/2014/main" id="{5907139F-81FD-F07B-24AC-BD08AA9006A4}"/>
              </a:ext>
            </a:extLst>
          </p:cNvPr>
          <p:cNvSpPr txBox="1"/>
          <p:nvPr/>
        </p:nvSpPr>
        <p:spPr>
          <a:xfrm>
            <a:off x="245942" y="989392"/>
            <a:ext cx="8671036" cy="3847800"/>
          </a:xfrm>
          <a:prstGeom prst="rect">
            <a:avLst/>
          </a:prstGeom>
          <a:noFill/>
          <a:ln>
            <a:noFill/>
          </a:ln>
        </p:spPr>
        <p:txBody>
          <a:bodyPr spcFirstLastPara="1" wrap="square" lIns="91425" tIns="91425" rIns="91425" bIns="91425" anchor="ctr" anchorCtr="0">
            <a:noAutofit/>
          </a:bodyPr>
          <a:lstStyle/>
          <a:p>
            <a:pPr marL="285750" marR="0" lvl="0" indent="-285750" algn="just" defTabSz="914400" rtl="0" eaLnBrk="0" fontAlgn="base" latinLnBrk="0" hangingPunct="0">
              <a:lnSpc>
                <a:spcPct val="120000"/>
              </a:lnSpc>
              <a:spcBef>
                <a:spcPct val="0"/>
              </a:spcBef>
              <a:spcAft>
                <a:spcPct val="0"/>
              </a:spcAft>
              <a:buClrTx/>
              <a:buSzTx/>
              <a:buFont typeface="Arial" panose="020B0604020202020204" pitchFamily="34" charset="0"/>
              <a:buChar char="•"/>
              <a:tabLst/>
            </a:pPr>
            <a:r>
              <a:rPr lang="en-US" sz="1600" b="1" dirty="0"/>
              <a:t>Improved Access to Care: The</a:t>
            </a:r>
            <a:r>
              <a:rPr lang="en-US" sz="1600" dirty="0"/>
              <a:t> centralized platform and integrated features ensure that mental health services are accessible to all, reducing disparities in care across urban and rural communities.</a:t>
            </a:r>
            <a:endParaRPr lang="en-US" sz="1600" b="1" dirty="0"/>
          </a:p>
          <a:p>
            <a:pPr marL="285750" marR="0" lvl="0" indent="-285750" algn="just" defTabSz="914400" rtl="0" eaLnBrk="0" fontAlgn="base" latinLnBrk="0" hangingPunct="0">
              <a:lnSpc>
                <a:spcPct val="120000"/>
              </a:lnSpc>
              <a:spcBef>
                <a:spcPct val="0"/>
              </a:spcBef>
              <a:spcAft>
                <a:spcPct val="0"/>
              </a:spcAft>
              <a:buClrTx/>
              <a:buSzTx/>
              <a:buFont typeface="Arial" panose="020B0604020202020204" pitchFamily="34" charset="0"/>
              <a:buChar char="•"/>
              <a:tabLst/>
            </a:pPr>
            <a:r>
              <a:rPr lang="en-US" sz="1600" b="1" dirty="0"/>
              <a:t>Enhanced Privacy and Data Security: </a:t>
            </a:r>
            <a:r>
              <a:rPr lang="en-US" sz="1600" dirty="0"/>
              <a:t>Robust security measures such as role-based access and encryption provide confidentiality of sensitive information.</a:t>
            </a:r>
          </a:p>
          <a:p>
            <a:pPr marL="285750" marR="0" lvl="0" indent="-285750" algn="just" defTabSz="914400" rtl="0" eaLnBrk="0" fontAlgn="base" latinLnBrk="0" hangingPunct="0">
              <a:lnSpc>
                <a:spcPct val="12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Supports</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mental health professionals</a:t>
            </a:r>
            <a:r>
              <a:rPr lang="en-US" sz="1600" b="1" dirty="0"/>
              <a:t>: </a:t>
            </a:r>
            <a:r>
              <a:rPr lang="en-US" sz="1600" dirty="0"/>
              <a:t>Streamlined appointment scheduling, live chat, integrated feedback/payment systems reduce administrative burdens on therapists, allowing them to focus more on patient care.</a:t>
            </a:r>
          </a:p>
          <a:p>
            <a:pPr marL="285750" marR="0" lvl="0" indent="-285750" algn="just" defTabSz="914400" rtl="0" eaLnBrk="0" fontAlgn="base" latinLnBrk="0" hangingPunct="0">
              <a:lnSpc>
                <a:spcPct val="120000"/>
              </a:lnSpc>
              <a:spcBef>
                <a:spcPct val="0"/>
              </a:spcBef>
              <a:spcAft>
                <a:spcPct val="0"/>
              </a:spcAft>
              <a:buClrTx/>
              <a:buSzTx/>
              <a:buFont typeface="Arial" panose="020B0604020202020204" pitchFamily="34" charset="0"/>
              <a:buChar char="•"/>
              <a:tabLst/>
            </a:pPr>
            <a:r>
              <a:rPr lang="en-US" sz="1600" b="1" dirty="0"/>
              <a:t>24/7 Accessibility</a:t>
            </a:r>
            <a:r>
              <a:rPr lang="en-US" sz="1600" dirty="0"/>
              <a:t>: The platform allows patients and therapists to access mental track progress and manage appointments at any time enhancing the flexibility.</a:t>
            </a:r>
          </a:p>
          <a:p>
            <a:pPr marL="285750" marR="0" lvl="0" indent="-285750" algn="just" defTabSz="914400" rtl="0" eaLnBrk="0" fontAlgn="base" latinLnBrk="0" hangingPunct="0">
              <a:lnSpc>
                <a:spcPct val="120000"/>
              </a:lnSpc>
              <a:spcBef>
                <a:spcPct val="0"/>
              </a:spcBef>
              <a:spcAft>
                <a:spcPct val="0"/>
              </a:spcAft>
              <a:buClrTx/>
              <a:buSzTx/>
              <a:buFont typeface="Arial" panose="020B0604020202020204" pitchFamily="34" charset="0"/>
              <a:buChar char="•"/>
              <a:tabLst/>
            </a:pPr>
            <a:r>
              <a:rPr lang="en-US" sz="1600" b="1" dirty="0"/>
              <a:t>Reduction of Mental Health Stigma: </a:t>
            </a:r>
            <a:r>
              <a:rPr lang="en-US" sz="1600" dirty="0"/>
              <a:t>Secure, anonymous communication channels encourage individuals to seek help without fear of judgment, fostering a more supportive societal attitude towards mental health.</a:t>
            </a:r>
          </a:p>
          <a:p>
            <a:pPr marL="285750" marR="0" lvl="0" indent="-285750" algn="just" defTabSz="914400" rtl="0" eaLnBrk="0" fontAlgn="base" latinLnBrk="0" hangingPunct="0">
              <a:lnSpc>
                <a:spcPct val="120000"/>
              </a:lnSpc>
              <a:spcBef>
                <a:spcPct val="0"/>
              </a:spcBef>
              <a:spcAft>
                <a:spcPct val="0"/>
              </a:spcAft>
              <a:buClrTx/>
              <a:buSzTx/>
              <a:buFont typeface="Arial" panose="020B0604020202020204" pitchFamily="34" charset="0"/>
              <a:buChar char="•"/>
              <a:tabLst/>
            </a:pPr>
            <a:endParaRPr lang="en-US" altLang="en-US" sz="1600" dirty="0"/>
          </a:p>
        </p:txBody>
      </p:sp>
    </p:spTree>
    <p:extLst>
      <p:ext uri="{BB962C8B-B14F-4D97-AF65-F5344CB8AC3E}">
        <p14:creationId xmlns:p14="http://schemas.microsoft.com/office/powerpoint/2010/main" val="1655277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a:extLst>
            <a:ext uri="{FF2B5EF4-FFF2-40B4-BE49-F238E27FC236}">
              <a16:creationId xmlns:a16="http://schemas.microsoft.com/office/drawing/2014/main" id="{AB7DB0E0-D093-4636-2FDB-F9D15DCDC9AD}"/>
            </a:ext>
          </a:extLst>
        </p:cNvPr>
        <p:cNvGrpSpPr/>
        <p:nvPr/>
      </p:nvGrpSpPr>
      <p:grpSpPr>
        <a:xfrm>
          <a:off x="0" y="0"/>
          <a:ext cx="0" cy="0"/>
          <a:chOff x="0" y="0"/>
          <a:chExt cx="0" cy="0"/>
        </a:xfrm>
      </p:grpSpPr>
      <p:sp>
        <p:nvSpPr>
          <p:cNvPr id="106" name="Google Shape;106;p26">
            <a:extLst>
              <a:ext uri="{FF2B5EF4-FFF2-40B4-BE49-F238E27FC236}">
                <a16:creationId xmlns:a16="http://schemas.microsoft.com/office/drawing/2014/main" id="{B0B73674-6F04-E044-5147-197E471FD38D}"/>
              </a:ext>
            </a:extLst>
          </p:cNvPr>
          <p:cNvSpPr txBox="1">
            <a:spLocks noGrp="1"/>
          </p:cNvSpPr>
          <p:nvPr>
            <p:ph type="subTitle" idx="1"/>
          </p:nvPr>
        </p:nvSpPr>
        <p:spPr>
          <a:xfrm>
            <a:off x="3256575" y="3378350"/>
            <a:ext cx="2793300" cy="10173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SzPts val="1540"/>
              <a:buNone/>
            </a:pPr>
            <a:endParaRPr sz="1390" i="1">
              <a:solidFill>
                <a:srgbClr val="000000"/>
              </a:solidFill>
            </a:endParaRPr>
          </a:p>
          <a:p>
            <a:pPr marL="0" lvl="0" indent="0" algn="just" rtl="0">
              <a:lnSpc>
                <a:spcPct val="150000"/>
              </a:lnSpc>
              <a:spcBef>
                <a:spcPts val="0"/>
              </a:spcBef>
              <a:spcAft>
                <a:spcPts val="0"/>
              </a:spcAft>
              <a:buSzPts val="1540"/>
              <a:buNone/>
            </a:pPr>
            <a:endParaRPr sz="1390" i="1">
              <a:solidFill>
                <a:srgbClr val="000000"/>
              </a:solidFill>
            </a:endParaRPr>
          </a:p>
        </p:txBody>
      </p:sp>
      <p:sp>
        <p:nvSpPr>
          <p:cNvPr id="107" name="Google Shape;107;p26">
            <a:extLst>
              <a:ext uri="{FF2B5EF4-FFF2-40B4-BE49-F238E27FC236}">
                <a16:creationId xmlns:a16="http://schemas.microsoft.com/office/drawing/2014/main" id="{4E75DAF1-2135-A30E-3245-D47863272620}"/>
              </a:ext>
            </a:extLst>
          </p:cNvPr>
          <p:cNvSpPr txBox="1"/>
          <p:nvPr/>
        </p:nvSpPr>
        <p:spPr>
          <a:xfrm>
            <a:off x="2193925" y="338725"/>
            <a:ext cx="6550500" cy="5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08" name="Google Shape;108;p26">
            <a:extLst>
              <a:ext uri="{FF2B5EF4-FFF2-40B4-BE49-F238E27FC236}">
                <a16:creationId xmlns:a16="http://schemas.microsoft.com/office/drawing/2014/main" id="{BB3F43B7-33CE-3769-FC65-6538DCC5CFEB}"/>
              </a:ext>
            </a:extLst>
          </p:cNvPr>
          <p:cNvSpPr txBox="1"/>
          <p:nvPr/>
        </p:nvSpPr>
        <p:spPr>
          <a:xfrm>
            <a:off x="1865725" y="260550"/>
            <a:ext cx="6878700" cy="51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IN" sz="2800" b="1" dirty="0">
                <a:solidFill>
                  <a:srgbClr val="002060"/>
                </a:solidFill>
              </a:rPr>
              <a:t>    H/W AND S/W REQUIREMENTS</a:t>
            </a:r>
          </a:p>
        </p:txBody>
      </p:sp>
      <p:sp>
        <p:nvSpPr>
          <p:cNvPr id="109" name="Google Shape;109;p26">
            <a:extLst>
              <a:ext uri="{FF2B5EF4-FFF2-40B4-BE49-F238E27FC236}">
                <a16:creationId xmlns:a16="http://schemas.microsoft.com/office/drawing/2014/main" id="{0C8A132E-2ED6-BEFF-14A4-4F3062B75C82}"/>
              </a:ext>
            </a:extLst>
          </p:cNvPr>
          <p:cNvSpPr txBox="1"/>
          <p:nvPr/>
        </p:nvSpPr>
        <p:spPr>
          <a:xfrm>
            <a:off x="163962" y="1392990"/>
            <a:ext cx="4792717" cy="3847800"/>
          </a:xfrm>
          <a:prstGeom prst="rect">
            <a:avLst/>
          </a:prstGeom>
          <a:noFill/>
          <a:ln>
            <a:noFill/>
          </a:ln>
        </p:spPr>
        <p:txBody>
          <a:bodyPr spcFirstLastPara="1" wrap="square" lIns="91425" tIns="91425" rIns="91425" bIns="91425" anchor="ctr" anchorCtr="0">
            <a:noAutofit/>
          </a:bodyPr>
          <a:lstStyle/>
          <a:p>
            <a:pPr algn="just">
              <a:lnSpc>
                <a:spcPct val="150000"/>
              </a:lnSpc>
              <a:spcAft>
                <a:spcPts val="800"/>
              </a:spcAft>
            </a:pPr>
            <a:r>
              <a:rPr lang="en-IN" b="1" dirty="0">
                <a:effectLst/>
                <a:latin typeface="+mn-lt"/>
                <a:ea typeface="Times New Roman" panose="02020603050405020304" pitchFamily="18" charset="0"/>
              </a:rPr>
              <a:t>Desktop or laptop with:</a:t>
            </a:r>
            <a:endParaRPr lang="en-IN" b="1" dirty="0">
              <a:effectLst/>
              <a:latin typeface="+mn-lt"/>
              <a:ea typeface="Calibri" panose="020F0502020204030204" pitchFamily="34"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dirty="0">
                <a:effectLst/>
                <a:latin typeface="+mn-lt"/>
                <a:ea typeface="Times New Roman" panose="02020603050405020304" pitchFamily="18" charset="0"/>
              </a:rPr>
              <a:t>Processor: Intel i3 or above (or equivalent).</a:t>
            </a:r>
            <a:endParaRPr lang="en-IN" dirty="0">
              <a:effectLst/>
              <a:latin typeface="+mn-lt"/>
              <a:ea typeface="Calibri" panose="020F0502020204030204" pitchFamily="34"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dirty="0">
                <a:effectLst/>
                <a:latin typeface="+mn-lt"/>
                <a:ea typeface="Times New Roman" panose="02020603050405020304" pitchFamily="18" charset="0"/>
              </a:rPr>
              <a:t>RAM: 4 GB (minimum).</a:t>
            </a:r>
            <a:endParaRPr lang="en-IN" dirty="0">
              <a:effectLst/>
              <a:latin typeface="+mn-lt"/>
              <a:ea typeface="Calibri" panose="020F0502020204030204" pitchFamily="34"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dirty="0">
                <a:effectLst/>
                <a:latin typeface="+mn-lt"/>
                <a:ea typeface="Times New Roman" panose="02020603050405020304" pitchFamily="18" charset="0"/>
              </a:rPr>
              <a:t>Storage: 10 GB free disk space.</a:t>
            </a:r>
            <a:endParaRPr lang="en-IN" dirty="0">
              <a:effectLst/>
              <a:latin typeface="+mn-lt"/>
              <a:ea typeface="Calibri" panose="020F0502020204030204" pitchFamily="34"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dirty="0">
                <a:effectLst/>
                <a:latin typeface="+mn-lt"/>
                <a:ea typeface="Times New Roman" panose="02020603050405020304" pitchFamily="18" charset="0"/>
              </a:rPr>
              <a:t>Display: Minimum resolution of 1280x720 pixels.</a:t>
            </a:r>
            <a:endParaRPr lang="en-IN" dirty="0">
              <a:effectLst/>
              <a:latin typeface="+mn-lt"/>
              <a:ea typeface="Calibri" panose="020F0502020204030204" pitchFamily="34" charset="0"/>
            </a:endParaRPr>
          </a:p>
          <a:p>
            <a:pPr algn="just">
              <a:lnSpc>
                <a:spcPct val="150000"/>
              </a:lnSpc>
              <a:spcAft>
                <a:spcPts val="800"/>
              </a:spcAft>
            </a:pPr>
            <a:r>
              <a:rPr lang="en-IN" b="1" dirty="0">
                <a:effectLst/>
                <a:latin typeface="+mn-lt"/>
                <a:ea typeface="Times New Roman" panose="02020603050405020304" pitchFamily="18" charset="0"/>
              </a:rPr>
              <a:t>Operating System:</a:t>
            </a:r>
            <a:endParaRPr lang="en-IN" b="1" dirty="0">
              <a:effectLst/>
              <a:latin typeface="+mn-lt"/>
              <a:ea typeface="Calibri" panose="020F0502020204030204" pitchFamily="34"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dirty="0">
                <a:effectLst/>
                <a:latin typeface="+mn-lt"/>
                <a:ea typeface="Times New Roman" panose="02020603050405020304" pitchFamily="18" charset="0"/>
              </a:rPr>
              <a:t>Server: Linux-based OS (e.g., Ubuntu Server, CentOS) or Windows Server 2019/2022.</a:t>
            </a:r>
            <a:endParaRPr lang="en-IN" dirty="0">
              <a:effectLst/>
              <a:latin typeface="+mn-lt"/>
              <a:ea typeface="Calibri" panose="020F0502020204030204" pitchFamily="34"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dirty="0">
                <a:effectLst/>
                <a:latin typeface="+mn-lt"/>
                <a:ea typeface="Times New Roman" panose="02020603050405020304" pitchFamily="18" charset="0"/>
              </a:rPr>
              <a:t>Client Devices: Windows 10/11, macOS, or Android/iOS for mobile access.</a:t>
            </a:r>
            <a:endParaRPr lang="en-IN" dirty="0">
              <a:effectLst/>
              <a:latin typeface="+mn-lt"/>
              <a:ea typeface="Calibri" panose="020F0502020204030204" pitchFamily="34" charset="0"/>
            </a:endParaRPr>
          </a:p>
          <a:p>
            <a:pPr algn="just">
              <a:lnSpc>
                <a:spcPct val="150000"/>
              </a:lnSpc>
              <a:spcAft>
                <a:spcPts val="800"/>
              </a:spcAft>
            </a:pPr>
            <a:endParaRPr lang="en-IN" dirty="0">
              <a:effectLst/>
              <a:latin typeface="+mn-lt"/>
              <a:ea typeface="Calibri" panose="020F0502020204030204" pitchFamily="34"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endParaRPr lang="en-IN" dirty="0">
              <a:effectLst/>
              <a:latin typeface="+mn-lt"/>
              <a:ea typeface="Calibri" panose="020F0502020204030204" pitchFamily="34" charset="0"/>
            </a:endParaRPr>
          </a:p>
        </p:txBody>
      </p:sp>
      <p:sp>
        <p:nvSpPr>
          <p:cNvPr id="2" name="TextBox 1">
            <a:extLst>
              <a:ext uri="{FF2B5EF4-FFF2-40B4-BE49-F238E27FC236}">
                <a16:creationId xmlns:a16="http://schemas.microsoft.com/office/drawing/2014/main" id="{D96FCCD2-D4F8-38B9-0990-9FEB50E8B38B}"/>
              </a:ext>
            </a:extLst>
          </p:cNvPr>
          <p:cNvSpPr txBox="1"/>
          <p:nvPr/>
        </p:nvSpPr>
        <p:spPr>
          <a:xfrm>
            <a:off x="5032988" y="837446"/>
            <a:ext cx="3834174" cy="3964740"/>
          </a:xfrm>
          <a:prstGeom prst="rect">
            <a:avLst/>
          </a:prstGeom>
          <a:noFill/>
        </p:spPr>
        <p:txBody>
          <a:bodyPr wrap="square" rtlCol="0">
            <a:spAutoFit/>
          </a:bodyPr>
          <a:lstStyle/>
          <a:p>
            <a:pPr algn="just">
              <a:lnSpc>
                <a:spcPct val="130000"/>
              </a:lnSpc>
              <a:spcAft>
                <a:spcPts val="800"/>
              </a:spcAft>
            </a:pPr>
            <a:r>
              <a:rPr lang="en-IN" b="1" dirty="0">
                <a:effectLst/>
                <a:latin typeface="+mn-lt"/>
                <a:ea typeface="Times New Roman" panose="02020603050405020304" pitchFamily="18" charset="0"/>
              </a:rPr>
              <a:t>Database Management Systems:</a:t>
            </a:r>
            <a:endParaRPr lang="en-IN" b="1" dirty="0">
              <a:effectLst/>
              <a:latin typeface="+mn-lt"/>
              <a:ea typeface="Calibri" panose="020F0502020204030204" pitchFamily="34" charset="0"/>
            </a:endParaRPr>
          </a:p>
          <a:p>
            <a:pPr marL="342900" lvl="0" indent="-342900" algn="just">
              <a:lnSpc>
                <a:spcPct val="130000"/>
              </a:lnSpc>
              <a:spcAft>
                <a:spcPts val="800"/>
              </a:spcAft>
              <a:buSzPts val="1000"/>
              <a:buFont typeface="Symbol" panose="05050102010706020507" pitchFamily="18" charset="2"/>
              <a:buChar char=""/>
              <a:tabLst>
                <a:tab pos="457200" algn="l"/>
              </a:tabLst>
            </a:pPr>
            <a:r>
              <a:rPr lang="en-IN" dirty="0">
                <a:effectLst/>
                <a:latin typeface="+mn-lt"/>
                <a:ea typeface="Times New Roman" panose="02020603050405020304" pitchFamily="18" charset="0"/>
              </a:rPr>
              <a:t>RDBMS: MySQL Database (for structured data).</a:t>
            </a:r>
            <a:endParaRPr lang="en-IN" dirty="0">
              <a:effectLst/>
              <a:latin typeface="+mn-lt"/>
              <a:ea typeface="Calibri" panose="020F0502020204030204" pitchFamily="34" charset="0"/>
            </a:endParaRPr>
          </a:p>
          <a:p>
            <a:pPr algn="just">
              <a:lnSpc>
                <a:spcPct val="130000"/>
              </a:lnSpc>
              <a:spcAft>
                <a:spcPts val="800"/>
              </a:spcAft>
            </a:pPr>
            <a:r>
              <a:rPr lang="en-IN" b="1" dirty="0">
                <a:effectLst/>
                <a:latin typeface="+mn-lt"/>
                <a:ea typeface="Times New Roman" panose="02020603050405020304" pitchFamily="18" charset="0"/>
              </a:rPr>
              <a:t>Development Tools:</a:t>
            </a:r>
          </a:p>
          <a:p>
            <a:pPr marL="171450" indent="-171450" algn="just">
              <a:lnSpc>
                <a:spcPct val="130000"/>
              </a:lnSpc>
              <a:spcAft>
                <a:spcPts val="800"/>
              </a:spcAft>
              <a:buFont typeface="Arial" panose="020B0604020202020204" pitchFamily="34" charset="0"/>
              <a:buChar char="•"/>
            </a:pPr>
            <a:r>
              <a:rPr lang="en-IN" dirty="0">
                <a:effectLst/>
                <a:latin typeface="+mn-lt"/>
                <a:ea typeface="Times New Roman" panose="02020603050405020304" pitchFamily="18" charset="0"/>
              </a:rPr>
              <a:t>Programming Languages: Python (backend), JavaScript (frontend).</a:t>
            </a:r>
          </a:p>
          <a:p>
            <a:pPr marL="342900" lvl="0" indent="-342900" algn="just">
              <a:lnSpc>
                <a:spcPct val="130000"/>
              </a:lnSpc>
              <a:spcAft>
                <a:spcPts val="800"/>
              </a:spcAft>
              <a:buSzPts val="1000"/>
              <a:buFont typeface="Symbol" panose="05050102010706020507" pitchFamily="18" charset="2"/>
              <a:buChar char=""/>
              <a:tabLst>
                <a:tab pos="457200" algn="l"/>
              </a:tabLst>
            </a:pPr>
            <a:r>
              <a:rPr lang="en-IN" b="1" dirty="0">
                <a:effectLst/>
                <a:latin typeface="+mn-lt"/>
                <a:ea typeface="Times New Roman" panose="02020603050405020304" pitchFamily="18" charset="0"/>
              </a:rPr>
              <a:t>Frameworks:</a:t>
            </a:r>
            <a:endParaRPr lang="en-IN" b="1" dirty="0">
              <a:effectLst/>
              <a:latin typeface="+mn-lt"/>
              <a:ea typeface="Calibri" panose="020F0502020204030204" pitchFamily="34" charset="0"/>
            </a:endParaRPr>
          </a:p>
          <a:p>
            <a:pPr marL="742950" lvl="1" indent="-285750" algn="just">
              <a:lnSpc>
                <a:spcPct val="130000"/>
              </a:lnSpc>
              <a:spcAft>
                <a:spcPts val="800"/>
              </a:spcAft>
              <a:buSzPts val="1000"/>
              <a:buFont typeface="Courier New" panose="02070309020205020404" pitchFamily="49" charset="0"/>
              <a:buChar char="o"/>
              <a:tabLst>
                <a:tab pos="914400" algn="l"/>
              </a:tabLst>
            </a:pPr>
            <a:r>
              <a:rPr lang="en-IN" dirty="0">
                <a:effectLst/>
                <a:latin typeface="+mn-lt"/>
                <a:ea typeface="Times New Roman" panose="02020603050405020304" pitchFamily="18" charset="0"/>
                <a:cs typeface="Times New Roman" panose="02020603050405020304" pitchFamily="18" charset="0"/>
              </a:rPr>
              <a:t>Flask for the backend.</a:t>
            </a:r>
            <a:endParaRPr lang="en-IN" dirty="0">
              <a:effectLst/>
              <a:latin typeface="+mn-lt"/>
              <a:ea typeface="Calibri" panose="020F0502020204030204" pitchFamily="34" charset="0"/>
              <a:cs typeface="Times New Roman" panose="02020603050405020304" pitchFamily="18" charset="0"/>
            </a:endParaRPr>
          </a:p>
          <a:p>
            <a:pPr marL="742950" lvl="1" indent="-285750" algn="just">
              <a:lnSpc>
                <a:spcPct val="130000"/>
              </a:lnSpc>
              <a:spcAft>
                <a:spcPts val="800"/>
              </a:spcAft>
              <a:buSzPts val="1000"/>
              <a:buFont typeface="Courier New" panose="02070309020205020404" pitchFamily="49" charset="0"/>
              <a:buChar char="o"/>
              <a:tabLst>
                <a:tab pos="914400" algn="l"/>
              </a:tabLst>
            </a:pPr>
            <a:r>
              <a:rPr lang="en-IN" dirty="0">
                <a:effectLst/>
                <a:latin typeface="+mn-lt"/>
                <a:ea typeface="Times New Roman" panose="02020603050405020304" pitchFamily="18" charset="0"/>
                <a:cs typeface="Times New Roman" panose="02020603050405020304" pitchFamily="18" charset="0"/>
              </a:rPr>
              <a:t>HTML, CSS, JS for the frontend.</a:t>
            </a:r>
            <a:endParaRPr lang="en-IN" dirty="0">
              <a:effectLst/>
              <a:latin typeface="+mn-lt"/>
              <a:ea typeface="Calibri" panose="020F0502020204030204" pitchFamily="34" charset="0"/>
              <a:cs typeface="Times New Roman" panose="02020603050405020304" pitchFamily="18" charset="0"/>
            </a:endParaRPr>
          </a:p>
          <a:p>
            <a:pPr marL="342900" lvl="0" indent="-342900" algn="just">
              <a:lnSpc>
                <a:spcPct val="130000"/>
              </a:lnSpc>
              <a:spcAft>
                <a:spcPts val="800"/>
              </a:spcAft>
              <a:buSzPts val="1000"/>
              <a:buFont typeface="Symbol" panose="05050102010706020507" pitchFamily="18" charset="2"/>
              <a:buChar char=""/>
              <a:tabLst>
                <a:tab pos="457200" algn="l"/>
              </a:tabLst>
            </a:pPr>
            <a:r>
              <a:rPr lang="en-IN" b="1" dirty="0">
                <a:effectLst/>
                <a:latin typeface="+mn-lt"/>
                <a:ea typeface="Times New Roman" panose="02020603050405020304" pitchFamily="18" charset="0"/>
              </a:rPr>
              <a:t>API Development: </a:t>
            </a:r>
            <a:r>
              <a:rPr lang="en-IN" dirty="0">
                <a:effectLst/>
                <a:latin typeface="+mn-lt"/>
                <a:ea typeface="Times New Roman" panose="02020603050405020304" pitchFamily="18" charset="0"/>
              </a:rPr>
              <a:t>RESTful API </a:t>
            </a:r>
            <a:endParaRPr lang="en-IN" dirty="0">
              <a:effectLst/>
              <a:latin typeface="+mn-lt"/>
              <a:ea typeface="Calibri" panose="020F0502020204030204" pitchFamily="34" charset="0"/>
            </a:endParaRPr>
          </a:p>
          <a:p>
            <a:pPr algn="just">
              <a:lnSpc>
                <a:spcPct val="130000"/>
              </a:lnSpc>
              <a:spcAft>
                <a:spcPts val="800"/>
              </a:spcAft>
            </a:pPr>
            <a:r>
              <a:rPr lang="en-IN" b="1" dirty="0">
                <a:effectLst/>
                <a:latin typeface="+mn-lt"/>
                <a:ea typeface="Times New Roman" panose="02020603050405020304" pitchFamily="18" charset="0"/>
              </a:rPr>
              <a:t> </a:t>
            </a:r>
            <a:endParaRPr lang="en-IN" sz="1800" dirty="0"/>
          </a:p>
        </p:txBody>
      </p:sp>
    </p:spTree>
    <p:extLst>
      <p:ext uri="{BB962C8B-B14F-4D97-AF65-F5344CB8AC3E}">
        <p14:creationId xmlns:p14="http://schemas.microsoft.com/office/powerpoint/2010/main" val="2680454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p26"/>
          <p:cNvSpPr txBox="1">
            <a:spLocks noGrp="1"/>
          </p:cNvSpPr>
          <p:nvPr>
            <p:ph type="subTitle" idx="1"/>
          </p:nvPr>
        </p:nvSpPr>
        <p:spPr>
          <a:xfrm>
            <a:off x="3256575" y="3378350"/>
            <a:ext cx="2793300" cy="10173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SzPts val="1540"/>
              <a:buNone/>
            </a:pPr>
            <a:endParaRPr sz="1390" i="1">
              <a:solidFill>
                <a:srgbClr val="000000"/>
              </a:solidFill>
            </a:endParaRPr>
          </a:p>
          <a:p>
            <a:pPr marL="0" lvl="0" indent="0" algn="just" rtl="0">
              <a:lnSpc>
                <a:spcPct val="150000"/>
              </a:lnSpc>
              <a:spcBef>
                <a:spcPts val="0"/>
              </a:spcBef>
              <a:spcAft>
                <a:spcPts val="0"/>
              </a:spcAft>
              <a:buSzPts val="1540"/>
              <a:buNone/>
            </a:pPr>
            <a:endParaRPr sz="1390" i="1">
              <a:solidFill>
                <a:srgbClr val="000000"/>
              </a:solidFill>
            </a:endParaRPr>
          </a:p>
        </p:txBody>
      </p:sp>
      <p:sp>
        <p:nvSpPr>
          <p:cNvPr id="107" name="Google Shape;107;p26"/>
          <p:cNvSpPr txBox="1"/>
          <p:nvPr/>
        </p:nvSpPr>
        <p:spPr>
          <a:xfrm>
            <a:off x="2193925" y="338725"/>
            <a:ext cx="6550500" cy="5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08" name="Google Shape;108;p26"/>
          <p:cNvSpPr txBox="1"/>
          <p:nvPr/>
        </p:nvSpPr>
        <p:spPr>
          <a:xfrm>
            <a:off x="1865725" y="260550"/>
            <a:ext cx="6878700" cy="5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solidFill>
                  <a:srgbClr val="002060"/>
                </a:solidFill>
              </a:rPr>
              <a:t>              INTRODUCTION  </a:t>
            </a:r>
            <a:r>
              <a:rPr lang="en" sz="2300" b="1" dirty="0">
                <a:solidFill>
                  <a:srgbClr val="002060"/>
                </a:solidFill>
                <a:latin typeface="Times New Roman"/>
                <a:ea typeface="Times New Roman"/>
                <a:cs typeface="Times New Roman"/>
                <a:sym typeface="Times New Roman"/>
              </a:rPr>
              <a:t>           </a:t>
            </a:r>
            <a:endParaRPr sz="2800" b="1" dirty="0">
              <a:solidFill>
                <a:srgbClr val="002060"/>
              </a:solidFill>
            </a:endParaRPr>
          </a:p>
        </p:txBody>
      </p:sp>
      <p:sp>
        <p:nvSpPr>
          <p:cNvPr id="109" name="Google Shape;109;p26"/>
          <p:cNvSpPr txBox="1"/>
          <p:nvPr/>
        </p:nvSpPr>
        <p:spPr>
          <a:xfrm>
            <a:off x="356100" y="707094"/>
            <a:ext cx="8431800" cy="3847800"/>
          </a:xfrm>
          <a:prstGeom prst="rect">
            <a:avLst/>
          </a:prstGeom>
          <a:noFill/>
          <a:ln>
            <a:noFill/>
          </a:ln>
        </p:spPr>
        <p:txBody>
          <a:bodyPr spcFirstLastPara="1" wrap="square" lIns="91425" tIns="91425" rIns="91425" bIns="91425" anchor="ctr" anchorCtr="0">
            <a:noAutofit/>
          </a:bodyPr>
          <a:lstStyle/>
          <a:p>
            <a:pPr marL="0" lvl="0" indent="0" algn="just" rtl="0">
              <a:lnSpc>
                <a:spcPct val="200000"/>
              </a:lnSpc>
              <a:spcBef>
                <a:spcPts val="1200"/>
              </a:spcBef>
              <a:spcAft>
                <a:spcPts val="0"/>
              </a:spcAft>
              <a:buClr>
                <a:schemeClr val="dk1"/>
              </a:buClr>
              <a:buSzPts val="1100"/>
              <a:buFont typeface="Arial"/>
              <a:buNone/>
            </a:pPr>
            <a:r>
              <a:rPr lang="en-US" sz="1800" dirty="0"/>
              <a:t>The Mental Health Support System is a database management system (DBMS) designed to assist mental health professionals in managing virtual therapy sessions effectively. This system centralizes patient data, streamlines session documentation, tracks progress, and enables patients to access self-care resources. It addresses the growing demand for accessible and efficient mental health support by offering a secure and user-friendly platform. </a:t>
            </a:r>
            <a:endParaRPr lang="en-US" dirty="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1"/>
        <p:cNvGrpSpPr/>
        <p:nvPr/>
      </p:nvGrpSpPr>
      <p:grpSpPr>
        <a:xfrm>
          <a:off x="0" y="0"/>
          <a:ext cx="0" cy="0"/>
          <a:chOff x="0" y="0"/>
          <a:chExt cx="0" cy="0"/>
        </a:xfrm>
      </p:grpSpPr>
      <p:sp>
        <p:nvSpPr>
          <p:cNvPr id="292" name="Google Shape;292;p48"/>
          <p:cNvSpPr txBox="1">
            <a:spLocks noGrp="1"/>
          </p:cNvSpPr>
          <p:nvPr>
            <p:ph type="title"/>
          </p:nvPr>
        </p:nvSpPr>
        <p:spPr>
          <a:xfrm>
            <a:off x="311700" y="811344"/>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400">
              <a:solidFill>
                <a:srgbClr val="002060"/>
              </a:solidFill>
            </a:endParaRPr>
          </a:p>
          <a:p>
            <a:pPr marL="0" lvl="0" indent="0" algn="ctr" rtl="0">
              <a:lnSpc>
                <a:spcPct val="100000"/>
              </a:lnSpc>
              <a:spcBef>
                <a:spcPts val="0"/>
              </a:spcBef>
              <a:spcAft>
                <a:spcPts val="0"/>
              </a:spcAft>
              <a:buSzPts val="2800"/>
              <a:buNone/>
            </a:pPr>
            <a:endParaRPr sz="2400">
              <a:solidFill>
                <a:srgbClr val="002060"/>
              </a:solidFill>
            </a:endParaRPr>
          </a:p>
        </p:txBody>
      </p:sp>
      <p:sp>
        <p:nvSpPr>
          <p:cNvPr id="293" name="Google Shape;293;p48"/>
          <p:cNvSpPr txBox="1">
            <a:spLocks noGrp="1"/>
          </p:cNvSpPr>
          <p:nvPr>
            <p:ph type="body" idx="1"/>
          </p:nvPr>
        </p:nvSpPr>
        <p:spPr>
          <a:xfrm>
            <a:off x="311700" y="2141276"/>
            <a:ext cx="8520600" cy="203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7600">
                <a:latin typeface="Caveat"/>
                <a:ea typeface="Caveat"/>
                <a:cs typeface="Caveat"/>
                <a:sym typeface="Caveat"/>
              </a:rPr>
              <a:t>       THANK YOU</a:t>
            </a:r>
            <a:endParaRPr sz="7600">
              <a:latin typeface="Caveat"/>
              <a:ea typeface="Caveat"/>
              <a:cs typeface="Caveat"/>
              <a:sym typeface="Caveat"/>
            </a:endParaRPr>
          </a:p>
        </p:txBody>
      </p:sp>
      <p:sp>
        <p:nvSpPr>
          <p:cNvPr id="294" name="Google Shape;294;p48"/>
          <p:cNvSpPr txBox="1"/>
          <p:nvPr/>
        </p:nvSpPr>
        <p:spPr>
          <a:xfrm>
            <a:off x="311700" y="3203039"/>
            <a:ext cx="85206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800"/>
              <a:buFont typeface="Arial"/>
              <a:buNone/>
            </a:pPr>
            <a:endParaRPr sz="1400" b="0" i="0" u="none" strike="noStrike" cap="none">
              <a:solidFill>
                <a:srgbClr val="000099"/>
              </a:solidFill>
              <a:latin typeface="Arial"/>
              <a:ea typeface="Arial"/>
              <a:cs typeface="Arial"/>
              <a:sym typeface="Arial"/>
            </a:endParaRPr>
          </a:p>
        </p:txBody>
      </p:sp>
      <p:sp>
        <p:nvSpPr>
          <p:cNvPr id="295" name="Google Shape;295;p48"/>
          <p:cNvSpPr txBox="1"/>
          <p:nvPr/>
        </p:nvSpPr>
        <p:spPr>
          <a:xfrm>
            <a:off x="311700" y="3764670"/>
            <a:ext cx="8520600" cy="1168200"/>
          </a:xfrm>
          <a:prstGeom prst="rect">
            <a:avLst/>
          </a:prstGeom>
          <a:noFill/>
          <a:ln>
            <a:noFill/>
          </a:ln>
        </p:spPr>
        <p:txBody>
          <a:bodyPr spcFirstLastPara="1" wrap="square" lIns="91425" tIns="91425" rIns="91425" bIns="91425" anchor="t" anchorCtr="0">
            <a:normAutofit/>
          </a:bodyPr>
          <a:lstStyle/>
          <a:p>
            <a:pPr marL="0" marR="0" lvl="0" indent="0" algn="just" rtl="0">
              <a:lnSpc>
                <a:spcPct val="150000"/>
              </a:lnSpc>
              <a:spcBef>
                <a:spcPts val="0"/>
              </a:spcBef>
              <a:spcAft>
                <a:spcPts val="0"/>
              </a:spcAft>
              <a:buClr>
                <a:schemeClr val="dk2"/>
              </a:buClr>
              <a:buSzPts val="1800"/>
              <a:buFont typeface="Arial"/>
              <a:buNone/>
            </a:pPr>
            <a:endParaRPr sz="1000" b="0" i="0" u="none" strike="noStrike" cap="none">
              <a:solidFill>
                <a:schemeClr val="dk1"/>
              </a:solidFill>
              <a:latin typeface="Arial"/>
              <a:ea typeface="Arial"/>
              <a:cs typeface="Arial"/>
              <a:sym typeface="Arial"/>
            </a:endParaRPr>
          </a:p>
        </p:txBody>
      </p:sp>
      <p:sp>
        <p:nvSpPr>
          <p:cNvPr id="296" name="Google Shape;296;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a:extLst>
            <a:ext uri="{FF2B5EF4-FFF2-40B4-BE49-F238E27FC236}">
              <a16:creationId xmlns:a16="http://schemas.microsoft.com/office/drawing/2014/main" id="{10B10BC5-20B2-A1AA-49CE-D80CA085B5B9}"/>
            </a:ext>
          </a:extLst>
        </p:cNvPr>
        <p:cNvGrpSpPr/>
        <p:nvPr/>
      </p:nvGrpSpPr>
      <p:grpSpPr>
        <a:xfrm>
          <a:off x="0" y="0"/>
          <a:ext cx="0" cy="0"/>
          <a:chOff x="0" y="0"/>
          <a:chExt cx="0" cy="0"/>
        </a:xfrm>
      </p:grpSpPr>
      <p:sp>
        <p:nvSpPr>
          <p:cNvPr id="106" name="Google Shape;106;p26">
            <a:extLst>
              <a:ext uri="{FF2B5EF4-FFF2-40B4-BE49-F238E27FC236}">
                <a16:creationId xmlns:a16="http://schemas.microsoft.com/office/drawing/2014/main" id="{78AEA31C-D464-2CA5-0EB7-8E01F4919339}"/>
              </a:ext>
            </a:extLst>
          </p:cNvPr>
          <p:cNvSpPr txBox="1">
            <a:spLocks noGrp="1"/>
          </p:cNvSpPr>
          <p:nvPr>
            <p:ph type="subTitle" idx="1"/>
          </p:nvPr>
        </p:nvSpPr>
        <p:spPr>
          <a:xfrm>
            <a:off x="3256575" y="3378350"/>
            <a:ext cx="2793300" cy="10173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SzPts val="1540"/>
              <a:buNone/>
            </a:pPr>
            <a:endParaRPr sz="1390" i="1">
              <a:solidFill>
                <a:srgbClr val="000000"/>
              </a:solidFill>
            </a:endParaRPr>
          </a:p>
          <a:p>
            <a:pPr marL="0" lvl="0" indent="0" algn="just" rtl="0">
              <a:lnSpc>
                <a:spcPct val="150000"/>
              </a:lnSpc>
              <a:spcBef>
                <a:spcPts val="0"/>
              </a:spcBef>
              <a:spcAft>
                <a:spcPts val="0"/>
              </a:spcAft>
              <a:buSzPts val="1540"/>
              <a:buNone/>
            </a:pPr>
            <a:endParaRPr sz="1390" i="1">
              <a:solidFill>
                <a:srgbClr val="000000"/>
              </a:solidFill>
            </a:endParaRPr>
          </a:p>
        </p:txBody>
      </p:sp>
      <p:sp>
        <p:nvSpPr>
          <p:cNvPr id="107" name="Google Shape;107;p26">
            <a:extLst>
              <a:ext uri="{FF2B5EF4-FFF2-40B4-BE49-F238E27FC236}">
                <a16:creationId xmlns:a16="http://schemas.microsoft.com/office/drawing/2014/main" id="{10053414-0723-CC6E-BE03-A0B25F748CA8}"/>
              </a:ext>
            </a:extLst>
          </p:cNvPr>
          <p:cNvSpPr txBox="1"/>
          <p:nvPr/>
        </p:nvSpPr>
        <p:spPr>
          <a:xfrm>
            <a:off x="2193925" y="338725"/>
            <a:ext cx="6550500" cy="5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08" name="Google Shape;108;p26">
            <a:extLst>
              <a:ext uri="{FF2B5EF4-FFF2-40B4-BE49-F238E27FC236}">
                <a16:creationId xmlns:a16="http://schemas.microsoft.com/office/drawing/2014/main" id="{A6E0005B-34B2-CF63-7C98-A48E644B690B}"/>
              </a:ext>
            </a:extLst>
          </p:cNvPr>
          <p:cNvSpPr txBox="1"/>
          <p:nvPr/>
        </p:nvSpPr>
        <p:spPr>
          <a:xfrm>
            <a:off x="1865725" y="260550"/>
            <a:ext cx="6878700" cy="51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IN" sz="2800" b="1" dirty="0">
                <a:solidFill>
                  <a:srgbClr val="002060"/>
                </a:solidFill>
              </a:rPr>
              <a:t>     RDBMS AND NoSQL Integration</a:t>
            </a:r>
          </a:p>
        </p:txBody>
      </p:sp>
      <p:sp>
        <p:nvSpPr>
          <p:cNvPr id="5" name="TextBox 4">
            <a:extLst>
              <a:ext uri="{FF2B5EF4-FFF2-40B4-BE49-F238E27FC236}">
                <a16:creationId xmlns:a16="http://schemas.microsoft.com/office/drawing/2014/main" id="{E9B855C0-ECB4-F074-FB0F-7D1768516515}"/>
              </a:ext>
            </a:extLst>
          </p:cNvPr>
          <p:cNvSpPr txBox="1"/>
          <p:nvPr/>
        </p:nvSpPr>
        <p:spPr>
          <a:xfrm>
            <a:off x="764856" y="932900"/>
            <a:ext cx="7979569" cy="3655873"/>
          </a:xfrm>
          <a:prstGeom prst="rect">
            <a:avLst/>
          </a:prstGeom>
          <a:noFill/>
        </p:spPr>
        <p:txBody>
          <a:bodyPr wrap="square" rtlCol="0">
            <a:spAutoFit/>
          </a:bodyPr>
          <a:lstStyle/>
          <a:p>
            <a:pPr algn="just">
              <a:lnSpc>
                <a:spcPct val="130000"/>
              </a:lnSpc>
            </a:pPr>
            <a:r>
              <a:rPr lang="en-US" sz="1800" b="1" dirty="0"/>
              <a:t>Data Stored in RDBMS</a:t>
            </a:r>
            <a:r>
              <a:rPr lang="en-US" sz="1800" dirty="0"/>
              <a:t>: Both structured data (such as Patient, Therapist, Appointments, and Payment Records) and unstructured data (such as Patient Feedback) are stored in the relational database to maintain strict consistency and integrity. Modern RDBMS capabilities, such as JSON allow for flexible storage and querying of unstructured data within the same system. </a:t>
            </a:r>
          </a:p>
          <a:p>
            <a:pPr algn="just">
              <a:lnSpc>
                <a:spcPct val="130000"/>
              </a:lnSpc>
            </a:pPr>
            <a:r>
              <a:rPr lang="en-US" sz="1800" b="1" dirty="0"/>
              <a:t>Integration Approach: </a:t>
            </a:r>
            <a:r>
              <a:rPr lang="en-US" sz="1800" dirty="0"/>
              <a:t>Since all data resides in the RDBMS, no external integration is required. For example, a patient’s profile, appointment history, and feedback are stored together in relational tables, ensuring a unified view of their journey while simplifying architecture and data management.</a:t>
            </a:r>
            <a:endParaRPr lang="en-IN" sz="1800" dirty="0"/>
          </a:p>
        </p:txBody>
      </p:sp>
    </p:spTree>
    <p:extLst>
      <p:ext uri="{BB962C8B-B14F-4D97-AF65-F5344CB8AC3E}">
        <p14:creationId xmlns:p14="http://schemas.microsoft.com/office/powerpoint/2010/main" val="986734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a:extLst>
            <a:ext uri="{FF2B5EF4-FFF2-40B4-BE49-F238E27FC236}">
              <a16:creationId xmlns:a16="http://schemas.microsoft.com/office/drawing/2014/main" id="{C0832B2E-A4E3-DF6D-1552-55C3F4DE927B}"/>
            </a:ext>
          </a:extLst>
        </p:cNvPr>
        <p:cNvGrpSpPr/>
        <p:nvPr/>
      </p:nvGrpSpPr>
      <p:grpSpPr>
        <a:xfrm>
          <a:off x="0" y="0"/>
          <a:ext cx="0" cy="0"/>
          <a:chOff x="0" y="0"/>
          <a:chExt cx="0" cy="0"/>
        </a:xfrm>
      </p:grpSpPr>
      <p:sp>
        <p:nvSpPr>
          <p:cNvPr id="106" name="Google Shape;106;p26">
            <a:extLst>
              <a:ext uri="{FF2B5EF4-FFF2-40B4-BE49-F238E27FC236}">
                <a16:creationId xmlns:a16="http://schemas.microsoft.com/office/drawing/2014/main" id="{79A0070E-07A8-F7A7-0C62-5213CC1C3190}"/>
              </a:ext>
            </a:extLst>
          </p:cNvPr>
          <p:cNvSpPr txBox="1">
            <a:spLocks noGrp="1"/>
          </p:cNvSpPr>
          <p:nvPr>
            <p:ph type="subTitle" idx="1"/>
          </p:nvPr>
        </p:nvSpPr>
        <p:spPr>
          <a:xfrm>
            <a:off x="3256575" y="3378350"/>
            <a:ext cx="2793300" cy="10173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SzPts val="1540"/>
              <a:buNone/>
            </a:pPr>
            <a:endParaRPr sz="1390" i="1">
              <a:solidFill>
                <a:srgbClr val="000000"/>
              </a:solidFill>
            </a:endParaRPr>
          </a:p>
          <a:p>
            <a:pPr marL="0" lvl="0" indent="0" algn="just" rtl="0">
              <a:lnSpc>
                <a:spcPct val="150000"/>
              </a:lnSpc>
              <a:spcBef>
                <a:spcPts val="0"/>
              </a:spcBef>
              <a:spcAft>
                <a:spcPts val="0"/>
              </a:spcAft>
              <a:buSzPts val="1540"/>
              <a:buNone/>
            </a:pPr>
            <a:endParaRPr sz="1390" i="1">
              <a:solidFill>
                <a:srgbClr val="000000"/>
              </a:solidFill>
            </a:endParaRPr>
          </a:p>
        </p:txBody>
      </p:sp>
      <p:sp>
        <p:nvSpPr>
          <p:cNvPr id="107" name="Google Shape;107;p26">
            <a:extLst>
              <a:ext uri="{FF2B5EF4-FFF2-40B4-BE49-F238E27FC236}">
                <a16:creationId xmlns:a16="http://schemas.microsoft.com/office/drawing/2014/main" id="{B56DDD60-20C9-5479-5CE2-CBC02EA542E3}"/>
              </a:ext>
            </a:extLst>
          </p:cNvPr>
          <p:cNvSpPr txBox="1"/>
          <p:nvPr/>
        </p:nvSpPr>
        <p:spPr>
          <a:xfrm>
            <a:off x="2193925" y="338725"/>
            <a:ext cx="6550500" cy="5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08" name="Google Shape;108;p26">
            <a:extLst>
              <a:ext uri="{FF2B5EF4-FFF2-40B4-BE49-F238E27FC236}">
                <a16:creationId xmlns:a16="http://schemas.microsoft.com/office/drawing/2014/main" id="{5EA86C55-1B18-9BAB-8678-4324C73BEF4A}"/>
              </a:ext>
            </a:extLst>
          </p:cNvPr>
          <p:cNvSpPr txBox="1"/>
          <p:nvPr/>
        </p:nvSpPr>
        <p:spPr>
          <a:xfrm>
            <a:off x="1708070" y="285684"/>
            <a:ext cx="6878700" cy="5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solidFill>
                  <a:srgbClr val="002060"/>
                </a:solidFill>
              </a:rPr>
              <a:t>          PROBLEM STATEMENT  </a:t>
            </a:r>
            <a:r>
              <a:rPr lang="en" sz="2300" b="1" dirty="0">
                <a:solidFill>
                  <a:srgbClr val="002060"/>
                </a:solidFill>
                <a:latin typeface="Times New Roman"/>
                <a:ea typeface="Times New Roman"/>
                <a:cs typeface="Times New Roman"/>
                <a:sym typeface="Times New Roman"/>
              </a:rPr>
              <a:t>           </a:t>
            </a:r>
            <a:endParaRPr sz="2800" b="1" dirty="0">
              <a:solidFill>
                <a:srgbClr val="002060"/>
              </a:solidFill>
            </a:endParaRPr>
          </a:p>
        </p:txBody>
      </p:sp>
      <p:sp>
        <p:nvSpPr>
          <p:cNvPr id="109" name="Google Shape;109;p26">
            <a:extLst>
              <a:ext uri="{FF2B5EF4-FFF2-40B4-BE49-F238E27FC236}">
                <a16:creationId xmlns:a16="http://schemas.microsoft.com/office/drawing/2014/main" id="{788F7DB9-A6BC-73DF-A696-82F97283B8A0}"/>
              </a:ext>
            </a:extLst>
          </p:cNvPr>
          <p:cNvSpPr txBox="1"/>
          <p:nvPr/>
        </p:nvSpPr>
        <p:spPr>
          <a:xfrm>
            <a:off x="671343" y="1043912"/>
            <a:ext cx="7801313" cy="3562211"/>
          </a:xfrm>
          <a:prstGeom prst="rect">
            <a:avLst/>
          </a:prstGeom>
          <a:noFill/>
          <a:ln>
            <a:noFill/>
          </a:ln>
        </p:spPr>
        <p:txBody>
          <a:bodyPr spcFirstLastPara="1" wrap="square" lIns="91425" tIns="91425" rIns="91425" bIns="91425" anchor="ctr" anchorCtr="0">
            <a:noAutofit/>
          </a:bodyPr>
          <a:lstStyle/>
          <a:p>
            <a:pPr algn="just" eaLnBrk="0" fontAlgn="base" hangingPunct="0">
              <a:lnSpc>
                <a:spcPct val="200000"/>
              </a:lnSpc>
              <a:spcBef>
                <a:spcPct val="0"/>
              </a:spcBef>
              <a:spcAft>
                <a:spcPct val="0"/>
              </a:spcAft>
              <a:buClrTx/>
            </a:pPr>
            <a:r>
              <a:rPr lang="en-US" altLang="en-US" sz="1600" dirty="0">
                <a:solidFill>
                  <a:schemeClr val="tx1"/>
                </a:solidFill>
                <a:latin typeface="Arial" panose="020B0604020202020204" pitchFamily="34" charset="0"/>
              </a:rPr>
              <a:t>Therapists struggle with managing </a:t>
            </a:r>
            <a:r>
              <a:rPr lang="en-IN" sz="1600" dirty="0">
                <a:solidFill>
                  <a:schemeClr val="tx1"/>
                </a:solidFill>
                <a:latin typeface="Arial" panose="020B0604020202020204" pitchFamily="34" charset="0"/>
              </a:rPr>
              <a:t>appointments, </a:t>
            </a:r>
            <a:r>
              <a:rPr lang="en-US" altLang="en-US" sz="1600" dirty="0">
                <a:solidFill>
                  <a:schemeClr val="tx1"/>
                </a:solidFill>
                <a:latin typeface="Arial" panose="020B0604020202020204" pitchFamily="34" charset="0"/>
              </a:rPr>
              <a:t>patient details, appointment scheduling, maintaining notes efficiently and </a:t>
            </a:r>
            <a:r>
              <a:rPr lang="en-IN" sz="1600" dirty="0">
                <a:solidFill>
                  <a:schemeClr val="tx1"/>
                </a:solidFill>
                <a:latin typeface="Arial" panose="020B0604020202020204" pitchFamily="34" charset="0"/>
              </a:rPr>
              <a:t>ensuring secure data handling</a:t>
            </a:r>
            <a:r>
              <a:rPr lang="en-US" altLang="en-US" sz="1600" dirty="0">
                <a:solidFill>
                  <a:schemeClr val="tx1"/>
                </a:solidFill>
                <a:latin typeface="Arial" panose="020B0604020202020204" pitchFamily="34" charset="0"/>
              </a:rPr>
              <a:t>, while patients face difficulty finding suitable therapists. </a:t>
            </a:r>
          </a:p>
          <a:p>
            <a:pPr algn="just" eaLnBrk="0" fontAlgn="base" hangingPunct="0">
              <a:lnSpc>
                <a:spcPct val="200000"/>
              </a:lnSpc>
              <a:spcBef>
                <a:spcPct val="0"/>
              </a:spcBef>
              <a:spcAft>
                <a:spcPct val="0"/>
              </a:spcAft>
              <a:buClrTx/>
            </a:pPr>
            <a:r>
              <a:rPr lang="en-US" sz="1600" dirty="0"/>
              <a:t>There is a need for a centralized platform that integrates patient management, appointment scheduling, feedback collection, and secure notes management while ensuring data security through role-based access and password hashing.</a:t>
            </a:r>
            <a:endParaRPr lang="en-US" altLang="en-US" sz="1600" dirty="0">
              <a:solidFill>
                <a:schemeClr val="tx1"/>
              </a:solidFill>
              <a:latin typeface="Arial" panose="020B0604020202020204" pitchFamily="34" charset="0"/>
            </a:endParaRPr>
          </a:p>
        </p:txBody>
      </p:sp>
    </p:spTree>
    <p:extLst>
      <p:ext uri="{BB962C8B-B14F-4D97-AF65-F5344CB8AC3E}">
        <p14:creationId xmlns:p14="http://schemas.microsoft.com/office/powerpoint/2010/main" val="1174520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a:extLst>
            <a:ext uri="{FF2B5EF4-FFF2-40B4-BE49-F238E27FC236}">
              <a16:creationId xmlns:a16="http://schemas.microsoft.com/office/drawing/2014/main" id="{01BB3255-773D-F1A4-04E1-06D3CED31544}"/>
            </a:ext>
          </a:extLst>
        </p:cNvPr>
        <p:cNvGrpSpPr/>
        <p:nvPr/>
      </p:nvGrpSpPr>
      <p:grpSpPr>
        <a:xfrm>
          <a:off x="0" y="0"/>
          <a:ext cx="0" cy="0"/>
          <a:chOff x="0" y="0"/>
          <a:chExt cx="0" cy="0"/>
        </a:xfrm>
      </p:grpSpPr>
      <p:sp>
        <p:nvSpPr>
          <p:cNvPr id="106" name="Google Shape;106;p26">
            <a:extLst>
              <a:ext uri="{FF2B5EF4-FFF2-40B4-BE49-F238E27FC236}">
                <a16:creationId xmlns:a16="http://schemas.microsoft.com/office/drawing/2014/main" id="{BD5A1EAB-97DC-144F-BB2D-C06879F0E3D7}"/>
              </a:ext>
            </a:extLst>
          </p:cNvPr>
          <p:cNvSpPr txBox="1">
            <a:spLocks noGrp="1"/>
          </p:cNvSpPr>
          <p:nvPr>
            <p:ph type="subTitle" idx="1"/>
          </p:nvPr>
        </p:nvSpPr>
        <p:spPr>
          <a:xfrm>
            <a:off x="3256575" y="3378350"/>
            <a:ext cx="2793300" cy="10173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SzPts val="1540"/>
              <a:buNone/>
            </a:pPr>
            <a:endParaRPr sz="1390" i="1">
              <a:solidFill>
                <a:srgbClr val="000000"/>
              </a:solidFill>
            </a:endParaRPr>
          </a:p>
          <a:p>
            <a:pPr marL="0" lvl="0" indent="0" algn="just" rtl="0">
              <a:lnSpc>
                <a:spcPct val="150000"/>
              </a:lnSpc>
              <a:spcBef>
                <a:spcPts val="0"/>
              </a:spcBef>
              <a:spcAft>
                <a:spcPts val="0"/>
              </a:spcAft>
              <a:buSzPts val="1540"/>
              <a:buNone/>
            </a:pPr>
            <a:endParaRPr sz="1390" i="1">
              <a:solidFill>
                <a:srgbClr val="000000"/>
              </a:solidFill>
            </a:endParaRPr>
          </a:p>
        </p:txBody>
      </p:sp>
      <p:sp>
        <p:nvSpPr>
          <p:cNvPr id="107" name="Google Shape;107;p26">
            <a:extLst>
              <a:ext uri="{FF2B5EF4-FFF2-40B4-BE49-F238E27FC236}">
                <a16:creationId xmlns:a16="http://schemas.microsoft.com/office/drawing/2014/main" id="{3B6AF539-0D35-8E1B-A5ED-36F27A769E46}"/>
              </a:ext>
            </a:extLst>
          </p:cNvPr>
          <p:cNvSpPr txBox="1"/>
          <p:nvPr/>
        </p:nvSpPr>
        <p:spPr>
          <a:xfrm>
            <a:off x="2193925" y="338725"/>
            <a:ext cx="6550500" cy="5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08" name="Google Shape;108;p26">
            <a:extLst>
              <a:ext uri="{FF2B5EF4-FFF2-40B4-BE49-F238E27FC236}">
                <a16:creationId xmlns:a16="http://schemas.microsoft.com/office/drawing/2014/main" id="{B6D650E5-03DD-A7EC-B8BA-69FF9AF61524}"/>
              </a:ext>
            </a:extLst>
          </p:cNvPr>
          <p:cNvSpPr txBox="1"/>
          <p:nvPr/>
        </p:nvSpPr>
        <p:spPr>
          <a:xfrm>
            <a:off x="1865725" y="260550"/>
            <a:ext cx="6878700" cy="5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solidFill>
                  <a:srgbClr val="002060"/>
                </a:solidFill>
              </a:rPr>
              <a:t>          LITERATURE SURVEY  </a:t>
            </a:r>
            <a:r>
              <a:rPr lang="en" sz="2300" b="1" dirty="0">
                <a:solidFill>
                  <a:srgbClr val="002060"/>
                </a:solidFill>
                <a:latin typeface="Times New Roman"/>
                <a:ea typeface="Times New Roman"/>
                <a:cs typeface="Times New Roman"/>
                <a:sym typeface="Times New Roman"/>
              </a:rPr>
              <a:t>           </a:t>
            </a:r>
            <a:endParaRPr sz="2800" b="1" dirty="0">
              <a:solidFill>
                <a:srgbClr val="002060"/>
              </a:solidFill>
            </a:endParaRPr>
          </a:p>
        </p:txBody>
      </p:sp>
      <p:sp>
        <p:nvSpPr>
          <p:cNvPr id="109" name="Google Shape;109;p26">
            <a:extLst>
              <a:ext uri="{FF2B5EF4-FFF2-40B4-BE49-F238E27FC236}">
                <a16:creationId xmlns:a16="http://schemas.microsoft.com/office/drawing/2014/main" id="{5A8D52B3-B654-37C8-D365-5455748F9763}"/>
              </a:ext>
            </a:extLst>
          </p:cNvPr>
          <p:cNvSpPr txBox="1"/>
          <p:nvPr/>
        </p:nvSpPr>
        <p:spPr>
          <a:xfrm>
            <a:off x="356100" y="707094"/>
            <a:ext cx="8431800" cy="3847800"/>
          </a:xfrm>
          <a:prstGeom prst="rect">
            <a:avLst/>
          </a:prstGeom>
          <a:noFill/>
          <a:ln>
            <a:noFill/>
          </a:ln>
        </p:spPr>
        <p:txBody>
          <a:bodyPr spcFirstLastPara="1" wrap="square" lIns="91425" tIns="91425" rIns="91425" bIns="91425" anchor="ctr" anchorCtr="0">
            <a:noAutofit/>
          </a:bodyPr>
          <a:lstStyle/>
          <a:p>
            <a:pPr marL="0" lvl="0" indent="0" algn="just" rtl="0">
              <a:lnSpc>
                <a:spcPct val="200000"/>
              </a:lnSpc>
              <a:spcBef>
                <a:spcPts val="1200"/>
              </a:spcBef>
              <a:spcAft>
                <a:spcPts val="0"/>
              </a:spcAft>
              <a:buClr>
                <a:schemeClr val="dk1"/>
              </a:buClr>
              <a:buSzPts val="1100"/>
              <a:buFont typeface="Arial"/>
              <a:buNone/>
            </a:pPr>
            <a:endParaRPr lang="en-US" dirty="0">
              <a:solidFill>
                <a:schemeClr val="dk1"/>
              </a:solidFill>
            </a:endParaRPr>
          </a:p>
        </p:txBody>
      </p:sp>
      <p:graphicFrame>
        <p:nvGraphicFramePr>
          <p:cNvPr id="2" name="Table 1">
            <a:extLst>
              <a:ext uri="{FF2B5EF4-FFF2-40B4-BE49-F238E27FC236}">
                <a16:creationId xmlns:a16="http://schemas.microsoft.com/office/drawing/2014/main" id="{CFB38184-A3D1-BA24-A17F-EE5DB0A50EE7}"/>
              </a:ext>
            </a:extLst>
          </p:cNvPr>
          <p:cNvGraphicFramePr>
            <a:graphicFrameLocks noGrp="1"/>
          </p:cNvGraphicFramePr>
          <p:nvPr>
            <p:extLst>
              <p:ext uri="{D42A27DB-BD31-4B8C-83A1-F6EECF244321}">
                <p14:modId xmlns:p14="http://schemas.microsoft.com/office/powerpoint/2010/main" val="3765101688"/>
              </p:ext>
            </p:extLst>
          </p:nvPr>
        </p:nvGraphicFramePr>
        <p:xfrm>
          <a:off x="214411" y="932900"/>
          <a:ext cx="8816077" cy="3971724"/>
        </p:xfrm>
        <a:graphic>
          <a:graphicData uri="http://schemas.openxmlformats.org/drawingml/2006/table">
            <a:tbl>
              <a:tblPr firstRow="1" bandRow="1">
                <a:tableStyleId>{75CD55B5-A0E9-44DD-92CA-0FC116B3B342}</a:tableStyleId>
              </a:tblPr>
              <a:tblGrid>
                <a:gridCol w="681070">
                  <a:extLst>
                    <a:ext uri="{9D8B030D-6E8A-4147-A177-3AD203B41FA5}">
                      <a16:colId xmlns:a16="http://schemas.microsoft.com/office/drawing/2014/main" val="435170025"/>
                    </a:ext>
                  </a:extLst>
                </a:gridCol>
                <a:gridCol w="1053137">
                  <a:extLst>
                    <a:ext uri="{9D8B030D-6E8A-4147-A177-3AD203B41FA5}">
                      <a16:colId xmlns:a16="http://schemas.microsoft.com/office/drawing/2014/main" val="2887651751"/>
                    </a:ext>
                  </a:extLst>
                </a:gridCol>
                <a:gridCol w="1608083">
                  <a:extLst>
                    <a:ext uri="{9D8B030D-6E8A-4147-A177-3AD203B41FA5}">
                      <a16:colId xmlns:a16="http://schemas.microsoft.com/office/drawing/2014/main" val="2054825290"/>
                    </a:ext>
                  </a:extLst>
                </a:gridCol>
                <a:gridCol w="5473787">
                  <a:extLst>
                    <a:ext uri="{9D8B030D-6E8A-4147-A177-3AD203B41FA5}">
                      <a16:colId xmlns:a16="http://schemas.microsoft.com/office/drawing/2014/main" val="739493037"/>
                    </a:ext>
                  </a:extLst>
                </a:gridCol>
              </a:tblGrid>
              <a:tr h="574283">
                <a:tc>
                  <a:txBody>
                    <a:bodyPr/>
                    <a:lstStyle/>
                    <a:p>
                      <a:pPr algn="l">
                        <a:lnSpc>
                          <a:spcPct val="150000"/>
                        </a:lnSpc>
                      </a:pPr>
                      <a:r>
                        <a:rPr lang="en-IN" sz="1600" dirty="0"/>
                        <a:t>SI.NO</a:t>
                      </a:r>
                    </a:p>
                  </a:txBody>
                  <a:tcPr/>
                </a:tc>
                <a:tc>
                  <a:txBody>
                    <a:bodyPr/>
                    <a:lstStyle/>
                    <a:p>
                      <a:pPr algn="l">
                        <a:lnSpc>
                          <a:spcPct val="150000"/>
                        </a:lnSpc>
                      </a:pPr>
                      <a:r>
                        <a:rPr lang="en-IN" sz="1600" dirty="0"/>
                        <a:t>AUTHOR </a:t>
                      </a:r>
                    </a:p>
                  </a:txBody>
                  <a:tcPr/>
                </a:tc>
                <a:tc>
                  <a:txBody>
                    <a:bodyPr/>
                    <a:lstStyle/>
                    <a:p>
                      <a:pPr algn="l">
                        <a:lnSpc>
                          <a:spcPct val="150000"/>
                        </a:lnSpc>
                      </a:pPr>
                      <a:r>
                        <a:rPr lang="en-IN" sz="1600" dirty="0"/>
                        <a:t>PAPER TITLE</a:t>
                      </a:r>
                    </a:p>
                  </a:txBody>
                  <a:tcPr/>
                </a:tc>
                <a:tc>
                  <a:txBody>
                    <a:bodyPr/>
                    <a:lstStyle/>
                    <a:p>
                      <a:pPr algn="l">
                        <a:lnSpc>
                          <a:spcPct val="150000"/>
                        </a:lnSpc>
                      </a:pPr>
                      <a:r>
                        <a:rPr lang="en-IN" sz="1600" dirty="0"/>
                        <a:t>SUMMARY</a:t>
                      </a:r>
                    </a:p>
                  </a:txBody>
                  <a:tcPr/>
                </a:tc>
                <a:extLst>
                  <a:ext uri="{0D108BD9-81ED-4DB2-BD59-A6C34878D82A}">
                    <a16:rowId xmlns:a16="http://schemas.microsoft.com/office/drawing/2014/main" val="3195057852"/>
                  </a:ext>
                </a:extLst>
              </a:tr>
              <a:tr h="3205862">
                <a:tc>
                  <a:txBody>
                    <a:bodyPr/>
                    <a:lstStyle/>
                    <a:p>
                      <a:pPr algn="l">
                        <a:lnSpc>
                          <a:spcPct val="130000"/>
                        </a:lnSpc>
                      </a:pPr>
                      <a:r>
                        <a:rPr lang="en-IN" sz="1400" dirty="0"/>
                        <a:t>1</a:t>
                      </a:r>
                    </a:p>
                  </a:txBody>
                  <a:tcPr/>
                </a:tc>
                <a:tc>
                  <a:txBody>
                    <a:bodyPr/>
                    <a:lstStyle/>
                    <a:p>
                      <a:pPr algn="just">
                        <a:lnSpc>
                          <a:spcPct val="130000"/>
                        </a:lnSpc>
                      </a:pPr>
                      <a:r>
                        <a:rPr lang="en-IN" sz="1400" dirty="0"/>
                        <a:t>Abha Tewari, Sudha Kallakuri, Siddhardha Devarapalli, David Peiris, Anushka Patel and Pallab K. Maulik</a:t>
                      </a:r>
                    </a:p>
                  </a:txBody>
                  <a:tcPr/>
                </a:tc>
                <a:tc>
                  <a:txBody>
                    <a:bodyPr/>
                    <a:lstStyle/>
                    <a:p>
                      <a:pPr marL="0" marR="0" lvl="0" indent="0" algn="just" defTabSz="914400" rtl="0" eaLnBrk="1" fontAlgn="auto" latinLnBrk="0" hangingPunct="1">
                        <a:lnSpc>
                          <a:spcPct val="130000"/>
                        </a:lnSpc>
                        <a:spcBef>
                          <a:spcPts val="0"/>
                        </a:spcBef>
                        <a:spcAft>
                          <a:spcPts val="0"/>
                        </a:spcAft>
                        <a:buClr>
                          <a:srgbClr val="000000"/>
                        </a:buClr>
                        <a:buSzTx/>
                        <a:buFont typeface="Arial"/>
                        <a:buNone/>
                        <a:tabLst/>
                        <a:defRPr/>
                      </a:pPr>
                      <a:r>
                        <a:rPr lang="en-US" sz="1400" dirty="0"/>
                        <a:t>SMART Mental Health Project: process evaluation to understand the barriers and facilitators for implementation of multifaceted intervention in rural India</a:t>
                      </a:r>
                      <a:endParaRPr lang="en-IN" sz="1400" dirty="0"/>
                    </a:p>
                  </a:txBody>
                  <a:tcPr/>
                </a:tc>
                <a:tc>
                  <a:txBody>
                    <a:bodyPr/>
                    <a:lstStyle/>
                    <a:p>
                      <a:pPr marL="0" marR="0" lvl="0" indent="0" algn="just" defTabSz="914400" rtl="0" eaLnBrk="1" fontAlgn="auto" latinLnBrk="0" hangingPunct="1">
                        <a:lnSpc>
                          <a:spcPct val="130000"/>
                        </a:lnSpc>
                        <a:spcBef>
                          <a:spcPts val="0"/>
                        </a:spcBef>
                        <a:spcAft>
                          <a:spcPts val="0"/>
                        </a:spcAft>
                        <a:buClr>
                          <a:srgbClr val="000000"/>
                        </a:buClr>
                        <a:buSzTx/>
                        <a:buFont typeface="Arial"/>
                        <a:buNone/>
                        <a:tabLst/>
                        <a:defRPr/>
                      </a:pPr>
                      <a:r>
                        <a:rPr lang="en-US" dirty="0"/>
                        <a:t>The SMART Mental Health Project was implemented across 12 villages in West Godavari district, Andhra Pradesh, to bridge treatment gaps for common mental disorders (CMDs) through </a:t>
                      </a:r>
                      <a:r>
                        <a:rPr lang="en-US" sz="1400" dirty="0"/>
                        <a:t>community campaigns.</a:t>
                      </a:r>
                    </a:p>
                    <a:p>
                      <a:pPr marL="0" marR="0" lvl="0" indent="0" algn="just" defTabSz="914400" rtl="0" eaLnBrk="1" fontAlgn="auto" latinLnBrk="0" hangingPunct="1">
                        <a:lnSpc>
                          <a:spcPct val="130000"/>
                        </a:lnSpc>
                        <a:spcBef>
                          <a:spcPts val="0"/>
                        </a:spcBef>
                        <a:spcAft>
                          <a:spcPts val="0"/>
                        </a:spcAft>
                        <a:buClr>
                          <a:srgbClr val="000000"/>
                        </a:buClr>
                        <a:buSzTx/>
                        <a:buFont typeface="Arial"/>
                        <a:buNone/>
                        <a:tabLst/>
                        <a:defRPr/>
                      </a:pPr>
                      <a:r>
                        <a:rPr lang="en-US" dirty="0"/>
                        <a:t>The process evaluation used a mixed-methods approach, including quantitative service usage analytics and qualitative data from interviews and focus groups with stakeholders.</a:t>
                      </a:r>
                      <a:endParaRPr lang="en-US" sz="1400" dirty="0"/>
                    </a:p>
                    <a:p>
                      <a:pPr marL="0" marR="0" lvl="0" indent="0" algn="just" defTabSz="914400" rtl="0" eaLnBrk="1" fontAlgn="auto" latinLnBrk="0" hangingPunct="1">
                        <a:lnSpc>
                          <a:spcPct val="130000"/>
                        </a:lnSpc>
                        <a:spcBef>
                          <a:spcPts val="0"/>
                        </a:spcBef>
                        <a:spcAft>
                          <a:spcPts val="0"/>
                        </a:spcAft>
                        <a:buClr>
                          <a:srgbClr val="000000"/>
                        </a:buClr>
                        <a:buSzTx/>
                        <a:buFont typeface="Arial"/>
                        <a:buNone/>
                        <a:tabLst/>
                        <a:defRPr/>
                      </a:pPr>
                      <a:r>
                        <a:rPr lang="en-US" sz="1400" dirty="0"/>
                        <a:t>Key Facilitators included effective training, supervision, and awareness programs, while barriers involved stigma, limited knowledge, travel distance, and poor mobile connectivity. </a:t>
                      </a:r>
                    </a:p>
                    <a:p>
                      <a:pPr marL="0" marR="0" lvl="0" indent="0" algn="just" defTabSz="914400" rtl="0" eaLnBrk="1" fontAlgn="auto" latinLnBrk="0" hangingPunct="1">
                        <a:lnSpc>
                          <a:spcPct val="130000"/>
                        </a:lnSpc>
                        <a:spcBef>
                          <a:spcPts val="0"/>
                        </a:spcBef>
                        <a:spcAft>
                          <a:spcPts val="0"/>
                        </a:spcAft>
                        <a:buClr>
                          <a:srgbClr val="000000"/>
                        </a:buClr>
                        <a:buSzTx/>
                        <a:buFont typeface="Arial"/>
                        <a:buNone/>
                        <a:tabLst/>
                        <a:defRPr/>
                      </a:pPr>
                      <a:r>
                        <a:rPr lang="en-IN" dirty="0">
                          <a:hlinkClick r:id="rId4"/>
                        </a:rPr>
                        <a:t>https://doi.org/10.1186/s13033-021-00438-2</a:t>
                      </a:r>
                      <a:endParaRPr lang="en-IN" dirty="0"/>
                    </a:p>
                    <a:p>
                      <a:pPr marL="0" marR="0" lvl="0" indent="0" algn="just" defTabSz="914400" rtl="0" eaLnBrk="1" fontAlgn="auto" latinLnBrk="0" hangingPunct="1">
                        <a:lnSpc>
                          <a:spcPct val="130000"/>
                        </a:lnSpc>
                        <a:spcBef>
                          <a:spcPts val="0"/>
                        </a:spcBef>
                        <a:spcAft>
                          <a:spcPts val="0"/>
                        </a:spcAft>
                        <a:buClr>
                          <a:srgbClr val="000000"/>
                        </a:buClr>
                        <a:buSzTx/>
                        <a:buFont typeface="Arial"/>
                        <a:buNone/>
                        <a:tabLst/>
                        <a:defRPr/>
                      </a:pPr>
                      <a:r>
                        <a:rPr lang="en-US" b="1" dirty="0"/>
                        <a:t>International Journal of Mental Health Systems </a:t>
                      </a:r>
                      <a:r>
                        <a:rPr lang="en-US" sz="1400" dirty="0"/>
                        <a:t>(2021)</a:t>
                      </a:r>
                      <a:endParaRPr lang="en-US" sz="1400" b="1" dirty="0"/>
                    </a:p>
                  </a:txBody>
                  <a:tcPr/>
                </a:tc>
                <a:extLst>
                  <a:ext uri="{0D108BD9-81ED-4DB2-BD59-A6C34878D82A}">
                    <a16:rowId xmlns:a16="http://schemas.microsoft.com/office/drawing/2014/main" val="3175810352"/>
                  </a:ext>
                </a:extLst>
              </a:tr>
            </a:tbl>
          </a:graphicData>
        </a:graphic>
      </p:graphicFrame>
    </p:spTree>
    <p:extLst>
      <p:ext uri="{BB962C8B-B14F-4D97-AF65-F5344CB8AC3E}">
        <p14:creationId xmlns:p14="http://schemas.microsoft.com/office/powerpoint/2010/main" val="1145581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a:extLst>
            <a:ext uri="{FF2B5EF4-FFF2-40B4-BE49-F238E27FC236}">
              <a16:creationId xmlns:a16="http://schemas.microsoft.com/office/drawing/2014/main" id="{F153FF71-40AC-20BB-5255-50FAF3D2D7AF}"/>
            </a:ext>
          </a:extLst>
        </p:cNvPr>
        <p:cNvGrpSpPr/>
        <p:nvPr/>
      </p:nvGrpSpPr>
      <p:grpSpPr>
        <a:xfrm>
          <a:off x="0" y="0"/>
          <a:ext cx="0" cy="0"/>
          <a:chOff x="0" y="0"/>
          <a:chExt cx="0" cy="0"/>
        </a:xfrm>
      </p:grpSpPr>
      <p:sp>
        <p:nvSpPr>
          <p:cNvPr id="106" name="Google Shape;106;p26">
            <a:extLst>
              <a:ext uri="{FF2B5EF4-FFF2-40B4-BE49-F238E27FC236}">
                <a16:creationId xmlns:a16="http://schemas.microsoft.com/office/drawing/2014/main" id="{F57BE2E1-91F0-7AC6-3DF4-0D0AE2B536AC}"/>
              </a:ext>
            </a:extLst>
          </p:cNvPr>
          <p:cNvSpPr txBox="1">
            <a:spLocks noGrp="1"/>
          </p:cNvSpPr>
          <p:nvPr>
            <p:ph type="subTitle" idx="1"/>
          </p:nvPr>
        </p:nvSpPr>
        <p:spPr>
          <a:xfrm>
            <a:off x="3256575" y="3378350"/>
            <a:ext cx="2793300" cy="10173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SzPts val="1540"/>
              <a:buNone/>
            </a:pPr>
            <a:endParaRPr sz="1390" i="1">
              <a:solidFill>
                <a:srgbClr val="000000"/>
              </a:solidFill>
            </a:endParaRPr>
          </a:p>
          <a:p>
            <a:pPr marL="0" lvl="0" indent="0" algn="just" rtl="0">
              <a:lnSpc>
                <a:spcPct val="150000"/>
              </a:lnSpc>
              <a:spcBef>
                <a:spcPts val="0"/>
              </a:spcBef>
              <a:spcAft>
                <a:spcPts val="0"/>
              </a:spcAft>
              <a:buSzPts val="1540"/>
              <a:buNone/>
            </a:pPr>
            <a:endParaRPr sz="1390" i="1">
              <a:solidFill>
                <a:srgbClr val="000000"/>
              </a:solidFill>
            </a:endParaRPr>
          </a:p>
        </p:txBody>
      </p:sp>
      <p:sp>
        <p:nvSpPr>
          <p:cNvPr id="107" name="Google Shape;107;p26">
            <a:extLst>
              <a:ext uri="{FF2B5EF4-FFF2-40B4-BE49-F238E27FC236}">
                <a16:creationId xmlns:a16="http://schemas.microsoft.com/office/drawing/2014/main" id="{283BE0FF-BD54-19CD-56A6-874AC5131285}"/>
              </a:ext>
            </a:extLst>
          </p:cNvPr>
          <p:cNvSpPr txBox="1"/>
          <p:nvPr/>
        </p:nvSpPr>
        <p:spPr>
          <a:xfrm>
            <a:off x="2193925" y="338725"/>
            <a:ext cx="6550500" cy="5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09" name="Google Shape;109;p26">
            <a:extLst>
              <a:ext uri="{FF2B5EF4-FFF2-40B4-BE49-F238E27FC236}">
                <a16:creationId xmlns:a16="http://schemas.microsoft.com/office/drawing/2014/main" id="{A22237FB-34C7-1CBD-BA0A-FDA8E442CF59}"/>
              </a:ext>
            </a:extLst>
          </p:cNvPr>
          <p:cNvSpPr txBox="1"/>
          <p:nvPr/>
        </p:nvSpPr>
        <p:spPr>
          <a:xfrm>
            <a:off x="356100" y="707094"/>
            <a:ext cx="8431800" cy="3847800"/>
          </a:xfrm>
          <a:prstGeom prst="rect">
            <a:avLst/>
          </a:prstGeom>
          <a:noFill/>
          <a:ln>
            <a:noFill/>
          </a:ln>
        </p:spPr>
        <p:txBody>
          <a:bodyPr spcFirstLastPara="1" wrap="square" lIns="91425" tIns="91425" rIns="91425" bIns="91425" anchor="ctr" anchorCtr="0">
            <a:noAutofit/>
          </a:bodyPr>
          <a:lstStyle/>
          <a:p>
            <a:pPr marL="0" lvl="0" indent="0" algn="just" rtl="0">
              <a:lnSpc>
                <a:spcPct val="200000"/>
              </a:lnSpc>
              <a:spcBef>
                <a:spcPts val="1200"/>
              </a:spcBef>
              <a:spcAft>
                <a:spcPts val="0"/>
              </a:spcAft>
              <a:buClr>
                <a:schemeClr val="dk1"/>
              </a:buClr>
              <a:buSzPts val="1100"/>
              <a:buFont typeface="Arial"/>
              <a:buNone/>
            </a:pPr>
            <a:endParaRPr lang="en-US" dirty="0">
              <a:solidFill>
                <a:schemeClr val="dk1"/>
              </a:solidFill>
            </a:endParaRPr>
          </a:p>
        </p:txBody>
      </p:sp>
      <p:graphicFrame>
        <p:nvGraphicFramePr>
          <p:cNvPr id="2" name="Table 1">
            <a:extLst>
              <a:ext uri="{FF2B5EF4-FFF2-40B4-BE49-F238E27FC236}">
                <a16:creationId xmlns:a16="http://schemas.microsoft.com/office/drawing/2014/main" id="{04CC4D93-FD4F-E54A-FE78-05990E0D8903}"/>
              </a:ext>
            </a:extLst>
          </p:cNvPr>
          <p:cNvGraphicFramePr>
            <a:graphicFrameLocks noGrp="1"/>
          </p:cNvGraphicFramePr>
          <p:nvPr>
            <p:extLst>
              <p:ext uri="{D42A27DB-BD31-4B8C-83A1-F6EECF244321}">
                <p14:modId xmlns:p14="http://schemas.microsoft.com/office/powerpoint/2010/main" val="1711460973"/>
              </p:ext>
            </p:extLst>
          </p:nvPr>
        </p:nvGraphicFramePr>
        <p:xfrm>
          <a:off x="279694" y="965834"/>
          <a:ext cx="8508206" cy="3917115"/>
        </p:xfrm>
        <a:graphic>
          <a:graphicData uri="http://schemas.openxmlformats.org/drawingml/2006/table">
            <a:tbl>
              <a:tblPr firstRow="1" bandRow="1">
                <a:tableStyleId>{75CD55B5-A0E9-44DD-92CA-0FC116B3B342}</a:tableStyleId>
              </a:tblPr>
              <a:tblGrid>
                <a:gridCol w="539182">
                  <a:extLst>
                    <a:ext uri="{9D8B030D-6E8A-4147-A177-3AD203B41FA5}">
                      <a16:colId xmlns:a16="http://schemas.microsoft.com/office/drawing/2014/main" val="435170025"/>
                    </a:ext>
                  </a:extLst>
                </a:gridCol>
                <a:gridCol w="1154967">
                  <a:extLst>
                    <a:ext uri="{9D8B030D-6E8A-4147-A177-3AD203B41FA5}">
                      <a16:colId xmlns:a16="http://schemas.microsoft.com/office/drawing/2014/main" val="2887651751"/>
                    </a:ext>
                  </a:extLst>
                </a:gridCol>
                <a:gridCol w="1614389">
                  <a:extLst>
                    <a:ext uri="{9D8B030D-6E8A-4147-A177-3AD203B41FA5}">
                      <a16:colId xmlns:a16="http://schemas.microsoft.com/office/drawing/2014/main" val="2054825290"/>
                    </a:ext>
                  </a:extLst>
                </a:gridCol>
                <a:gridCol w="5199668">
                  <a:extLst>
                    <a:ext uri="{9D8B030D-6E8A-4147-A177-3AD203B41FA5}">
                      <a16:colId xmlns:a16="http://schemas.microsoft.com/office/drawing/2014/main" val="739493037"/>
                    </a:ext>
                  </a:extLst>
                </a:gridCol>
              </a:tblGrid>
              <a:tr h="602526">
                <a:tc>
                  <a:txBody>
                    <a:bodyPr/>
                    <a:lstStyle/>
                    <a:p>
                      <a:pPr algn="l"/>
                      <a:r>
                        <a:rPr lang="en-IN" sz="1600" dirty="0"/>
                        <a:t>SI NO</a:t>
                      </a:r>
                    </a:p>
                  </a:txBody>
                  <a:tcPr/>
                </a:tc>
                <a:tc>
                  <a:txBody>
                    <a:bodyPr/>
                    <a:lstStyle/>
                    <a:p>
                      <a:pPr algn="l"/>
                      <a:r>
                        <a:rPr lang="en-IN" sz="1600" dirty="0"/>
                        <a:t>AUTHOR </a:t>
                      </a:r>
                    </a:p>
                  </a:txBody>
                  <a:tcPr/>
                </a:tc>
                <a:tc>
                  <a:txBody>
                    <a:bodyPr/>
                    <a:lstStyle/>
                    <a:p>
                      <a:pPr algn="l"/>
                      <a:r>
                        <a:rPr lang="en-IN" sz="1600" dirty="0"/>
                        <a:t>PAPER TITLE</a:t>
                      </a:r>
                    </a:p>
                  </a:txBody>
                  <a:tcPr/>
                </a:tc>
                <a:tc>
                  <a:txBody>
                    <a:bodyPr/>
                    <a:lstStyle/>
                    <a:p>
                      <a:pPr algn="l"/>
                      <a:r>
                        <a:rPr lang="en-IN" sz="1600" dirty="0"/>
                        <a:t>SUMMARY</a:t>
                      </a:r>
                    </a:p>
                  </a:txBody>
                  <a:tcPr/>
                </a:tc>
                <a:extLst>
                  <a:ext uri="{0D108BD9-81ED-4DB2-BD59-A6C34878D82A}">
                    <a16:rowId xmlns:a16="http://schemas.microsoft.com/office/drawing/2014/main" val="3195057852"/>
                  </a:ext>
                </a:extLst>
              </a:tr>
              <a:tr h="3314589">
                <a:tc>
                  <a:txBody>
                    <a:bodyPr/>
                    <a:lstStyle/>
                    <a:p>
                      <a:pPr algn="just">
                        <a:lnSpc>
                          <a:spcPct val="150000"/>
                        </a:lnSpc>
                      </a:pPr>
                      <a:r>
                        <a:rPr lang="en-IN" sz="1400" dirty="0"/>
                        <a:t>2</a:t>
                      </a:r>
                    </a:p>
                  </a:txBody>
                  <a:tcPr/>
                </a:tc>
                <a:tc>
                  <a:txBody>
                    <a:bodyPr/>
                    <a:lstStyle/>
                    <a:p>
                      <a:pPr algn="just">
                        <a:lnSpc>
                          <a:spcPct val="150000"/>
                        </a:lnSpc>
                      </a:pPr>
                      <a:r>
                        <a:rPr lang="en-IN" dirty="0"/>
                        <a:t>Nazmul Hassan Najib, </a:t>
                      </a:r>
                      <a:r>
                        <a:rPr lang="en-IN" dirty="0" err="1"/>
                        <a:t>Maksudul</a:t>
                      </a:r>
                      <a:r>
                        <a:rPr lang="en-IN" dirty="0"/>
                        <a:t> Islam Chowdhury, </a:t>
                      </a:r>
                      <a:r>
                        <a:rPr lang="en-IN" dirty="0" err="1"/>
                        <a:t>Kamrujjaman</a:t>
                      </a:r>
                      <a:r>
                        <a:rPr lang="en-IN" dirty="0"/>
                        <a:t> </a:t>
                      </a:r>
                      <a:endParaRPr lang="en-IN" sz="1400" dirty="0"/>
                    </a:p>
                  </a:txBody>
                  <a:tcPr/>
                </a:tc>
                <a:tc>
                  <a:txBody>
                    <a:bodyPr/>
                    <a:lstStyle/>
                    <a:p>
                      <a:pPr marL="0" marR="0" lvl="0" indent="0" algn="just" defTabSz="914400" rtl="0" eaLnBrk="1" fontAlgn="auto" latinLnBrk="0" hangingPunct="1">
                        <a:lnSpc>
                          <a:spcPct val="150000"/>
                        </a:lnSpc>
                        <a:spcBef>
                          <a:spcPts val="0"/>
                        </a:spcBef>
                        <a:spcAft>
                          <a:spcPts val="0"/>
                        </a:spcAft>
                        <a:buClr>
                          <a:srgbClr val="000000"/>
                        </a:buClr>
                        <a:buSzTx/>
                        <a:buFont typeface="Arial"/>
                        <a:buNone/>
                        <a:tabLst/>
                        <a:defRPr/>
                      </a:pPr>
                      <a:r>
                        <a:rPr lang="en-US" dirty="0"/>
                        <a:t>IoT based system for Smart Mental Health Support (2023)</a:t>
                      </a:r>
                    </a:p>
                    <a:p>
                      <a:pPr marL="0" marR="0" lvl="0" indent="0" algn="just" defTabSz="914400" rtl="0" eaLnBrk="1" fontAlgn="auto" latinLnBrk="0" hangingPunct="1">
                        <a:lnSpc>
                          <a:spcPct val="150000"/>
                        </a:lnSpc>
                        <a:spcBef>
                          <a:spcPts val="0"/>
                        </a:spcBef>
                        <a:spcAft>
                          <a:spcPts val="0"/>
                        </a:spcAft>
                        <a:buClr>
                          <a:srgbClr val="000000"/>
                        </a:buClr>
                        <a:buSzTx/>
                        <a:buFont typeface="Arial"/>
                        <a:buNone/>
                        <a:tabLst/>
                        <a:defRPr/>
                      </a:pPr>
                      <a:r>
                        <a:rPr lang="en-US" sz="1400" b="1" dirty="0"/>
                        <a:t>ScienceOpen</a:t>
                      </a:r>
                      <a:endParaRPr lang="en-IN" sz="1400" b="1" dirty="0"/>
                    </a:p>
                  </a:txBody>
                  <a:tcPr/>
                </a:tc>
                <a:tc>
                  <a:txBody>
                    <a:bodyPr/>
                    <a:lstStyle/>
                    <a:p>
                      <a:pPr algn="just">
                        <a:lnSpc>
                          <a:spcPct val="120000"/>
                        </a:lnSpc>
                      </a:pPr>
                      <a:r>
                        <a:rPr lang="en-US" dirty="0"/>
                        <a:t>IoT </a:t>
                      </a:r>
                      <a:r>
                        <a:rPr lang="en-IN" dirty="0"/>
                        <a:t>technologies</a:t>
                      </a:r>
                      <a:r>
                        <a:rPr lang="en-US" dirty="0"/>
                        <a:t> was used to create a comprehensive system that supports mental health through </a:t>
                      </a:r>
                      <a:r>
                        <a:rPr lang="en-US" b="0" dirty="0"/>
                        <a:t>Wearable Devices to </a:t>
                      </a:r>
                      <a:r>
                        <a:rPr lang="en-US" dirty="0"/>
                        <a:t>continuously monitor physiological and behavioral markers, such as heart rate, sleep patterns, and activity levels, providing real-time data on the user's mental health status.</a:t>
                      </a:r>
                    </a:p>
                    <a:p>
                      <a:pPr marL="0" marR="0" lvl="0" indent="0" algn="just" defTabSz="914400" rtl="0" eaLnBrk="1" fontAlgn="auto" latinLnBrk="0" hangingPunct="1">
                        <a:lnSpc>
                          <a:spcPct val="120000"/>
                        </a:lnSpc>
                        <a:spcBef>
                          <a:spcPts val="0"/>
                        </a:spcBef>
                        <a:spcAft>
                          <a:spcPts val="0"/>
                        </a:spcAft>
                        <a:buClr>
                          <a:srgbClr val="000000"/>
                        </a:buClr>
                        <a:buSzTx/>
                        <a:buFont typeface="Arial"/>
                        <a:buNone/>
                        <a:tabLst/>
                        <a:defRPr/>
                      </a:pPr>
                      <a:r>
                        <a:rPr lang="en-US" dirty="0"/>
                        <a:t>This web app addresses mental health challenges by enabling remote consultations between patients and professionals through video, audio, and text communication.</a:t>
                      </a:r>
                    </a:p>
                    <a:p>
                      <a:pPr algn="just">
                        <a:lnSpc>
                          <a:spcPct val="120000"/>
                        </a:lnSpc>
                      </a:pPr>
                      <a:r>
                        <a:rPr lang="en-US" dirty="0"/>
                        <a:t>It offers features like in-app therapy (e.g., breathing exercises, motivational content) for personalized care. </a:t>
                      </a:r>
                    </a:p>
                    <a:p>
                      <a:pPr algn="just">
                        <a:lnSpc>
                          <a:spcPct val="120000"/>
                        </a:lnSpc>
                      </a:pPr>
                      <a:r>
                        <a:rPr lang="en-US" dirty="0"/>
                        <a:t>Designed for accessibility, it supports introverts and underserved populations, providing a user-friendly platform tested for efficiency.</a:t>
                      </a:r>
                    </a:p>
                  </a:txBody>
                  <a:tcPr/>
                </a:tc>
                <a:extLst>
                  <a:ext uri="{0D108BD9-81ED-4DB2-BD59-A6C34878D82A}">
                    <a16:rowId xmlns:a16="http://schemas.microsoft.com/office/drawing/2014/main" val="3175810352"/>
                  </a:ext>
                </a:extLst>
              </a:tr>
            </a:tbl>
          </a:graphicData>
        </a:graphic>
      </p:graphicFrame>
      <p:sp>
        <p:nvSpPr>
          <p:cNvPr id="3" name="Google Shape;108;p26">
            <a:extLst>
              <a:ext uri="{FF2B5EF4-FFF2-40B4-BE49-F238E27FC236}">
                <a16:creationId xmlns:a16="http://schemas.microsoft.com/office/drawing/2014/main" id="{6EFE75A5-B3BA-D1B6-9A60-9734C368E8F2}"/>
              </a:ext>
            </a:extLst>
          </p:cNvPr>
          <p:cNvSpPr txBox="1"/>
          <p:nvPr/>
        </p:nvSpPr>
        <p:spPr>
          <a:xfrm>
            <a:off x="1865725" y="260550"/>
            <a:ext cx="6878700" cy="5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solidFill>
                  <a:srgbClr val="002060"/>
                </a:solidFill>
              </a:rPr>
              <a:t>          LITERATURE SURVEY  </a:t>
            </a:r>
            <a:r>
              <a:rPr lang="en" sz="2300" b="1" dirty="0">
                <a:solidFill>
                  <a:srgbClr val="002060"/>
                </a:solidFill>
                <a:latin typeface="Times New Roman"/>
                <a:ea typeface="Times New Roman"/>
                <a:cs typeface="Times New Roman"/>
                <a:sym typeface="Times New Roman"/>
              </a:rPr>
              <a:t>           </a:t>
            </a:r>
            <a:endParaRPr sz="2800" b="1" dirty="0">
              <a:solidFill>
                <a:srgbClr val="002060"/>
              </a:solidFill>
            </a:endParaRPr>
          </a:p>
        </p:txBody>
      </p:sp>
    </p:spTree>
    <p:extLst>
      <p:ext uri="{BB962C8B-B14F-4D97-AF65-F5344CB8AC3E}">
        <p14:creationId xmlns:p14="http://schemas.microsoft.com/office/powerpoint/2010/main" val="356320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a:extLst>
            <a:ext uri="{FF2B5EF4-FFF2-40B4-BE49-F238E27FC236}">
              <a16:creationId xmlns:a16="http://schemas.microsoft.com/office/drawing/2014/main" id="{042110FE-3B5E-528D-DBD1-443DC392FDD0}"/>
            </a:ext>
          </a:extLst>
        </p:cNvPr>
        <p:cNvGrpSpPr/>
        <p:nvPr/>
      </p:nvGrpSpPr>
      <p:grpSpPr>
        <a:xfrm>
          <a:off x="0" y="0"/>
          <a:ext cx="0" cy="0"/>
          <a:chOff x="0" y="0"/>
          <a:chExt cx="0" cy="0"/>
        </a:xfrm>
      </p:grpSpPr>
      <p:sp>
        <p:nvSpPr>
          <p:cNvPr id="106" name="Google Shape;106;p26">
            <a:extLst>
              <a:ext uri="{FF2B5EF4-FFF2-40B4-BE49-F238E27FC236}">
                <a16:creationId xmlns:a16="http://schemas.microsoft.com/office/drawing/2014/main" id="{8EE32A90-B8E6-7C5F-ABBC-16344DB05C8C}"/>
              </a:ext>
            </a:extLst>
          </p:cNvPr>
          <p:cNvSpPr txBox="1">
            <a:spLocks noGrp="1"/>
          </p:cNvSpPr>
          <p:nvPr>
            <p:ph type="subTitle" idx="1"/>
          </p:nvPr>
        </p:nvSpPr>
        <p:spPr>
          <a:xfrm>
            <a:off x="3256575" y="3378350"/>
            <a:ext cx="2793300" cy="10173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SzPts val="1540"/>
              <a:buNone/>
            </a:pPr>
            <a:endParaRPr sz="1390" i="1">
              <a:solidFill>
                <a:srgbClr val="000000"/>
              </a:solidFill>
            </a:endParaRPr>
          </a:p>
          <a:p>
            <a:pPr marL="0" lvl="0" indent="0" algn="just" rtl="0">
              <a:lnSpc>
                <a:spcPct val="150000"/>
              </a:lnSpc>
              <a:spcBef>
                <a:spcPts val="0"/>
              </a:spcBef>
              <a:spcAft>
                <a:spcPts val="0"/>
              </a:spcAft>
              <a:buSzPts val="1540"/>
              <a:buNone/>
            </a:pPr>
            <a:endParaRPr sz="1390" i="1">
              <a:solidFill>
                <a:srgbClr val="000000"/>
              </a:solidFill>
            </a:endParaRPr>
          </a:p>
        </p:txBody>
      </p:sp>
      <p:sp>
        <p:nvSpPr>
          <p:cNvPr id="107" name="Google Shape;107;p26">
            <a:extLst>
              <a:ext uri="{FF2B5EF4-FFF2-40B4-BE49-F238E27FC236}">
                <a16:creationId xmlns:a16="http://schemas.microsoft.com/office/drawing/2014/main" id="{4D96A2EA-ACC3-48A4-30D8-A6D7E48C411D}"/>
              </a:ext>
            </a:extLst>
          </p:cNvPr>
          <p:cNvSpPr txBox="1"/>
          <p:nvPr/>
        </p:nvSpPr>
        <p:spPr>
          <a:xfrm>
            <a:off x="2193925" y="338725"/>
            <a:ext cx="6550500" cy="5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09" name="Google Shape;109;p26">
            <a:extLst>
              <a:ext uri="{FF2B5EF4-FFF2-40B4-BE49-F238E27FC236}">
                <a16:creationId xmlns:a16="http://schemas.microsoft.com/office/drawing/2014/main" id="{E12F2230-2ABC-8415-9874-58DB14255956}"/>
              </a:ext>
            </a:extLst>
          </p:cNvPr>
          <p:cNvSpPr txBox="1"/>
          <p:nvPr/>
        </p:nvSpPr>
        <p:spPr>
          <a:xfrm>
            <a:off x="356100" y="707094"/>
            <a:ext cx="8431800" cy="3847800"/>
          </a:xfrm>
          <a:prstGeom prst="rect">
            <a:avLst/>
          </a:prstGeom>
          <a:noFill/>
          <a:ln>
            <a:noFill/>
          </a:ln>
        </p:spPr>
        <p:txBody>
          <a:bodyPr spcFirstLastPara="1" wrap="square" lIns="91425" tIns="91425" rIns="91425" bIns="91425" anchor="ctr" anchorCtr="0">
            <a:noAutofit/>
          </a:bodyPr>
          <a:lstStyle/>
          <a:p>
            <a:pPr marL="0" lvl="0" indent="0" algn="just" rtl="0">
              <a:lnSpc>
                <a:spcPct val="200000"/>
              </a:lnSpc>
              <a:spcBef>
                <a:spcPts val="1200"/>
              </a:spcBef>
              <a:spcAft>
                <a:spcPts val="0"/>
              </a:spcAft>
              <a:buClr>
                <a:schemeClr val="dk1"/>
              </a:buClr>
              <a:buSzPts val="1100"/>
              <a:buFont typeface="Arial"/>
              <a:buNone/>
            </a:pPr>
            <a:endParaRPr lang="en-US" dirty="0">
              <a:solidFill>
                <a:schemeClr val="dk1"/>
              </a:solidFill>
            </a:endParaRPr>
          </a:p>
        </p:txBody>
      </p:sp>
      <p:graphicFrame>
        <p:nvGraphicFramePr>
          <p:cNvPr id="2" name="Table 1">
            <a:extLst>
              <a:ext uri="{FF2B5EF4-FFF2-40B4-BE49-F238E27FC236}">
                <a16:creationId xmlns:a16="http://schemas.microsoft.com/office/drawing/2014/main" id="{94149522-5497-E385-467C-0B1895A23BA1}"/>
              </a:ext>
            </a:extLst>
          </p:cNvPr>
          <p:cNvGraphicFramePr>
            <a:graphicFrameLocks noGrp="1"/>
          </p:cNvGraphicFramePr>
          <p:nvPr>
            <p:extLst>
              <p:ext uri="{D42A27DB-BD31-4B8C-83A1-F6EECF244321}">
                <p14:modId xmlns:p14="http://schemas.microsoft.com/office/powerpoint/2010/main" val="870518101"/>
              </p:ext>
            </p:extLst>
          </p:nvPr>
        </p:nvGraphicFramePr>
        <p:xfrm>
          <a:off x="215855" y="916553"/>
          <a:ext cx="8712289" cy="4110822"/>
        </p:xfrm>
        <a:graphic>
          <a:graphicData uri="http://schemas.openxmlformats.org/drawingml/2006/table">
            <a:tbl>
              <a:tblPr firstRow="1" bandRow="1">
                <a:tableStyleId>{75CD55B5-A0E9-44DD-92CA-0FC116B3B342}</a:tableStyleId>
              </a:tblPr>
              <a:tblGrid>
                <a:gridCol w="690794">
                  <a:extLst>
                    <a:ext uri="{9D8B030D-6E8A-4147-A177-3AD203B41FA5}">
                      <a16:colId xmlns:a16="http://schemas.microsoft.com/office/drawing/2014/main" val="435170025"/>
                    </a:ext>
                  </a:extLst>
                </a:gridCol>
                <a:gridCol w="983769">
                  <a:extLst>
                    <a:ext uri="{9D8B030D-6E8A-4147-A177-3AD203B41FA5}">
                      <a16:colId xmlns:a16="http://schemas.microsoft.com/office/drawing/2014/main" val="2887651751"/>
                    </a:ext>
                  </a:extLst>
                </a:gridCol>
                <a:gridCol w="1584302">
                  <a:extLst>
                    <a:ext uri="{9D8B030D-6E8A-4147-A177-3AD203B41FA5}">
                      <a16:colId xmlns:a16="http://schemas.microsoft.com/office/drawing/2014/main" val="2054825290"/>
                    </a:ext>
                  </a:extLst>
                </a:gridCol>
                <a:gridCol w="5453424">
                  <a:extLst>
                    <a:ext uri="{9D8B030D-6E8A-4147-A177-3AD203B41FA5}">
                      <a16:colId xmlns:a16="http://schemas.microsoft.com/office/drawing/2014/main" val="739493037"/>
                    </a:ext>
                  </a:extLst>
                </a:gridCol>
              </a:tblGrid>
              <a:tr h="452015">
                <a:tc>
                  <a:txBody>
                    <a:bodyPr/>
                    <a:lstStyle/>
                    <a:p>
                      <a:pPr algn="l"/>
                      <a:r>
                        <a:rPr lang="en-IN" sz="1600" dirty="0"/>
                        <a:t>SI.NO</a:t>
                      </a:r>
                    </a:p>
                  </a:txBody>
                  <a:tcPr/>
                </a:tc>
                <a:tc>
                  <a:txBody>
                    <a:bodyPr/>
                    <a:lstStyle/>
                    <a:p>
                      <a:pPr algn="l"/>
                      <a:r>
                        <a:rPr lang="en-IN" sz="1600" dirty="0"/>
                        <a:t>AUTHOR </a:t>
                      </a:r>
                    </a:p>
                  </a:txBody>
                  <a:tcPr/>
                </a:tc>
                <a:tc>
                  <a:txBody>
                    <a:bodyPr/>
                    <a:lstStyle/>
                    <a:p>
                      <a:pPr algn="l"/>
                      <a:r>
                        <a:rPr lang="en-IN" sz="1600" dirty="0"/>
                        <a:t>PAPER TITLE</a:t>
                      </a:r>
                    </a:p>
                  </a:txBody>
                  <a:tcPr/>
                </a:tc>
                <a:tc>
                  <a:txBody>
                    <a:bodyPr/>
                    <a:lstStyle/>
                    <a:p>
                      <a:pPr algn="l"/>
                      <a:r>
                        <a:rPr lang="en-IN" sz="1600" dirty="0"/>
                        <a:t>SUMMARY</a:t>
                      </a:r>
                    </a:p>
                  </a:txBody>
                  <a:tcPr/>
                </a:tc>
                <a:extLst>
                  <a:ext uri="{0D108BD9-81ED-4DB2-BD59-A6C34878D82A}">
                    <a16:rowId xmlns:a16="http://schemas.microsoft.com/office/drawing/2014/main" val="3195057852"/>
                  </a:ext>
                </a:extLst>
              </a:tr>
              <a:tr h="3314589">
                <a:tc>
                  <a:txBody>
                    <a:bodyPr/>
                    <a:lstStyle/>
                    <a:p>
                      <a:pPr algn="just">
                        <a:lnSpc>
                          <a:spcPct val="150000"/>
                        </a:lnSpc>
                      </a:pPr>
                      <a:r>
                        <a:rPr lang="en-US" sz="1400" dirty="0"/>
                        <a:t>3</a:t>
                      </a:r>
                      <a:endParaRPr lang="en-IN" sz="1400" dirty="0"/>
                    </a:p>
                  </a:txBody>
                  <a:tcPr/>
                </a:tc>
                <a:tc>
                  <a:txBody>
                    <a:bodyPr/>
                    <a:lstStyle/>
                    <a:p>
                      <a:pPr algn="just">
                        <a:lnSpc>
                          <a:spcPct val="150000"/>
                        </a:lnSpc>
                      </a:pPr>
                      <a:r>
                        <a:rPr lang="en-IN" dirty="0"/>
                        <a:t>Batyrkhan Omarov, Sergazi Narynov and Zhandos Zhumanov</a:t>
                      </a:r>
                      <a:endParaRPr lang="en-IN" sz="1400" dirty="0"/>
                    </a:p>
                  </a:txBody>
                  <a:tcPr/>
                </a:tc>
                <a:tc>
                  <a: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lang="en-US" dirty="0"/>
                        <a:t>AI-Enabled Chatbots in Mental Health: A Systematic Review</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lang="en-IN" dirty="0"/>
                        <a:t>(2023) </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lang="en-IN" b="1" dirty="0"/>
                        <a:t>TechScience</a:t>
                      </a:r>
                      <a:r>
                        <a:rPr lang="en-IN" dirty="0"/>
                        <a:t> Computers, Materials &amp; Continua  </a:t>
                      </a:r>
                      <a:r>
                        <a:rPr lang="en-IN" dirty="0">
                          <a:hlinkClick r:id="rId4"/>
                        </a:rPr>
                        <a:t>10.32604/cmc.2023.034655</a:t>
                      </a:r>
                      <a:endParaRPr lang="en-IN" sz="1400" b="1" dirty="0"/>
                    </a:p>
                  </a:txBody>
                  <a:tcPr/>
                </a:tc>
                <a:tc>
                  <a:txBody>
                    <a:bodyPr/>
                    <a:lstStyle/>
                    <a:p>
                      <a:pPr algn="just">
                        <a:lnSpc>
                          <a:spcPct val="120000"/>
                        </a:lnSpc>
                      </a:pPr>
                      <a:r>
                        <a:rPr lang="en-US" dirty="0"/>
                        <a:t>This systematic review examines the application and effectiveness of AI-enabled chatbots in mental health care. The authors highlight the increasing use of AI chatbots to provide psychological support and therapy, which can bridge the gap in mental health services, particularly in remote and underserved areas. </a:t>
                      </a:r>
                    </a:p>
                    <a:p>
                      <a:pPr algn="just">
                        <a:lnSpc>
                          <a:spcPct val="120000"/>
                        </a:lnSpc>
                      </a:pPr>
                      <a:r>
                        <a:rPr lang="en-US" dirty="0"/>
                        <a:t>Discusses the benefits, such as accessibility and anonymity, and challenges, including ethical and privacy concerns. The authors also explore the technological advancements in natural language processing and machine learning that have facilitated the development of more sophisticated and empathetic chatbots. They emphasize the need for rigorous clinical validation and ethical guidelines to ensure safe and effective use of these technologies. </a:t>
                      </a:r>
                    </a:p>
                    <a:p>
                      <a:pPr algn="just">
                        <a:lnSpc>
                          <a:spcPct val="120000"/>
                        </a:lnSpc>
                      </a:pPr>
                      <a:r>
                        <a:rPr lang="en-US" dirty="0"/>
                        <a:t>Concludes by calling for more research to optimize these tools for diverse populations and settings.</a:t>
                      </a:r>
                    </a:p>
                  </a:txBody>
                  <a:tcPr/>
                </a:tc>
                <a:extLst>
                  <a:ext uri="{0D108BD9-81ED-4DB2-BD59-A6C34878D82A}">
                    <a16:rowId xmlns:a16="http://schemas.microsoft.com/office/drawing/2014/main" val="3175810352"/>
                  </a:ext>
                </a:extLst>
              </a:tr>
            </a:tbl>
          </a:graphicData>
        </a:graphic>
      </p:graphicFrame>
      <p:sp>
        <p:nvSpPr>
          <p:cNvPr id="3" name="Google Shape;108;p26">
            <a:extLst>
              <a:ext uri="{FF2B5EF4-FFF2-40B4-BE49-F238E27FC236}">
                <a16:creationId xmlns:a16="http://schemas.microsoft.com/office/drawing/2014/main" id="{02269583-2F51-303C-47D5-4947E03E8996}"/>
              </a:ext>
            </a:extLst>
          </p:cNvPr>
          <p:cNvSpPr txBox="1"/>
          <p:nvPr/>
        </p:nvSpPr>
        <p:spPr>
          <a:xfrm>
            <a:off x="1865725" y="32184"/>
            <a:ext cx="6878700" cy="5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solidFill>
                  <a:srgbClr val="002060"/>
                </a:solidFill>
              </a:rPr>
              <a:t>          LITERATURE SURVEY  </a:t>
            </a:r>
            <a:r>
              <a:rPr lang="en" sz="2300" b="1" dirty="0">
                <a:solidFill>
                  <a:srgbClr val="002060"/>
                </a:solidFill>
                <a:latin typeface="Times New Roman"/>
                <a:ea typeface="Times New Roman"/>
                <a:cs typeface="Times New Roman"/>
                <a:sym typeface="Times New Roman"/>
              </a:rPr>
              <a:t>           </a:t>
            </a:r>
            <a:endParaRPr sz="2800" b="1" dirty="0">
              <a:solidFill>
                <a:srgbClr val="002060"/>
              </a:solidFill>
            </a:endParaRPr>
          </a:p>
        </p:txBody>
      </p:sp>
    </p:spTree>
    <p:extLst>
      <p:ext uri="{BB962C8B-B14F-4D97-AF65-F5344CB8AC3E}">
        <p14:creationId xmlns:p14="http://schemas.microsoft.com/office/powerpoint/2010/main" val="1121595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a:extLst>
            <a:ext uri="{FF2B5EF4-FFF2-40B4-BE49-F238E27FC236}">
              <a16:creationId xmlns:a16="http://schemas.microsoft.com/office/drawing/2014/main" id="{C041199F-7903-C4F5-70DE-76DAFE02FAA6}"/>
            </a:ext>
          </a:extLst>
        </p:cNvPr>
        <p:cNvGrpSpPr/>
        <p:nvPr/>
      </p:nvGrpSpPr>
      <p:grpSpPr>
        <a:xfrm>
          <a:off x="0" y="0"/>
          <a:ext cx="0" cy="0"/>
          <a:chOff x="0" y="0"/>
          <a:chExt cx="0" cy="0"/>
        </a:xfrm>
      </p:grpSpPr>
      <p:sp>
        <p:nvSpPr>
          <p:cNvPr id="106" name="Google Shape;106;p26">
            <a:extLst>
              <a:ext uri="{FF2B5EF4-FFF2-40B4-BE49-F238E27FC236}">
                <a16:creationId xmlns:a16="http://schemas.microsoft.com/office/drawing/2014/main" id="{855E936F-DB48-1596-3EAA-E39E9E8B4725}"/>
              </a:ext>
            </a:extLst>
          </p:cNvPr>
          <p:cNvSpPr txBox="1">
            <a:spLocks noGrp="1"/>
          </p:cNvSpPr>
          <p:nvPr>
            <p:ph type="subTitle" idx="1"/>
          </p:nvPr>
        </p:nvSpPr>
        <p:spPr>
          <a:xfrm>
            <a:off x="3256575" y="3378350"/>
            <a:ext cx="2793300" cy="10173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SzPts val="1540"/>
              <a:buNone/>
            </a:pPr>
            <a:endParaRPr sz="1390" i="1">
              <a:solidFill>
                <a:srgbClr val="000000"/>
              </a:solidFill>
            </a:endParaRPr>
          </a:p>
          <a:p>
            <a:pPr marL="0" lvl="0" indent="0" algn="just" rtl="0">
              <a:lnSpc>
                <a:spcPct val="150000"/>
              </a:lnSpc>
              <a:spcBef>
                <a:spcPts val="0"/>
              </a:spcBef>
              <a:spcAft>
                <a:spcPts val="0"/>
              </a:spcAft>
              <a:buSzPts val="1540"/>
              <a:buNone/>
            </a:pPr>
            <a:endParaRPr sz="1390" i="1">
              <a:solidFill>
                <a:srgbClr val="000000"/>
              </a:solidFill>
            </a:endParaRPr>
          </a:p>
        </p:txBody>
      </p:sp>
      <p:sp>
        <p:nvSpPr>
          <p:cNvPr id="107" name="Google Shape;107;p26">
            <a:extLst>
              <a:ext uri="{FF2B5EF4-FFF2-40B4-BE49-F238E27FC236}">
                <a16:creationId xmlns:a16="http://schemas.microsoft.com/office/drawing/2014/main" id="{097D4FD0-B805-5F4B-29D0-AB7FE582FAB6}"/>
              </a:ext>
            </a:extLst>
          </p:cNvPr>
          <p:cNvSpPr txBox="1"/>
          <p:nvPr/>
        </p:nvSpPr>
        <p:spPr>
          <a:xfrm>
            <a:off x="2193925" y="338725"/>
            <a:ext cx="6550500" cy="5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08" name="Google Shape;108;p26">
            <a:extLst>
              <a:ext uri="{FF2B5EF4-FFF2-40B4-BE49-F238E27FC236}">
                <a16:creationId xmlns:a16="http://schemas.microsoft.com/office/drawing/2014/main" id="{2BEEACF4-C8AA-6BE0-18B1-E3CC42DCDCF1}"/>
              </a:ext>
            </a:extLst>
          </p:cNvPr>
          <p:cNvSpPr txBox="1"/>
          <p:nvPr/>
        </p:nvSpPr>
        <p:spPr>
          <a:xfrm>
            <a:off x="1865725" y="260550"/>
            <a:ext cx="6878700" cy="51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800" b="1" dirty="0">
                <a:solidFill>
                  <a:srgbClr val="002060"/>
                </a:solidFill>
              </a:rPr>
              <a:t>            PRESENT SYSTEM  </a:t>
            </a:r>
            <a:r>
              <a:rPr lang="en" sz="2300" b="1" dirty="0">
                <a:solidFill>
                  <a:srgbClr val="002060"/>
                </a:solidFill>
                <a:latin typeface="Times New Roman"/>
                <a:ea typeface="Times New Roman"/>
                <a:cs typeface="Times New Roman"/>
                <a:sym typeface="Times New Roman"/>
              </a:rPr>
              <a:t>           </a:t>
            </a:r>
            <a:endParaRPr sz="2800" b="1" dirty="0">
              <a:solidFill>
                <a:srgbClr val="002060"/>
              </a:solidFill>
            </a:endParaRPr>
          </a:p>
        </p:txBody>
      </p:sp>
      <p:sp>
        <p:nvSpPr>
          <p:cNvPr id="109" name="Google Shape;109;p26">
            <a:extLst>
              <a:ext uri="{FF2B5EF4-FFF2-40B4-BE49-F238E27FC236}">
                <a16:creationId xmlns:a16="http://schemas.microsoft.com/office/drawing/2014/main" id="{D3F11E2F-00F5-FDDA-28F2-D1B087AFF0AA}"/>
              </a:ext>
            </a:extLst>
          </p:cNvPr>
          <p:cNvSpPr txBox="1"/>
          <p:nvPr/>
        </p:nvSpPr>
        <p:spPr>
          <a:xfrm>
            <a:off x="356100" y="932900"/>
            <a:ext cx="8431800" cy="3847800"/>
          </a:xfrm>
          <a:prstGeom prst="rect">
            <a:avLst/>
          </a:prstGeom>
          <a:noFill/>
          <a:ln>
            <a:noFill/>
          </a:ln>
        </p:spPr>
        <p:txBody>
          <a:bodyPr spcFirstLastPara="1" wrap="square" lIns="91425" tIns="91425" rIns="91425" bIns="91425" anchor="ctr" anchorCtr="0">
            <a:noAutofit/>
          </a:bodyPr>
          <a:lstStyle/>
          <a:p>
            <a:pPr marL="0" lvl="0" indent="0" algn="just" rtl="0">
              <a:lnSpc>
                <a:spcPct val="120000"/>
              </a:lnSpc>
              <a:spcAft>
                <a:spcPts val="0"/>
              </a:spcAft>
              <a:buClr>
                <a:schemeClr val="dk1"/>
              </a:buClr>
              <a:buSzPts val="1100"/>
              <a:buFont typeface="Arial"/>
              <a:buNone/>
            </a:pPr>
            <a:r>
              <a:rPr lang="en-US" sz="1600" dirty="0"/>
              <a:t>•  </a:t>
            </a:r>
            <a:r>
              <a:rPr lang="en-US" sz="1600" b="1" dirty="0"/>
              <a:t>Spreadsheets or Paper-Based Records: </a:t>
            </a:r>
            <a:r>
              <a:rPr lang="en-US" sz="1600" dirty="0"/>
              <a:t>Inefficient and error-prone for storing patient information. </a:t>
            </a:r>
          </a:p>
          <a:p>
            <a:pPr lvl="0" algn="just" rtl="0">
              <a:lnSpc>
                <a:spcPct val="120000"/>
              </a:lnSpc>
              <a:spcAft>
                <a:spcPts val="0"/>
              </a:spcAft>
              <a:buClr>
                <a:schemeClr val="dk1"/>
              </a:buClr>
              <a:buSzPts val="1100"/>
            </a:pPr>
            <a:r>
              <a:rPr lang="en-US" sz="1600" dirty="0"/>
              <a:t>• </a:t>
            </a:r>
            <a:r>
              <a:rPr lang="en-US" sz="1600" b="1" dirty="0"/>
              <a:t>Security Gaps:</a:t>
            </a:r>
            <a:r>
              <a:rPr lang="en-US" sz="1600" dirty="0"/>
              <a:t> Existing systems often lack robust security measures like role-based access and encryption, risking sensitive data exposure. </a:t>
            </a:r>
          </a:p>
          <a:p>
            <a:pPr lvl="0" algn="just" rtl="0">
              <a:lnSpc>
                <a:spcPct val="120000"/>
              </a:lnSpc>
              <a:spcAft>
                <a:spcPts val="0"/>
              </a:spcAft>
              <a:buClr>
                <a:schemeClr val="dk1"/>
              </a:buClr>
              <a:buSzPts val="1100"/>
            </a:pPr>
            <a:r>
              <a:rPr lang="en-US" sz="1600" dirty="0"/>
              <a:t>• </a:t>
            </a:r>
            <a:r>
              <a:rPr lang="en-US" sz="1600" b="1" dirty="0"/>
              <a:t>Lack of Integrated Features</a:t>
            </a:r>
            <a:r>
              <a:rPr lang="en-US" sz="1600" dirty="0"/>
              <a:t>: Fragmented, offering separate modules integrated approach, where all features are available in a unified platform, is not always available.</a:t>
            </a:r>
          </a:p>
          <a:p>
            <a:pPr marL="0" lvl="0" indent="0" algn="just" rtl="0">
              <a:lnSpc>
                <a:spcPct val="120000"/>
              </a:lnSpc>
              <a:spcAft>
                <a:spcPts val="0"/>
              </a:spcAft>
              <a:buClr>
                <a:schemeClr val="dk1"/>
              </a:buClr>
              <a:buSzPts val="1100"/>
              <a:buFont typeface="Arial"/>
              <a:buNone/>
            </a:pPr>
            <a:r>
              <a:rPr lang="en-US" sz="1600" dirty="0"/>
              <a:t>• </a:t>
            </a:r>
            <a:r>
              <a:rPr lang="en-US" sz="1600" b="1" dirty="0"/>
              <a:t>Manual Scheduling Processes:</a:t>
            </a:r>
            <a:r>
              <a:rPr lang="en-US" sz="1600" dirty="0"/>
              <a:t> Appointments are booked and managed manually, resulting communication gaps. </a:t>
            </a:r>
          </a:p>
          <a:p>
            <a:pPr marL="0" lvl="0" indent="0" algn="just" rtl="0">
              <a:lnSpc>
                <a:spcPct val="120000"/>
              </a:lnSpc>
              <a:spcAft>
                <a:spcPts val="0"/>
              </a:spcAft>
              <a:buClr>
                <a:schemeClr val="dk1"/>
              </a:buClr>
              <a:buSzPts val="1100"/>
              <a:buFont typeface="Arial"/>
              <a:buNone/>
            </a:pPr>
            <a:r>
              <a:rPr lang="en-US" sz="1600" dirty="0"/>
              <a:t>• </a:t>
            </a:r>
            <a:r>
              <a:rPr lang="en-US" sz="1600" b="1" dirty="0"/>
              <a:t>Limited Patient Engagement</a:t>
            </a:r>
            <a:r>
              <a:rPr lang="en-US" sz="1600" dirty="0"/>
              <a:t>: Many platforms do not engage patients outside of scheduled sessions, offering little in the way of ongoing support or resources.</a:t>
            </a:r>
            <a:r>
              <a:rPr lang="en-US" sz="1600" b="1" dirty="0"/>
              <a:t> </a:t>
            </a:r>
          </a:p>
          <a:p>
            <a:pPr marL="0" lvl="0" indent="0" algn="just" rtl="0">
              <a:lnSpc>
                <a:spcPct val="120000"/>
              </a:lnSpc>
              <a:spcAft>
                <a:spcPts val="0"/>
              </a:spcAft>
              <a:buClr>
                <a:schemeClr val="dk1"/>
              </a:buClr>
              <a:buSzPts val="1100"/>
              <a:buFont typeface="Arial"/>
              <a:buNone/>
            </a:pPr>
            <a:r>
              <a:rPr lang="en-US" sz="1600" dirty="0"/>
              <a:t>• </a:t>
            </a:r>
            <a:r>
              <a:rPr lang="en-US" sz="1600" b="1" dirty="0"/>
              <a:t>Lack of AI-Driven Insights:</a:t>
            </a:r>
            <a:r>
              <a:rPr lang="en-US" sz="1600" dirty="0"/>
              <a:t> Existing systems do not leverage machine learning to analyze social media data, missing opportunities for proactive mental health predictions and personalized recommendations.</a:t>
            </a:r>
            <a:endParaRPr lang="en-US" sz="1600" dirty="0">
              <a:solidFill>
                <a:schemeClr val="dk1"/>
              </a:solidFill>
            </a:endParaRPr>
          </a:p>
        </p:txBody>
      </p:sp>
    </p:spTree>
    <p:extLst>
      <p:ext uri="{BB962C8B-B14F-4D97-AF65-F5344CB8AC3E}">
        <p14:creationId xmlns:p14="http://schemas.microsoft.com/office/powerpoint/2010/main" val="700112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a:extLst>
            <a:ext uri="{FF2B5EF4-FFF2-40B4-BE49-F238E27FC236}">
              <a16:creationId xmlns:a16="http://schemas.microsoft.com/office/drawing/2014/main" id="{EA0300D4-3A35-059E-D2FA-B943F9428EAA}"/>
            </a:ext>
          </a:extLst>
        </p:cNvPr>
        <p:cNvGrpSpPr/>
        <p:nvPr/>
      </p:nvGrpSpPr>
      <p:grpSpPr>
        <a:xfrm>
          <a:off x="0" y="0"/>
          <a:ext cx="0" cy="0"/>
          <a:chOff x="0" y="0"/>
          <a:chExt cx="0" cy="0"/>
        </a:xfrm>
      </p:grpSpPr>
      <p:sp>
        <p:nvSpPr>
          <p:cNvPr id="106" name="Google Shape;106;p26">
            <a:extLst>
              <a:ext uri="{FF2B5EF4-FFF2-40B4-BE49-F238E27FC236}">
                <a16:creationId xmlns:a16="http://schemas.microsoft.com/office/drawing/2014/main" id="{E223D061-666A-530C-DC1A-BF31097B90DC}"/>
              </a:ext>
            </a:extLst>
          </p:cNvPr>
          <p:cNvSpPr txBox="1">
            <a:spLocks noGrp="1"/>
          </p:cNvSpPr>
          <p:nvPr>
            <p:ph type="subTitle" idx="1"/>
          </p:nvPr>
        </p:nvSpPr>
        <p:spPr>
          <a:xfrm>
            <a:off x="3256575" y="3378350"/>
            <a:ext cx="2793300" cy="10173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SzPts val="1540"/>
              <a:buNone/>
            </a:pPr>
            <a:endParaRPr sz="1390" i="1">
              <a:solidFill>
                <a:srgbClr val="000000"/>
              </a:solidFill>
            </a:endParaRPr>
          </a:p>
          <a:p>
            <a:pPr marL="0" lvl="0" indent="0" algn="just" rtl="0">
              <a:lnSpc>
                <a:spcPct val="150000"/>
              </a:lnSpc>
              <a:spcBef>
                <a:spcPts val="0"/>
              </a:spcBef>
              <a:spcAft>
                <a:spcPts val="0"/>
              </a:spcAft>
              <a:buSzPts val="1540"/>
              <a:buNone/>
            </a:pPr>
            <a:endParaRPr sz="1390" i="1">
              <a:solidFill>
                <a:srgbClr val="000000"/>
              </a:solidFill>
            </a:endParaRPr>
          </a:p>
        </p:txBody>
      </p:sp>
      <p:sp>
        <p:nvSpPr>
          <p:cNvPr id="107" name="Google Shape;107;p26">
            <a:extLst>
              <a:ext uri="{FF2B5EF4-FFF2-40B4-BE49-F238E27FC236}">
                <a16:creationId xmlns:a16="http://schemas.microsoft.com/office/drawing/2014/main" id="{5207BA71-0A82-0192-4095-42043281663D}"/>
              </a:ext>
            </a:extLst>
          </p:cNvPr>
          <p:cNvSpPr txBox="1"/>
          <p:nvPr/>
        </p:nvSpPr>
        <p:spPr>
          <a:xfrm>
            <a:off x="2193925" y="338725"/>
            <a:ext cx="6550500" cy="5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08" name="Google Shape;108;p26">
            <a:extLst>
              <a:ext uri="{FF2B5EF4-FFF2-40B4-BE49-F238E27FC236}">
                <a16:creationId xmlns:a16="http://schemas.microsoft.com/office/drawing/2014/main" id="{142051F9-281A-C759-60D1-94E2B74D9725}"/>
              </a:ext>
            </a:extLst>
          </p:cNvPr>
          <p:cNvSpPr txBox="1"/>
          <p:nvPr/>
        </p:nvSpPr>
        <p:spPr>
          <a:xfrm>
            <a:off x="1865725" y="260550"/>
            <a:ext cx="6878700" cy="51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IN" sz="2800" b="1" dirty="0">
                <a:solidFill>
                  <a:srgbClr val="002060"/>
                </a:solidFill>
              </a:rPr>
              <a:t>	PROPOSED SYSTEM </a:t>
            </a:r>
          </a:p>
        </p:txBody>
      </p:sp>
      <p:sp>
        <p:nvSpPr>
          <p:cNvPr id="109" name="Google Shape;109;p26">
            <a:extLst>
              <a:ext uri="{FF2B5EF4-FFF2-40B4-BE49-F238E27FC236}">
                <a16:creationId xmlns:a16="http://schemas.microsoft.com/office/drawing/2014/main" id="{CBF33A2F-17F6-1E6B-0497-00FCF9B1A7AB}"/>
              </a:ext>
            </a:extLst>
          </p:cNvPr>
          <p:cNvSpPr txBox="1"/>
          <p:nvPr/>
        </p:nvSpPr>
        <p:spPr>
          <a:xfrm>
            <a:off x="311955" y="1295700"/>
            <a:ext cx="8598715" cy="3847800"/>
          </a:xfrm>
          <a:prstGeom prst="rect">
            <a:avLst/>
          </a:prstGeom>
          <a:noFill/>
          <a:ln>
            <a:noFill/>
          </a:ln>
        </p:spPr>
        <p:txBody>
          <a:bodyPr spcFirstLastPara="1" wrap="square" lIns="91425" tIns="91425" rIns="91425" bIns="91425" anchor="ctr" anchorCtr="0">
            <a:noAutofit/>
          </a:bodyPr>
          <a:lstStyle/>
          <a:p>
            <a:pPr marL="285750" marR="0" lvl="0" indent="-285750" algn="just" defTabSz="914400" rtl="0" eaLnBrk="0" fontAlgn="base" latinLnBrk="0" hangingPunct="0">
              <a:lnSpc>
                <a:spcPct val="135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Centralized Patient Database</a:t>
            </a:r>
            <a:r>
              <a:rPr kumimoji="0" lang="en-US" altLang="en-US" sz="1600" b="0" i="0" u="none" strike="noStrike" cap="none" normalizeH="0" baseline="0" dirty="0">
                <a:ln>
                  <a:noFill/>
                </a:ln>
                <a:solidFill>
                  <a:schemeClr val="tx1"/>
                </a:solidFill>
                <a:effectLst/>
                <a:latin typeface="Arial" panose="020B0604020202020204" pitchFamily="34" charset="0"/>
              </a:rPr>
              <a:t>: Stores patient profiles, diagnoses, and therapy goals for effective management.</a:t>
            </a:r>
          </a:p>
          <a:p>
            <a:pPr marL="285750" marR="0" lvl="0" indent="-285750" algn="just" defTabSz="914400" rtl="0" eaLnBrk="0" fontAlgn="base" latinLnBrk="0" hangingPunct="0">
              <a:lnSpc>
                <a:spcPct val="135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Appointment Scheduling &amp; Tracking</a:t>
            </a:r>
            <a:r>
              <a:rPr kumimoji="0" lang="en-US" altLang="en-US" sz="1600" b="0" i="0" u="none" strike="noStrike" cap="none" normalizeH="0" baseline="0" dirty="0">
                <a:ln>
                  <a:noFill/>
                </a:ln>
                <a:solidFill>
                  <a:schemeClr val="tx1"/>
                </a:solidFill>
                <a:effectLst/>
                <a:latin typeface="Arial" panose="020B0604020202020204" pitchFamily="34" charset="0"/>
              </a:rPr>
              <a:t>: Allows therapists to manage appointments with patients and track session times.</a:t>
            </a:r>
          </a:p>
          <a:p>
            <a:pPr marL="285750" marR="0" lvl="0" indent="-285750" algn="just" defTabSz="914400" rtl="0" eaLnBrk="0" fontAlgn="base" latinLnBrk="0" hangingPunct="0">
              <a:lnSpc>
                <a:spcPct val="135000"/>
              </a:lnSpc>
              <a:spcBef>
                <a:spcPct val="0"/>
              </a:spcBef>
              <a:spcAft>
                <a:spcPct val="0"/>
              </a:spcAft>
              <a:buClrTx/>
              <a:buSzTx/>
              <a:buFont typeface="Arial" panose="020B0604020202020204" pitchFamily="34" charset="0"/>
              <a:buChar char="•"/>
              <a:tabLst/>
            </a:pPr>
            <a:r>
              <a:rPr lang="en-US" sz="1600" b="1" dirty="0"/>
              <a:t>Appointment Notifications:</a:t>
            </a:r>
            <a:r>
              <a:rPr lang="en-US" sz="1600" dirty="0"/>
              <a:t> Sends updates about upcoming appointments to patients and therapists.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35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Feedback Collection</a:t>
            </a:r>
            <a:r>
              <a:rPr kumimoji="0" lang="en-US" altLang="en-US" sz="1600" b="0" i="0" u="none" strike="noStrike" cap="none" normalizeH="0" baseline="0" dirty="0">
                <a:ln>
                  <a:noFill/>
                </a:ln>
                <a:solidFill>
                  <a:schemeClr val="tx1"/>
                </a:solidFill>
                <a:effectLst/>
                <a:latin typeface="Arial" panose="020B0604020202020204" pitchFamily="34" charset="0"/>
              </a:rPr>
              <a:t>: Enables collection of patient feedback after each appointment, including ratings and comments.</a:t>
            </a:r>
          </a:p>
          <a:p>
            <a:pPr marL="285750" marR="0" lvl="0" indent="-285750" algn="just" defTabSz="914400" rtl="0" eaLnBrk="0" fontAlgn="base" latinLnBrk="0" hangingPunct="0">
              <a:lnSpc>
                <a:spcPct val="135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Payment Management</a:t>
            </a:r>
            <a:r>
              <a:rPr kumimoji="0" lang="en-US" altLang="en-US" sz="1600" b="0" i="0" u="none" strike="noStrike" cap="none" normalizeH="0" baseline="0" dirty="0">
                <a:ln>
                  <a:noFill/>
                </a:ln>
                <a:solidFill>
                  <a:schemeClr val="tx1"/>
                </a:solidFill>
                <a:effectLst/>
                <a:latin typeface="Arial" panose="020B0604020202020204" pitchFamily="34" charset="0"/>
              </a:rPr>
              <a:t>: Tracks payments made for each appointment, including payment details and methods.</a:t>
            </a:r>
          </a:p>
          <a:p>
            <a:pPr marL="285750" marR="0" lvl="0" indent="-285750" algn="just" defTabSz="914400" rtl="0" eaLnBrk="0" fontAlgn="base" latinLnBrk="0" hangingPunct="0">
              <a:lnSpc>
                <a:spcPct val="135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Enhanced Security</a:t>
            </a:r>
            <a:r>
              <a:rPr kumimoji="0" lang="en-US" altLang="en-US" sz="1600" b="0" i="0" u="none" strike="noStrike" cap="none" normalizeH="0" baseline="0" dirty="0">
                <a:ln>
                  <a:noFill/>
                </a:ln>
                <a:solidFill>
                  <a:schemeClr val="tx1"/>
                </a:solidFill>
                <a:effectLst/>
                <a:latin typeface="Arial" panose="020B0604020202020204" pitchFamily="34" charset="0"/>
              </a:rPr>
              <a:t>: Role-based access control, </a:t>
            </a:r>
            <a:r>
              <a:rPr lang="en-US" sz="1600" dirty="0">
                <a:solidFill>
                  <a:schemeClr val="tx1"/>
                </a:solidFill>
                <a:latin typeface="Arial" panose="020B0604020202020204" pitchFamily="34" charset="0"/>
              </a:rPr>
              <a:t>Data security through password hashing safeguarding user credentials.</a:t>
            </a:r>
            <a:endParaRPr lang="en-US" altLang="en-US" sz="1600" dirty="0">
              <a:solidFill>
                <a:schemeClr val="tx1"/>
              </a:solidFill>
              <a:latin typeface="Arial" panose="020B0604020202020204" pitchFamily="34" charset="0"/>
            </a:endParaRPr>
          </a:p>
          <a:p>
            <a:pPr marL="285750" marR="0" lvl="0" indent="-285750" algn="just" defTabSz="914400" rtl="0" eaLnBrk="0" fontAlgn="base" latinLnBrk="0" hangingPunct="0">
              <a:lnSpc>
                <a:spcPct val="135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lvl="0" indent="-285750" algn="just" rtl="0">
              <a:lnSpc>
                <a:spcPct val="135000"/>
              </a:lnSpc>
              <a:spcAft>
                <a:spcPts val="0"/>
              </a:spcAft>
              <a:buClr>
                <a:schemeClr val="dk1"/>
              </a:buClr>
              <a:buSzPts val="1100"/>
              <a:buFont typeface="Arial" panose="020B0604020202020204" pitchFamily="34" charset="0"/>
              <a:buChar char="•"/>
            </a:pPr>
            <a:endParaRPr lang="en-US" sz="1600" dirty="0">
              <a:solidFill>
                <a:schemeClr val="dk1"/>
              </a:solidFill>
            </a:endParaRPr>
          </a:p>
        </p:txBody>
      </p:sp>
    </p:spTree>
    <p:extLst>
      <p:ext uri="{BB962C8B-B14F-4D97-AF65-F5344CB8AC3E}">
        <p14:creationId xmlns:p14="http://schemas.microsoft.com/office/powerpoint/2010/main" val="3912516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a:extLst>
            <a:ext uri="{FF2B5EF4-FFF2-40B4-BE49-F238E27FC236}">
              <a16:creationId xmlns:a16="http://schemas.microsoft.com/office/drawing/2014/main" id="{C68A7F99-DFB6-CCC2-3E19-B66BB73C7E60}"/>
            </a:ext>
          </a:extLst>
        </p:cNvPr>
        <p:cNvGrpSpPr/>
        <p:nvPr/>
      </p:nvGrpSpPr>
      <p:grpSpPr>
        <a:xfrm>
          <a:off x="0" y="0"/>
          <a:ext cx="0" cy="0"/>
          <a:chOff x="0" y="0"/>
          <a:chExt cx="0" cy="0"/>
        </a:xfrm>
      </p:grpSpPr>
      <p:sp>
        <p:nvSpPr>
          <p:cNvPr id="106" name="Google Shape;106;p26">
            <a:extLst>
              <a:ext uri="{FF2B5EF4-FFF2-40B4-BE49-F238E27FC236}">
                <a16:creationId xmlns:a16="http://schemas.microsoft.com/office/drawing/2014/main" id="{D6C0F1AB-81E9-BAC9-DAA1-56EFE66ED9DE}"/>
              </a:ext>
            </a:extLst>
          </p:cNvPr>
          <p:cNvSpPr txBox="1">
            <a:spLocks noGrp="1"/>
          </p:cNvSpPr>
          <p:nvPr>
            <p:ph type="subTitle" idx="1"/>
          </p:nvPr>
        </p:nvSpPr>
        <p:spPr>
          <a:xfrm>
            <a:off x="3256575" y="3378350"/>
            <a:ext cx="2793300" cy="10173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SzPts val="1540"/>
              <a:buNone/>
            </a:pPr>
            <a:endParaRPr sz="1390" i="1">
              <a:solidFill>
                <a:srgbClr val="000000"/>
              </a:solidFill>
            </a:endParaRPr>
          </a:p>
          <a:p>
            <a:pPr marL="0" lvl="0" indent="0" algn="just" rtl="0">
              <a:lnSpc>
                <a:spcPct val="150000"/>
              </a:lnSpc>
              <a:spcBef>
                <a:spcPts val="0"/>
              </a:spcBef>
              <a:spcAft>
                <a:spcPts val="0"/>
              </a:spcAft>
              <a:buSzPts val="1540"/>
              <a:buNone/>
            </a:pPr>
            <a:endParaRPr sz="1390" i="1">
              <a:solidFill>
                <a:srgbClr val="000000"/>
              </a:solidFill>
            </a:endParaRPr>
          </a:p>
        </p:txBody>
      </p:sp>
      <p:sp>
        <p:nvSpPr>
          <p:cNvPr id="107" name="Google Shape;107;p26">
            <a:extLst>
              <a:ext uri="{FF2B5EF4-FFF2-40B4-BE49-F238E27FC236}">
                <a16:creationId xmlns:a16="http://schemas.microsoft.com/office/drawing/2014/main" id="{55B1B7A6-4BD7-E093-04FE-8ED5785F7B83}"/>
              </a:ext>
            </a:extLst>
          </p:cNvPr>
          <p:cNvSpPr txBox="1"/>
          <p:nvPr/>
        </p:nvSpPr>
        <p:spPr>
          <a:xfrm>
            <a:off x="2193925" y="338725"/>
            <a:ext cx="6550500" cy="5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08" name="Google Shape;108;p26">
            <a:extLst>
              <a:ext uri="{FF2B5EF4-FFF2-40B4-BE49-F238E27FC236}">
                <a16:creationId xmlns:a16="http://schemas.microsoft.com/office/drawing/2014/main" id="{2F780B69-43B1-4BB2-A330-0C430D94178D}"/>
              </a:ext>
            </a:extLst>
          </p:cNvPr>
          <p:cNvSpPr txBox="1"/>
          <p:nvPr/>
        </p:nvSpPr>
        <p:spPr>
          <a:xfrm>
            <a:off x="1348618" y="260550"/>
            <a:ext cx="6878700" cy="51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800" b="1" dirty="0">
                <a:solidFill>
                  <a:srgbClr val="002060"/>
                </a:solidFill>
              </a:rPr>
              <a:t>OBJECTIVES</a:t>
            </a:r>
          </a:p>
        </p:txBody>
      </p:sp>
      <p:sp>
        <p:nvSpPr>
          <p:cNvPr id="109" name="Google Shape;109;p26">
            <a:extLst>
              <a:ext uri="{FF2B5EF4-FFF2-40B4-BE49-F238E27FC236}">
                <a16:creationId xmlns:a16="http://schemas.microsoft.com/office/drawing/2014/main" id="{4657A6ED-3688-8E7D-D176-FA9BE17FFD6A}"/>
              </a:ext>
            </a:extLst>
          </p:cNvPr>
          <p:cNvSpPr txBox="1"/>
          <p:nvPr/>
        </p:nvSpPr>
        <p:spPr>
          <a:xfrm>
            <a:off x="264816" y="932900"/>
            <a:ext cx="8598715" cy="3847800"/>
          </a:xfrm>
          <a:prstGeom prst="rect">
            <a:avLst/>
          </a:prstGeom>
          <a:noFill/>
          <a:ln>
            <a:noFill/>
          </a:ln>
        </p:spPr>
        <p:txBody>
          <a:bodyPr spcFirstLastPara="1" wrap="square" lIns="91425" tIns="91425" rIns="91425" bIns="91425" anchor="ctr" anchorCtr="0">
            <a:noAutofit/>
          </a:bodyPr>
          <a:lstStyle/>
          <a:p>
            <a:pPr marL="285750" indent="-285750" algn="just" eaLnBrk="0" fontAlgn="base" hangingPunct="0">
              <a:lnSpc>
                <a:spcPct val="135000"/>
              </a:lnSpc>
              <a:spcBef>
                <a:spcPct val="0"/>
              </a:spcBef>
              <a:spcAft>
                <a:spcPct val="0"/>
              </a:spcAft>
              <a:buClrTx/>
              <a:buFont typeface="Arial" panose="020B0604020202020204" pitchFamily="34" charset="0"/>
              <a:buChar char="•"/>
            </a:pPr>
            <a:r>
              <a:rPr lang="en-US" altLang="en-US" sz="1600" b="1" dirty="0"/>
              <a:t>Centralized Platform: </a:t>
            </a:r>
            <a:r>
              <a:rPr lang="en-US" altLang="en-US" sz="1600" dirty="0"/>
              <a:t>Role-based access for storing patient/therapist profiles, live chat, chatbot support, payments, and appointment tracking.</a:t>
            </a:r>
          </a:p>
          <a:p>
            <a:pPr marL="285750" indent="-285750" algn="just" eaLnBrk="0" fontAlgn="base" hangingPunct="0">
              <a:lnSpc>
                <a:spcPct val="135000"/>
              </a:lnSpc>
              <a:spcBef>
                <a:spcPct val="0"/>
              </a:spcBef>
              <a:spcAft>
                <a:spcPct val="0"/>
              </a:spcAft>
              <a:buClrTx/>
              <a:buFont typeface="Arial" panose="020B0604020202020204" pitchFamily="34" charset="0"/>
              <a:buChar char="•"/>
            </a:pPr>
            <a:r>
              <a:rPr lang="en-US" altLang="en-US" sz="1600" b="1" dirty="0"/>
              <a:t>Appointment Management: </a:t>
            </a:r>
            <a:r>
              <a:rPr lang="en-US" altLang="en-US" sz="1600" dirty="0"/>
              <a:t>Comprehensive scheduling system for patient-preferred sessions, plus flexible notes management and rescheduling for therapists.</a:t>
            </a:r>
          </a:p>
          <a:p>
            <a:pPr marL="285750" indent="-285750" algn="just" eaLnBrk="0" fontAlgn="base" hangingPunct="0">
              <a:lnSpc>
                <a:spcPct val="135000"/>
              </a:lnSpc>
              <a:spcBef>
                <a:spcPct val="0"/>
              </a:spcBef>
              <a:spcAft>
                <a:spcPct val="0"/>
              </a:spcAft>
              <a:buClrTx/>
              <a:buFont typeface="Arial" panose="020B0604020202020204" pitchFamily="34" charset="0"/>
              <a:buChar char="•"/>
            </a:pPr>
            <a:r>
              <a:rPr lang="en-US" altLang="en-US" sz="1600" b="1" dirty="0"/>
              <a:t>Mental Health Prediction: </a:t>
            </a:r>
            <a:r>
              <a:rPr lang="en-US" altLang="en-US" sz="1600" dirty="0"/>
              <a:t>Analyze social media usage to predict mental health status, providing tailored self-care recommendations.</a:t>
            </a:r>
          </a:p>
          <a:p>
            <a:pPr marL="285750" indent="-285750" algn="just" eaLnBrk="0" fontAlgn="base" hangingPunct="0">
              <a:lnSpc>
                <a:spcPct val="135000"/>
              </a:lnSpc>
              <a:spcBef>
                <a:spcPct val="0"/>
              </a:spcBef>
              <a:spcAft>
                <a:spcPct val="0"/>
              </a:spcAft>
              <a:buClrTx/>
              <a:buFont typeface="Arial" panose="020B0604020202020204" pitchFamily="34" charset="0"/>
              <a:buChar char="•"/>
            </a:pPr>
            <a:r>
              <a:rPr lang="en-US" altLang="en-US" sz="1600" b="1" dirty="0"/>
              <a:t>Admin Dashboard: </a:t>
            </a:r>
            <a:r>
              <a:rPr lang="en-US" altLang="en-US" sz="1600" dirty="0"/>
              <a:t>Verify therapists, manage user accounts, and oversee appointments for quality control.</a:t>
            </a:r>
          </a:p>
          <a:p>
            <a:pPr marL="285750" indent="-285750" algn="just" eaLnBrk="0" fontAlgn="base" hangingPunct="0">
              <a:lnSpc>
                <a:spcPct val="135000"/>
              </a:lnSpc>
              <a:spcBef>
                <a:spcPct val="0"/>
              </a:spcBef>
              <a:spcAft>
                <a:spcPct val="0"/>
              </a:spcAft>
              <a:buClrTx/>
              <a:buFont typeface="Arial" panose="020B0604020202020204" pitchFamily="34" charset="0"/>
              <a:buChar char="•"/>
            </a:pPr>
            <a:r>
              <a:rPr lang="en-US" altLang="en-US" sz="1600" b="1" dirty="0"/>
              <a:t>Email Notifications: </a:t>
            </a:r>
            <a:r>
              <a:rPr lang="en-US" altLang="en-US" sz="1600" dirty="0"/>
              <a:t>Real-time updates for profile creation, verification, and appointment confirmations/cancellations.</a:t>
            </a:r>
          </a:p>
          <a:p>
            <a:pPr marL="285750" indent="-285750" algn="just" eaLnBrk="0" fontAlgn="base" hangingPunct="0">
              <a:lnSpc>
                <a:spcPct val="135000"/>
              </a:lnSpc>
              <a:spcBef>
                <a:spcPct val="0"/>
              </a:spcBef>
              <a:spcAft>
                <a:spcPct val="0"/>
              </a:spcAft>
              <a:buClrTx/>
              <a:buFont typeface="Arial" panose="020B0604020202020204" pitchFamily="34" charset="0"/>
              <a:buChar char="•"/>
            </a:pPr>
            <a:r>
              <a:rPr lang="en-US" altLang="en-US" sz="1600" b="1" dirty="0"/>
              <a:t>Feedback &amp; Payment</a:t>
            </a:r>
            <a:r>
              <a:rPr lang="en-US" altLang="en-US" sz="1600" dirty="0"/>
              <a:t>: Collect session ratings/comments, track payment details, and assess therapy quality. </a:t>
            </a:r>
          </a:p>
        </p:txBody>
      </p:sp>
    </p:spTree>
    <p:extLst>
      <p:ext uri="{BB962C8B-B14F-4D97-AF65-F5344CB8AC3E}">
        <p14:creationId xmlns:p14="http://schemas.microsoft.com/office/powerpoint/2010/main" val="10243268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628</TotalTime>
  <Words>1964</Words>
  <Application>Microsoft Office PowerPoint</Application>
  <PresentationFormat>On-screen Show (16:9)</PresentationFormat>
  <Paragraphs>180</Paragraphs>
  <Slides>21</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Symbol</vt:lpstr>
      <vt:lpstr>Arial</vt:lpstr>
      <vt:lpstr>Times New Roman</vt:lpstr>
      <vt:lpstr>Bodoni Moda</vt:lpstr>
      <vt:lpstr>Caveat</vt:lpstr>
      <vt:lpstr>Courier New</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Kiran</dc:creator>
  <cp:lastModifiedBy>Kiran R Aithal</cp:lastModifiedBy>
  <cp:revision>12</cp:revision>
  <dcterms:modified xsi:type="dcterms:W3CDTF">2025-02-15T13:27:52Z</dcterms:modified>
</cp:coreProperties>
</file>