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4A6-30CB-DD84-F55E-67114897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6D589-0F66-D37F-21CE-9872D2F5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4820-1DF6-62BB-625D-5EA3579C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9D01-34D7-5A48-B17B-8BCBB94A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37A5-60BF-B67D-BFD3-7906873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6904-32D8-AD59-37C7-9ACAD511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62D4B-4EC3-C9EA-36EA-B9ECB09F9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CCA2-B261-2D4E-898A-BB973432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F7B6-4DA4-14FA-59E4-87D274C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D012-8EE6-374E-7220-E58B9F29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C080F-A6A9-433F-87AB-FE7AE392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0FCFF-0E2D-5AAC-2EA0-1348114C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2463-A089-E055-8349-EB0EEED6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5198-BB1B-8E5E-3674-9DBB5C3D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70EB-0758-B69E-6890-3C8DA7F4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63F-4349-554E-64A8-0EAEF589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7604-956C-B08A-2F5E-738A4028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61EB-75E4-5344-12DE-EC9FD21B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8C8E-CDD7-51E6-E166-D378A360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E6AD-4553-382F-8A6C-6E83DFF0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1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E39-FA1D-9C25-721B-335F4739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199F-EB47-38CF-8FEE-2936FCBA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689E-3F50-6FC1-7E14-427E062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CD2F-F0E4-7148-B407-9C768CDB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4D41-D3BF-FAE9-28D3-034C326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32B5-D4AE-89A1-15C4-41383238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2C5F-491A-E4A6-7C96-46EAAE43D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BA1C-050B-D0FA-C100-DCC8A89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46B2-4F01-E390-6CEB-E6D0A834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C84E-DEF2-949B-8B71-BF580A66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602AB-FA63-501B-3FCD-D9FE3DE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10E1-06EC-3B9E-B5A9-943A537E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56FF-877D-CDF7-0E79-C2C8E85D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C080-F15F-19ED-B5EA-D8308585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58DEC-6AE4-9524-366F-309050AB2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E2B23-8D99-0818-AA00-1EF7C20CE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862E2-82CE-FB19-12E0-D409EE3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D44BD-6377-B599-E839-F97AD59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3463C-8935-0345-3B40-B3F9967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63F7EE5-55C5-DBD1-E414-351418213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B709-C350-FA3F-33C9-F20C589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791CB-B781-7A44-43F5-889A1DC7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1E0C7-18A7-F283-20C5-1D3AA667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17D1C6DB-C58F-E822-A6A1-06736B73E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2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772EE-3000-91FF-7007-6D5EDE36D0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525"/>
            <a:ext cx="2019048" cy="5460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7D07F-BF91-40F0-E1E9-034BF958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4A3D1-5600-ACF0-D401-24FC14F1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8DE52-6E91-5DF4-4C8D-5BD9C7D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26A3-9CF5-0F54-71BD-284412A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BE27-0B1F-D824-0E2B-879C5348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1677-FBAD-06D8-EB6D-9BCEF0CB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63794-419E-2DB5-763B-63D8951E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07F5-5837-8EA7-A249-29607699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6D852-837D-B525-9EE6-659785CF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9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B834-CF70-7DFD-EC90-F2090CEF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D2B9-E1D2-C82F-4830-A92C7DAF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E65B5-7646-95B2-A0F0-DE9E06C4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0FCCD-37BD-A8CC-0F61-37220B93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7CDB-FDB7-57CD-DE98-E1943621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0AFA5-5BE1-3D71-DE2F-FA8E35C2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78E3C-AE43-3D2A-71B8-1B3C9E62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B536-AAAA-657B-5E80-C19043CA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A4D5-FCF0-2D30-26CA-1BA54F7F0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452B-0D4A-48DC-A755-ABE19461C75E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4B21-6A4F-D672-19BF-249587D1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E630-E565-DF42-64DD-398BED1F1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CA92-D4FC-4A8F-AB04-FB9B762EA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02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FB6EB-7B6B-6110-51C0-835510624DC2}"/>
              </a:ext>
            </a:extLst>
          </p:cNvPr>
          <p:cNvSpPr txBox="1"/>
          <p:nvPr/>
        </p:nvSpPr>
        <p:spPr>
          <a:xfrm>
            <a:off x="384517" y="643622"/>
            <a:ext cx="11422966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solidFill>
                  <a:schemeClr val="accent2">
                    <a:lumMod val="50000"/>
                  </a:schemeClr>
                </a:solidFill>
                <a:latin typeface="+mj-lt"/>
                <a:ea typeface="Calibri"/>
                <a:cs typeface="Calibri"/>
              </a:rPr>
              <a:t>Source:</a:t>
            </a:r>
          </a:p>
          <a:p>
            <a:r>
              <a:rPr lang="en-US" sz="4400" dirty="0">
                <a:cs typeface="Calibri"/>
              </a:rPr>
              <a:t>            </a:t>
            </a:r>
            <a:r>
              <a:rPr lang="en-US" sz="4400" dirty="0">
                <a:ea typeface="Calibri"/>
                <a:cs typeface="Calibri"/>
              </a:rPr>
              <a:t>   </a:t>
            </a:r>
            <a:r>
              <a:rPr lang="en-US" sz="4400" dirty="0">
                <a:solidFill>
                  <a:srgbClr val="002060"/>
                </a:solidFill>
                <a:ea typeface="Calibri"/>
                <a:cs typeface="Calibri"/>
              </a:rPr>
              <a:t>  Kaggle</a:t>
            </a:r>
          </a:p>
          <a:p>
            <a:endParaRPr lang="en-US" sz="4400" dirty="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 sz="4400" b="1" u="sng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"/>
              </a:rPr>
              <a:t>Problem statement:</a:t>
            </a:r>
          </a:p>
          <a:p>
            <a:endParaRPr lang="en-US" sz="3600" b="1" u="sng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3600" dirty="0">
                <a:solidFill>
                  <a:srgbClr val="002060"/>
                </a:solidFill>
                <a:cs typeface="Calibri"/>
              </a:rPr>
              <a:t>To develop a machine learning model that predicts a customer's response to an offer for a specific product or service. The model will enable targeted marketing strategies and optimize campaign effectiveness.</a:t>
            </a:r>
            <a:endParaRPr lang="en-US" sz="3600" dirty="0">
              <a:solidFill>
                <a:srgbClr val="00206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3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35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40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Patil</dc:creator>
  <cp:lastModifiedBy>Kiran Patil</cp:lastModifiedBy>
  <cp:revision>2</cp:revision>
  <dcterms:created xsi:type="dcterms:W3CDTF">2023-07-19T14:40:38Z</dcterms:created>
  <dcterms:modified xsi:type="dcterms:W3CDTF">2023-07-19T19:03:27Z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2023-07-19T16:33:53Z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65462b3b-b179-4551-9a4c-cf6a794ee237</vt:lpwstr>
  </property>
  <property fmtid="{D5CDD505-2E9C-101B-9397-08002B2CF9AE}" pid="7" name="MSIP_Label_defa4170-0d19-0005-0004-bc88714345d2_ActionId">
    <vt:lpwstr>3d74a8f7-a809-4e11-8d1d-18a02b69247b</vt:lpwstr>
  </property>
  <property fmtid="{D5CDD505-2E9C-101B-9397-08002B2CF9AE}" pid="8" name="MSIP_Label_defa4170-0d19-0005-0004-bc88714345d2_ContentBits">
    <vt:lpwstr>0</vt:lpwstr>
  </property>
</Properties>
</file>