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</p:sldMasterIdLst>
  <p:notesMasterIdLst>
    <p:notesMasterId r:id="rId18"/>
  </p:notesMasterIdLst>
  <p:sldIdLst>
    <p:sldId id="256" r:id="rId2"/>
    <p:sldId id="259" r:id="rId3"/>
    <p:sldId id="260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83" r:id="rId12"/>
    <p:sldId id="284" r:id="rId13"/>
    <p:sldId id="285" r:id="rId14"/>
    <p:sldId id="286" r:id="rId15"/>
    <p:sldId id="287" r:id="rId16"/>
    <p:sldId id="288" r:id="rId17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19"/>
      <p:bold r:id="rId20"/>
      <p:italic r:id="rId21"/>
      <p:boldItalic r:id="rId22"/>
    </p:embeddedFont>
    <p:embeddedFont>
      <p:font typeface="Lexend Deca" panose="020B0604020202020204" charset="0"/>
      <p:regular r:id="rId23"/>
      <p:bold r:id="rId24"/>
    </p:embeddedFont>
    <p:embeddedFont>
      <p:font typeface="Lexend Deca Light" panose="020B0604020202020204" charset="0"/>
      <p:regular r:id="rId25"/>
      <p:bold r:id="rId26"/>
    </p:embeddedFont>
    <p:embeddedFont>
      <p:font typeface="Lexend Deca Medium" panose="020B0604020202020204" charset="0"/>
      <p:regular r:id="rId27"/>
      <p:bold r:id="rId28"/>
    </p:embeddedFont>
    <p:embeddedFont>
      <p:font typeface="Source Code Pro" panose="020B0509030403020204" pitchFamily="49" charset="0"/>
      <p:regular r:id="rId29"/>
      <p:bold r:id="rId30"/>
      <p:italic r:id="rId31"/>
      <p:boldItalic r:id="rId32"/>
    </p:embeddedFont>
    <p:embeddedFont>
      <p:font typeface="Source Code Pro Medium" panose="020B0509030403020204" pitchFamily="49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24" autoAdjust="0"/>
  </p:normalViewPr>
  <p:slideViewPr>
    <p:cSldViewPr snapToGrid="0">
      <p:cViewPr>
        <p:scale>
          <a:sx n="124" d="100"/>
          <a:sy n="124" d="100"/>
        </p:scale>
        <p:origin x="266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dd42f51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8dd42f51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 Light"/>
                <a:ea typeface="Barlow Light"/>
                <a:cs typeface="Barlow Light"/>
                <a:sym typeface="Barlow Light"/>
              </a:rPr>
              <a:t>Release: 20240216 </a:t>
            </a:r>
            <a:endParaRPr sz="10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abdd76964a_1_3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abdd76964a_1_3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d6e586eb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d6e586eb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d6e586ebb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d6e586ebb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d6e586ebb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d6e586ebb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d6e586ebb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d6e586ebb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d6e586ebb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d6e586ebb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d6e586ebb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d6e586ebb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0a7baf811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0a7baf8113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541866fd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541866fd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bdd76964a_1_1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bdd76964a_1_1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abdd76964a_1_1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abdd76964a_1_1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abdd76964a_1_20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abdd76964a_1_20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abdd76964a_1_20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abdd76964a_1_20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abdd76964a_1_1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abdd76964a_1_1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abdd76964a_1_1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abdd76964a_1_1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 Intro_Single line heading, one speaker: Dark 1">
  <p:cSld name="CUSTOM_6_1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33293" b="34614"/>
          <a:stretch/>
        </p:blipFill>
        <p:spPr>
          <a:xfrm flipH="1">
            <a:off x="4569375" y="1780525"/>
            <a:ext cx="4574625" cy="336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 l="29873" t="36768"/>
          <a:stretch/>
        </p:blipFill>
        <p:spPr>
          <a:xfrm rot="5400000">
            <a:off x="4781688" y="188488"/>
            <a:ext cx="4607950" cy="415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1059851" y="615750"/>
            <a:ext cx="1753800" cy="438900"/>
          </a:xfrm>
          <a:prstGeom prst="roundRect">
            <a:avLst>
              <a:gd name="adj" fmla="val 50000"/>
            </a:avLst>
          </a:prstGeom>
          <a:solidFill>
            <a:srgbClr val="0068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541291" y="630405"/>
            <a:ext cx="366716" cy="409567"/>
          </a:xfrm>
          <a:custGeom>
            <a:avLst/>
            <a:gdLst/>
            <a:ahLst/>
            <a:cxnLst/>
            <a:rect l="l" t="t" r="r" b="b"/>
            <a:pathLst>
              <a:path w="11442" h="12779" extrusionOk="0">
                <a:moveTo>
                  <a:pt x="5714" y="4437"/>
                </a:moveTo>
                <a:cubicBezTo>
                  <a:pt x="5725" y="4437"/>
                  <a:pt x="5736" y="4440"/>
                  <a:pt x="5736" y="4447"/>
                </a:cubicBezTo>
                <a:lnTo>
                  <a:pt x="6021" y="10853"/>
                </a:lnTo>
                <a:lnTo>
                  <a:pt x="6021" y="10867"/>
                </a:lnTo>
                <a:cubicBezTo>
                  <a:pt x="5950" y="10967"/>
                  <a:pt x="5707" y="11181"/>
                  <a:pt x="5707" y="11181"/>
                </a:cubicBezTo>
                <a:cubicBezTo>
                  <a:pt x="5707" y="11181"/>
                  <a:pt x="5479" y="10981"/>
                  <a:pt x="5407" y="10867"/>
                </a:cubicBezTo>
                <a:lnTo>
                  <a:pt x="5407" y="10853"/>
                </a:lnTo>
                <a:lnTo>
                  <a:pt x="5693" y="4447"/>
                </a:lnTo>
                <a:cubicBezTo>
                  <a:pt x="5693" y="4440"/>
                  <a:pt x="5703" y="4437"/>
                  <a:pt x="5714" y="4437"/>
                </a:cubicBezTo>
                <a:close/>
                <a:moveTo>
                  <a:pt x="5709" y="0"/>
                </a:moveTo>
                <a:cubicBezTo>
                  <a:pt x="5703" y="0"/>
                  <a:pt x="5700" y="4"/>
                  <a:pt x="5693" y="11"/>
                </a:cubicBezTo>
                <a:cubicBezTo>
                  <a:pt x="5607" y="154"/>
                  <a:pt x="5136" y="796"/>
                  <a:pt x="4609" y="1423"/>
                </a:cubicBezTo>
                <a:cubicBezTo>
                  <a:pt x="1" y="7286"/>
                  <a:pt x="5336" y="11252"/>
                  <a:pt x="5336" y="11252"/>
                </a:cubicBezTo>
                <a:lnTo>
                  <a:pt x="5393" y="11281"/>
                </a:lnTo>
                <a:cubicBezTo>
                  <a:pt x="5422" y="11894"/>
                  <a:pt x="5536" y="12778"/>
                  <a:pt x="5536" y="12778"/>
                </a:cubicBezTo>
                <a:lnTo>
                  <a:pt x="5921" y="12778"/>
                </a:lnTo>
                <a:cubicBezTo>
                  <a:pt x="5921" y="12778"/>
                  <a:pt x="6035" y="11908"/>
                  <a:pt x="6064" y="11281"/>
                </a:cubicBezTo>
                <a:lnTo>
                  <a:pt x="6121" y="11252"/>
                </a:lnTo>
                <a:cubicBezTo>
                  <a:pt x="6106" y="11252"/>
                  <a:pt x="11442" y="7286"/>
                  <a:pt x="6820" y="1423"/>
                </a:cubicBezTo>
                <a:cubicBezTo>
                  <a:pt x="6278" y="781"/>
                  <a:pt x="5821" y="139"/>
                  <a:pt x="5736" y="11"/>
                </a:cubicBezTo>
                <a:cubicBezTo>
                  <a:pt x="5721" y="4"/>
                  <a:pt x="5714" y="0"/>
                  <a:pt x="5709" y="0"/>
                </a:cubicBezTo>
                <a:close/>
              </a:path>
            </a:pathLst>
          </a:custGeom>
          <a:solidFill>
            <a:srgbClr val="00E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1060704" y="2368296"/>
            <a:ext cx="61449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 idx="2"/>
          </p:nvPr>
        </p:nvSpPr>
        <p:spPr>
          <a:xfrm>
            <a:off x="1060704" y="1472184"/>
            <a:ext cx="6144900" cy="67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Font typeface="Noto Serif JP"/>
              <a:buNone/>
              <a:defRPr sz="4400"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Font typeface="Noto Serif JP"/>
              <a:buNone/>
              <a:defRPr sz="4400"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Font typeface="Noto Serif JP"/>
              <a:buNone/>
              <a:defRPr sz="4400"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Font typeface="Noto Serif JP"/>
              <a:buNone/>
              <a:defRPr sz="4400"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Font typeface="Noto Serif JP"/>
              <a:buNone/>
              <a:defRPr sz="4400"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Font typeface="Noto Serif JP"/>
              <a:buNone/>
              <a:defRPr sz="4400"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Font typeface="Noto Serif JP"/>
              <a:buNone/>
              <a:defRPr sz="4400"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Font typeface="Noto Serif JP"/>
              <a:buNone/>
              <a:defRPr sz="4400"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title" idx="3"/>
          </p:nvPr>
        </p:nvSpPr>
        <p:spPr>
          <a:xfrm>
            <a:off x="1938525" y="3694175"/>
            <a:ext cx="2191800" cy="66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title" idx="4"/>
          </p:nvPr>
        </p:nvSpPr>
        <p:spPr>
          <a:xfrm>
            <a:off x="1286028" y="754890"/>
            <a:ext cx="1305000" cy="15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ource Code Pro Medium"/>
              <a:buNone/>
              <a:defRPr sz="1300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>
            <a:spLocks noGrp="1"/>
          </p:cNvSpPr>
          <p:nvPr>
            <p:ph type="pic" idx="5"/>
          </p:nvPr>
        </p:nvSpPr>
        <p:spPr>
          <a:xfrm>
            <a:off x="1060638" y="3705540"/>
            <a:ext cx="658500" cy="658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Body_Blank: Light">
  <p:cSld name="CUSTOM_6_1_1_1_1_1_1_1_1_1_1_1_1_1_1_1_1_1_1_1_1_1_1_1_1_1_1_1_1_3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Body_Blank no logo: Light">
  <p:cSld name="CUSTOM_6_1_1_1_1_1_1_1_1_1_1_1_1_1_1_1_1_1_1_1_1_1_1_1_1_1_1_1_1_3_1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Body_Centered two line title + subtitle, blank: Light">
  <p:cSld name="CUSTOM_6_1_1_1_1_1_1_1_1_1_1_1_1_1_1_1_1_1_1_1_1_1_1_1_1_1_1_1_1_2_1_1_1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3694200" y="320040"/>
            <a:ext cx="1755600" cy="438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3922148" y="459180"/>
            <a:ext cx="1305000" cy="15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Font typeface="Source Code Pro Medium"/>
              <a:buNone/>
              <a:defRPr sz="13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2"/>
          </p:nvPr>
        </p:nvSpPr>
        <p:spPr>
          <a:xfrm>
            <a:off x="1063125" y="978444"/>
            <a:ext cx="7017300" cy="92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Lexend Deca Light"/>
              <a:buNone/>
              <a:defRPr sz="30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Lexend Deca Light"/>
              <a:buNone/>
              <a:defRPr sz="30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Lexend Deca Light"/>
              <a:buNone/>
              <a:defRPr sz="30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Lexend Deca Light"/>
              <a:buNone/>
              <a:defRPr sz="30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Lexend Deca Light"/>
              <a:buNone/>
              <a:defRPr sz="30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Lexend Deca Light"/>
              <a:buNone/>
              <a:defRPr sz="30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Lexend Deca Light"/>
              <a:buNone/>
              <a:defRPr sz="30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Lexend Deca Light"/>
              <a:buNone/>
              <a:defRPr sz="30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Lexend Deca Light"/>
              <a:buNone/>
              <a:defRPr sz="30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Body_50/50 small title">
  <p:cSld name="CUSTOM_6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01E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622725" y="615750"/>
            <a:ext cx="30687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erif JP"/>
              <a:buNone/>
              <a:defRPr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erif JP"/>
              <a:buNone/>
              <a:defRPr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erif JP"/>
              <a:buNone/>
              <a:defRPr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erif JP"/>
              <a:buNone/>
              <a:defRPr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erif JP"/>
              <a:buNone/>
              <a:defRPr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erif JP"/>
              <a:buNone/>
              <a:defRPr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erif JP"/>
              <a:buNone/>
              <a:defRPr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erif JP"/>
              <a:buNone/>
              <a:defRPr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2"/>
          </p:nvPr>
        </p:nvSpPr>
        <p:spPr>
          <a:xfrm>
            <a:off x="5212080" y="615750"/>
            <a:ext cx="30687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  <p15:guide id="23" orient="horz" pos="891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Body_50/50 blank">
  <p:cSld name="CUSTOM_6_1_1_1_1_1_1_1_1_1_1_1_1_1_1_1_1_1_1_1_1_1_1_1_1_1_1_1_1_1_1_2"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01E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  <p15:guide id="23" orient="horz" pos="891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Quote_Light 1">
  <p:cSld name="CUSTOM_6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>
            <a:spLocks noGrp="1"/>
          </p:cNvSpPr>
          <p:nvPr>
            <p:ph type="pic" idx="2"/>
          </p:nvPr>
        </p:nvSpPr>
        <p:spPr>
          <a:xfrm>
            <a:off x="1060638" y="3778692"/>
            <a:ext cx="658500" cy="658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7" name="Google Shape;97;p17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2">
            <a:alphaModFix/>
          </a:blip>
          <a:srcRect r="65411" b="12831"/>
          <a:stretch/>
        </p:blipFill>
        <p:spPr>
          <a:xfrm rot="-5400000" flipH="1">
            <a:off x="5953800" y="1953300"/>
            <a:ext cx="1817925" cy="45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/>
          <p:nvPr/>
        </p:nvSpPr>
        <p:spPr>
          <a:xfrm>
            <a:off x="622725" y="877809"/>
            <a:ext cx="219479" cy="153623"/>
          </a:xfrm>
          <a:custGeom>
            <a:avLst/>
            <a:gdLst/>
            <a:ahLst/>
            <a:cxnLst/>
            <a:rect l="l" t="t" r="r" b="b"/>
            <a:pathLst>
              <a:path w="18463" h="13119" extrusionOk="0">
                <a:moveTo>
                  <a:pt x="7541" y="1"/>
                </a:moveTo>
                <a:cubicBezTo>
                  <a:pt x="2683" y="85"/>
                  <a:pt x="0" y="2240"/>
                  <a:pt x="0" y="7627"/>
                </a:cubicBezTo>
                <a:lnTo>
                  <a:pt x="21" y="7627"/>
                </a:lnTo>
                <a:lnTo>
                  <a:pt x="21" y="13119"/>
                </a:lnTo>
                <a:lnTo>
                  <a:pt x="6633" y="13119"/>
                </a:lnTo>
                <a:lnTo>
                  <a:pt x="6633" y="6592"/>
                </a:lnTo>
                <a:lnTo>
                  <a:pt x="4098" y="6592"/>
                </a:lnTo>
                <a:cubicBezTo>
                  <a:pt x="3887" y="4268"/>
                  <a:pt x="5260" y="2853"/>
                  <a:pt x="8069" y="2557"/>
                </a:cubicBezTo>
                <a:lnTo>
                  <a:pt x="7541" y="1"/>
                </a:lnTo>
                <a:close/>
                <a:moveTo>
                  <a:pt x="17934" y="1"/>
                </a:moveTo>
                <a:cubicBezTo>
                  <a:pt x="13055" y="85"/>
                  <a:pt x="10372" y="2240"/>
                  <a:pt x="10372" y="7627"/>
                </a:cubicBezTo>
                <a:lnTo>
                  <a:pt x="10393" y="7627"/>
                </a:lnTo>
                <a:lnTo>
                  <a:pt x="10393" y="13119"/>
                </a:lnTo>
                <a:lnTo>
                  <a:pt x="17005" y="13119"/>
                </a:lnTo>
                <a:lnTo>
                  <a:pt x="17005" y="6592"/>
                </a:lnTo>
                <a:lnTo>
                  <a:pt x="14470" y="6592"/>
                </a:lnTo>
                <a:cubicBezTo>
                  <a:pt x="14259" y="4268"/>
                  <a:pt x="15632" y="2853"/>
                  <a:pt x="18462" y="2557"/>
                </a:cubicBezTo>
                <a:lnTo>
                  <a:pt x="179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684A"/>
              </a:solidFill>
            </a:endParaRPr>
          </a:p>
        </p:txBody>
      </p:sp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060704" y="941832"/>
            <a:ext cx="6583800" cy="239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Noto Serif JP"/>
              <a:buNone/>
              <a:defRPr sz="2600"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Noto Serif JP"/>
              <a:buNone/>
              <a:defRPr sz="2600"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Noto Serif JP"/>
              <a:buNone/>
              <a:defRPr sz="2600"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Noto Serif JP"/>
              <a:buNone/>
              <a:defRPr sz="2600"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Noto Serif JP"/>
              <a:buNone/>
              <a:defRPr sz="2600"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Noto Serif JP"/>
              <a:buNone/>
              <a:defRPr sz="2600"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Noto Serif JP"/>
              <a:buNone/>
              <a:defRPr sz="2600"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SzPts val="2600"/>
              <a:buFont typeface="Noto Serif JP"/>
              <a:buNone/>
              <a:defRPr sz="2600"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title" idx="3"/>
          </p:nvPr>
        </p:nvSpPr>
        <p:spPr>
          <a:xfrm>
            <a:off x="1938525" y="3778692"/>
            <a:ext cx="2633400" cy="65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 t="38155" r="28622" b="24"/>
          <a:stretch/>
        </p:blipFill>
        <p:spPr>
          <a:xfrm rot="5400000">
            <a:off x="5632213" y="1650762"/>
            <a:ext cx="3763750" cy="325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  <p15:guide id="23" orient="horz" pos="891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Quote_Light 2">
  <p:cSld name="CUSTOM_6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 rotWithShape="1">
          <a:blip r:embed="rId2">
            <a:alphaModFix/>
          </a:blip>
          <a:srcRect t="3201" b="33022"/>
          <a:stretch/>
        </p:blipFill>
        <p:spPr>
          <a:xfrm flipH="1">
            <a:off x="-125" y="0"/>
            <a:ext cx="8065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1060700" y="3950200"/>
            <a:ext cx="3069900" cy="21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Code Pro Medium"/>
              <a:buNone/>
              <a:defRPr sz="12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Code Pro Medium"/>
              <a:buNone/>
              <a:defRPr sz="12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2pPr>
            <a:lvl3pPr lvl="2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Code Pro Medium"/>
              <a:buNone/>
              <a:defRPr sz="12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3pPr>
            <a:lvl4pPr lvl="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Code Pro Medium"/>
              <a:buNone/>
              <a:defRPr sz="12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4pPr>
            <a:lvl5pPr lvl="4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Code Pro Medium"/>
              <a:buNone/>
              <a:defRPr sz="12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5pPr>
            <a:lvl6pPr lvl="5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Code Pro Medium"/>
              <a:buNone/>
              <a:defRPr sz="12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6pPr>
            <a:lvl7pPr lvl="6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Code Pro Medium"/>
              <a:buNone/>
              <a:defRPr sz="12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7pPr>
            <a:lvl8pPr lvl="7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Code Pro Medium"/>
              <a:buNone/>
              <a:defRPr sz="12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8pPr>
            <a:lvl9pPr lvl="8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Code Pro Medium"/>
              <a:buNone/>
              <a:defRPr sz="12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622725" y="877809"/>
            <a:ext cx="219479" cy="153623"/>
          </a:xfrm>
          <a:custGeom>
            <a:avLst/>
            <a:gdLst/>
            <a:ahLst/>
            <a:cxnLst/>
            <a:rect l="l" t="t" r="r" b="b"/>
            <a:pathLst>
              <a:path w="18463" h="13119" extrusionOk="0">
                <a:moveTo>
                  <a:pt x="7541" y="1"/>
                </a:moveTo>
                <a:cubicBezTo>
                  <a:pt x="2683" y="85"/>
                  <a:pt x="0" y="2240"/>
                  <a:pt x="0" y="7627"/>
                </a:cubicBezTo>
                <a:lnTo>
                  <a:pt x="21" y="7627"/>
                </a:lnTo>
                <a:lnTo>
                  <a:pt x="21" y="13119"/>
                </a:lnTo>
                <a:lnTo>
                  <a:pt x="6633" y="13119"/>
                </a:lnTo>
                <a:lnTo>
                  <a:pt x="6633" y="6592"/>
                </a:lnTo>
                <a:lnTo>
                  <a:pt x="4098" y="6592"/>
                </a:lnTo>
                <a:cubicBezTo>
                  <a:pt x="3887" y="4268"/>
                  <a:pt x="5260" y="2853"/>
                  <a:pt x="8069" y="2557"/>
                </a:cubicBezTo>
                <a:lnTo>
                  <a:pt x="7541" y="1"/>
                </a:lnTo>
                <a:close/>
                <a:moveTo>
                  <a:pt x="17934" y="1"/>
                </a:moveTo>
                <a:cubicBezTo>
                  <a:pt x="13055" y="85"/>
                  <a:pt x="10372" y="2240"/>
                  <a:pt x="10372" y="7627"/>
                </a:cubicBezTo>
                <a:lnTo>
                  <a:pt x="10393" y="7627"/>
                </a:lnTo>
                <a:lnTo>
                  <a:pt x="10393" y="13119"/>
                </a:lnTo>
                <a:lnTo>
                  <a:pt x="17005" y="13119"/>
                </a:lnTo>
                <a:lnTo>
                  <a:pt x="17005" y="6592"/>
                </a:lnTo>
                <a:lnTo>
                  <a:pt x="14470" y="6592"/>
                </a:lnTo>
                <a:cubicBezTo>
                  <a:pt x="14259" y="4268"/>
                  <a:pt x="15632" y="2853"/>
                  <a:pt x="18462" y="2557"/>
                </a:cubicBezTo>
                <a:lnTo>
                  <a:pt x="179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 idx="2"/>
          </p:nvPr>
        </p:nvSpPr>
        <p:spPr>
          <a:xfrm>
            <a:off x="1060704" y="941832"/>
            <a:ext cx="7022700" cy="256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Noto Serif JP"/>
              <a:buNone/>
              <a:defRPr sz="26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Noto Serif JP"/>
              <a:buNone/>
              <a:defRPr sz="26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Noto Serif JP"/>
              <a:buNone/>
              <a:defRPr sz="26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Noto Serif JP"/>
              <a:buNone/>
              <a:defRPr sz="26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Noto Serif JP"/>
              <a:buNone/>
              <a:defRPr sz="26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Noto Serif JP"/>
              <a:buNone/>
              <a:defRPr sz="26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Noto Serif JP"/>
              <a:buNone/>
              <a:defRPr sz="26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600"/>
              <a:buFont typeface="Noto Serif JP"/>
              <a:buNone/>
              <a:defRPr sz="26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 Statement_Dark">
  <p:cSld name="CUSTOM_6_1_1_1_1_1_1_1_1_1_1_1_1_1_1_1_1_1_1_1_1_1_1_1_1_1_1_1_1_1_1_1_1_1_1_1_1_1_1_1_1_1">
    <p:bg>
      <p:bgPr>
        <a:solidFill>
          <a:schemeClr val="dk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2">
            <a:alphaModFix/>
          </a:blip>
          <a:srcRect l="-221" t="5802" r="11537" b="40666"/>
          <a:stretch/>
        </p:blipFill>
        <p:spPr>
          <a:xfrm>
            <a:off x="622725" y="0"/>
            <a:ext cx="85212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1060650" y="615750"/>
            <a:ext cx="7022700" cy="382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Noto Serif JP"/>
              <a:buNone/>
              <a:defRPr sz="55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Noto Serif JP"/>
              <a:buNone/>
              <a:defRPr sz="55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Noto Serif JP"/>
              <a:buNone/>
              <a:defRPr sz="55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Noto Serif JP"/>
              <a:buNone/>
              <a:defRPr sz="55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Noto Serif JP"/>
              <a:buNone/>
              <a:defRPr sz="55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Noto Serif JP"/>
              <a:buNone/>
              <a:defRPr sz="55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Noto Serif JP"/>
              <a:buNone/>
              <a:defRPr sz="55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Noto Serif JP"/>
              <a:buNone/>
              <a:defRPr sz="55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 Statement_Light">
  <p:cSld name="CUSTOM_6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2">
            <a:alphaModFix/>
          </a:blip>
          <a:srcRect r="73295" b="28155"/>
          <a:stretch/>
        </p:blipFill>
        <p:spPr>
          <a:xfrm flipH="1">
            <a:off x="-28575" y="1042925"/>
            <a:ext cx="1524225" cy="41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l="31605" b="70739"/>
          <a:stretch/>
        </p:blipFill>
        <p:spPr>
          <a:xfrm rot="5400000">
            <a:off x="-1350588" y="1283913"/>
            <a:ext cx="4620800" cy="197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2813725" y="839575"/>
            <a:ext cx="5269500" cy="337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Icons_Three icon statements">
  <p:cSld name="CUSTOM_6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621792" y="1645920"/>
            <a:ext cx="877800" cy="877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title" idx="2"/>
          </p:nvPr>
        </p:nvSpPr>
        <p:spPr>
          <a:xfrm>
            <a:off x="622725" y="615750"/>
            <a:ext cx="74577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 idx="3"/>
          </p:nvPr>
        </p:nvSpPr>
        <p:spPr>
          <a:xfrm>
            <a:off x="622725" y="3162200"/>
            <a:ext cx="1755600" cy="66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 idx="4"/>
          </p:nvPr>
        </p:nvSpPr>
        <p:spPr>
          <a:xfrm>
            <a:off x="622725" y="2847625"/>
            <a:ext cx="17556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title" idx="5"/>
          </p:nvPr>
        </p:nvSpPr>
        <p:spPr>
          <a:xfrm>
            <a:off x="3252650" y="3162200"/>
            <a:ext cx="1755600" cy="66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title" idx="6"/>
          </p:nvPr>
        </p:nvSpPr>
        <p:spPr>
          <a:xfrm>
            <a:off x="3252650" y="2847625"/>
            <a:ext cx="17556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7"/>
          </p:nvPr>
        </p:nvSpPr>
        <p:spPr>
          <a:xfrm>
            <a:off x="5882575" y="3162200"/>
            <a:ext cx="1755600" cy="66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title" idx="8"/>
          </p:nvPr>
        </p:nvSpPr>
        <p:spPr>
          <a:xfrm>
            <a:off x="5882575" y="2847625"/>
            <a:ext cx="17556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title" idx="9"/>
          </p:nvPr>
        </p:nvSpPr>
        <p:spPr>
          <a:xfrm>
            <a:off x="3255267" y="1645920"/>
            <a:ext cx="877800" cy="877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 idx="13"/>
          </p:nvPr>
        </p:nvSpPr>
        <p:spPr>
          <a:xfrm>
            <a:off x="5888742" y="1645920"/>
            <a:ext cx="877800" cy="877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Body_Chapter title + subtitle: Light">
  <p:cSld name="CUSTOM_6_1_1_1_1_1_1_1_1_1_1_1_1_1_1_1_1_1_1_1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52638" t="40" b="59318"/>
          <a:stretch/>
        </p:blipFill>
        <p:spPr>
          <a:xfrm rot="-5400000">
            <a:off x="6089450" y="2069900"/>
            <a:ext cx="3318675" cy="28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3">
            <a:alphaModFix/>
          </a:blip>
          <a:srcRect l="13148" r="121" b="28561"/>
          <a:stretch/>
        </p:blipFill>
        <p:spPr>
          <a:xfrm rot="10800000">
            <a:off x="3466375" y="-19050"/>
            <a:ext cx="5734775" cy="472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621720" y="1982004"/>
            <a:ext cx="5706000" cy="192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/>
          </p:nvPr>
        </p:nvSpPr>
        <p:spPr>
          <a:xfrm>
            <a:off x="621802" y="4290825"/>
            <a:ext cx="4825500" cy="18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Icons_Four icon statements">
  <p:cSld name="CUSTOM_6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621792" y="1645920"/>
            <a:ext cx="877800" cy="877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title" idx="2"/>
          </p:nvPr>
        </p:nvSpPr>
        <p:spPr>
          <a:xfrm>
            <a:off x="622725" y="615750"/>
            <a:ext cx="74577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 idx="3"/>
          </p:nvPr>
        </p:nvSpPr>
        <p:spPr>
          <a:xfrm>
            <a:off x="622725" y="3162200"/>
            <a:ext cx="1523400" cy="66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title" idx="4"/>
          </p:nvPr>
        </p:nvSpPr>
        <p:spPr>
          <a:xfrm>
            <a:off x="622725" y="2847625"/>
            <a:ext cx="15234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title" idx="5"/>
          </p:nvPr>
        </p:nvSpPr>
        <p:spPr>
          <a:xfrm>
            <a:off x="4569367" y="1645920"/>
            <a:ext cx="877800" cy="877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title" idx="6"/>
          </p:nvPr>
        </p:nvSpPr>
        <p:spPr>
          <a:xfrm>
            <a:off x="6547092" y="1645920"/>
            <a:ext cx="877800" cy="877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title" idx="7"/>
          </p:nvPr>
        </p:nvSpPr>
        <p:spPr>
          <a:xfrm>
            <a:off x="2598275" y="3162200"/>
            <a:ext cx="1523400" cy="66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title" idx="8"/>
          </p:nvPr>
        </p:nvSpPr>
        <p:spPr>
          <a:xfrm>
            <a:off x="2598275" y="2847625"/>
            <a:ext cx="15234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title" idx="9"/>
          </p:nvPr>
        </p:nvSpPr>
        <p:spPr>
          <a:xfrm>
            <a:off x="4572688" y="3162200"/>
            <a:ext cx="1523400" cy="66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title" idx="13"/>
          </p:nvPr>
        </p:nvSpPr>
        <p:spPr>
          <a:xfrm>
            <a:off x="4572688" y="2847625"/>
            <a:ext cx="15234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title" idx="14"/>
          </p:nvPr>
        </p:nvSpPr>
        <p:spPr>
          <a:xfrm>
            <a:off x="6539638" y="3162200"/>
            <a:ext cx="1523400" cy="66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 idx="15"/>
          </p:nvPr>
        </p:nvSpPr>
        <p:spPr>
          <a:xfrm>
            <a:off x="6539638" y="2847625"/>
            <a:ext cx="15234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title" idx="16"/>
          </p:nvPr>
        </p:nvSpPr>
        <p:spPr>
          <a:xfrm>
            <a:off x="2595580" y="1645920"/>
            <a:ext cx="877800" cy="877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Icons_Three small icon statements ">
  <p:cSld name="CUSTOM_6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621796" y="1645922"/>
            <a:ext cx="438900" cy="4389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title" idx="2"/>
          </p:nvPr>
        </p:nvSpPr>
        <p:spPr>
          <a:xfrm>
            <a:off x="622725" y="615750"/>
            <a:ext cx="74577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title" idx="3"/>
          </p:nvPr>
        </p:nvSpPr>
        <p:spPr>
          <a:xfrm>
            <a:off x="622725" y="2733675"/>
            <a:ext cx="1755600" cy="10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title" idx="4"/>
          </p:nvPr>
        </p:nvSpPr>
        <p:spPr>
          <a:xfrm>
            <a:off x="622725" y="2419100"/>
            <a:ext cx="17556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title" idx="5"/>
          </p:nvPr>
        </p:nvSpPr>
        <p:spPr>
          <a:xfrm>
            <a:off x="3252650" y="2733675"/>
            <a:ext cx="1755600" cy="10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title" idx="6"/>
          </p:nvPr>
        </p:nvSpPr>
        <p:spPr>
          <a:xfrm>
            <a:off x="3252650" y="2419100"/>
            <a:ext cx="17556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title" idx="7"/>
          </p:nvPr>
        </p:nvSpPr>
        <p:spPr>
          <a:xfrm>
            <a:off x="5882575" y="2733675"/>
            <a:ext cx="1755600" cy="10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title" idx="8"/>
          </p:nvPr>
        </p:nvSpPr>
        <p:spPr>
          <a:xfrm>
            <a:off x="5882575" y="2419100"/>
            <a:ext cx="17556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title" idx="9"/>
          </p:nvPr>
        </p:nvSpPr>
        <p:spPr>
          <a:xfrm>
            <a:off x="3252646" y="1645922"/>
            <a:ext cx="438900" cy="4389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title" idx="13"/>
          </p:nvPr>
        </p:nvSpPr>
        <p:spPr>
          <a:xfrm>
            <a:off x="5883496" y="1645922"/>
            <a:ext cx="438900" cy="4389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Icons_Four small icon statements">
  <p:cSld name="CUSTOM_6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621796" y="1645922"/>
            <a:ext cx="438900" cy="4389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title" idx="2"/>
          </p:nvPr>
        </p:nvSpPr>
        <p:spPr>
          <a:xfrm>
            <a:off x="622725" y="615750"/>
            <a:ext cx="74577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title" idx="3"/>
          </p:nvPr>
        </p:nvSpPr>
        <p:spPr>
          <a:xfrm>
            <a:off x="2598271" y="1645922"/>
            <a:ext cx="438900" cy="4389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title" idx="4"/>
          </p:nvPr>
        </p:nvSpPr>
        <p:spPr>
          <a:xfrm>
            <a:off x="6539646" y="1645922"/>
            <a:ext cx="438900" cy="4389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 idx="5"/>
          </p:nvPr>
        </p:nvSpPr>
        <p:spPr>
          <a:xfrm>
            <a:off x="622725" y="2733675"/>
            <a:ext cx="1523400" cy="125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title" idx="6"/>
          </p:nvPr>
        </p:nvSpPr>
        <p:spPr>
          <a:xfrm>
            <a:off x="622725" y="2419100"/>
            <a:ext cx="15234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title" idx="7"/>
          </p:nvPr>
        </p:nvSpPr>
        <p:spPr>
          <a:xfrm>
            <a:off x="2598279" y="2733675"/>
            <a:ext cx="1523400" cy="125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title" idx="8"/>
          </p:nvPr>
        </p:nvSpPr>
        <p:spPr>
          <a:xfrm>
            <a:off x="2598275" y="2419100"/>
            <a:ext cx="15234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title" idx="9"/>
          </p:nvPr>
        </p:nvSpPr>
        <p:spPr>
          <a:xfrm>
            <a:off x="4572695" y="2733675"/>
            <a:ext cx="1523400" cy="125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title" idx="13"/>
          </p:nvPr>
        </p:nvSpPr>
        <p:spPr>
          <a:xfrm>
            <a:off x="4572688" y="2419100"/>
            <a:ext cx="15234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title" idx="14"/>
          </p:nvPr>
        </p:nvSpPr>
        <p:spPr>
          <a:xfrm>
            <a:off x="6539649" y="2733675"/>
            <a:ext cx="1523400" cy="125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title" idx="15"/>
          </p:nvPr>
        </p:nvSpPr>
        <p:spPr>
          <a:xfrm>
            <a:off x="6539638" y="2419100"/>
            <a:ext cx="15234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300"/>
              <a:buFont typeface="Lexend Deca"/>
              <a:buNone/>
              <a:defRPr sz="13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title" idx="16"/>
          </p:nvPr>
        </p:nvSpPr>
        <p:spPr>
          <a:xfrm>
            <a:off x="4574746" y="1645922"/>
            <a:ext cx="438900" cy="4389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  <p15:guide id="23" orient="horz" pos="1043">
          <p15:clr>
            <a:srgbClr val="FA7B17"/>
          </p15:clr>
        </p15:guide>
        <p15:guide id="24" orient="horz" pos="1524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Icons_Two icon statement ">
  <p:cSld name="CUSTOM_6_1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1060702" y="996602"/>
            <a:ext cx="658500" cy="6585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82" name="Google Shape;182;p25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title" idx="2"/>
          </p:nvPr>
        </p:nvSpPr>
        <p:spPr>
          <a:xfrm>
            <a:off x="1060704" y="1911096"/>
            <a:ext cx="2615100" cy="49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title" idx="3"/>
          </p:nvPr>
        </p:nvSpPr>
        <p:spPr>
          <a:xfrm>
            <a:off x="5449824" y="1911096"/>
            <a:ext cx="2615100" cy="49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title" idx="4"/>
          </p:nvPr>
        </p:nvSpPr>
        <p:spPr>
          <a:xfrm>
            <a:off x="1060704" y="2633472"/>
            <a:ext cx="26151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title" idx="5"/>
          </p:nvPr>
        </p:nvSpPr>
        <p:spPr>
          <a:xfrm>
            <a:off x="5456379" y="2633472"/>
            <a:ext cx="26151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100"/>
              <a:buFont typeface="Lexend Deca Light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title" idx="6"/>
          </p:nvPr>
        </p:nvSpPr>
        <p:spPr>
          <a:xfrm>
            <a:off x="5456377" y="996602"/>
            <a:ext cx="658500" cy="6585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  <p15:guide id="23" orient="horz" pos="1043">
          <p15:clr>
            <a:srgbClr val="FA7B17"/>
          </p15:clr>
        </p15:guide>
        <p15:guide id="24" orient="horz" pos="1524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Icons_Three icon, single statement only">
  <p:cSld name="CUSTOM_6_1_1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title"/>
          </p:nvPr>
        </p:nvSpPr>
        <p:spPr>
          <a:xfrm>
            <a:off x="1063125" y="615750"/>
            <a:ext cx="70173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title" idx="2"/>
          </p:nvPr>
        </p:nvSpPr>
        <p:spPr>
          <a:xfrm>
            <a:off x="1719072" y="1865376"/>
            <a:ext cx="1316700" cy="13167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title" idx="3"/>
          </p:nvPr>
        </p:nvSpPr>
        <p:spPr>
          <a:xfrm>
            <a:off x="3916022" y="1865376"/>
            <a:ext cx="1316700" cy="13167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4"/>
          </p:nvPr>
        </p:nvSpPr>
        <p:spPr>
          <a:xfrm>
            <a:off x="6108210" y="1865376"/>
            <a:ext cx="1316700" cy="13167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title" idx="5"/>
          </p:nvPr>
        </p:nvSpPr>
        <p:spPr>
          <a:xfrm>
            <a:off x="1499640" y="3504366"/>
            <a:ext cx="17556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96" name="Google Shape;196;p26"/>
          <p:cNvSpPr txBox="1">
            <a:spLocks noGrp="1"/>
          </p:cNvSpPr>
          <p:nvPr>
            <p:ph type="title" idx="6"/>
          </p:nvPr>
        </p:nvSpPr>
        <p:spPr>
          <a:xfrm>
            <a:off x="3694190" y="3504366"/>
            <a:ext cx="17556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title" idx="7"/>
          </p:nvPr>
        </p:nvSpPr>
        <p:spPr>
          <a:xfrm>
            <a:off x="5888740" y="3504366"/>
            <a:ext cx="17556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  <p15:guide id="23" orient="horz" pos="1043">
          <p15:clr>
            <a:srgbClr val="FA7B17"/>
          </p15:clr>
        </p15:guide>
        <p15:guide id="24" orient="horz" pos="1524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Icons_Large heading, three icon">
  <p:cSld name="CUSTOM_6_1_1_1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/>
          </p:nvPr>
        </p:nvSpPr>
        <p:spPr>
          <a:xfrm>
            <a:off x="622725" y="615750"/>
            <a:ext cx="7019100" cy="170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202" name="Google Shape;202;p27"/>
          <p:cNvSpPr txBox="1">
            <a:spLocks noGrp="1"/>
          </p:cNvSpPr>
          <p:nvPr>
            <p:ph type="title" idx="2"/>
          </p:nvPr>
        </p:nvSpPr>
        <p:spPr>
          <a:xfrm>
            <a:off x="621796" y="2784610"/>
            <a:ext cx="438900" cy="4389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03" name="Google Shape;203;p27"/>
          <p:cNvSpPr txBox="1">
            <a:spLocks noGrp="1"/>
          </p:cNvSpPr>
          <p:nvPr>
            <p:ph type="title" idx="3"/>
          </p:nvPr>
        </p:nvSpPr>
        <p:spPr>
          <a:xfrm>
            <a:off x="622725" y="3863050"/>
            <a:ext cx="1755600" cy="43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title" idx="4"/>
          </p:nvPr>
        </p:nvSpPr>
        <p:spPr>
          <a:xfrm>
            <a:off x="622725" y="3548475"/>
            <a:ext cx="17556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title" idx="5"/>
          </p:nvPr>
        </p:nvSpPr>
        <p:spPr>
          <a:xfrm>
            <a:off x="3252650" y="3863050"/>
            <a:ext cx="1755600" cy="43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06" name="Google Shape;206;p27"/>
          <p:cNvSpPr txBox="1">
            <a:spLocks noGrp="1"/>
          </p:cNvSpPr>
          <p:nvPr>
            <p:ph type="title" idx="6"/>
          </p:nvPr>
        </p:nvSpPr>
        <p:spPr>
          <a:xfrm>
            <a:off x="3252650" y="3548475"/>
            <a:ext cx="17556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title" idx="7"/>
          </p:nvPr>
        </p:nvSpPr>
        <p:spPr>
          <a:xfrm>
            <a:off x="5882575" y="3863050"/>
            <a:ext cx="1755600" cy="43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200"/>
              <a:buFont typeface="Lexend Deca Light"/>
              <a:buNone/>
              <a:defRPr sz="12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title" idx="8"/>
          </p:nvPr>
        </p:nvSpPr>
        <p:spPr>
          <a:xfrm>
            <a:off x="5882575" y="3548475"/>
            <a:ext cx="17556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"/>
              <a:buNone/>
              <a:defRPr sz="1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title" idx="9"/>
          </p:nvPr>
        </p:nvSpPr>
        <p:spPr>
          <a:xfrm>
            <a:off x="3252646" y="2784597"/>
            <a:ext cx="438900" cy="4389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title" idx="13"/>
          </p:nvPr>
        </p:nvSpPr>
        <p:spPr>
          <a:xfrm>
            <a:off x="5883496" y="2784597"/>
            <a:ext cx="438900" cy="4389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11" name="Google Shape;211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Photography_Photo + text 2">
  <p:cSld name="CUSTOM_6_1_1_1_1_1_1_1_1_1_1_1_1_1_1_1_1_1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4572000" y="615750"/>
            <a:ext cx="1755600" cy="438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215" name="Google Shape;215;p28"/>
          <p:cNvSpPr txBox="1">
            <a:spLocks noGrp="1"/>
          </p:cNvSpPr>
          <p:nvPr>
            <p:ph type="title"/>
          </p:nvPr>
        </p:nvSpPr>
        <p:spPr>
          <a:xfrm>
            <a:off x="4799948" y="754890"/>
            <a:ext cx="1305000" cy="15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Font typeface="Source Code Pro Medium"/>
              <a:buNone/>
              <a:defRPr sz="13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16" name="Google Shape;216;p28"/>
          <p:cNvSpPr txBox="1">
            <a:spLocks noGrp="1"/>
          </p:cNvSpPr>
          <p:nvPr>
            <p:ph type="title" idx="2"/>
          </p:nvPr>
        </p:nvSpPr>
        <p:spPr>
          <a:xfrm>
            <a:off x="4571999" y="1380750"/>
            <a:ext cx="3947700" cy="15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217" name="Google Shape;217;p28"/>
          <p:cNvSpPr txBox="1">
            <a:spLocks noGrp="1"/>
          </p:cNvSpPr>
          <p:nvPr>
            <p:ph type="title" idx="3"/>
          </p:nvPr>
        </p:nvSpPr>
        <p:spPr>
          <a:xfrm>
            <a:off x="4572000" y="3072375"/>
            <a:ext cx="3508800" cy="133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18" name="Google Shape;218;p28"/>
          <p:cNvSpPr>
            <a:spLocks noGrp="1"/>
          </p:cNvSpPr>
          <p:nvPr>
            <p:ph type="pic" idx="4"/>
          </p:nvPr>
        </p:nvSpPr>
        <p:spPr>
          <a:xfrm>
            <a:off x="0" y="0"/>
            <a:ext cx="36942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Photography_Photo + text 3">
  <p:cSld name="CUSTOM_6_1_1_1_1_1_1_1_1_1_1_1_1_1_1_1_1_1_1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 txBox="1">
            <a:spLocks noGrp="1"/>
          </p:cNvSpPr>
          <p:nvPr>
            <p:ph type="title"/>
          </p:nvPr>
        </p:nvSpPr>
        <p:spPr>
          <a:xfrm>
            <a:off x="4133088" y="612648"/>
            <a:ext cx="4389000" cy="15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223" name="Google Shape;223;p29"/>
          <p:cNvSpPr txBox="1">
            <a:spLocks noGrp="1"/>
          </p:cNvSpPr>
          <p:nvPr>
            <p:ph type="title" idx="2"/>
          </p:nvPr>
        </p:nvSpPr>
        <p:spPr>
          <a:xfrm>
            <a:off x="4133088" y="2459736"/>
            <a:ext cx="4389000" cy="176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24" name="Google Shape;224;p29"/>
          <p:cNvSpPr>
            <a:spLocks noGrp="1"/>
          </p:cNvSpPr>
          <p:nvPr>
            <p:ph type="pic" idx="3"/>
          </p:nvPr>
        </p:nvSpPr>
        <p:spPr>
          <a:xfrm>
            <a:off x="0" y="0"/>
            <a:ext cx="3252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Photography_Photo + text 4">
  <p:cSld name="CUSTOM_6_1_1_1_1_1_1_1_1_1_1_1_1_1_1_1_1_1_1_1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0"/>
          <p:cNvSpPr>
            <a:spLocks noGrp="1"/>
          </p:cNvSpPr>
          <p:nvPr>
            <p:ph type="pic" idx="2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30"/>
          <p:cNvSpPr txBox="1">
            <a:spLocks noGrp="1"/>
          </p:cNvSpPr>
          <p:nvPr>
            <p:ph type="title"/>
          </p:nvPr>
        </p:nvSpPr>
        <p:spPr>
          <a:xfrm>
            <a:off x="5449824" y="612648"/>
            <a:ext cx="2633400" cy="382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exend Deca Light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Photography_Photo + text 5">
  <p:cSld name="CUSTOM_6_1_1_1_1_1_1_1_1_1_1_1_1_1_1_1_1_1_1_1_1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>
            <a:spLocks noGrp="1"/>
          </p:cNvSpPr>
          <p:nvPr>
            <p:ph type="pic" idx="2"/>
          </p:nvPr>
        </p:nvSpPr>
        <p:spPr>
          <a:xfrm>
            <a:off x="5886100" y="0"/>
            <a:ext cx="3264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31"/>
          <p:cNvSpPr txBox="1">
            <a:spLocks noGrp="1"/>
          </p:cNvSpPr>
          <p:nvPr>
            <p:ph type="title"/>
          </p:nvPr>
        </p:nvSpPr>
        <p:spPr>
          <a:xfrm>
            <a:off x="621800" y="612650"/>
            <a:ext cx="4386600" cy="3822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234" name="Google Shape;234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lus two Column Text">
  <p:cSld name="CUSTOM_5_1_2_1_1_2_1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612648" y="615750"/>
            <a:ext cx="70173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634950" y="1590050"/>
            <a:ext cx="3479700" cy="31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4585150" y="1590050"/>
            <a:ext cx="3479700" cy="31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Photography_Photo + text 6">
  <p:cSld name="CUSTOM_6_1_1_1_1_1_1_1_1_1_1_1_1_1_1_1_1_1_1_1_1_1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>
            <a:spLocks noGrp="1"/>
          </p:cNvSpPr>
          <p:nvPr>
            <p:ph type="pic" idx="2"/>
          </p:nvPr>
        </p:nvSpPr>
        <p:spPr>
          <a:xfrm>
            <a:off x="5008275" y="0"/>
            <a:ext cx="4133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p32"/>
          <p:cNvSpPr txBox="1">
            <a:spLocks noGrp="1"/>
          </p:cNvSpPr>
          <p:nvPr>
            <p:ph type="title"/>
          </p:nvPr>
        </p:nvSpPr>
        <p:spPr>
          <a:xfrm>
            <a:off x="621792" y="1399032"/>
            <a:ext cx="3941100" cy="250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238" name="Google Shape;238;p32"/>
          <p:cNvSpPr txBox="1">
            <a:spLocks noGrp="1"/>
          </p:cNvSpPr>
          <p:nvPr>
            <p:ph type="title" idx="3"/>
          </p:nvPr>
        </p:nvSpPr>
        <p:spPr>
          <a:xfrm>
            <a:off x="621792" y="4290815"/>
            <a:ext cx="3941100" cy="18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None/>
              <a:defRPr sz="1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9pPr>
          </a:lstStyle>
          <a:p>
            <a:endParaRPr/>
          </a:p>
        </p:txBody>
      </p:sp>
      <p:sp>
        <p:nvSpPr>
          <p:cNvPr id="239" name="Google Shape;239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Photography_Photo + text 7">
  <p:cSld name="CUSTOM_6_1_1_1_1_1_1_1_1_1_1_1_1_1_1_1_1_1_1_1_1_1_1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>
            <a:spLocks noGrp="1"/>
          </p:cNvSpPr>
          <p:nvPr>
            <p:ph type="pic" idx="2"/>
          </p:nvPr>
        </p:nvSpPr>
        <p:spPr>
          <a:xfrm>
            <a:off x="0" y="0"/>
            <a:ext cx="4133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33"/>
          <p:cNvSpPr txBox="1">
            <a:spLocks noGrp="1"/>
          </p:cNvSpPr>
          <p:nvPr>
            <p:ph type="title"/>
          </p:nvPr>
        </p:nvSpPr>
        <p:spPr>
          <a:xfrm>
            <a:off x="5678425" y="1143000"/>
            <a:ext cx="2402100" cy="65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43" name="Google Shape;243;p33"/>
          <p:cNvSpPr txBox="1">
            <a:spLocks noGrp="1"/>
          </p:cNvSpPr>
          <p:nvPr>
            <p:ph type="title" idx="3"/>
          </p:nvPr>
        </p:nvSpPr>
        <p:spPr>
          <a:xfrm>
            <a:off x="5678425" y="2242500"/>
            <a:ext cx="2402100" cy="65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44" name="Google Shape;244;p33"/>
          <p:cNvSpPr txBox="1">
            <a:spLocks noGrp="1"/>
          </p:cNvSpPr>
          <p:nvPr>
            <p:ph type="title" idx="4"/>
          </p:nvPr>
        </p:nvSpPr>
        <p:spPr>
          <a:xfrm>
            <a:off x="5678425" y="3342000"/>
            <a:ext cx="2402100" cy="65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Deca Light"/>
              <a:buNone/>
              <a:defRPr sz="17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45" name="Google Shape;245;p33"/>
          <p:cNvSpPr txBox="1">
            <a:spLocks noGrp="1"/>
          </p:cNvSpPr>
          <p:nvPr>
            <p:ph type="title" idx="5"/>
          </p:nvPr>
        </p:nvSpPr>
        <p:spPr>
          <a:xfrm>
            <a:off x="4791456" y="1145220"/>
            <a:ext cx="658500" cy="6585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46" name="Google Shape;246;p33"/>
          <p:cNvSpPr txBox="1">
            <a:spLocks noGrp="1"/>
          </p:cNvSpPr>
          <p:nvPr>
            <p:ph type="title" idx="6"/>
          </p:nvPr>
        </p:nvSpPr>
        <p:spPr>
          <a:xfrm>
            <a:off x="4791456" y="2242495"/>
            <a:ext cx="658500" cy="6585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47" name="Google Shape;247;p33"/>
          <p:cNvSpPr txBox="1">
            <a:spLocks noGrp="1"/>
          </p:cNvSpPr>
          <p:nvPr>
            <p:ph type="title" idx="7"/>
          </p:nvPr>
        </p:nvSpPr>
        <p:spPr>
          <a:xfrm>
            <a:off x="4791456" y="3339770"/>
            <a:ext cx="658500" cy="6585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48" name="Google Shape;248;p33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Closing_Light">
  <p:cSld name="CUSTOM_5_1_2"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5"/>
          <p:cNvPicPr preferRelativeResize="0"/>
          <p:nvPr/>
        </p:nvPicPr>
        <p:blipFill rotWithShape="1">
          <a:blip r:embed="rId2">
            <a:alphaModFix/>
          </a:blip>
          <a:srcRect l="33497" t="36624"/>
          <a:stretch/>
        </p:blipFill>
        <p:spPr>
          <a:xfrm rot="5400000">
            <a:off x="4905512" y="74188"/>
            <a:ext cx="4369825" cy="41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5"/>
          <p:cNvPicPr preferRelativeResize="0"/>
          <p:nvPr/>
        </p:nvPicPr>
        <p:blipFill rotWithShape="1">
          <a:blip r:embed="rId3">
            <a:alphaModFix/>
          </a:blip>
          <a:srcRect l="33368" b="39061"/>
          <a:stretch/>
        </p:blipFill>
        <p:spPr>
          <a:xfrm>
            <a:off x="0" y="2009125"/>
            <a:ext cx="4569375" cy="313437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5"/>
          <p:cNvSpPr txBox="1">
            <a:spLocks noGrp="1"/>
          </p:cNvSpPr>
          <p:nvPr>
            <p:ph type="title"/>
          </p:nvPr>
        </p:nvSpPr>
        <p:spPr>
          <a:xfrm>
            <a:off x="1935900" y="1561300"/>
            <a:ext cx="5272200" cy="16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263" name="Google Shape;263;p35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Closing_Dark">
  <p:cSld name="CUSTOM_5_1_1">
    <p:bg>
      <p:bgPr>
        <a:solidFill>
          <a:schemeClr val="dk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6"/>
          <p:cNvPicPr preferRelativeResize="0"/>
          <p:nvPr/>
        </p:nvPicPr>
        <p:blipFill rotWithShape="1">
          <a:blip r:embed="rId2">
            <a:alphaModFix/>
          </a:blip>
          <a:srcRect l="33643" t="36768"/>
          <a:stretch/>
        </p:blipFill>
        <p:spPr>
          <a:xfrm rot="5400000">
            <a:off x="4905512" y="83713"/>
            <a:ext cx="4360300" cy="41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6"/>
          <p:cNvPicPr preferRelativeResize="0"/>
          <p:nvPr/>
        </p:nvPicPr>
        <p:blipFill rotWithShape="1">
          <a:blip r:embed="rId3">
            <a:alphaModFix/>
          </a:blip>
          <a:srcRect l="33373" b="39061"/>
          <a:stretch/>
        </p:blipFill>
        <p:spPr>
          <a:xfrm>
            <a:off x="0" y="2009125"/>
            <a:ext cx="4569375" cy="3134374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6"/>
          <p:cNvSpPr txBox="1">
            <a:spLocks noGrp="1"/>
          </p:cNvSpPr>
          <p:nvPr>
            <p:ph type="title"/>
          </p:nvPr>
        </p:nvSpPr>
        <p:spPr>
          <a:xfrm>
            <a:off x="1935900" y="1561300"/>
            <a:ext cx="5272200" cy="16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Noto Serif JP"/>
              <a:buNone/>
              <a:defRPr sz="5500"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269" name="Google Shape;269;p36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rgbClr val="00E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erminal  Dark">
  <p:cSld name="CUSTOM_6_1_1_1_1_1_1_1_1_1_1_1_1_1_1_1_1_1_1_1_1_1_1_1_1_1_1_1_1_1_1_1_1_1_1_1_1_1_1_1_1_1_1_1_1_1_1_1_1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7" descr="Group"/>
          <p:cNvPicPr preferRelativeResize="0"/>
          <p:nvPr/>
        </p:nvPicPr>
        <p:blipFill rotWithShape="1">
          <a:blip r:embed="rId2">
            <a:alphaModFix/>
          </a:blip>
          <a:srcRect l="3352" t="1486" r="20107" b="93679"/>
          <a:stretch/>
        </p:blipFill>
        <p:spPr>
          <a:xfrm>
            <a:off x="4569400" y="1411900"/>
            <a:ext cx="4575375" cy="18287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7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7"/>
          <p:cNvSpPr txBox="1">
            <a:spLocks noGrp="1"/>
          </p:cNvSpPr>
          <p:nvPr>
            <p:ph type="title"/>
          </p:nvPr>
        </p:nvSpPr>
        <p:spPr>
          <a:xfrm>
            <a:off x="622725" y="615750"/>
            <a:ext cx="5311200" cy="5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275" name="Google Shape;275;p37" descr="{&#10;  &quot;fonts&quot; : [ { &quot;family&quot;: &quot;Fira Mono&quot;,&#10;                    &quot;weight&quot;: &quot;400&quot;,&#10;                       &quot;sizes&quot;: [9] } ]&#10;}" title="terminal_1"/>
          <p:cNvSpPr txBox="1">
            <a:spLocks noGrp="1"/>
          </p:cNvSpPr>
          <p:nvPr>
            <p:ph type="body" idx="1"/>
          </p:nvPr>
        </p:nvSpPr>
        <p:spPr>
          <a:xfrm>
            <a:off x="4578717" y="1594775"/>
            <a:ext cx="4575300" cy="3269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Code Pro"/>
              <a:buChar char="●"/>
              <a:defRPr sz="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Code Pro"/>
              <a:buChar char="○"/>
              <a:defRPr sz="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Code Pro"/>
              <a:buChar char="■"/>
              <a:defRPr sz="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Code Pro"/>
              <a:buChar char="●"/>
              <a:defRPr sz="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Code Pro"/>
              <a:buChar char="○"/>
              <a:defRPr sz="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Code Pro"/>
              <a:buChar char="■"/>
              <a:defRPr sz="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Code Pro"/>
              <a:buChar char="●"/>
              <a:defRPr sz="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Code Pro"/>
              <a:buChar char="○"/>
              <a:defRPr sz="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Code Pro"/>
              <a:buChar char="■"/>
              <a:defRPr sz="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276" name="Google Shape;276;p37"/>
          <p:cNvSpPr txBox="1">
            <a:spLocks noGrp="1"/>
          </p:cNvSpPr>
          <p:nvPr>
            <p:ph type="body" idx="2"/>
          </p:nvPr>
        </p:nvSpPr>
        <p:spPr>
          <a:xfrm>
            <a:off x="622725" y="1411900"/>
            <a:ext cx="3760200" cy="3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7" name="Google Shape;277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xx Not Editable">
  <p:cSld name="CUSTOM_5_1_1_1">
    <p:bg>
      <p:bgPr>
        <a:solidFill>
          <a:schemeClr val="lt1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4" name="Google Shape;304;p40"/>
          <p:cNvPicPr preferRelativeResize="0"/>
          <p:nvPr/>
        </p:nvPicPr>
        <p:blipFill rotWithShape="1">
          <a:blip r:embed="rId2">
            <a:alphaModFix/>
          </a:blip>
          <a:srcRect l="16331" t="20218" b="20919"/>
          <a:stretch/>
        </p:blipFill>
        <p:spPr>
          <a:xfrm rot="10800000">
            <a:off x="3698401" y="0"/>
            <a:ext cx="5494099" cy="51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0"/>
          <p:cNvSpPr txBox="1"/>
          <p:nvPr/>
        </p:nvSpPr>
        <p:spPr>
          <a:xfrm>
            <a:off x="622725" y="612650"/>
            <a:ext cx="2629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20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Our brand attributes</a:t>
            </a:r>
            <a:endParaRPr sz="20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306" name="Google Shape;306;p40"/>
          <p:cNvSpPr txBox="1"/>
          <p:nvPr/>
        </p:nvSpPr>
        <p:spPr>
          <a:xfrm>
            <a:off x="4557350" y="615750"/>
            <a:ext cx="3084300" cy="41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Noto Serif JP"/>
                <a:ea typeface="Noto Serif JP"/>
                <a:cs typeface="Noto Serif JP"/>
                <a:sym typeface="Noto Serif JP"/>
              </a:rPr>
              <a:t>Intuitive</a:t>
            </a:r>
            <a:endParaRPr sz="2700">
              <a:solidFill>
                <a:schemeClr val="dk1"/>
              </a:solidFill>
              <a:latin typeface="Noto Serif JP"/>
              <a:ea typeface="Noto Serif JP"/>
              <a:cs typeface="Noto Serif JP"/>
              <a:sym typeface="Noto Serif JP"/>
            </a:endParaRP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We should be perceived as simple and clean. Clarity is a key aspect. </a:t>
            </a:r>
            <a:endParaRPr sz="10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Noto Serif JP"/>
                <a:ea typeface="Noto Serif JP"/>
                <a:cs typeface="Noto Serif JP"/>
                <a:sym typeface="Noto Serif JP"/>
              </a:rPr>
              <a:t>Trusted</a:t>
            </a:r>
            <a:endParaRPr sz="2700">
              <a:solidFill>
                <a:schemeClr val="dk1"/>
              </a:solidFill>
              <a:latin typeface="Noto Serif JP"/>
              <a:ea typeface="Noto Serif JP"/>
              <a:cs typeface="Noto Serif JP"/>
              <a:sym typeface="Noto Serif JP"/>
            </a:endParaRP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Everything we do works in harmony and rooted in our brand ideals, making us instantly recognizable.</a:t>
            </a:r>
            <a:endParaRPr sz="10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Noto Serif JP"/>
                <a:ea typeface="Noto Serif JP"/>
                <a:cs typeface="Noto Serif JP"/>
                <a:sym typeface="Noto Serif JP"/>
              </a:rPr>
              <a:t>Nimble</a:t>
            </a:r>
            <a:endParaRPr sz="2700">
              <a:solidFill>
                <a:schemeClr val="dk1"/>
              </a:solidFill>
              <a:latin typeface="Noto Serif JP"/>
              <a:ea typeface="Noto Serif JP"/>
              <a:cs typeface="Noto Serif JP"/>
              <a:sym typeface="Noto Serif JP"/>
            </a:endParaRP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Everything we design is extremely consistent across all touch points.</a:t>
            </a:r>
            <a:endParaRPr sz="10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Noto Serif JP"/>
                <a:ea typeface="Noto Serif JP"/>
                <a:cs typeface="Noto Serif JP"/>
                <a:sym typeface="Noto Serif JP"/>
              </a:rPr>
              <a:t>Inventive</a:t>
            </a:r>
            <a:endParaRPr sz="2700">
              <a:solidFill>
                <a:schemeClr val="dk1"/>
              </a:solidFill>
              <a:latin typeface="Noto Serif JP"/>
              <a:ea typeface="Noto Serif JP"/>
              <a:cs typeface="Noto Serif JP"/>
              <a:sym typeface="Noto Serif JP"/>
            </a:endParaRP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We break the mold by using shapes, type and color to bring all our visual systems to life.</a:t>
            </a:r>
            <a:endParaRPr sz="10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307" name="Google Shape;307;p40"/>
          <p:cNvSpPr txBox="1"/>
          <p:nvPr/>
        </p:nvSpPr>
        <p:spPr>
          <a:xfrm>
            <a:off x="622725" y="1079150"/>
            <a:ext cx="2629800" cy="30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Before jumping into using this template, please familiarize yourself with our brand attributes. They </a:t>
            </a:r>
            <a:br>
              <a:rPr lang="en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</a:br>
            <a:r>
              <a:rPr lang="en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act as a filter and a guide, inspiring </a:t>
            </a:r>
            <a:br>
              <a:rPr lang="en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</a:br>
            <a:r>
              <a:rPr lang="en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us to create experiences and interactions that feel consistent </a:t>
            </a:r>
            <a:br>
              <a:rPr lang="en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</a:br>
            <a:r>
              <a:rPr lang="en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and on-brand across everything </a:t>
            </a:r>
            <a:br>
              <a:rPr lang="en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</a:br>
            <a:r>
              <a:rPr lang="en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we do and everything we say.</a:t>
            </a:r>
            <a:endParaRPr sz="12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This presentation is a reflection of our brand. Whatever decisions you make should be in reference to our brand attributes.</a:t>
            </a:r>
            <a:endParaRPr sz="12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308" name="Google Shape;308;p40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">
  <p:cSld name="CUSTOM_6_1_1_1_1_1_1_1_1_1_1_1_1_1_1_1_1_1_1_1_1_1_1_1_1_1_1_1_1_1_1_1_1_1_1_1_1_1_2">
    <p:bg>
      <p:bgPr>
        <a:solidFill>
          <a:schemeClr val="accent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>
            <a:spLocks noGrp="1"/>
          </p:cNvSpPr>
          <p:nvPr>
            <p:ph type="pic" idx="2"/>
          </p:nvPr>
        </p:nvSpPr>
        <p:spPr>
          <a:xfrm>
            <a:off x="1060638" y="3778692"/>
            <a:ext cx="658500" cy="658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2" name="Google Shape;312;p41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3" name="Google Shape;313;p41"/>
          <p:cNvPicPr preferRelativeResize="0"/>
          <p:nvPr/>
        </p:nvPicPr>
        <p:blipFill rotWithShape="1">
          <a:blip r:embed="rId2">
            <a:alphaModFix/>
          </a:blip>
          <a:srcRect r="65411" b="12648"/>
          <a:stretch/>
        </p:blipFill>
        <p:spPr>
          <a:xfrm rot="-5400000" flipH="1">
            <a:off x="5958563" y="1948538"/>
            <a:ext cx="1817925" cy="45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1"/>
          <p:cNvPicPr preferRelativeResize="0"/>
          <p:nvPr/>
        </p:nvPicPr>
        <p:blipFill rotWithShape="1">
          <a:blip r:embed="rId3">
            <a:alphaModFix/>
          </a:blip>
          <a:srcRect t="37793" r="28438" b="24"/>
          <a:stretch/>
        </p:blipFill>
        <p:spPr>
          <a:xfrm rot="5400000">
            <a:off x="5636975" y="1645997"/>
            <a:ext cx="3773275" cy="3278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1"/>
          <p:cNvSpPr txBox="1">
            <a:spLocks noGrp="1"/>
          </p:cNvSpPr>
          <p:nvPr>
            <p:ph type="title"/>
          </p:nvPr>
        </p:nvSpPr>
        <p:spPr>
          <a:xfrm>
            <a:off x="1938525" y="3778692"/>
            <a:ext cx="2633400" cy="65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316" name="Google Shape;316;p41"/>
          <p:cNvSpPr txBox="1">
            <a:spLocks noGrp="1"/>
          </p:cNvSpPr>
          <p:nvPr>
            <p:ph type="title" idx="3"/>
          </p:nvPr>
        </p:nvSpPr>
        <p:spPr>
          <a:xfrm>
            <a:off x="1098804" y="1535442"/>
            <a:ext cx="5706000" cy="110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erif JP"/>
              <a:buNone/>
              <a:defRPr sz="36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erif JP"/>
              <a:buNone/>
              <a:defRPr sz="36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erif JP"/>
              <a:buNone/>
              <a:defRPr sz="36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erif JP"/>
              <a:buNone/>
              <a:defRPr sz="36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erif JP"/>
              <a:buNone/>
              <a:defRPr sz="36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erif JP"/>
              <a:buNone/>
              <a:defRPr sz="36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erif JP"/>
              <a:buNone/>
              <a:defRPr sz="36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erif JP"/>
              <a:buNone/>
              <a:defRPr sz="36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317" name="Google Shape;317;p41"/>
          <p:cNvSpPr txBox="1">
            <a:spLocks noGrp="1"/>
          </p:cNvSpPr>
          <p:nvPr>
            <p:ph type="title" idx="4"/>
          </p:nvPr>
        </p:nvSpPr>
        <p:spPr>
          <a:xfrm>
            <a:off x="1098804" y="2772156"/>
            <a:ext cx="6144900" cy="3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318" name="Google Shape;318;p41"/>
          <p:cNvSpPr/>
          <p:nvPr/>
        </p:nvSpPr>
        <p:spPr>
          <a:xfrm>
            <a:off x="1097951" y="653850"/>
            <a:ext cx="1753800" cy="438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319" name="Google Shape;319;p41"/>
          <p:cNvSpPr txBox="1">
            <a:spLocks noGrp="1"/>
          </p:cNvSpPr>
          <p:nvPr>
            <p:ph type="title" idx="5"/>
          </p:nvPr>
        </p:nvSpPr>
        <p:spPr>
          <a:xfrm>
            <a:off x="1324128" y="792990"/>
            <a:ext cx="1305000" cy="15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Font typeface="Source Code Pro Medium"/>
              <a:buNone/>
              <a:defRPr sz="13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320" name="Google Shape;320;p41" descr="{}" title="legaltext"/>
          <p:cNvSpPr txBox="1"/>
          <p:nvPr/>
        </p:nvSpPr>
        <p:spPr>
          <a:xfrm>
            <a:off x="143356" y="4904788"/>
            <a:ext cx="1786800" cy="1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© MongoDB, Inc.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21" name="Google Shape;321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  <p15:guide id="23" orient="horz" pos="891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Green">
  <p:cSld name="CUSTOM_6_1_1_1_1_1_1_1_1_1_1_1_1_1_1_1_1_1_1_1_1_1_1_1_1_1_1_1_1_1_1_1_1_1_1_1_1_1_1_2">
    <p:bg>
      <p:bgPr>
        <a:solidFill>
          <a:schemeClr val="lt1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4" name="Google Shape;324;p42"/>
          <p:cNvPicPr preferRelativeResize="0"/>
          <p:nvPr/>
        </p:nvPicPr>
        <p:blipFill rotWithShape="1">
          <a:blip r:embed="rId2">
            <a:alphaModFix/>
          </a:blip>
          <a:srcRect r="65411" b="12831"/>
          <a:stretch/>
        </p:blipFill>
        <p:spPr>
          <a:xfrm rot="-5400000" flipH="1">
            <a:off x="5953800" y="1953300"/>
            <a:ext cx="1817925" cy="45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2"/>
          <p:cNvPicPr preferRelativeResize="0"/>
          <p:nvPr/>
        </p:nvPicPr>
        <p:blipFill rotWithShape="1">
          <a:blip r:embed="rId3">
            <a:alphaModFix/>
          </a:blip>
          <a:srcRect t="38155" r="28622" b="24"/>
          <a:stretch/>
        </p:blipFill>
        <p:spPr>
          <a:xfrm rot="5400000">
            <a:off x="5632213" y="1650762"/>
            <a:ext cx="3763750" cy="3259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2"/>
          <p:cNvSpPr txBox="1">
            <a:spLocks noGrp="1"/>
          </p:cNvSpPr>
          <p:nvPr>
            <p:ph type="title"/>
          </p:nvPr>
        </p:nvSpPr>
        <p:spPr>
          <a:xfrm>
            <a:off x="612648" y="615750"/>
            <a:ext cx="74577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327" name="Google Shape;327;p42"/>
          <p:cNvSpPr txBox="1">
            <a:spLocks noGrp="1"/>
          </p:cNvSpPr>
          <p:nvPr>
            <p:ph type="title" idx="2"/>
          </p:nvPr>
        </p:nvSpPr>
        <p:spPr>
          <a:xfrm>
            <a:off x="622725" y="1414625"/>
            <a:ext cx="7457700" cy="303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328" name="Google Shape;328;p42" descr="{}" title="legaltext"/>
          <p:cNvSpPr txBox="1"/>
          <p:nvPr/>
        </p:nvSpPr>
        <p:spPr>
          <a:xfrm>
            <a:off x="143356" y="4904788"/>
            <a:ext cx="1786800" cy="1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2"/>
                </a:solidFill>
              </a:rPr>
              <a:t>© MongoDB, Inc.</a:t>
            </a:r>
            <a:endParaRPr sz="800">
              <a:solidFill>
                <a:schemeClr val="lt2"/>
              </a:solidFill>
            </a:endParaRPr>
          </a:p>
        </p:txBody>
      </p:sp>
      <p:sp>
        <p:nvSpPr>
          <p:cNvPr id="329" name="Google Shape;329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  <p15:guide id="23" orient="horz" pos="891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Image Pink">
  <p:cSld name="CUSTOM_5_1_2_2">
    <p:bg>
      <p:bgPr>
        <a:solidFill>
          <a:schemeClr val="lt1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3"/>
          <p:cNvPicPr preferRelativeResize="0"/>
          <p:nvPr/>
        </p:nvPicPr>
        <p:blipFill rotWithShape="1">
          <a:blip r:embed="rId2">
            <a:alphaModFix/>
          </a:blip>
          <a:srcRect l="33497" t="36624"/>
          <a:stretch/>
        </p:blipFill>
        <p:spPr>
          <a:xfrm rot="5400000">
            <a:off x="4905512" y="74188"/>
            <a:ext cx="4369825" cy="41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3"/>
          <p:cNvPicPr preferRelativeResize="0"/>
          <p:nvPr/>
        </p:nvPicPr>
        <p:blipFill rotWithShape="1">
          <a:blip r:embed="rId3">
            <a:alphaModFix/>
          </a:blip>
          <a:srcRect l="33368" b="39061"/>
          <a:stretch/>
        </p:blipFill>
        <p:spPr>
          <a:xfrm>
            <a:off x="0" y="2009125"/>
            <a:ext cx="4569375" cy="3134374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3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43"/>
          <p:cNvSpPr txBox="1">
            <a:spLocks noGrp="1"/>
          </p:cNvSpPr>
          <p:nvPr>
            <p:ph type="title"/>
          </p:nvPr>
        </p:nvSpPr>
        <p:spPr>
          <a:xfrm>
            <a:off x="612648" y="615750"/>
            <a:ext cx="70173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335" name="Google Shape;335;p43" descr="{}" title="legaltext"/>
          <p:cNvSpPr txBox="1"/>
          <p:nvPr/>
        </p:nvSpPr>
        <p:spPr>
          <a:xfrm>
            <a:off x="143356" y="4904788"/>
            <a:ext cx="1786800" cy="1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2"/>
                </a:solidFill>
              </a:rPr>
              <a:t>© MongoDB, Inc.</a:t>
            </a:r>
            <a:endParaRPr sz="800">
              <a:solidFill>
                <a:schemeClr val="lt2"/>
              </a:solidFill>
            </a:endParaRPr>
          </a:p>
        </p:txBody>
      </p:sp>
      <p:sp>
        <p:nvSpPr>
          <p:cNvPr id="336" name="Google Shape;336;p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lus two Column Text Pink">
  <p:cSld name="CUSTOM_5_1_2_1_1">
    <p:bg>
      <p:bgPr>
        <a:solidFill>
          <a:schemeClr val="lt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44"/>
          <p:cNvPicPr preferRelativeResize="0"/>
          <p:nvPr/>
        </p:nvPicPr>
        <p:blipFill rotWithShape="1">
          <a:blip r:embed="rId2">
            <a:alphaModFix/>
          </a:blip>
          <a:srcRect l="33497" t="36624"/>
          <a:stretch/>
        </p:blipFill>
        <p:spPr>
          <a:xfrm rot="5400000">
            <a:off x="4905512" y="74188"/>
            <a:ext cx="4369825" cy="41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4"/>
          <p:cNvPicPr preferRelativeResize="0"/>
          <p:nvPr/>
        </p:nvPicPr>
        <p:blipFill rotWithShape="1">
          <a:blip r:embed="rId3">
            <a:alphaModFix/>
          </a:blip>
          <a:srcRect l="33368" b="39061"/>
          <a:stretch/>
        </p:blipFill>
        <p:spPr>
          <a:xfrm>
            <a:off x="0" y="2009125"/>
            <a:ext cx="4569375" cy="3134374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4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4"/>
          <p:cNvSpPr txBox="1">
            <a:spLocks noGrp="1"/>
          </p:cNvSpPr>
          <p:nvPr>
            <p:ph type="title"/>
          </p:nvPr>
        </p:nvSpPr>
        <p:spPr>
          <a:xfrm>
            <a:off x="612648" y="615750"/>
            <a:ext cx="70173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342" name="Google Shape;342;p44"/>
          <p:cNvSpPr txBox="1">
            <a:spLocks noGrp="1"/>
          </p:cNvSpPr>
          <p:nvPr>
            <p:ph type="title" idx="2"/>
          </p:nvPr>
        </p:nvSpPr>
        <p:spPr>
          <a:xfrm>
            <a:off x="622725" y="1414625"/>
            <a:ext cx="3507600" cy="303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343" name="Google Shape;343;p44"/>
          <p:cNvSpPr txBox="1">
            <a:spLocks noGrp="1"/>
          </p:cNvSpPr>
          <p:nvPr>
            <p:ph type="title" idx="3"/>
          </p:nvPr>
        </p:nvSpPr>
        <p:spPr>
          <a:xfrm>
            <a:off x="4963450" y="1414625"/>
            <a:ext cx="3507600" cy="303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344" name="Google Shape;344;p44" descr="{}" title="legaltext"/>
          <p:cNvSpPr txBox="1"/>
          <p:nvPr/>
        </p:nvSpPr>
        <p:spPr>
          <a:xfrm>
            <a:off x="143356" y="4904788"/>
            <a:ext cx="1786800" cy="1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2"/>
                </a:solidFill>
              </a:rPr>
              <a:t>© MongoDB, Inc.</a:t>
            </a:r>
            <a:endParaRPr sz="800">
              <a:solidFill>
                <a:schemeClr val="lt2"/>
              </a:solidFill>
            </a:endParaRPr>
          </a:p>
        </p:txBody>
      </p:sp>
      <p:sp>
        <p:nvSpPr>
          <p:cNvPr id="345" name="Google Shape;345;p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lus two Column Text and Code">
  <p:cSld name="CUSTOM_5_1_2_1_1_2_1_1"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612649" y="615750"/>
            <a:ext cx="3501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634950" y="1590050"/>
            <a:ext cx="3479700" cy="31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85150" y="615750"/>
            <a:ext cx="3479700" cy="41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■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■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■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Pink">
  <p:cSld name="CUSTOM_5_1_2_1_1_1">
    <p:bg>
      <p:bgPr>
        <a:solidFill>
          <a:schemeClr val="lt1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45"/>
          <p:cNvPicPr preferRelativeResize="0"/>
          <p:nvPr/>
        </p:nvPicPr>
        <p:blipFill rotWithShape="1">
          <a:blip r:embed="rId2">
            <a:alphaModFix/>
          </a:blip>
          <a:srcRect l="33497" t="36624"/>
          <a:stretch/>
        </p:blipFill>
        <p:spPr>
          <a:xfrm rot="5400000">
            <a:off x="4905512" y="74188"/>
            <a:ext cx="4369825" cy="41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5"/>
          <p:cNvPicPr preferRelativeResize="0"/>
          <p:nvPr/>
        </p:nvPicPr>
        <p:blipFill rotWithShape="1">
          <a:blip r:embed="rId3">
            <a:alphaModFix/>
          </a:blip>
          <a:srcRect l="33368" b="39061"/>
          <a:stretch/>
        </p:blipFill>
        <p:spPr>
          <a:xfrm>
            <a:off x="0" y="2009125"/>
            <a:ext cx="4569375" cy="3134374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5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45"/>
          <p:cNvSpPr txBox="1">
            <a:spLocks noGrp="1"/>
          </p:cNvSpPr>
          <p:nvPr>
            <p:ph type="title"/>
          </p:nvPr>
        </p:nvSpPr>
        <p:spPr>
          <a:xfrm>
            <a:off x="612648" y="615750"/>
            <a:ext cx="70173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351" name="Google Shape;351;p45"/>
          <p:cNvSpPr txBox="1">
            <a:spLocks noGrp="1"/>
          </p:cNvSpPr>
          <p:nvPr>
            <p:ph type="title" idx="2"/>
          </p:nvPr>
        </p:nvSpPr>
        <p:spPr>
          <a:xfrm>
            <a:off x="622725" y="1414625"/>
            <a:ext cx="7457700" cy="303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352" name="Google Shape;352;p45" descr="{}" title="legaltext"/>
          <p:cNvSpPr txBox="1"/>
          <p:nvPr/>
        </p:nvSpPr>
        <p:spPr>
          <a:xfrm>
            <a:off x="143356" y="4904788"/>
            <a:ext cx="1786800" cy="1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2"/>
                </a:solidFill>
              </a:rPr>
              <a:t>© MongoDB, Inc.</a:t>
            </a:r>
            <a:endParaRPr sz="800">
              <a:solidFill>
                <a:schemeClr val="lt2"/>
              </a:solidFill>
            </a:endParaRPr>
          </a:p>
        </p:txBody>
      </p:sp>
      <p:sp>
        <p:nvSpPr>
          <p:cNvPr id="353" name="Google Shape;353;p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s Pink">
  <p:cSld name="CUSTOM_5_1_2_1_2">
    <p:bg>
      <p:bgPr>
        <a:solidFill>
          <a:schemeClr val="lt1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46"/>
          <p:cNvPicPr preferRelativeResize="0"/>
          <p:nvPr/>
        </p:nvPicPr>
        <p:blipFill rotWithShape="1">
          <a:blip r:embed="rId2">
            <a:alphaModFix/>
          </a:blip>
          <a:srcRect l="33497" t="36624"/>
          <a:stretch/>
        </p:blipFill>
        <p:spPr>
          <a:xfrm rot="5400000">
            <a:off x="4905512" y="74188"/>
            <a:ext cx="4369825" cy="41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6"/>
          <p:cNvPicPr preferRelativeResize="0"/>
          <p:nvPr/>
        </p:nvPicPr>
        <p:blipFill rotWithShape="1">
          <a:blip r:embed="rId3">
            <a:alphaModFix/>
          </a:blip>
          <a:srcRect l="33368" b="39061"/>
          <a:stretch/>
        </p:blipFill>
        <p:spPr>
          <a:xfrm>
            <a:off x="0" y="2009125"/>
            <a:ext cx="4569375" cy="3134374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6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6"/>
          <p:cNvSpPr txBox="1">
            <a:spLocks noGrp="1"/>
          </p:cNvSpPr>
          <p:nvPr>
            <p:ph type="title"/>
          </p:nvPr>
        </p:nvSpPr>
        <p:spPr>
          <a:xfrm>
            <a:off x="612648" y="615750"/>
            <a:ext cx="70173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359" name="Google Shape;359;p46"/>
          <p:cNvSpPr txBox="1">
            <a:spLocks noGrp="1"/>
          </p:cNvSpPr>
          <p:nvPr>
            <p:ph type="title" idx="2"/>
          </p:nvPr>
        </p:nvSpPr>
        <p:spPr>
          <a:xfrm>
            <a:off x="622725" y="1414625"/>
            <a:ext cx="3507600" cy="303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360" name="Google Shape;360;p46" descr="{}" title="legaltext"/>
          <p:cNvSpPr txBox="1"/>
          <p:nvPr/>
        </p:nvSpPr>
        <p:spPr>
          <a:xfrm>
            <a:off x="143356" y="4904788"/>
            <a:ext cx="1786800" cy="1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2"/>
                </a:solidFill>
              </a:rPr>
              <a:t>© MongoDB, Inc.</a:t>
            </a:r>
            <a:endParaRPr sz="800">
              <a:solidFill>
                <a:schemeClr val="lt2"/>
              </a:solidFill>
            </a:endParaRPr>
          </a:p>
        </p:txBody>
      </p:sp>
      <p:sp>
        <p:nvSpPr>
          <p:cNvPr id="361" name="Google Shape;361;p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6_1_1_1_1_1_1_1_1_1_1_1_1_1_1_1_1_1_1_1_1_1_1_1_1_1_1_6">
    <p:bg>
      <p:bgPr>
        <a:solidFill>
          <a:schemeClr val="lt1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47"/>
          <p:cNvPicPr preferRelativeResize="0"/>
          <p:nvPr/>
        </p:nvPicPr>
        <p:blipFill rotWithShape="1">
          <a:blip r:embed="rId2">
            <a:alphaModFix/>
          </a:blip>
          <a:srcRect t="32874" r="7808" b="8325"/>
          <a:stretch/>
        </p:blipFill>
        <p:spPr>
          <a:xfrm flipH="1">
            <a:off x="0" y="0"/>
            <a:ext cx="80650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7"/>
          <p:cNvSpPr txBox="1">
            <a:spLocks noGrp="1"/>
          </p:cNvSpPr>
          <p:nvPr>
            <p:ph type="title"/>
          </p:nvPr>
        </p:nvSpPr>
        <p:spPr>
          <a:xfrm>
            <a:off x="612648" y="615750"/>
            <a:ext cx="74577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365" name="Google Shape;365;p47"/>
          <p:cNvSpPr txBox="1">
            <a:spLocks noGrp="1"/>
          </p:cNvSpPr>
          <p:nvPr>
            <p:ph type="title" idx="2"/>
          </p:nvPr>
        </p:nvSpPr>
        <p:spPr>
          <a:xfrm>
            <a:off x="622725" y="1414625"/>
            <a:ext cx="7457700" cy="303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1500"/>
              </a:spcBef>
              <a:spcAft>
                <a:spcPts val="1500"/>
              </a:spcAft>
              <a:buSzPts val="1400"/>
              <a:buFont typeface="Lexend Deca Light"/>
              <a:buNone/>
              <a:defRPr sz="14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366" name="Google Shape;366;p47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7" descr="{}" title="legaltext"/>
          <p:cNvSpPr txBox="1"/>
          <p:nvPr/>
        </p:nvSpPr>
        <p:spPr>
          <a:xfrm>
            <a:off x="143356" y="4904788"/>
            <a:ext cx="1786800" cy="1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2"/>
                </a:solidFill>
              </a:rPr>
              <a:t>© MongoDB, Inc.</a:t>
            </a:r>
            <a:endParaRPr sz="800">
              <a:solidFill>
                <a:schemeClr val="lt2"/>
              </a:solidFill>
            </a:endParaRPr>
          </a:p>
        </p:txBody>
      </p:sp>
      <p:sp>
        <p:nvSpPr>
          <p:cNvPr id="368" name="Google Shape;368;p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 on Right">
  <p:cSld name="CUSTOM_5_1_2_1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612648" y="615750"/>
            <a:ext cx="70173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>
            <a:spLocks noGrp="1"/>
          </p:cNvSpPr>
          <p:nvPr>
            <p:ph type="pic" idx="2"/>
          </p:nvPr>
        </p:nvSpPr>
        <p:spPr>
          <a:xfrm>
            <a:off x="5008275" y="1500750"/>
            <a:ext cx="2936100" cy="29361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612650" y="1500750"/>
            <a:ext cx="4122900" cy="29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Body_Basic full text">
  <p:cSld name="CUSTOM_6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622725" y="1414625"/>
            <a:ext cx="7457700" cy="31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622725" y="615750"/>
            <a:ext cx="74577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Body text with subheading">
  <p:cSld name="CUSTOM_6_1_1_1_1_1_1_1_1_1_1_1_1_1_1_1_1_1_1_1_1_1_1_1_1_1_1_5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2725" y="615750"/>
            <a:ext cx="74577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622725" y="1723375"/>
            <a:ext cx="7661400" cy="29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2"/>
          </p:nvPr>
        </p:nvSpPr>
        <p:spPr>
          <a:xfrm>
            <a:off x="622725" y="1077450"/>
            <a:ext cx="7428600" cy="5391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Body_Small image Left + text">
  <p:cSld name="CUSTOM_6_1_1_1_1_1_1_1_1_1_1_1_1_1_1_1_1_1_1_1_1_1_1_1_1_1_1_2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3691550" y="1414625"/>
            <a:ext cx="4389000" cy="30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622725" y="615750"/>
            <a:ext cx="74577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622725" y="1414625"/>
            <a:ext cx="2629800" cy="30186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Body_Centered title, blank: Light">
  <p:cSld name="CUSTOM_6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1063125" y="615750"/>
            <a:ext cx="70173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8471052" y="323925"/>
            <a:ext cx="261505" cy="291836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2">
          <p15:clr>
            <a:srgbClr val="FA7B17"/>
          </p15:clr>
        </p15:guide>
        <p15:guide id="2" pos="668">
          <p15:clr>
            <a:srgbClr val="FA7B17"/>
          </p15:clr>
        </p15:guide>
        <p15:guide id="3" pos="943">
          <p15:clr>
            <a:srgbClr val="FA7B17"/>
          </p15:clr>
        </p15:guide>
        <p15:guide id="4" pos="1219">
          <p15:clr>
            <a:srgbClr val="FA7B17"/>
          </p15:clr>
        </p15:guide>
        <p15:guide id="5" pos="1496">
          <p15:clr>
            <a:srgbClr val="FA7B17"/>
          </p15:clr>
        </p15:guide>
        <p15:guide id="6" pos="1772">
          <p15:clr>
            <a:srgbClr val="FA7B17"/>
          </p15:clr>
        </p15:guide>
        <p15:guide id="7" pos="2049">
          <p15:clr>
            <a:srgbClr val="FA7B17"/>
          </p15:clr>
        </p15:guide>
        <p15:guide id="8" pos="2325">
          <p15:clr>
            <a:srgbClr val="FA7B17"/>
          </p15:clr>
        </p15:guide>
        <p15:guide id="9" pos="2602">
          <p15:clr>
            <a:srgbClr val="FA7B17"/>
          </p15:clr>
        </p15:guide>
        <p15:guide id="10" pos="2878">
          <p15:clr>
            <a:srgbClr val="FA7B17"/>
          </p15:clr>
        </p15:guide>
        <p15:guide id="11" pos="3155">
          <p15:clr>
            <a:srgbClr val="FA7B17"/>
          </p15:clr>
        </p15:guide>
        <p15:guide id="12" pos="3431">
          <p15:clr>
            <a:srgbClr val="FA7B17"/>
          </p15:clr>
        </p15:guide>
        <p15:guide id="13" pos="3708">
          <p15:clr>
            <a:srgbClr val="FA7B17"/>
          </p15:clr>
        </p15:guide>
        <p15:guide id="14" pos="3984">
          <p15:clr>
            <a:srgbClr val="FA7B17"/>
          </p15:clr>
        </p15:guide>
        <p15:guide id="15" pos="4261">
          <p15:clr>
            <a:srgbClr val="FA7B17"/>
          </p15:clr>
        </p15:guide>
        <p15:guide id="16" pos="4537">
          <p15:clr>
            <a:srgbClr val="FA7B17"/>
          </p15:clr>
        </p15:guide>
        <p15:guide id="17" pos="4814">
          <p15:clr>
            <a:srgbClr val="FA7B17"/>
          </p15:clr>
        </p15:guide>
        <p15:guide id="18" pos="5090">
          <p15:clr>
            <a:srgbClr val="FA7B17"/>
          </p15:clr>
        </p15:guide>
        <p15:guide id="19" pos="5367">
          <p15:clr>
            <a:srgbClr val="FA7B17"/>
          </p15:clr>
        </p15:guide>
        <p15:guide id="20" orient="horz" pos="388">
          <p15:clr>
            <a:srgbClr val="FA7B17"/>
          </p15:clr>
        </p15:guide>
        <p15:guide id="21" orient="horz" pos="204">
          <p15:clr>
            <a:srgbClr val="FA7B17"/>
          </p15:clr>
        </p15:guide>
        <p15:guide id="22" orient="horz" pos="2795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erif JP"/>
              <a:buNone/>
              <a:defRPr sz="2800">
                <a:solidFill>
                  <a:schemeClr val="dk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 Light"/>
              <a:buChar char="●"/>
              <a:defRPr sz="18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○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■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●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○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■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●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○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■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1" r:id="rId32"/>
    <p:sldLayoutId id="2147483682" r:id="rId33"/>
    <p:sldLayoutId id="2147483683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  <p:sldLayoutId id="2147483692" r:id="rId41"/>
    <p:sldLayoutId id="2147483693" r:id="rId4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jp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jp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jp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8" title="title"/>
          <p:cNvSpPr txBox="1">
            <a:spLocks noGrp="1"/>
          </p:cNvSpPr>
          <p:nvPr>
            <p:ph type="title"/>
          </p:nvPr>
        </p:nvSpPr>
        <p:spPr>
          <a:xfrm>
            <a:off x="1060704" y="2368296"/>
            <a:ext cx="61449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Atlas</a:t>
            </a:r>
            <a:endParaRPr sz="4000"/>
          </a:p>
        </p:txBody>
      </p:sp>
      <p:sp>
        <p:nvSpPr>
          <p:cNvPr id="376" name="Google Shape;376;p48"/>
          <p:cNvSpPr txBox="1">
            <a:spLocks noGrp="1"/>
          </p:cNvSpPr>
          <p:nvPr>
            <p:ph type="title" idx="2"/>
          </p:nvPr>
        </p:nvSpPr>
        <p:spPr>
          <a:xfrm>
            <a:off x="1060704" y="1472184"/>
            <a:ext cx="6144900" cy="67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Atlas intro and setup</a:t>
            </a:r>
            <a:endParaRPr/>
          </a:p>
        </p:txBody>
      </p:sp>
      <p:sp>
        <p:nvSpPr>
          <p:cNvPr id="378" name="Google Shape;378;p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2"/>
          <p:cNvSpPr txBox="1">
            <a:spLocks noGrp="1"/>
          </p:cNvSpPr>
          <p:nvPr>
            <p:ph type="subTitle" idx="4294967295"/>
          </p:nvPr>
        </p:nvSpPr>
        <p:spPr>
          <a:xfrm>
            <a:off x="1250000" y="1550800"/>
            <a:ext cx="31197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Fully managed database lifecycle including continuous availability backed by SLA, point-in-time recovery, and more 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547" name="Google Shape;547;p62"/>
          <p:cNvSpPr txBox="1">
            <a:spLocks noGrp="1"/>
          </p:cNvSpPr>
          <p:nvPr>
            <p:ph type="subTitle" idx="4294967295"/>
          </p:nvPr>
        </p:nvSpPr>
        <p:spPr>
          <a:xfrm>
            <a:off x="1234625" y="2288725"/>
            <a:ext cx="30237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Fully elastic deployments with on-demand vertical and horizontal scaling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548" name="Google Shape;548;p62"/>
          <p:cNvSpPr txBox="1">
            <a:spLocks noGrp="1"/>
          </p:cNvSpPr>
          <p:nvPr>
            <p:ph type="subTitle" idx="4294967295"/>
          </p:nvPr>
        </p:nvSpPr>
        <p:spPr>
          <a:xfrm>
            <a:off x="1250000" y="2879000"/>
            <a:ext cx="31197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Up-to-date security defaults, enterprise security controls, and compliance offerings (ISO 27001 · SOC 2 · PCI-DSS · HIPAA)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549" name="Google Shape;549;p62"/>
          <p:cNvSpPr txBox="1">
            <a:spLocks noGrp="1"/>
          </p:cNvSpPr>
          <p:nvPr>
            <p:ph type="subTitle" idx="4294967295"/>
          </p:nvPr>
        </p:nvSpPr>
        <p:spPr>
          <a:xfrm>
            <a:off x="1250000" y="3667625"/>
            <a:ext cx="30237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Pay-as-you-go, consumption-based pricing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000">
              <a:solidFill>
                <a:srgbClr val="000000"/>
              </a:solidFill>
            </a:endParaRPr>
          </a:p>
        </p:txBody>
      </p:sp>
      <p:sp>
        <p:nvSpPr>
          <p:cNvPr id="550" name="Google Shape;550;p62"/>
          <p:cNvSpPr txBox="1"/>
          <p:nvPr/>
        </p:nvSpPr>
        <p:spPr>
          <a:xfrm>
            <a:off x="2550550" y="1015913"/>
            <a:ext cx="38325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Deca Medium"/>
                <a:ea typeface="Lexend Deca Medium"/>
                <a:cs typeface="Lexend Deca Medium"/>
                <a:sym typeface="Lexend Deca Medium"/>
              </a:rPr>
              <a:t>Core Database-as-a-Service features</a:t>
            </a:r>
            <a:endParaRPr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551" name="Google Shape;551;p62"/>
          <p:cNvSpPr txBox="1">
            <a:spLocks noGrp="1"/>
          </p:cNvSpPr>
          <p:nvPr>
            <p:ph type="subTitle" idx="4294967295"/>
          </p:nvPr>
        </p:nvSpPr>
        <p:spPr>
          <a:xfrm>
            <a:off x="5212400" y="1550800"/>
            <a:ext cx="34155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Multi-cloud, global data distribution for low-latency data access, data sovereignty, cross-region/cloud failover, and more 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552" name="Google Shape;552;p62"/>
          <p:cNvSpPr txBox="1">
            <a:spLocks noGrp="1"/>
          </p:cNvSpPr>
          <p:nvPr>
            <p:ph type="subTitle" idx="4294967295"/>
          </p:nvPr>
        </p:nvSpPr>
        <p:spPr>
          <a:xfrm>
            <a:off x="5197025" y="2288725"/>
            <a:ext cx="32211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Autopilot features, including bidirectional auto-scale, intelligent performance optimization and automatic index advice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553" name="Google Shape;553;p62"/>
          <p:cNvSpPr txBox="1">
            <a:spLocks noGrp="1"/>
          </p:cNvSpPr>
          <p:nvPr>
            <p:ph type="subTitle" idx="4294967295"/>
          </p:nvPr>
        </p:nvSpPr>
        <p:spPr>
          <a:xfrm>
            <a:off x="5212400" y="2955200"/>
            <a:ext cx="31197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Powerful end user privacy protection with client-side field-level encryption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554" name="Google Shape;554;p62"/>
          <p:cNvSpPr txBox="1">
            <a:spLocks noGrp="1"/>
          </p:cNvSpPr>
          <p:nvPr>
            <p:ph type="subTitle" idx="4294967295"/>
          </p:nvPr>
        </p:nvSpPr>
        <p:spPr>
          <a:xfrm>
            <a:off x="5212400" y="3591425"/>
            <a:ext cx="30237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Improve efficiency by auto-tiering historical data to queryable archival storage 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555" name="Google Shape;555;p62"/>
          <p:cNvSpPr txBox="1"/>
          <p:nvPr/>
        </p:nvSpPr>
        <p:spPr>
          <a:xfrm>
            <a:off x="567375" y="4564625"/>
            <a:ext cx="48540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Deca Light"/>
                <a:ea typeface="Lexend Deca Light"/>
                <a:cs typeface="Lexend Deca Light"/>
                <a:sym typeface="Lexend Deca Light"/>
              </a:rPr>
              <a:t>A consistent cloud database service and experience across ~110 regions on  </a:t>
            </a:r>
            <a:endParaRPr sz="1000"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pic>
        <p:nvPicPr>
          <p:cNvPr id="556" name="Google Shape;55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6703" y="4412225"/>
            <a:ext cx="1093562" cy="6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0275" y="4626005"/>
            <a:ext cx="550025" cy="158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0622" y="4640774"/>
            <a:ext cx="265704" cy="158974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62"/>
          <p:cNvSpPr/>
          <p:nvPr/>
        </p:nvSpPr>
        <p:spPr>
          <a:xfrm rot="5400000" flipH="1">
            <a:off x="4400345" y="696075"/>
            <a:ext cx="132900" cy="74313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2131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A1A1A"/>
              </a:solidFill>
            </a:endParaRPr>
          </a:p>
        </p:txBody>
      </p:sp>
      <p:sp>
        <p:nvSpPr>
          <p:cNvPr id="560" name="Google Shape;560;p62"/>
          <p:cNvSpPr txBox="1">
            <a:spLocks noGrp="1"/>
          </p:cNvSpPr>
          <p:nvPr>
            <p:ph type="title"/>
          </p:nvPr>
        </p:nvSpPr>
        <p:spPr>
          <a:xfrm>
            <a:off x="1063350" y="400925"/>
            <a:ext cx="70173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Atlas - Multi-Cloud DBaaS</a:t>
            </a:r>
            <a:endParaRPr/>
          </a:p>
        </p:txBody>
      </p:sp>
      <p:pic>
        <p:nvPicPr>
          <p:cNvPr id="561" name="Google Shape;561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630075" y="1571725"/>
            <a:ext cx="550024" cy="55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075" y="2274738"/>
            <a:ext cx="550024" cy="550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0075" y="2977785"/>
            <a:ext cx="550024" cy="55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6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0075" y="3680775"/>
            <a:ext cx="550024" cy="55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6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16038" y="2928121"/>
            <a:ext cx="550024" cy="55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16038" y="3598075"/>
            <a:ext cx="550024" cy="55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6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516038" y="2258167"/>
            <a:ext cx="550024" cy="55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6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516038" y="1588236"/>
            <a:ext cx="550001" cy="5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5"/>
          <p:cNvSpPr txBox="1">
            <a:spLocks noGrp="1"/>
          </p:cNvSpPr>
          <p:nvPr>
            <p:ph type="title"/>
          </p:nvPr>
        </p:nvSpPr>
        <p:spPr>
          <a:xfrm>
            <a:off x="621720" y="1982004"/>
            <a:ext cx="5706000" cy="192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Options</a:t>
            </a:r>
            <a:endParaRPr/>
          </a:p>
        </p:txBody>
      </p:sp>
      <p:sp>
        <p:nvSpPr>
          <p:cNvPr id="722" name="Google Shape;722;p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76"/>
          <p:cNvSpPr/>
          <p:nvPr/>
        </p:nvSpPr>
        <p:spPr>
          <a:xfrm>
            <a:off x="794263" y="2698950"/>
            <a:ext cx="2177700" cy="1269600"/>
          </a:xfrm>
          <a:prstGeom prst="roundRect">
            <a:avLst>
              <a:gd name="adj" fmla="val 10196"/>
            </a:avLst>
          </a:prstGeom>
          <a:solidFill>
            <a:srgbClr val="FFFFFF">
              <a:alpha val="74900"/>
            </a:srgbClr>
          </a:solidFill>
          <a:ln w="9525" cap="flat" cmpd="sng">
            <a:solidFill>
              <a:srgbClr val="B3BBC1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" dist="50800" dir="5400000" algn="t" rotWithShape="0">
              <a:srgbClr val="000000">
                <a:alpha val="902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7859" marR="0" lvl="0" indent="-2878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B24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4249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8" name="Google Shape;72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686" y="3023458"/>
            <a:ext cx="892853" cy="5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76"/>
          <p:cNvSpPr/>
          <p:nvPr/>
        </p:nvSpPr>
        <p:spPr>
          <a:xfrm>
            <a:off x="3483144" y="2698950"/>
            <a:ext cx="2177700" cy="1269600"/>
          </a:xfrm>
          <a:prstGeom prst="roundRect">
            <a:avLst>
              <a:gd name="adj" fmla="val 10196"/>
            </a:avLst>
          </a:prstGeom>
          <a:solidFill>
            <a:srgbClr val="FFFFFF">
              <a:alpha val="74900"/>
            </a:srgbClr>
          </a:solidFill>
          <a:ln w="9525" cap="flat" cmpd="sng">
            <a:solidFill>
              <a:srgbClr val="B3BBC1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" dist="50800" dir="5400000" algn="t" rotWithShape="0">
              <a:srgbClr val="000000">
                <a:alpha val="902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7859" marR="0" lvl="0" indent="-2878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B24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4249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0" name="Google Shape;730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2844" y="2967018"/>
            <a:ext cx="1998299" cy="552842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76"/>
          <p:cNvSpPr/>
          <p:nvPr/>
        </p:nvSpPr>
        <p:spPr>
          <a:xfrm>
            <a:off x="6172038" y="2698950"/>
            <a:ext cx="2177700" cy="1269600"/>
          </a:xfrm>
          <a:prstGeom prst="roundRect">
            <a:avLst>
              <a:gd name="adj" fmla="val 10196"/>
            </a:avLst>
          </a:prstGeom>
          <a:solidFill>
            <a:srgbClr val="FFFFFF">
              <a:alpha val="74900"/>
            </a:srgbClr>
          </a:solidFill>
          <a:ln w="9525" cap="flat" cmpd="sng">
            <a:solidFill>
              <a:srgbClr val="B3BBC1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" dist="50800" dir="5400000" algn="t" rotWithShape="0">
              <a:srgbClr val="000000">
                <a:alpha val="902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7859" marR="0" lvl="0" indent="-2878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B24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4249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2" name="Google Shape;732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5004" y="3003300"/>
            <a:ext cx="1671768" cy="5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76"/>
          <p:cNvSpPr txBox="1">
            <a:spLocks noGrp="1"/>
          </p:cNvSpPr>
          <p:nvPr>
            <p:ph type="title"/>
          </p:nvPr>
        </p:nvSpPr>
        <p:spPr>
          <a:xfrm>
            <a:off x="622725" y="615750"/>
            <a:ext cx="74577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Providers</a:t>
            </a:r>
            <a:endParaRPr/>
          </a:p>
        </p:txBody>
      </p:sp>
      <p:sp>
        <p:nvSpPr>
          <p:cNvPr id="734" name="Google Shape;734;p76"/>
          <p:cNvSpPr txBox="1">
            <a:spLocks noGrp="1"/>
          </p:cNvSpPr>
          <p:nvPr>
            <p:ph type="body" idx="1"/>
          </p:nvPr>
        </p:nvSpPr>
        <p:spPr>
          <a:xfrm>
            <a:off x="622725" y="1414625"/>
            <a:ext cx="60774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MongoDB Atlas is available on all three major clouds</a:t>
            </a:r>
            <a:endParaRPr/>
          </a:p>
        </p:txBody>
      </p:sp>
      <p:sp>
        <p:nvSpPr>
          <p:cNvPr id="735" name="Google Shape;735;p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0" name="Google Shape;740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424" y="1499265"/>
            <a:ext cx="2111125" cy="1690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1" name="Google Shape;741;p77"/>
          <p:cNvGrpSpPr/>
          <p:nvPr/>
        </p:nvGrpSpPr>
        <p:grpSpPr>
          <a:xfrm>
            <a:off x="778981" y="1692293"/>
            <a:ext cx="453289" cy="253797"/>
            <a:chOff x="2098650" y="1701450"/>
            <a:chExt cx="404325" cy="239025"/>
          </a:xfrm>
        </p:grpSpPr>
        <p:sp>
          <p:nvSpPr>
            <p:cNvPr id="742" name="Google Shape;742;p77"/>
            <p:cNvSpPr/>
            <p:nvPr/>
          </p:nvSpPr>
          <p:spPr>
            <a:xfrm>
              <a:off x="2117475" y="1701450"/>
              <a:ext cx="367075" cy="124425"/>
            </a:xfrm>
            <a:custGeom>
              <a:avLst/>
              <a:gdLst/>
              <a:ahLst/>
              <a:cxnLst/>
              <a:rect l="l" t="t" r="r" b="b"/>
              <a:pathLst>
                <a:path w="14683" h="4977" extrusionOk="0">
                  <a:moveTo>
                    <a:pt x="1965" y="2669"/>
                  </a:moveTo>
                  <a:cubicBezTo>
                    <a:pt x="2128" y="2669"/>
                    <a:pt x="2292" y="2685"/>
                    <a:pt x="2456" y="2702"/>
                  </a:cubicBezTo>
                  <a:cubicBezTo>
                    <a:pt x="2652" y="2718"/>
                    <a:pt x="2783" y="2751"/>
                    <a:pt x="2947" y="2784"/>
                  </a:cubicBezTo>
                  <a:lnTo>
                    <a:pt x="2947" y="3013"/>
                  </a:lnTo>
                  <a:cubicBezTo>
                    <a:pt x="2947" y="3176"/>
                    <a:pt x="2947" y="3340"/>
                    <a:pt x="2914" y="3471"/>
                  </a:cubicBezTo>
                  <a:cubicBezTo>
                    <a:pt x="2865" y="3602"/>
                    <a:pt x="2816" y="3717"/>
                    <a:pt x="2734" y="3815"/>
                  </a:cubicBezTo>
                  <a:cubicBezTo>
                    <a:pt x="2603" y="3978"/>
                    <a:pt x="2423" y="4093"/>
                    <a:pt x="2243" y="4158"/>
                  </a:cubicBezTo>
                  <a:cubicBezTo>
                    <a:pt x="2030" y="4224"/>
                    <a:pt x="1850" y="4257"/>
                    <a:pt x="1686" y="4257"/>
                  </a:cubicBezTo>
                  <a:cubicBezTo>
                    <a:pt x="1441" y="4257"/>
                    <a:pt x="1261" y="4208"/>
                    <a:pt x="1113" y="4044"/>
                  </a:cubicBezTo>
                  <a:cubicBezTo>
                    <a:pt x="966" y="3913"/>
                    <a:pt x="901" y="3733"/>
                    <a:pt x="901" y="3487"/>
                  </a:cubicBezTo>
                  <a:cubicBezTo>
                    <a:pt x="901" y="3225"/>
                    <a:pt x="1015" y="3013"/>
                    <a:pt x="1179" y="2865"/>
                  </a:cubicBezTo>
                  <a:cubicBezTo>
                    <a:pt x="1359" y="2734"/>
                    <a:pt x="1621" y="2669"/>
                    <a:pt x="1965" y="2669"/>
                  </a:cubicBezTo>
                  <a:close/>
                  <a:moveTo>
                    <a:pt x="4469" y="165"/>
                  </a:moveTo>
                  <a:cubicBezTo>
                    <a:pt x="4387" y="165"/>
                    <a:pt x="4338" y="214"/>
                    <a:pt x="4338" y="296"/>
                  </a:cubicBezTo>
                  <a:cubicBezTo>
                    <a:pt x="4338" y="312"/>
                    <a:pt x="4338" y="394"/>
                    <a:pt x="4387" y="492"/>
                  </a:cubicBezTo>
                  <a:lnTo>
                    <a:pt x="5631" y="4584"/>
                  </a:lnTo>
                  <a:cubicBezTo>
                    <a:pt x="5647" y="4699"/>
                    <a:pt x="5697" y="4748"/>
                    <a:pt x="5729" y="4797"/>
                  </a:cubicBezTo>
                  <a:cubicBezTo>
                    <a:pt x="5778" y="4813"/>
                    <a:pt x="5844" y="4830"/>
                    <a:pt x="5942" y="4830"/>
                  </a:cubicBezTo>
                  <a:lnTo>
                    <a:pt x="6384" y="4830"/>
                  </a:lnTo>
                  <a:cubicBezTo>
                    <a:pt x="6466" y="4830"/>
                    <a:pt x="6548" y="4813"/>
                    <a:pt x="6597" y="4764"/>
                  </a:cubicBezTo>
                  <a:cubicBezTo>
                    <a:pt x="6630" y="4748"/>
                    <a:pt x="6679" y="4666"/>
                    <a:pt x="6695" y="4568"/>
                  </a:cubicBezTo>
                  <a:lnTo>
                    <a:pt x="7514" y="1147"/>
                  </a:lnTo>
                  <a:lnTo>
                    <a:pt x="8332" y="4568"/>
                  </a:lnTo>
                  <a:cubicBezTo>
                    <a:pt x="8348" y="4666"/>
                    <a:pt x="8397" y="4731"/>
                    <a:pt x="8430" y="4764"/>
                  </a:cubicBezTo>
                  <a:cubicBezTo>
                    <a:pt x="8479" y="4813"/>
                    <a:pt x="8528" y="4830"/>
                    <a:pt x="8643" y="4830"/>
                  </a:cubicBezTo>
                  <a:lnTo>
                    <a:pt x="9085" y="4830"/>
                  </a:lnTo>
                  <a:cubicBezTo>
                    <a:pt x="9183" y="4830"/>
                    <a:pt x="9249" y="4830"/>
                    <a:pt x="9298" y="4797"/>
                  </a:cubicBezTo>
                  <a:cubicBezTo>
                    <a:pt x="9330" y="4764"/>
                    <a:pt x="9347" y="4699"/>
                    <a:pt x="9396" y="4584"/>
                  </a:cubicBezTo>
                  <a:lnTo>
                    <a:pt x="10689" y="492"/>
                  </a:lnTo>
                  <a:cubicBezTo>
                    <a:pt x="10705" y="459"/>
                    <a:pt x="10722" y="410"/>
                    <a:pt x="10722" y="377"/>
                  </a:cubicBezTo>
                  <a:lnTo>
                    <a:pt x="10722" y="296"/>
                  </a:lnTo>
                  <a:cubicBezTo>
                    <a:pt x="10722" y="214"/>
                    <a:pt x="10689" y="165"/>
                    <a:pt x="10607" y="165"/>
                  </a:cubicBezTo>
                  <a:lnTo>
                    <a:pt x="10116" y="165"/>
                  </a:lnTo>
                  <a:cubicBezTo>
                    <a:pt x="10002" y="165"/>
                    <a:pt x="9952" y="165"/>
                    <a:pt x="9903" y="214"/>
                  </a:cubicBezTo>
                  <a:cubicBezTo>
                    <a:pt x="9871" y="230"/>
                    <a:pt x="9854" y="312"/>
                    <a:pt x="9805" y="410"/>
                  </a:cubicBezTo>
                  <a:lnTo>
                    <a:pt x="8888" y="3978"/>
                  </a:lnTo>
                  <a:lnTo>
                    <a:pt x="8054" y="410"/>
                  </a:lnTo>
                  <a:cubicBezTo>
                    <a:pt x="8021" y="312"/>
                    <a:pt x="7988" y="246"/>
                    <a:pt x="7939" y="214"/>
                  </a:cubicBezTo>
                  <a:cubicBezTo>
                    <a:pt x="7906" y="197"/>
                    <a:pt x="7841" y="165"/>
                    <a:pt x="7743" y="165"/>
                  </a:cubicBezTo>
                  <a:lnTo>
                    <a:pt x="7317" y="165"/>
                  </a:lnTo>
                  <a:cubicBezTo>
                    <a:pt x="7219" y="165"/>
                    <a:pt x="7153" y="165"/>
                    <a:pt x="7104" y="214"/>
                  </a:cubicBezTo>
                  <a:cubicBezTo>
                    <a:pt x="7072" y="230"/>
                    <a:pt x="7022" y="312"/>
                    <a:pt x="7006" y="410"/>
                  </a:cubicBezTo>
                  <a:lnTo>
                    <a:pt x="6188" y="3913"/>
                  </a:lnTo>
                  <a:lnTo>
                    <a:pt x="5287" y="410"/>
                  </a:lnTo>
                  <a:cubicBezTo>
                    <a:pt x="5271" y="312"/>
                    <a:pt x="5222" y="246"/>
                    <a:pt x="5173" y="214"/>
                  </a:cubicBezTo>
                  <a:cubicBezTo>
                    <a:pt x="5140" y="197"/>
                    <a:pt x="5075" y="165"/>
                    <a:pt x="4976" y="165"/>
                  </a:cubicBezTo>
                  <a:close/>
                  <a:moveTo>
                    <a:pt x="2014" y="1"/>
                  </a:moveTo>
                  <a:cubicBezTo>
                    <a:pt x="1719" y="1"/>
                    <a:pt x="1457" y="50"/>
                    <a:pt x="1195" y="115"/>
                  </a:cubicBezTo>
                  <a:cubicBezTo>
                    <a:pt x="933" y="197"/>
                    <a:pt x="704" y="246"/>
                    <a:pt x="524" y="361"/>
                  </a:cubicBezTo>
                  <a:cubicBezTo>
                    <a:pt x="459" y="377"/>
                    <a:pt x="393" y="410"/>
                    <a:pt x="377" y="459"/>
                  </a:cubicBezTo>
                  <a:cubicBezTo>
                    <a:pt x="360" y="492"/>
                    <a:pt x="328" y="557"/>
                    <a:pt x="328" y="639"/>
                  </a:cubicBezTo>
                  <a:lnTo>
                    <a:pt x="328" y="901"/>
                  </a:lnTo>
                  <a:cubicBezTo>
                    <a:pt x="328" y="1016"/>
                    <a:pt x="360" y="1065"/>
                    <a:pt x="442" y="1065"/>
                  </a:cubicBezTo>
                  <a:cubicBezTo>
                    <a:pt x="459" y="1065"/>
                    <a:pt x="475" y="1048"/>
                    <a:pt x="524" y="1048"/>
                  </a:cubicBezTo>
                  <a:cubicBezTo>
                    <a:pt x="557" y="1048"/>
                    <a:pt x="622" y="1032"/>
                    <a:pt x="704" y="983"/>
                  </a:cubicBezTo>
                  <a:cubicBezTo>
                    <a:pt x="884" y="901"/>
                    <a:pt x="1064" y="852"/>
                    <a:pt x="1277" y="803"/>
                  </a:cubicBezTo>
                  <a:cubicBezTo>
                    <a:pt x="1474" y="770"/>
                    <a:pt x="1654" y="737"/>
                    <a:pt x="1850" y="737"/>
                  </a:cubicBezTo>
                  <a:cubicBezTo>
                    <a:pt x="2259" y="737"/>
                    <a:pt x="2537" y="819"/>
                    <a:pt x="2701" y="983"/>
                  </a:cubicBezTo>
                  <a:cubicBezTo>
                    <a:pt x="2865" y="1147"/>
                    <a:pt x="2947" y="1425"/>
                    <a:pt x="2947" y="1834"/>
                  </a:cubicBezTo>
                  <a:lnTo>
                    <a:pt x="2947" y="2243"/>
                  </a:lnTo>
                  <a:cubicBezTo>
                    <a:pt x="2718" y="2178"/>
                    <a:pt x="2537" y="2129"/>
                    <a:pt x="2341" y="2112"/>
                  </a:cubicBezTo>
                  <a:cubicBezTo>
                    <a:pt x="2145" y="2096"/>
                    <a:pt x="1965" y="2080"/>
                    <a:pt x="1785" y="2080"/>
                  </a:cubicBezTo>
                  <a:cubicBezTo>
                    <a:pt x="1261" y="2080"/>
                    <a:pt x="819" y="2211"/>
                    <a:pt x="491" y="2489"/>
                  </a:cubicBezTo>
                  <a:cubicBezTo>
                    <a:pt x="164" y="2751"/>
                    <a:pt x="0" y="3111"/>
                    <a:pt x="0" y="3569"/>
                  </a:cubicBezTo>
                  <a:cubicBezTo>
                    <a:pt x="0" y="3995"/>
                    <a:pt x="131" y="4339"/>
                    <a:pt x="393" y="4584"/>
                  </a:cubicBezTo>
                  <a:cubicBezTo>
                    <a:pt x="655" y="4862"/>
                    <a:pt x="1015" y="4977"/>
                    <a:pt x="1457" y="4977"/>
                  </a:cubicBezTo>
                  <a:cubicBezTo>
                    <a:pt x="2079" y="4977"/>
                    <a:pt x="2603" y="4731"/>
                    <a:pt x="3012" y="4240"/>
                  </a:cubicBezTo>
                  <a:cubicBezTo>
                    <a:pt x="3078" y="4371"/>
                    <a:pt x="3110" y="4469"/>
                    <a:pt x="3176" y="4551"/>
                  </a:cubicBezTo>
                  <a:cubicBezTo>
                    <a:pt x="3209" y="4633"/>
                    <a:pt x="3274" y="4715"/>
                    <a:pt x="3356" y="4797"/>
                  </a:cubicBezTo>
                  <a:cubicBezTo>
                    <a:pt x="3421" y="4862"/>
                    <a:pt x="3470" y="4879"/>
                    <a:pt x="3520" y="4879"/>
                  </a:cubicBezTo>
                  <a:cubicBezTo>
                    <a:pt x="3569" y="4879"/>
                    <a:pt x="3618" y="4879"/>
                    <a:pt x="3667" y="4830"/>
                  </a:cubicBezTo>
                  <a:lnTo>
                    <a:pt x="3994" y="4617"/>
                  </a:lnTo>
                  <a:cubicBezTo>
                    <a:pt x="4060" y="4551"/>
                    <a:pt x="4092" y="4502"/>
                    <a:pt x="4092" y="4453"/>
                  </a:cubicBezTo>
                  <a:cubicBezTo>
                    <a:pt x="4092" y="4404"/>
                    <a:pt x="4076" y="4355"/>
                    <a:pt x="4060" y="4322"/>
                  </a:cubicBezTo>
                  <a:cubicBezTo>
                    <a:pt x="3994" y="4175"/>
                    <a:pt x="3929" y="4060"/>
                    <a:pt x="3896" y="3929"/>
                  </a:cubicBezTo>
                  <a:cubicBezTo>
                    <a:pt x="3847" y="3815"/>
                    <a:pt x="3831" y="3667"/>
                    <a:pt x="3831" y="3471"/>
                  </a:cubicBezTo>
                  <a:lnTo>
                    <a:pt x="3847" y="3471"/>
                  </a:lnTo>
                  <a:lnTo>
                    <a:pt x="3847" y="1752"/>
                  </a:lnTo>
                  <a:cubicBezTo>
                    <a:pt x="3847" y="1147"/>
                    <a:pt x="3683" y="721"/>
                    <a:pt x="3405" y="443"/>
                  </a:cubicBezTo>
                  <a:cubicBezTo>
                    <a:pt x="3094" y="148"/>
                    <a:pt x="2652" y="1"/>
                    <a:pt x="2014" y="1"/>
                  </a:cubicBezTo>
                  <a:close/>
                  <a:moveTo>
                    <a:pt x="12964" y="1"/>
                  </a:moveTo>
                  <a:cubicBezTo>
                    <a:pt x="12719" y="1"/>
                    <a:pt x="12490" y="50"/>
                    <a:pt x="12277" y="115"/>
                  </a:cubicBezTo>
                  <a:cubicBezTo>
                    <a:pt x="12080" y="165"/>
                    <a:pt x="11900" y="246"/>
                    <a:pt x="11737" y="377"/>
                  </a:cubicBezTo>
                  <a:cubicBezTo>
                    <a:pt x="11573" y="492"/>
                    <a:pt x="11442" y="639"/>
                    <a:pt x="11344" y="803"/>
                  </a:cubicBezTo>
                  <a:cubicBezTo>
                    <a:pt x="11246" y="983"/>
                    <a:pt x="11196" y="1179"/>
                    <a:pt x="11196" y="1392"/>
                  </a:cubicBezTo>
                  <a:cubicBezTo>
                    <a:pt x="11196" y="1687"/>
                    <a:pt x="11278" y="1949"/>
                    <a:pt x="11458" y="2178"/>
                  </a:cubicBezTo>
                  <a:cubicBezTo>
                    <a:pt x="11622" y="2407"/>
                    <a:pt x="11917" y="2587"/>
                    <a:pt x="12309" y="2702"/>
                  </a:cubicBezTo>
                  <a:lnTo>
                    <a:pt x="13079" y="2947"/>
                  </a:lnTo>
                  <a:cubicBezTo>
                    <a:pt x="13341" y="3062"/>
                    <a:pt x="13504" y="3144"/>
                    <a:pt x="13603" y="3242"/>
                  </a:cubicBezTo>
                  <a:cubicBezTo>
                    <a:pt x="13717" y="3340"/>
                    <a:pt x="13750" y="3471"/>
                    <a:pt x="13750" y="3602"/>
                  </a:cubicBezTo>
                  <a:cubicBezTo>
                    <a:pt x="13750" y="3815"/>
                    <a:pt x="13668" y="3978"/>
                    <a:pt x="13488" y="4093"/>
                  </a:cubicBezTo>
                  <a:cubicBezTo>
                    <a:pt x="13308" y="4224"/>
                    <a:pt x="13030" y="4289"/>
                    <a:pt x="12719" y="4289"/>
                  </a:cubicBezTo>
                  <a:cubicBezTo>
                    <a:pt x="12506" y="4289"/>
                    <a:pt x="12277" y="4257"/>
                    <a:pt x="12080" y="4224"/>
                  </a:cubicBezTo>
                  <a:cubicBezTo>
                    <a:pt x="11851" y="4175"/>
                    <a:pt x="11671" y="4126"/>
                    <a:pt x="11491" y="4044"/>
                  </a:cubicBezTo>
                  <a:cubicBezTo>
                    <a:pt x="11426" y="4011"/>
                    <a:pt x="11376" y="3995"/>
                    <a:pt x="11344" y="3978"/>
                  </a:cubicBezTo>
                  <a:cubicBezTo>
                    <a:pt x="11295" y="3946"/>
                    <a:pt x="11278" y="3946"/>
                    <a:pt x="11229" y="3946"/>
                  </a:cubicBezTo>
                  <a:cubicBezTo>
                    <a:pt x="11164" y="3946"/>
                    <a:pt x="11115" y="4011"/>
                    <a:pt x="11115" y="4126"/>
                  </a:cubicBezTo>
                  <a:lnTo>
                    <a:pt x="11115" y="4388"/>
                  </a:lnTo>
                  <a:cubicBezTo>
                    <a:pt x="11115" y="4420"/>
                    <a:pt x="11131" y="4486"/>
                    <a:pt x="11164" y="4535"/>
                  </a:cubicBezTo>
                  <a:cubicBezTo>
                    <a:pt x="11180" y="4568"/>
                    <a:pt x="11229" y="4633"/>
                    <a:pt x="11327" y="4666"/>
                  </a:cubicBezTo>
                  <a:cubicBezTo>
                    <a:pt x="11458" y="4748"/>
                    <a:pt x="11671" y="4813"/>
                    <a:pt x="11933" y="4879"/>
                  </a:cubicBezTo>
                  <a:cubicBezTo>
                    <a:pt x="12195" y="4944"/>
                    <a:pt x="12457" y="4977"/>
                    <a:pt x="12751" y="4977"/>
                  </a:cubicBezTo>
                  <a:cubicBezTo>
                    <a:pt x="13046" y="4977"/>
                    <a:pt x="13292" y="4944"/>
                    <a:pt x="13553" y="4879"/>
                  </a:cubicBezTo>
                  <a:cubicBezTo>
                    <a:pt x="13783" y="4797"/>
                    <a:pt x="13979" y="4699"/>
                    <a:pt x="14143" y="4568"/>
                  </a:cubicBezTo>
                  <a:cubicBezTo>
                    <a:pt x="14306" y="4453"/>
                    <a:pt x="14437" y="4289"/>
                    <a:pt x="14536" y="4093"/>
                  </a:cubicBezTo>
                  <a:cubicBezTo>
                    <a:pt x="14634" y="3913"/>
                    <a:pt x="14683" y="3717"/>
                    <a:pt x="14683" y="3487"/>
                  </a:cubicBezTo>
                  <a:cubicBezTo>
                    <a:pt x="14683" y="3225"/>
                    <a:pt x="14601" y="2980"/>
                    <a:pt x="14437" y="2751"/>
                  </a:cubicBezTo>
                  <a:cubicBezTo>
                    <a:pt x="14274" y="2522"/>
                    <a:pt x="13995" y="2358"/>
                    <a:pt x="13619" y="2243"/>
                  </a:cubicBezTo>
                  <a:lnTo>
                    <a:pt x="12850" y="1998"/>
                  </a:lnTo>
                  <a:cubicBezTo>
                    <a:pt x="12571" y="1916"/>
                    <a:pt x="12359" y="1801"/>
                    <a:pt x="12260" y="1703"/>
                  </a:cubicBezTo>
                  <a:cubicBezTo>
                    <a:pt x="12162" y="1605"/>
                    <a:pt x="12097" y="1474"/>
                    <a:pt x="12097" y="1343"/>
                  </a:cubicBezTo>
                  <a:cubicBezTo>
                    <a:pt x="12097" y="1130"/>
                    <a:pt x="12179" y="967"/>
                    <a:pt x="12342" y="868"/>
                  </a:cubicBezTo>
                  <a:cubicBezTo>
                    <a:pt x="12506" y="770"/>
                    <a:pt x="12735" y="721"/>
                    <a:pt x="13046" y="721"/>
                  </a:cubicBezTo>
                  <a:cubicBezTo>
                    <a:pt x="13423" y="721"/>
                    <a:pt x="13750" y="787"/>
                    <a:pt x="14061" y="934"/>
                  </a:cubicBezTo>
                  <a:cubicBezTo>
                    <a:pt x="14159" y="967"/>
                    <a:pt x="14225" y="983"/>
                    <a:pt x="14274" y="983"/>
                  </a:cubicBezTo>
                  <a:cubicBezTo>
                    <a:pt x="14356" y="983"/>
                    <a:pt x="14388" y="934"/>
                    <a:pt x="14388" y="819"/>
                  </a:cubicBezTo>
                  <a:lnTo>
                    <a:pt x="14388" y="574"/>
                  </a:lnTo>
                  <a:cubicBezTo>
                    <a:pt x="14388" y="492"/>
                    <a:pt x="14388" y="443"/>
                    <a:pt x="14356" y="394"/>
                  </a:cubicBezTo>
                  <a:cubicBezTo>
                    <a:pt x="14306" y="361"/>
                    <a:pt x="14274" y="312"/>
                    <a:pt x="14192" y="279"/>
                  </a:cubicBezTo>
                  <a:cubicBezTo>
                    <a:pt x="14126" y="230"/>
                    <a:pt x="14061" y="214"/>
                    <a:pt x="13963" y="165"/>
                  </a:cubicBezTo>
                  <a:cubicBezTo>
                    <a:pt x="13864" y="148"/>
                    <a:pt x="13750" y="115"/>
                    <a:pt x="13652" y="83"/>
                  </a:cubicBezTo>
                  <a:cubicBezTo>
                    <a:pt x="13537" y="66"/>
                    <a:pt x="13423" y="50"/>
                    <a:pt x="13308" y="34"/>
                  </a:cubicBezTo>
                  <a:cubicBezTo>
                    <a:pt x="13210" y="1"/>
                    <a:pt x="13079" y="1"/>
                    <a:pt x="129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77"/>
            <p:cNvSpPr/>
            <p:nvPr/>
          </p:nvSpPr>
          <p:spPr>
            <a:xfrm>
              <a:off x="2098650" y="1856550"/>
              <a:ext cx="369950" cy="83925"/>
            </a:xfrm>
            <a:custGeom>
              <a:avLst/>
              <a:gdLst/>
              <a:ahLst/>
              <a:cxnLst/>
              <a:rect l="l" t="t" r="r" b="b"/>
              <a:pathLst>
                <a:path w="14798" h="3357" extrusionOk="0">
                  <a:moveTo>
                    <a:pt x="14503" y="1392"/>
                  </a:moveTo>
                  <a:cubicBezTo>
                    <a:pt x="12768" y="2685"/>
                    <a:pt x="10231" y="3356"/>
                    <a:pt x="8037" y="3356"/>
                  </a:cubicBezTo>
                  <a:cubicBezTo>
                    <a:pt x="4993" y="3356"/>
                    <a:pt x="2227" y="2227"/>
                    <a:pt x="164" y="344"/>
                  </a:cubicBezTo>
                  <a:cubicBezTo>
                    <a:pt x="0" y="213"/>
                    <a:pt x="148" y="1"/>
                    <a:pt x="344" y="132"/>
                  </a:cubicBezTo>
                  <a:cubicBezTo>
                    <a:pt x="2603" y="1425"/>
                    <a:pt x="5386" y="2210"/>
                    <a:pt x="8250" y="2210"/>
                  </a:cubicBezTo>
                  <a:cubicBezTo>
                    <a:pt x="10198" y="2210"/>
                    <a:pt x="12326" y="1801"/>
                    <a:pt x="14257" y="983"/>
                  </a:cubicBezTo>
                  <a:cubicBezTo>
                    <a:pt x="14552" y="835"/>
                    <a:pt x="14798" y="1163"/>
                    <a:pt x="14503" y="1392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77"/>
            <p:cNvSpPr/>
            <p:nvPr/>
          </p:nvSpPr>
          <p:spPr>
            <a:xfrm>
              <a:off x="2423575" y="1845500"/>
              <a:ext cx="79400" cy="80225"/>
            </a:xfrm>
            <a:custGeom>
              <a:avLst/>
              <a:gdLst/>
              <a:ahLst/>
              <a:cxnLst/>
              <a:rect l="l" t="t" r="r" b="b"/>
              <a:pathLst>
                <a:path w="3176" h="3209" extrusionOk="0">
                  <a:moveTo>
                    <a:pt x="2242" y="999"/>
                  </a:moveTo>
                  <a:cubicBezTo>
                    <a:pt x="2030" y="704"/>
                    <a:pt x="769" y="852"/>
                    <a:pt x="196" y="934"/>
                  </a:cubicBezTo>
                  <a:cubicBezTo>
                    <a:pt x="33" y="950"/>
                    <a:pt x="0" y="819"/>
                    <a:pt x="164" y="688"/>
                  </a:cubicBezTo>
                  <a:cubicBezTo>
                    <a:pt x="1162" y="1"/>
                    <a:pt x="2799" y="197"/>
                    <a:pt x="2979" y="426"/>
                  </a:cubicBezTo>
                  <a:cubicBezTo>
                    <a:pt x="3175" y="672"/>
                    <a:pt x="2946" y="2309"/>
                    <a:pt x="1997" y="3078"/>
                  </a:cubicBezTo>
                  <a:cubicBezTo>
                    <a:pt x="1850" y="3209"/>
                    <a:pt x="1719" y="3143"/>
                    <a:pt x="1784" y="2980"/>
                  </a:cubicBezTo>
                  <a:cubicBezTo>
                    <a:pt x="1997" y="2472"/>
                    <a:pt x="2472" y="1277"/>
                    <a:pt x="2242" y="999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77"/>
          <p:cNvGrpSpPr/>
          <p:nvPr/>
        </p:nvGrpSpPr>
        <p:grpSpPr>
          <a:xfrm>
            <a:off x="327318" y="2249127"/>
            <a:ext cx="1285747" cy="191284"/>
            <a:chOff x="146725" y="2268075"/>
            <a:chExt cx="7099650" cy="1092425"/>
          </a:xfrm>
        </p:grpSpPr>
        <p:grpSp>
          <p:nvGrpSpPr>
            <p:cNvPr id="746" name="Google Shape;746;p77"/>
            <p:cNvGrpSpPr/>
            <p:nvPr/>
          </p:nvGrpSpPr>
          <p:grpSpPr>
            <a:xfrm>
              <a:off x="146725" y="2268075"/>
              <a:ext cx="1562025" cy="1041625"/>
              <a:chOff x="146725" y="2268075"/>
              <a:chExt cx="1562025" cy="1041625"/>
            </a:xfrm>
          </p:grpSpPr>
          <p:sp>
            <p:nvSpPr>
              <p:cNvPr id="747" name="Google Shape;747;p77"/>
              <p:cNvSpPr/>
              <p:nvPr/>
            </p:nvSpPr>
            <p:spPr>
              <a:xfrm>
                <a:off x="436650" y="2268075"/>
                <a:ext cx="819325" cy="373575"/>
              </a:xfrm>
              <a:custGeom>
                <a:avLst/>
                <a:gdLst/>
                <a:ahLst/>
                <a:cxnLst/>
                <a:rect l="l" t="t" r="r" b="b"/>
                <a:pathLst>
                  <a:path w="32773" h="14943" extrusionOk="0">
                    <a:moveTo>
                      <a:pt x="19461" y="1"/>
                    </a:moveTo>
                    <a:cubicBezTo>
                      <a:pt x="10862" y="1"/>
                      <a:pt x="2536" y="5533"/>
                      <a:pt x="0" y="14942"/>
                    </a:cubicBezTo>
                    <a:lnTo>
                      <a:pt x="0" y="14942"/>
                    </a:lnTo>
                    <a:cubicBezTo>
                      <a:pt x="222" y="14795"/>
                      <a:pt x="530" y="14734"/>
                      <a:pt x="848" y="14734"/>
                    </a:cubicBezTo>
                    <a:cubicBezTo>
                      <a:pt x="1073" y="14734"/>
                      <a:pt x="1304" y="14764"/>
                      <a:pt x="1513" y="14816"/>
                    </a:cubicBezTo>
                    <a:lnTo>
                      <a:pt x="10462" y="13430"/>
                    </a:lnTo>
                    <a:cubicBezTo>
                      <a:pt x="10462" y="13430"/>
                      <a:pt x="10901" y="12661"/>
                      <a:pt x="11165" y="12661"/>
                    </a:cubicBezTo>
                    <a:cubicBezTo>
                      <a:pt x="11184" y="12661"/>
                      <a:pt x="11201" y="12665"/>
                      <a:pt x="11218" y="12674"/>
                    </a:cubicBezTo>
                    <a:cubicBezTo>
                      <a:pt x="13367" y="10248"/>
                      <a:pt x="16392" y="9003"/>
                      <a:pt x="19435" y="9003"/>
                    </a:cubicBezTo>
                    <a:cubicBezTo>
                      <a:pt x="21925" y="9003"/>
                      <a:pt x="24428" y="9837"/>
                      <a:pt x="26470" y="11539"/>
                    </a:cubicBezTo>
                    <a:lnTo>
                      <a:pt x="28109" y="11539"/>
                    </a:lnTo>
                    <a:lnTo>
                      <a:pt x="32520" y="7002"/>
                    </a:lnTo>
                    <a:lnTo>
                      <a:pt x="32772" y="5111"/>
                    </a:lnTo>
                    <a:cubicBezTo>
                      <a:pt x="28836" y="1617"/>
                      <a:pt x="24109" y="1"/>
                      <a:pt x="19461" y="1"/>
                    </a:cubicBezTo>
                    <a:close/>
                  </a:path>
                </a:pathLst>
              </a:custGeom>
              <a:solidFill>
                <a:srgbClr val="EA43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77"/>
              <p:cNvSpPr/>
              <p:nvPr/>
            </p:nvSpPr>
            <p:spPr>
              <a:xfrm>
                <a:off x="893550" y="2395825"/>
                <a:ext cx="8152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32608" h="36555" extrusionOk="0">
                    <a:moveTo>
                      <a:pt x="14622" y="1"/>
                    </a:moveTo>
                    <a:lnTo>
                      <a:pt x="8320" y="6303"/>
                    </a:lnTo>
                    <a:cubicBezTo>
                      <a:pt x="10967" y="8446"/>
                      <a:pt x="12480" y="11723"/>
                      <a:pt x="12354" y="15252"/>
                    </a:cubicBezTo>
                    <a:lnTo>
                      <a:pt x="12354" y="16261"/>
                    </a:lnTo>
                    <a:cubicBezTo>
                      <a:pt x="19916" y="16261"/>
                      <a:pt x="19916" y="27479"/>
                      <a:pt x="12354" y="27479"/>
                    </a:cubicBezTo>
                    <a:lnTo>
                      <a:pt x="1135" y="27479"/>
                    </a:lnTo>
                    <a:lnTo>
                      <a:pt x="1" y="28613"/>
                    </a:lnTo>
                    <a:lnTo>
                      <a:pt x="1" y="35420"/>
                    </a:lnTo>
                    <a:lnTo>
                      <a:pt x="1135" y="36554"/>
                    </a:lnTo>
                    <a:lnTo>
                      <a:pt x="12354" y="36554"/>
                    </a:lnTo>
                    <a:cubicBezTo>
                      <a:pt x="12402" y="36554"/>
                      <a:pt x="12450" y="36555"/>
                      <a:pt x="12499" y="36555"/>
                    </a:cubicBezTo>
                    <a:cubicBezTo>
                      <a:pt x="26888" y="36555"/>
                      <a:pt x="32607" y="17872"/>
                      <a:pt x="20673" y="9832"/>
                    </a:cubicBezTo>
                    <a:cubicBezTo>
                      <a:pt x="19664" y="6051"/>
                      <a:pt x="17522" y="2648"/>
                      <a:pt x="14622" y="1"/>
                    </a:cubicBez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77"/>
              <p:cNvSpPr/>
              <p:nvPr/>
            </p:nvSpPr>
            <p:spPr>
              <a:xfrm>
                <a:off x="420875" y="3070175"/>
                <a:ext cx="50107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20043" h="9454" extrusionOk="0">
                    <a:moveTo>
                      <a:pt x="6555" y="1"/>
                    </a:moveTo>
                    <a:lnTo>
                      <a:pt x="4917" y="505"/>
                    </a:lnTo>
                    <a:lnTo>
                      <a:pt x="379" y="4916"/>
                    </a:lnTo>
                    <a:lnTo>
                      <a:pt x="1" y="6555"/>
                    </a:lnTo>
                    <a:cubicBezTo>
                      <a:pt x="2522" y="8446"/>
                      <a:pt x="5673" y="9454"/>
                      <a:pt x="8824" y="9454"/>
                    </a:cubicBezTo>
                    <a:lnTo>
                      <a:pt x="20042" y="9454"/>
                    </a:lnTo>
                    <a:lnTo>
                      <a:pt x="20042" y="505"/>
                    </a:lnTo>
                    <a:lnTo>
                      <a:pt x="8824" y="505"/>
                    </a:lnTo>
                    <a:cubicBezTo>
                      <a:pt x="8068" y="505"/>
                      <a:pt x="7312" y="379"/>
                      <a:pt x="6555" y="1"/>
                    </a:cubicBezTo>
                    <a:close/>
                  </a:path>
                </a:pathLst>
              </a:custGeom>
              <a:solidFill>
                <a:srgbClr val="34A8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77"/>
              <p:cNvSpPr/>
              <p:nvPr/>
            </p:nvSpPr>
            <p:spPr>
              <a:xfrm>
                <a:off x="146725" y="2578600"/>
                <a:ext cx="784675" cy="655450"/>
              </a:xfrm>
              <a:custGeom>
                <a:avLst/>
                <a:gdLst/>
                <a:ahLst/>
                <a:cxnLst/>
                <a:rect l="l" t="t" r="r" b="b"/>
                <a:pathLst>
                  <a:path w="31387" h="26218" extrusionOk="0">
                    <a:moveTo>
                      <a:pt x="19790" y="1"/>
                    </a:moveTo>
                    <a:cubicBezTo>
                      <a:pt x="5925" y="127"/>
                      <a:pt x="1" y="17647"/>
                      <a:pt x="10967" y="26218"/>
                    </a:cubicBezTo>
                    <a:lnTo>
                      <a:pt x="17521" y="19664"/>
                    </a:lnTo>
                    <a:cubicBezTo>
                      <a:pt x="13992" y="18025"/>
                      <a:pt x="13110" y="13361"/>
                      <a:pt x="15883" y="10588"/>
                    </a:cubicBezTo>
                    <a:cubicBezTo>
                      <a:pt x="16996" y="9475"/>
                      <a:pt x="18415" y="8951"/>
                      <a:pt x="19819" y="8951"/>
                    </a:cubicBezTo>
                    <a:cubicBezTo>
                      <a:pt x="21913" y="8951"/>
                      <a:pt x="23977" y="10115"/>
                      <a:pt x="24958" y="12227"/>
                    </a:cubicBezTo>
                    <a:lnTo>
                      <a:pt x="31386" y="5673"/>
                    </a:lnTo>
                    <a:cubicBezTo>
                      <a:pt x="28613" y="2143"/>
                      <a:pt x="24328" y="1"/>
                      <a:pt x="19790" y="1"/>
                    </a:cubicBezTo>
                    <a:close/>
                  </a:path>
                </a:pathLst>
              </a:custGeom>
              <a:solidFill>
                <a:srgbClr val="FBBC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1" name="Google Shape;751;p77"/>
            <p:cNvSpPr/>
            <p:nvPr/>
          </p:nvSpPr>
          <p:spPr>
            <a:xfrm>
              <a:off x="1946050" y="2421050"/>
              <a:ext cx="2880225" cy="939450"/>
            </a:xfrm>
            <a:custGeom>
              <a:avLst/>
              <a:gdLst/>
              <a:ahLst/>
              <a:cxnLst/>
              <a:rect l="l" t="t" r="r" b="b"/>
              <a:pathLst>
                <a:path w="115209" h="37578" extrusionOk="0">
                  <a:moveTo>
                    <a:pt x="106763" y="13991"/>
                  </a:moveTo>
                  <a:cubicBezTo>
                    <a:pt x="107519" y="13991"/>
                    <a:pt x="108276" y="14243"/>
                    <a:pt x="108906" y="14621"/>
                  </a:cubicBezTo>
                  <a:cubicBezTo>
                    <a:pt x="109536" y="14874"/>
                    <a:pt x="109914" y="15378"/>
                    <a:pt x="110293" y="16008"/>
                  </a:cubicBezTo>
                  <a:lnTo>
                    <a:pt x="101847" y="19537"/>
                  </a:lnTo>
                  <a:cubicBezTo>
                    <a:pt x="101721" y="18025"/>
                    <a:pt x="102352" y="16512"/>
                    <a:pt x="103360" y="15504"/>
                  </a:cubicBezTo>
                  <a:cubicBezTo>
                    <a:pt x="104242" y="14621"/>
                    <a:pt x="105503" y="14117"/>
                    <a:pt x="106763" y="13991"/>
                  </a:cubicBezTo>
                  <a:close/>
                  <a:moveTo>
                    <a:pt x="39265" y="14149"/>
                  </a:moveTo>
                  <a:cubicBezTo>
                    <a:pt x="40620" y="14149"/>
                    <a:pt x="41975" y="14685"/>
                    <a:pt x="42983" y="15756"/>
                  </a:cubicBezTo>
                  <a:cubicBezTo>
                    <a:pt x="44117" y="16764"/>
                    <a:pt x="44622" y="18277"/>
                    <a:pt x="44622" y="19789"/>
                  </a:cubicBezTo>
                  <a:cubicBezTo>
                    <a:pt x="44622" y="21302"/>
                    <a:pt x="44117" y="22814"/>
                    <a:pt x="42983" y="23823"/>
                  </a:cubicBezTo>
                  <a:cubicBezTo>
                    <a:pt x="41975" y="24894"/>
                    <a:pt x="40620" y="25430"/>
                    <a:pt x="39265" y="25430"/>
                  </a:cubicBezTo>
                  <a:cubicBezTo>
                    <a:pt x="37910" y="25430"/>
                    <a:pt x="36555" y="24894"/>
                    <a:pt x="35546" y="23823"/>
                  </a:cubicBezTo>
                  <a:cubicBezTo>
                    <a:pt x="34538" y="22814"/>
                    <a:pt x="33908" y="21302"/>
                    <a:pt x="33908" y="19789"/>
                  </a:cubicBezTo>
                  <a:cubicBezTo>
                    <a:pt x="33908" y="18277"/>
                    <a:pt x="34538" y="16764"/>
                    <a:pt x="35546" y="15756"/>
                  </a:cubicBezTo>
                  <a:cubicBezTo>
                    <a:pt x="36555" y="14685"/>
                    <a:pt x="37910" y="14149"/>
                    <a:pt x="39265" y="14149"/>
                  </a:cubicBezTo>
                  <a:close/>
                  <a:moveTo>
                    <a:pt x="59810" y="14149"/>
                  </a:moveTo>
                  <a:cubicBezTo>
                    <a:pt x="61165" y="14149"/>
                    <a:pt x="62520" y="14685"/>
                    <a:pt x="63529" y="15756"/>
                  </a:cubicBezTo>
                  <a:cubicBezTo>
                    <a:pt x="64537" y="16764"/>
                    <a:pt x="65167" y="18277"/>
                    <a:pt x="65167" y="19789"/>
                  </a:cubicBezTo>
                  <a:cubicBezTo>
                    <a:pt x="65167" y="21302"/>
                    <a:pt x="64537" y="22814"/>
                    <a:pt x="63529" y="23823"/>
                  </a:cubicBezTo>
                  <a:cubicBezTo>
                    <a:pt x="62520" y="24894"/>
                    <a:pt x="61165" y="25430"/>
                    <a:pt x="59810" y="25430"/>
                  </a:cubicBezTo>
                  <a:cubicBezTo>
                    <a:pt x="58455" y="25430"/>
                    <a:pt x="57100" y="24894"/>
                    <a:pt x="56092" y="23823"/>
                  </a:cubicBezTo>
                  <a:cubicBezTo>
                    <a:pt x="54958" y="22814"/>
                    <a:pt x="54453" y="21302"/>
                    <a:pt x="54453" y="19789"/>
                  </a:cubicBezTo>
                  <a:cubicBezTo>
                    <a:pt x="54453" y="18277"/>
                    <a:pt x="54958" y="16764"/>
                    <a:pt x="56092" y="15756"/>
                  </a:cubicBezTo>
                  <a:cubicBezTo>
                    <a:pt x="57100" y="14685"/>
                    <a:pt x="58455" y="14149"/>
                    <a:pt x="59810" y="14149"/>
                  </a:cubicBezTo>
                  <a:close/>
                  <a:moveTo>
                    <a:pt x="80618" y="14227"/>
                  </a:moveTo>
                  <a:cubicBezTo>
                    <a:pt x="81786" y="14227"/>
                    <a:pt x="83015" y="14833"/>
                    <a:pt x="83823" y="15756"/>
                  </a:cubicBezTo>
                  <a:cubicBezTo>
                    <a:pt x="84831" y="16890"/>
                    <a:pt x="85335" y="18403"/>
                    <a:pt x="85209" y="19915"/>
                  </a:cubicBezTo>
                  <a:cubicBezTo>
                    <a:pt x="85335" y="21302"/>
                    <a:pt x="84831" y="22814"/>
                    <a:pt x="83823" y="23949"/>
                  </a:cubicBezTo>
                  <a:cubicBezTo>
                    <a:pt x="82940" y="24957"/>
                    <a:pt x="81554" y="25461"/>
                    <a:pt x="80293" y="25461"/>
                  </a:cubicBezTo>
                  <a:cubicBezTo>
                    <a:pt x="78781" y="25461"/>
                    <a:pt x="77520" y="24957"/>
                    <a:pt x="76512" y="23823"/>
                  </a:cubicBezTo>
                  <a:cubicBezTo>
                    <a:pt x="75503" y="22814"/>
                    <a:pt x="74999" y="21302"/>
                    <a:pt x="74999" y="19789"/>
                  </a:cubicBezTo>
                  <a:cubicBezTo>
                    <a:pt x="74999" y="18277"/>
                    <a:pt x="75503" y="16890"/>
                    <a:pt x="76512" y="15756"/>
                  </a:cubicBezTo>
                  <a:cubicBezTo>
                    <a:pt x="77434" y="14833"/>
                    <a:pt x="78673" y="14227"/>
                    <a:pt x="79939" y="14227"/>
                  </a:cubicBezTo>
                  <a:cubicBezTo>
                    <a:pt x="80057" y="14227"/>
                    <a:pt x="80175" y="14233"/>
                    <a:pt x="80293" y="14243"/>
                  </a:cubicBezTo>
                  <a:cubicBezTo>
                    <a:pt x="80400" y="14233"/>
                    <a:pt x="80509" y="14227"/>
                    <a:pt x="80618" y="14227"/>
                  </a:cubicBezTo>
                  <a:close/>
                  <a:moveTo>
                    <a:pt x="91764" y="1009"/>
                  </a:moveTo>
                  <a:lnTo>
                    <a:pt x="91764" y="28612"/>
                  </a:lnTo>
                  <a:lnTo>
                    <a:pt x="95797" y="28612"/>
                  </a:lnTo>
                  <a:lnTo>
                    <a:pt x="95797" y="1009"/>
                  </a:lnTo>
                  <a:close/>
                  <a:moveTo>
                    <a:pt x="39280" y="10462"/>
                  </a:moveTo>
                  <a:cubicBezTo>
                    <a:pt x="36870" y="10462"/>
                    <a:pt x="34475" y="11344"/>
                    <a:pt x="32647" y="13109"/>
                  </a:cubicBezTo>
                  <a:cubicBezTo>
                    <a:pt x="30756" y="14874"/>
                    <a:pt x="29874" y="17268"/>
                    <a:pt x="29874" y="19789"/>
                  </a:cubicBezTo>
                  <a:cubicBezTo>
                    <a:pt x="29874" y="22310"/>
                    <a:pt x="30756" y="24705"/>
                    <a:pt x="32647" y="26470"/>
                  </a:cubicBezTo>
                  <a:cubicBezTo>
                    <a:pt x="34475" y="28234"/>
                    <a:pt x="36870" y="29117"/>
                    <a:pt x="39280" y="29117"/>
                  </a:cubicBezTo>
                  <a:cubicBezTo>
                    <a:pt x="41691" y="29117"/>
                    <a:pt x="44117" y="28234"/>
                    <a:pt x="46008" y="26470"/>
                  </a:cubicBezTo>
                  <a:cubicBezTo>
                    <a:pt x="47773" y="24705"/>
                    <a:pt x="48781" y="22310"/>
                    <a:pt x="48655" y="19789"/>
                  </a:cubicBezTo>
                  <a:cubicBezTo>
                    <a:pt x="48781" y="17268"/>
                    <a:pt x="47773" y="14874"/>
                    <a:pt x="46008" y="13109"/>
                  </a:cubicBezTo>
                  <a:cubicBezTo>
                    <a:pt x="44117" y="11344"/>
                    <a:pt x="41691" y="10462"/>
                    <a:pt x="39280" y="10462"/>
                  </a:cubicBezTo>
                  <a:close/>
                  <a:moveTo>
                    <a:pt x="59810" y="10462"/>
                  </a:moveTo>
                  <a:cubicBezTo>
                    <a:pt x="57416" y="10462"/>
                    <a:pt x="55021" y="11344"/>
                    <a:pt x="53193" y="13109"/>
                  </a:cubicBezTo>
                  <a:cubicBezTo>
                    <a:pt x="51302" y="14874"/>
                    <a:pt x="50294" y="17268"/>
                    <a:pt x="50420" y="19789"/>
                  </a:cubicBezTo>
                  <a:cubicBezTo>
                    <a:pt x="50294" y="22310"/>
                    <a:pt x="51302" y="24705"/>
                    <a:pt x="53193" y="26470"/>
                  </a:cubicBezTo>
                  <a:cubicBezTo>
                    <a:pt x="55021" y="28234"/>
                    <a:pt x="57416" y="29117"/>
                    <a:pt x="59810" y="29117"/>
                  </a:cubicBezTo>
                  <a:cubicBezTo>
                    <a:pt x="62205" y="29117"/>
                    <a:pt x="64600" y="28234"/>
                    <a:pt x="66428" y="26470"/>
                  </a:cubicBezTo>
                  <a:cubicBezTo>
                    <a:pt x="68319" y="24705"/>
                    <a:pt x="69327" y="22310"/>
                    <a:pt x="69201" y="19789"/>
                  </a:cubicBezTo>
                  <a:cubicBezTo>
                    <a:pt x="69327" y="17268"/>
                    <a:pt x="68319" y="14874"/>
                    <a:pt x="66428" y="13109"/>
                  </a:cubicBezTo>
                  <a:cubicBezTo>
                    <a:pt x="64600" y="11344"/>
                    <a:pt x="62205" y="10462"/>
                    <a:pt x="59810" y="10462"/>
                  </a:cubicBezTo>
                  <a:close/>
                  <a:moveTo>
                    <a:pt x="14874" y="0"/>
                  </a:moveTo>
                  <a:cubicBezTo>
                    <a:pt x="10967" y="0"/>
                    <a:pt x="7186" y="1513"/>
                    <a:pt x="4412" y="4412"/>
                  </a:cubicBezTo>
                  <a:cubicBezTo>
                    <a:pt x="1639" y="7059"/>
                    <a:pt x="1" y="10714"/>
                    <a:pt x="127" y="14621"/>
                  </a:cubicBezTo>
                  <a:cubicBezTo>
                    <a:pt x="1" y="18529"/>
                    <a:pt x="1639" y="22184"/>
                    <a:pt x="4412" y="24957"/>
                  </a:cubicBezTo>
                  <a:cubicBezTo>
                    <a:pt x="7078" y="27623"/>
                    <a:pt x="10676" y="29124"/>
                    <a:pt x="14422" y="29124"/>
                  </a:cubicBezTo>
                  <a:cubicBezTo>
                    <a:pt x="14573" y="29124"/>
                    <a:pt x="14723" y="29122"/>
                    <a:pt x="14874" y="29117"/>
                  </a:cubicBezTo>
                  <a:cubicBezTo>
                    <a:pt x="15032" y="29122"/>
                    <a:pt x="15190" y="29125"/>
                    <a:pt x="15347" y="29125"/>
                  </a:cubicBezTo>
                  <a:cubicBezTo>
                    <a:pt x="18959" y="29125"/>
                    <a:pt x="22422" y="27740"/>
                    <a:pt x="24958" y="25083"/>
                  </a:cubicBezTo>
                  <a:cubicBezTo>
                    <a:pt x="27353" y="22562"/>
                    <a:pt x="28614" y="19159"/>
                    <a:pt x="28488" y="15756"/>
                  </a:cubicBezTo>
                  <a:cubicBezTo>
                    <a:pt x="28488" y="14874"/>
                    <a:pt x="28362" y="14117"/>
                    <a:pt x="28235" y="13361"/>
                  </a:cubicBezTo>
                  <a:lnTo>
                    <a:pt x="14874" y="13361"/>
                  </a:lnTo>
                  <a:lnTo>
                    <a:pt x="14874" y="17394"/>
                  </a:lnTo>
                  <a:lnTo>
                    <a:pt x="24328" y="17394"/>
                  </a:lnTo>
                  <a:cubicBezTo>
                    <a:pt x="24202" y="19159"/>
                    <a:pt x="23446" y="20924"/>
                    <a:pt x="22185" y="22184"/>
                  </a:cubicBezTo>
                  <a:cubicBezTo>
                    <a:pt x="20138" y="24169"/>
                    <a:pt x="17510" y="25147"/>
                    <a:pt x="14889" y="25147"/>
                  </a:cubicBezTo>
                  <a:cubicBezTo>
                    <a:pt x="12184" y="25147"/>
                    <a:pt x="9486" y="24106"/>
                    <a:pt x="7438" y="22058"/>
                  </a:cubicBezTo>
                  <a:cubicBezTo>
                    <a:pt x="5547" y="20167"/>
                    <a:pt x="4412" y="17394"/>
                    <a:pt x="4412" y="14621"/>
                  </a:cubicBezTo>
                  <a:cubicBezTo>
                    <a:pt x="4412" y="11848"/>
                    <a:pt x="5421" y="9202"/>
                    <a:pt x="7438" y="7185"/>
                  </a:cubicBezTo>
                  <a:cubicBezTo>
                    <a:pt x="9328" y="5168"/>
                    <a:pt x="12101" y="4034"/>
                    <a:pt x="14874" y="4034"/>
                  </a:cubicBezTo>
                  <a:cubicBezTo>
                    <a:pt x="17521" y="4034"/>
                    <a:pt x="20168" y="5042"/>
                    <a:pt x="22059" y="6933"/>
                  </a:cubicBezTo>
                  <a:lnTo>
                    <a:pt x="24832" y="4034"/>
                  </a:lnTo>
                  <a:cubicBezTo>
                    <a:pt x="22185" y="1387"/>
                    <a:pt x="18530" y="0"/>
                    <a:pt x="14874" y="0"/>
                  </a:cubicBezTo>
                  <a:close/>
                  <a:moveTo>
                    <a:pt x="106254" y="10451"/>
                  </a:moveTo>
                  <a:cubicBezTo>
                    <a:pt x="104102" y="10451"/>
                    <a:pt x="101881" y="11443"/>
                    <a:pt x="100335" y="13109"/>
                  </a:cubicBezTo>
                  <a:cubicBezTo>
                    <a:pt x="98696" y="14874"/>
                    <a:pt x="97688" y="17268"/>
                    <a:pt x="97814" y="19789"/>
                  </a:cubicBezTo>
                  <a:cubicBezTo>
                    <a:pt x="97688" y="22310"/>
                    <a:pt x="98696" y="24705"/>
                    <a:pt x="100461" y="26470"/>
                  </a:cubicBezTo>
                  <a:cubicBezTo>
                    <a:pt x="102127" y="28135"/>
                    <a:pt x="104354" y="29127"/>
                    <a:pt x="106718" y="29127"/>
                  </a:cubicBezTo>
                  <a:cubicBezTo>
                    <a:pt x="106859" y="29127"/>
                    <a:pt x="107000" y="29124"/>
                    <a:pt x="107141" y="29117"/>
                  </a:cubicBezTo>
                  <a:cubicBezTo>
                    <a:pt x="107309" y="29130"/>
                    <a:pt x="107476" y="29136"/>
                    <a:pt x="107643" y="29136"/>
                  </a:cubicBezTo>
                  <a:cubicBezTo>
                    <a:pt x="109112" y="29136"/>
                    <a:pt x="110560" y="28648"/>
                    <a:pt x="111805" y="27856"/>
                  </a:cubicBezTo>
                  <a:cubicBezTo>
                    <a:pt x="113066" y="27100"/>
                    <a:pt x="114074" y="26092"/>
                    <a:pt x="114830" y="24957"/>
                  </a:cubicBezTo>
                  <a:lnTo>
                    <a:pt x="111679" y="22814"/>
                  </a:lnTo>
                  <a:cubicBezTo>
                    <a:pt x="110797" y="24453"/>
                    <a:pt x="109032" y="25461"/>
                    <a:pt x="107141" y="25461"/>
                  </a:cubicBezTo>
                  <a:cubicBezTo>
                    <a:pt x="107039" y="25468"/>
                    <a:pt x="106938" y="25471"/>
                    <a:pt x="106838" y="25471"/>
                  </a:cubicBezTo>
                  <a:cubicBezTo>
                    <a:pt x="104949" y="25471"/>
                    <a:pt x="103322" y="24358"/>
                    <a:pt x="102604" y="22562"/>
                  </a:cubicBezTo>
                  <a:lnTo>
                    <a:pt x="115208" y="17394"/>
                  </a:lnTo>
                  <a:lnTo>
                    <a:pt x="114704" y="16386"/>
                  </a:lnTo>
                  <a:cubicBezTo>
                    <a:pt x="114452" y="15756"/>
                    <a:pt x="114200" y="15126"/>
                    <a:pt x="113822" y="14495"/>
                  </a:cubicBezTo>
                  <a:cubicBezTo>
                    <a:pt x="113318" y="13865"/>
                    <a:pt x="112813" y="13235"/>
                    <a:pt x="112309" y="12605"/>
                  </a:cubicBezTo>
                  <a:cubicBezTo>
                    <a:pt x="111553" y="11975"/>
                    <a:pt x="110797" y="11344"/>
                    <a:pt x="109788" y="11092"/>
                  </a:cubicBezTo>
                  <a:cubicBezTo>
                    <a:pt x="108780" y="10588"/>
                    <a:pt x="107772" y="10462"/>
                    <a:pt x="106637" y="10462"/>
                  </a:cubicBezTo>
                  <a:cubicBezTo>
                    <a:pt x="106510" y="10455"/>
                    <a:pt x="106382" y="10451"/>
                    <a:pt x="106254" y="10451"/>
                  </a:cubicBezTo>
                  <a:close/>
                  <a:moveTo>
                    <a:pt x="79915" y="10336"/>
                  </a:moveTo>
                  <a:cubicBezTo>
                    <a:pt x="77520" y="10336"/>
                    <a:pt x="75251" y="11344"/>
                    <a:pt x="73613" y="13109"/>
                  </a:cubicBezTo>
                  <a:cubicBezTo>
                    <a:pt x="71848" y="14874"/>
                    <a:pt x="70840" y="17268"/>
                    <a:pt x="70840" y="19789"/>
                  </a:cubicBezTo>
                  <a:cubicBezTo>
                    <a:pt x="70840" y="22310"/>
                    <a:pt x="71848" y="24705"/>
                    <a:pt x="73613" y="26344"/>
                  </a:cubicBezTo>
                  <a:cubicBezTo>
                    <a:pt x="75251" y="28108"/>
                    <a:pt x="77520" y="29117"/>
                    <a:pt x="79915" y="29117"/>
                  </a:cubicBezTo>
                  <a:cubicBezTo>
                    <a:pt x="80051" y="29126"/>
                    <a:pt x="80186" y="29130"/>
                    <a:pt x="80320" y="29130"/>
                  </a:cubicBezTo>
                  <a:cubicBezTo>
                    <a:pt x="82057" y="29130"/>
                    <a:pt x="83661" y="28378"/>
                    <a:pt x="84831" y="26974"/>
                  </a:cubicBezTo>
                  <a:lnTo>
                    <a:pt x="84957" y="26974"/>
                  </a:lnTo>
                  <a:lnTo>
                    <a:pt x="84957" y="28360"/>
                  </a:lnTo>
                  <a:cubicBezTo>
                    <a:pt x="85083" y="29873"/>
                    <a:pt x="84579" y="31259"/>
                    <a:pt x="83696" y="32520"/>
                  </a:cubicBezTo>
                  <a:cubicBezTo>
                    <a:pt x="82688" y="33402"/>
                    <a:pt x="81302" y="33906"/>
                    <a:pt x="80041" y="33906"/>
                  </a:cubicBezTo>
                  <a:cubicBezTo>
                    <a:pt x="78907" y="33906"/>
                    <a:pt x="77898" y="33528"/>
                    <a:pt x="77016" y="32898"/>
                  </a:cubicBezTo>
                  <a:cubicBezTo>
                    <a:pt x="76260" y="32268"/>
                    <a:pt x="75629" y="31512"/>
                    <a:pt x="75251" y="30503"/>
                  </a:cubicBezTo>
                  <a:lnTo>
                    <a:pt x="71722" y="32016"/>
                  </a:lnTo>
                  <a:cubicBezTo>
                    <a:pt x="72352" y="33528"/>
                    <a:pt x="73361" y="34915"/>
                    <a:pt x="74747" y="35923"/>
                  </a:cubicBezTo>
                  <a:cubicBezTo>
                    <a:pt x="76132" y="36962"/>
                    <a:pt x="77728" y="37578"/>
                    <a:pt x="79438" y="37578"/>
                  </a:cubicBezTo>
                  <a:cubicBezTo>
                    <a:pt x="79596" y="37578"/>
                    <a:pt x="79755" y="37572"/>
                    <a:pt x="79915" y="37562"/>
                  </a:cubicBezTo>
                  <a:cubicBezTo>
                    <a:pt x="80066" y="37570"/>
                    <a:pt x="80217" y="37574"/>
                    <a:pt x="80367" y="37574"/>
                  </a:cubicBezTo>
                  <a:cubicBezTo>
                    <a:pt x="82609" y="37574"/>
                    <a:pt x="84808" y="36702"/>
                    <a:pt x="86343" y="35167"/>
                  </a:cubicBezTo>
                  <a:cubicBezTo>
                    <a:pt x="88234" y="33150"/>
                    <a:pt x="89117" y="30503"/>
                    <a:pt x="88864" y="27856"/>
                  </a:cubicBezTo>
                  <a:lnTo>
                    <a:pt x="88864" y="11092"/>
                  </a:lnTo>
                  <a:lnTo>
                    <a:pt x="84957" y="11092"/>
                  </a:lnTo>
                  <a:lnTo>
                    <a:pt x="84957" y="12479"/>
                  </a:lnTo>
                  <a:lnTo>
                    <a:pt x="84831" y="12479"/>
                  </a:lnTo>
                  <a:cubicBezTo>
                    <a:pt x="84327" y="11848"/>
                    <a:pt x="83570" y="11344"/>
                    <a:pt x="82814" y="11092"/>
                  </a:cubicBezTo>
                  <a:cubicBezTo>
                    <a:pt x="81932" y="10588"/>
                    <a:pt x="80923" y="10336"/>
                    <a:pt x="79915" y="10336"/>
                  </a:cubicBezTo>
                  <a:close/>
                </a:path>
              </a:pathLst>
            </a:custGeom>
            <a:solidFill>
              <a:srgbClr val="5F6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77"/>
            <p:cNvSpPr/>
            <p:nvPr/>
          </p:nvSpPr>
          <p:spPr>
            <a:xfrm>
              <a:off x="5031100" y="2487025"/>
              <a:ext cx="586125" cy="662425"/>
            </a:xfrm>
            <a:custGeom>
              <a:avLst/>
              <a:gdLst/>
              <a:ahLst/>
              <a:cxnLst/>
              <a:rect l="l" t="t" r="r" b="b"/>
              <a:pathLst>
                <a:path w="23445" h="26497" extrusionOk="0">
                  <a:moveTo>
                    <a:pt x="13769" y="1"/>
                  </a:moveTo>
                  <a:cubicBezTo>
                    <a:pt x="13633" y="1"/>
                    <a:pt x="13497" y="3"/>
                    <a:pt x="13361" y="8"/>
                  </a:cubicBezTo>
                  <a:cubicBezTo>
                    <a:pt x="13283" y="7"/>
                    <a:pt x="13205" y="6"/>
                    <a:pt x="13128" y="6"/>
                  </a:cubicBezTo>
                  <a:cubicBezTo>
                    <a:pt x="5800" y="6"/>
                    <a:pt x="1" y="5884"/>
                    <a:pt x="126" y="13243"/>
                  </a:cubicBezTo>
                  <a:cubicBezTo>
                    <a:pt x="1" y="20602"/>
                    <a:pt x="5800" y="26480"/>
                    <a:pt x="13128" y="26480"/>
                  </a:cubicBezTo>
                  <a:cubicBezTo>
                    <a:pt x="13205" y="26480"/>
                    <a:pt x="13283" y="26479"/>
                    <a:pt x="13361" y="26478"/>
                  </a:cubicBezTo>
                  <a:cubicBezTo>
                    <a:pt x="13556" y="26491"/>
                    <a:pt x="13752" y="26497"/>
                    <a:pt x="13950" y="26497"/>
                  </a:cubicBezTo>
                  <a:cubicBezTo>
                    <a:pt x="15666" y="26497"/>
                    <a:pt x="17463" y="26021"/>
                    <a:pt x="19159" y="25343"/>
                  </a:cubicBezTo>
                  <a:cubicBezTo>
                    <a:pt x="20797" y="24587"/>
                    <a:pt x="22310" y="23453"/>
                    <a:pt x="23444" y="21940"/>
                  </a:cubicBezTo>
                  <a:lnTo>
                    <a:pt x="21175" y="19671"/>
                  </a:lnTo>
                  <a:cubicBezTo>
                    <a:pt x="19285" y="22066"/>
                    <a:pt x="16386" y="23453"/>
                    <a:pt x="13361" y="23453"/>
                  </a:cubicBezTo>
                  <a:cubicBezTo>
                    <a:pt x="10714" y="23453"/>
                    <a:pt x="8193" y="22444"/>
                    <a:pt x="6302" y="20554"/>
                  </a:cubicBezTo>
                  <a:cubicBezTo>
                    <a:pt x="4411" y="18663"/>
                    <a:pt x="3403" y="16016"/>
                    <a:pt x="3529" y="13243"/>
                  </a:cubicBezTo>
                  <a:cubicBezTo>
                    <a:pt x="3403" y="10470"/>
                    <a:pt x="4411" y="7823"/>
                    <a:pt x="6302" y="5932"/>
                  </a:cubicBezTo>
                  <a:cubicBezTo>
                    <a:pt x="8087" y="4147"/>
                    <a:pt x="10434" y="3149"/>
                    <a:pt x="12918" y="3149"/>
                  </a:cubicBezTo>
                  <a:cubicBezTo>
                    <a:pt x="13065" y="3149"/>
                    <a:pt x="13213" y="3152"/>
                    <a:pt x="13361" y="3159"/>
                  </a:cubicBezTo>
                  <a:cubicBezTo>
                    <a:pt x="13494" y="3153"/>
                    <a:pt x="13627" y="3150"/>
                    <a:pt x="13759" y="3150"/>
                  </a:cubicBezTo>
                  <a:cubicBezTo>
                    <a:pt x="16271" y="3150"/>
                    <a:pt x="18743" y="4275"/>
                    <a:pt x="20419" y="6310"/>
                  </a:cubicBezTo>
                  <a:lnTo>
                    <a:pt x="22688" y="4168"/>
                  </a:lnTo>
                  <a:cubicBezTo>
                    <a:pt x="20386" y="1502"/>
                    <a:pt x="17151" y="1"/>
                    <a:pt x="13769" y="1"/>
                  </a:cubicBezTo>
                  <a:close/>
                </a:path>
              </a:pathLst>
            </a:custGeom>
            <a:solidFill>
              <a:srgbClr val="5F6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77"/>
            <p:cNvSpPr/>
            <p:nvPr/>
          </p:nvSpPr>
          <p:spPr>
            <a:xfrm>
              <a:off x="5689675" y="2499825"/>
              <a:ext cx="81950" cy="636550"/>
            </a:xfrm>
            <a:custGeom>
              <a:avLst/>
              <a:gdLst/>
              <a:ahLst/>
              <a:cxnLst/>
              <a:rect l="l" t="t" r="r" b="b"/>
              <a:pathLst>
                <a:path w="3278" h="25462" extrusionOk="0">
                  <a:moveTo>
                    <a:pt x="0" y="0"/>
                  </a:moveTo>
                  <a:lnTo>
                    <a:pt x="0" y="25461"/>
                  </a:lnTo>
                  <a:lnTo>
                    <a:pt x="3278" y="25461"/>
                  </a:lnTo>
                  <a:lnTo>
                    <a:pt x="3278" y="0"/>
                  </a:lnTo>
                  <a:close/>
                </a:path>
              </a:pathLst>
            </a:custGeom>
            <a:solidFill>
              <a:srgbClr val="5F6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77"/>
            <p:cNvSpPr/>
            <p:nvPr/>
          </p:nvSpPr>
          <p:spPr>
            <a:xfrm>
              <a:off x="5837775" y="2685750"/>
              <a:ext cx="450650" cy="463225"/>
            </a:xfrm>
            <a:custGeom>
              <a:avLst/>
              <a:gdLst/>
              <a:ahLst/>
              <a:cxnLst/>
              <a:rect l="l" t="t" r="r" b="b"/>
              <a:pathLst>
                <a:path w="18026" h="18529" extrusionOk="0">
                  <a:moveTo>
                    <a:pt x="9029" y="2994"/>
                  </a:moveTo>
                  <a:cubicBezTo>
                    <a:pt x="10494" y="2994"/>
                    <a:pt x="11975" y="3592"/>
                    <a:pt x="13110" y="4790"/>
                  </a:cubicBezTo>
                  <a:cubicBezTo>
                    <a:pt x="14244" y="5924"/>
                    <a:pt x="14748" y="7563"/>
                    <a:pt x="14748" y="9327"/>
                  </a:cubicBezTo>
                  <a:cubicBezTo>
                    <a:pt x="14748" y="10966"/>
                    <a:pt x="14244" y="12605"/>
                    <a:pt x="13110" y="13865"/>
                  </a:cubicBezTo>
                  <a:cubicBezTo>
                    <a:pt x="11975" y="14999"/>
                    <a:pt x="10494" y="15567"/>
                    <a:pt x="9029" y="15567"/>
                  </a:cubicBezTo>
                  <a:cubicBezTo>
                    <a:pt x="7564" y="15567"/>
                    <a:pt x="6114" y="14999"/>
                    <a:pt x="5043" y="13865"/>
                  </a:cubicBezTo>
                  <a:cubicBezTo>
                    <a:pt x="3908" y="12605"/>
                    <a:pt x="3278" y="10966"/>
                    <a:pt x="3404" y="9327"/>
                  </a:cubicBezTo>
                  <a:cubicBezTo>
                    <a:pt x="3278" y="7563"/>
                    <a:pt x="3908" y="5924"/>
                    <a:pt x="5043" y="4790"/>
                  </a:cubicBezTo>
                  <a:cubicBezTo>
                    <a:pt x="6114" y="3592"/>
                    <a:pt x="7564" y="2994"/>
                    <a:pt x="9029" y="2994"/>
                  </a:cubicBezTo>
                  <a:close/>
                  <a:moveTo>
                    <a:pt x="9076" y="0"/>
                  </a:moveTo>
                  <a:cubicBezTo>
                    <a:pt x="6744" y="0"/>
                    <a:pt x="4412" y="882"/>
                    <a:pt x="2648" y="2647"/>
                  </a:cubicBezTo>
                  <a:cubicBezTo>
                    <a:pt x="883" y="4538"/>
                    <a:pt x="1" y="6806"/>
                    <a:pt x="127" y="9327"/>
                  </a:cubicBezTo>
                  <a:cubicBezTo>
                    <a:pt x="1" y="11722"/>
                    <a:pt x="883" y="14117"/>
                    <a:pt x="2648" y="15882"/>
                  </a:cubicBezTo>
                  <a:cubicBezTo>
                    <a:pt x="4412" y="17646"/>
                    <a:pt x="6744" y="18529"/>
                    <a:pt x="9076" y="18529"/>
                  </a:cubicBezTo>
                  <a:cubicBezTo>
                    <a:pt x="11408" y="18529"/>
                    <a:pt x="13740" y="17646"/>
                    <a:pt x="15505" y="15882"/>
                  </a:cubicBezTo>
                  <a:cubicBezTo>
                    <a:pt x="17143" y="14117"/>
                    <a:pt x="18025" y="11722"/>
                    <a:pt x="18025" y="9327"/>
                  </a:cubicBezTo>
                  <a:cubicBezTo>
                    <a:pt x="18025" y="6806"/>
                    <a:pt x="17143" y="4538"/>
                    <a:pt x="15505" y="2647"/>
                  </a:cubicBezTo>
                  <a:cubicBezTo>
                    <a:pt x="13740" y="882"/>
                    <a:pt x="11408" y="0"/>
                    <a:pt x="9076" y="0"/>
                  </a:cubicBezTo>
                  <a:close/>
                </a:path>
              </a:pathLst>
            </a:custGeom>
            <a:solidFill>
              <a:srgbClr val="5F6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77"/>
            <p:cNvSpPr/>
            <p:nvPr/>
          </p:nvSpPr>
          <p:spPr>
            <a:xfrm>
              <a:off x="6351425" y="2701500"/>
              <a:ext cx="387625" cy="450975"/>
            </a:xfrm>
            <a:custGeom>
              <a:avLst/>
              <a:gdLst/>
              <a:ahLst/>
              <a:cxnLst/>
              <a:rect l="l" t="t" r="r" b="b"/>
              <a:pathLst>
                <a:path w="15505" h="18039" extrusionOk="0">
                  <a:moveTo>
                    <a:pt x="126" y="0"/>
                  </a:moveTo>
                  <a:lnTo>
                    <a:pt x="126" y="10714"/>
                  </a:lnTo>
                  <a:cubicBezTo>
                    <a:pt x="0" y="12605"/>
                    <a:pt x="631" y="14495"/>
                    <a:pt x="1765" y="16008"/>
                  </a:cubicBezTo>
                  <a:cubicBezTo>
                    <a:pt x="2935" y="17294"/>
                    <a:pt x="4647" y="18038"/>
                    <a:pt x="6398" y="18038"/>
                  </a:cubicBezTo>
                  <a:cubicBezTo>
                    <a:pt x="6534" y="18038"/>
                    <a:pt x="6671" y="18034"/>
                    <a:pt x="6807" y="18025"/>
                  </a:cubicBezTo>
                  <a:cubicBezTo>
                    <a:pt x="7941" y="18025"/>
                    <a:pt x="8950" y="17773"/>
                    <a:pt x="9958" y="17142"/>
                  </a:cubicBezTo>
                  <a:cubicBezTo>
                    <a:pt x="10967" y="16638"/>
                    <a:pt x="11723" y="15882"/>
                    <a:pt x="12353" y="15000"/>
                  </a:cubicBezTo>
                  <a:lnTo>
                    <a:pt x="12353" y="17394"/>
                  </a:lnTo>
                  <a:lnTo>
                    <a:pt x="15504" y="17394"/>
                  </a:lnTo>
                  <a:lnTo>
                    <a:pt x="15504" y="0"/>
                  </a:lnTo>
                  <a:lnTo>
                    <a:pt x="12227" y="0"/>
                  </a:lnTo>
                  <a:lnTo>
                    <a:pt x="12227" y="9580"/>
                  </a:lnTo>
                  <a:cubicBezTo>
                    <a:pt x="12353" y="10966"/>
                    <a:pt x="11849" y="12353"/>
                    <a:pt x="10967" y="13361"/>
                  </a:cubicBezTo>
                  <a:cubicBezTo>
                    <a:pt x="10210" y="14369"/>
                    <a:pt x="8950" y="15000"/>
                    <a:pt x="7689" y="15000"/>
                  </a:cubicBezTo>
                  <a:cubicBezTo>
                    <a:pt x="4790" y="15000"/>
                    <a:pt x="3404" y="13361"/>
                    <a:pt x="3404" y="10084"/>
                  </a:cubicBezTo>
                  <a:lnTo>
                    <a:pt x="3404" y="0"/>
                  </a:lnTo>
                  <a:close/>
                </a:path>
              </a:pathLst>
            </a:custGeom>
            <a:solidFill>
              <a:srgbClr val="5F6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77"/>
            <p:cNvSpPr/>
            <p:nvPr/>
          </p:nvSpPr>
          <p:spPr>
            <a:xfrm>
              <a:off x="6808350" y="2499825"/>
              <a:ext cx="438025" cy="649150"/>
            </a:xfrm>
            <a:custGeom>
              <a:avLst/>
              <a:gdLst/>
              <a:ahLst/>
              <a:cxnLst/>
              <a:rect l="l" t="t" r="r" b="b"/>
              <a:pathLst>
                <a:path w="17521" h="25966" extrusionOk="0">
                  <a:moveTo>
                    <a:pt x="8887" y="10431"/>
                  </a:moveTo>
                  <a:cubicBezTo>
                    <a:pt x="10336" y="10431"/>
                    <a:pt x="11786" y="11029"/>
                    <a:pt x="12857" y="12227"/>
                  </a:cubicBezTo>
                  <a:cubicBezTo>
                    <a:pt x="13866" y="13487"/>
                    <a:pt x="14496" y="15126"/>
                    <a:pt x="14370" y="16764"/>
                  </a:cubicBezTo>
                  <a:cubicBezTo>
                    <a:pt x="14496" y="18403"/>
                    <a:pt x="13866" y="20042"/>
                    <a:pt x="12857" y="21302"/>
                  </a:cubicBezTo>
                  <a:cubicBezTo>
                    <a:pt x="11849" y="22436"/>
                    <a:pt x="10336" y="23067"/>
                    <a:pt x="8824" y="23067"/>
                  </a:cubicBezTo>
                  <a:cubicBezTo>
                    <a:pt x="7311" y="23067"/>
                    <a:pt x="5925" y="22436"/>
                    <a:pt x="4916" y="21302"/>
                  </a:cubicBezTo>
                  <a:cubicBezTo>
                    <a:pt x="3782" y="20042"/>
                    <a:pt x="3278" y="18403"/>
                    <a:pt x="3404" y="16764"/>
                  </a:cubicBezTo>
                  <a:cubicBezTo>
                    <a:pt x="3278" y="15000"/>
                    <a:pt x="3782" y="13361"/>
                    <a:pt x="4916" y="12227"/>
                  </a:cubicBezTo>
                  <a:cubicBezTo>
                    <a:pt x="5988" y="11029"/>
                    <a:pt x="7437" y="10431"/>
                    <a:pt x="8887" y="10431"/>
                  </a:cubicBezTo>
                  <a:close/>
                  <a:moveTo>
                    <a:pt x="14244" y="0"/>
                  </a:moveTo>
                  <a:lnTo>
                    <a:pt x="14244" y="8067"/>
                  </a:lnTo>
                  <a:lnTo>
                    <a:pt x="14370" y="10462"/>
                  </a:lnTo>
                  <a:lnTo>
                    <a:pt x="14244" y="10462"/>
                  </a:lnTo>
                  <a:cubicBezTo>
                    <a:pt x="13613" y="9580"/>
                    <a:pt x="12857" y="8824"/>
                    <a:pt x="11849" y="8319"/>
                  </a:cubicBezTo>
                  <a:cubicBezTo>
                    <a:pt x="10840" y="7815"/>
                    <a:pt x="9580" y="7437"/>
                    <a:pt x="8319" y="7437"/>
                  </a:cubicBezTo>
                  <a:cubicBezTo>
                    <a:pt x="6051" y="7437"/>
                    <a:pt x="3908" y="8445"/>
                    <a:pt x="2521" y="10084"/>
                  </a:cubicBezTo>
                  <a:cubicBezTo>
                    <a:pt x="883" y="11975"/>
                    <a:pt x="0" y="14370"/>
                    <a:pt x="126" y="16764"/>
                  </a:cubicBezTo>
                  <a:cubicBezTo>
                    <a:pt x="0" y="19159"/>
                    <a:pt x="883" y="21554"/>
                    <a:pt x="2521" y="23319"/>
                  </a:cubicBezTo>
                  <a:cubicBezTo>
                    <a:pt x="3908" y="25083"/>
                    <a:pt x="6051" y="25966"/>
                    <a:pt x="8319" y="25966"/>
                  </a:cubicBezTo>
                  <a:cubicBezTo>
                    <a:pt x="9580" y="25966"/>
                    <a:pt x="10714" y="25714"/>
                    <a:pt x="11849" y="25209"/>
                  </a:cubicBezTo>
                  <a:cubicBezTo>
                    <a:pt x="12857" y="24705"/>
                    <a:pt x="13613" y="23949"/>
                    <a:pt x="14244" y="23067"/>
                  </a:cubicBezTo>
                  <a:lnTo>
                    <a:pt x="14370" y="23067"/>
                  </a:lnTo>
                  <a:lnTo>
                    <a:pt x="14370" y="25461"/>
                  </a:lnTo>
                  <a:lnTo>
                    <a:pt x="17521" y="25461"/>
                  </a:lnTo>
                  <a:lnTo>
                    <a:pt x="17521" y="0"/>
                  </a:lnTo>
                  <a:close/>
                </a:path>
              </a:pathLst>
            </a:custGeom>
            <a:solidFill>
              <a:srgbClr val="5F6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77"/>
          <p:cNvGrpSpPr/>
          <p:nvPr/>
        </p:nvGrpSpPr>
        <p:grpSpPr>
          <a:xfrm>
            <a:off x="439870" y="2743429"/>
            <a:ext cx="971785" cy="281580"/>
            <a:chOff x="238125" y="1822725"/>
            <a:chExt cx="7124525" cy="2067400"/>
          </a:xfrm>
        </p:grpSpPr>
        <p:sp>
          <p:nvSpPr>
            <p:cNvPr id="758" name="Google Shape;758;p77"/>
            <p:cNvSpPr/>
            <p:nvPr/>
          </p:nvSpPr>
          <p:spPr>
            <a:xfrm>
              <a:off x="900700" y="2134225"/>
              <a:ext cx="1988350" cy="1755900"/>
            </a:xfrm>
            <a:custGeom>
              <a:avLst/>
              <a:gdLst/>
              <a:ahLst/>
              <a:cxnLst/>
              <a:rect l="l" t="t" r="r" b="b"/>
              <a:pathLst>
                <a:path w="79534" h="70236" extrusionOk="0">
                  <a:moveTo>
                    <a:pt x="39329" y="1"/>
                  </a:moveTo>
                  <a:lnTo>
                    <a:pt x="23641" y="31592"/>
                  </a:lnTo>
                  <a:lnTo>
                    <a:pt x="51256" y="63588"/>
                  </a:lnTo>
                  <a:lnTo>
                    <a:pt x="1" y="69423"/>
                  </a:lnTo>
                  <a:lnTo>
                    <a:pt x="79534" y="70236"/>
                  </a:lnTo>
                  <a:close/>
                </a:path>
              </a:pathLst>
            </a:custGeom>
            <a:solidFill>
              <a:srgbClr val="008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77"/>
            <p:cNvSpPr/>
            <p:nvPr/>
          </p:nvSpPr>
          <p:spPr>
            <a:xfrm>
              <a:off x="238125" y="1822725"/>
              <a:ext cx="1568325" cy="1880375"/>
            </a:xfrm>
            <a:custGeom>
              <a:avLst/>
              <a:gdLst/>
              <a:ahLst/>
              <a:cxnLst/>
              <a:rect l="l" t="t" r="r" b="b"/>
              <a:pathLst>
                <a:path w="62733" h="75215" extrusionOk="0">
                  <a:moveTo>
                    <a:pt x="62733" y="0"/>
                  </a:moveTo>
                  <a:lnTo>
                    <a:pt x="26718" y="30137"/>
                  </a:lnTo>
                  <a:lnTo>
                    <a:pt x="0" y="75215"/>
                  </a:lnTo>
                  <a:lnTo>
                    <a:pt x="22742" y="72928"/>
                  </a:lnTo>
                  <a:close/>
                </a:path>
              </a:pathLst>
            </a:custGeom>
            <a:solidFill>
              <a:srgbClr val="008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77"/>
            <p:cNvSpPr/>
            <p:nvPr/>
          </p:nvSpPr>
          <p:spPr>
            <a:xfrm>
              <a:off x="3209650" y="2619950"/>
              <a:ext cx="4153000" cy="1073525"/>
            </a:xfrm>
            <a:custGeom>
              <a:avLst/>
              <a:gdLst/>
              <a:ahLst/>
              <a:cxnLst/>
              <a:rect l="l" t="t" r="r" b="b"/>
              <a:pathLst>
                <a:path w="166120" h="42941" extrusionOk="0">
                  <a:moveTo>
                    <a:pt x="152846" y="15433"/>
                  </a:moveTo>
                  <a:cubicBezTo>
                    <a:pt x="155347" y="15433"/>
                    <a:pt x="157313" y="16202"/>
                    <a:pt x="158703" y="17763"/>
                  </a:cubicBezTo>
                  <a:cubicBezTo>
                    <a:pt x="160135" y="19301"/>
                    <a:pt x="160840" y="21482"/>
                    <a:pt x="160862" y="24260"/>
                  </a:cubicBezTo>
                  <a:lnTo>
                    <a:pt x="143549" y="24260"/>
                  </a:lnTo>
                  <a:cubicBezTo>
                    <a:pt x="143955" y="21631"/>
                    <a:pt x="145002" y="19515"/>
                    <a:pt x="146691" y="17869"/>
                  </a:cubicBezTo>
                  <a:cubicBezTo>
                    <a:pt x="148379" y="16245"/>
                    <a:pt x="150431" y="15433"/>
                    <a:pt x="152846" y="15433"/>
                  </a:cubicBezTo>
                  <a:close/>
                  <a:moveTo>
                    <a:pt x="19921" y="5131"/>
                  </a:moveTo>
                  <a:cubicBezTo>
                    <a:pt x="20135" y="6413"/>
                    <a:pt x="20370" y="7353"/>
                    <a:pt x="20605" y="7952"/>
                  </a:cubicBezTo>
                  <a:lnTo>
                    <a:pt x="27658" y="25949"/>
                  </a:lnTo>
                  <a:lnTo>
                    <a:pt x="12077" y="25949"/>
                  </a:lnTo>
                  <a:lnTo>
                    <a:pt x="19066" y="7952"/>
                  </a:lnTo>
                  <a:cubicBezTo>
                    <a:pt x="19344" y="7268"/>
                    <a:pt x="19579" y="6327"/>
                    <a:pt x="19793" y="5131"/>
                  </a:cubicBezTo>
                  <a:close/>
                  <a:moveTo>
                    <a:pt x="17228" y="1"/>
                  </a:moveTo>
                  <a:lnTo>
                    <a:pt x="0" y="42236"/>
                  </a:lnTo>
                  <a:lnTo>
                    <a:pt x="5857" y="42236"/>
                  </a:lnTo>
                  <a:lnTo>
                    <a:pt x="10324" y="30394"/>
                  </a:lnTo>
                  <a:lnTo>
                    <a:pt x="29368" y="30394"/>
                  </a:lnTo>
                  <a:lnTo>
                    <a:pt x="34135" y="42236"/>
                  </a:lnTo>
                  <a:lnTo>
                    <a:pt x="39948" y="42236"/>
                  </a:lnTo>
                  <a:lnTo>
                    <a:pt x="22678" y="1"/>
                  </a:lnTo>
                  <a:close/>
                  <a:moveTo>
                    <a:pt x="45164" y="12077"/>
                  </a:moveTo>
                  <a:lnTo>
                    <a:pt x="45164" y="16202"/>
                  </a:lnTo>
                  <a:lnTo>
                    <a:pt x="62370" y="16202"/>
                  </a:lnTo>
                  <a:lnTo>
                    <a:pt x="43390" y="40718"/>
                  </a:lnTo>
                  <a:lnTo>
                    <a:pt x="43390" y="42236"/>
                  </a:lnTo>
                  <a:lnTo>
                    <a:pt x="69722" y="42236"/>
                  </a:lnTo>
                  <a:lnTo>
                    <a:pt x="69722" y="38110"/>
                  </a:lnTo>
                  <a:lnTo>
                    <a:pt x="50935" y="38110"/>
                  </a:lnTo>
                  <a:lnTo>
                    <a:pt x="69915" y="13466"/>
                  </a:lnTo>
                  <a:lnTo>
                    <a:pt x="69915" y="12077"/>
                  </a:lnTo>
                  <a:close/>
                  <a:moveTo>
                    <a:pt x="129997" y="11543"/>
                  </a:moveTo>
                  <a:cubicBezTo>
                    <a:pt x="128138" y="11543"/>
                    <a:pt x="126471" y="12141"/>
                    <a:pt x="124953" y="13338"/>
                  </a:cubicBezTo>
                  <a:cubicBezTo>
                    <a:pt x="123457" y="14514"/>
                    <a:pt x="122345" y="16159"/>
                    <a:pt x="121619" y="18297"/>
                  </a:cubicBezTo>
                  <a:lnTo>
                    <a:pt x="121490" y="18297"/>
                  </a:lnTo>
                  <a:lnTo>
                    <a:pt x="121490" y="12077"/>
                  </a:lnTo>
                  <a:lnTo>
                    <a:pt x="116361" y="12077"/>
                  </a:lnTo>
                  <a:lnTo>
                    <a:pt x="116361" y="42236"/>
                  </a:lnTo>
                  <a:lnTo>
                    <a:pt x="121490" y="42236"/>
                  </a:lnTo>
                  <a:lnTo>
                    <a:pt x="121490" y="26868"/>
                  </a:lnTo>
                  <a:cubicBezTo>
                    <a:pt x="121490" y="23491"/>
                    <a:pt x="122217" y="20840"/>
                    <a:pt x="123671" y="18917"/>
                  </a:cubicBezTo>
                  <a:cubicBezTo>
                    <a:pt x="125167" y="16972"/>
                    <a:pt x="127005" y="15988"/>
                    <a:pt x="129185" y="15988"/>
                  </a:cubicBezTo>
                  <a:cubicBezTo>
                    <a:pt x="130874" y="15988"/>
                    <a:pt x="132178" y="16309"/>
                    <a:pt x="133075" y="16972"/>
                  </a:cubicBezTo>
                  <a:lnTo>
                    <a:pt x="133075" y="11949"/>
                  </a:lnTo>
                  <a:cubicBezTo>
                    <a:pt x="132370" y="11692"/>
                    <a:pt x="131344" y="11543"/>
                    <a:pt x="129997" y="11543"/>
                  </a:cubicBezTo>
                  <a:close/>
                  <a:moveTo>
                    <a:pt x="77631" y="12077"/>
                  </a:moveTo>
                  <a:lnTo>
                    <a:pt x="77631" y="30095"/>
                  </a:lnTo>
                  <a:cubicBezTo>
                    <a:pt x="77631" y="38666"/>
                    <a:pt x="81457" y="42941"/>
                    <a:pt x="89087" y="42941"/>
                  </a:cubicBezTo>
                  <a:cubicBezTo>
                    <a:pt x="93555" y="42941"/>
                    <a:pt x="96846" y="41103"/>
                    <a:pt x="98984" y="37469"/>
                  </a:cubicBezTo>
                  <a:lnTo>
                    <a:pt x="99112" y="37469"/>
                  </a:lnTo>
                  <a:lnTo>
                    <a:pt x="99112" y="42236"/>
                  </a:lnTo>
                  <a:lnTo>
                    <a:pt x="104242" y="42236"/>
                  </a:lnTo>
                  <a:lnTo>
                    <a:pt x="104242" y="12077"/>
                  </a:lnTo>
                  <a:lnTo>
                    <a:pt x="99112" y="12077"/>
                  </a:lnTo>
                  <a:lnTo>
                    <a:pt x="99112" y="29454"/>
                  </a:lnTo>
                  <a:cubicBezTo>
                    <a:pt x="99112" y="32254"/>
                    <a:pt x="98300" y="34541"/>
                    <a:pt x="96675" y="36272"/>
                  </a:cubicBezTo>
                  <a:cubicBezTo>
                    <a:pt x="95051" y="38004"/>
                    <a:pt x="92999" y="38880"/>
                    <a:pt x="90498" y="38880"/>
                  </a:cubicBezTo>
                  <a:cubicBezTo>
                    <a:pt x="85326" y="38880"/>
                    <a:pt x="82739" y="35695"/>
                    <a:pt x="82739" y="29326"/>
                  </a:cubicBezTo>
                  <a:lnTo>
                    <a:pt x="82739" y="12077"/>
                  </a:lnTo>
                  <a:close/>
                  <a:moveTo>
                    <a:pt x="152953" y="11372"/>
                  </a:moveTo>
                  <a:cubicBezTo>
                    <a:pt x="148742" y="11372"/>
                    <a:pt x="145237" y="12847"/>
                    <a:pt x="142394" y="15817"/>
                  </a:cubicBezTo>
                  <a:cubicBezTo>
                    <a:pt x="139573" y="18767"/>
                    <a:pt x="138162" y="22572"/>
                    <a:pt x="138162" y="27274"/>
                  </a:cubicBezTo>
                  <a:cubicBezTo>
                    <a:pt x="138162" y="32233"/>
                    <a:pt x="139466" y="36101"/>
                    <a:pt x="142052" y="38837"/>
                  </a:cubicBezTo>
                  <a:cubicBezTo>
                    <a:pt x="144639" y="41573"/>
                    <a:pt x="148187" y="42941"/>
                    <a:pt x="152718" y="42941"/>
                  </a:cubicBezTo>
                  <a:cubicBezTo>
                    <a:pt x="157356" y="42941"/>
                    <a:pt x="161075" y="41979"/>
                    <a:pt x="163897" y="40055"/>
                  </a:cubicBezTo>
                  <a:lnTo>
                    <a:pt x="163897" y="35524"/>
                  </a:lnTo>
                  <a:cubicBezTo>
                    <a:pt x="160883" y="37747"/>
                    <a:pt x="157549" y="38880"/>
                    <a:pt x="153958" y="38880"/>
                  </a:cubicBezTo>
                  <a:cubicBezTo>
                    <a:pt x="150730" y="38880"/>
                    <a:pt x="148208" y="37961"/>
                    <a:pt x="146370" y="36144"/>
                  </a:cubicBezTo>
                  <a:cubicBezTo>
                    <a:pt x="144532" y="34306"/>
                    <a:pt x="143570" y="31720"/>
                    <a:pt x="143484" y="28364"/>
                  </a:cubicBezTo>
                  <a:lnTo>
                    <a:pt x="166120" y="28364"/>
                  </a:lnTo>
                  <a:lnTo>
                    <a:pt x="166120" y="25820"/>
                  </a:lnTo>
                  <a:cubicBezTo>
                    <a:pt x="166120" y="21289"/>
                    <a:pt x="164987" y="17741"/>
                    <a:pt x="162678" y="15198"/>
                  </a:cubicBezTo>
                  <a:cubicBezTo>
                    <a:pt x="160391" y="12654"/>
                    <a:pt x="157142" y="11372"/>
                    <a:pt x="152953" y="11372"/>
                  </a:cubicBezTo>
                  <a:close/>
                </a:path>
              </a:pathLst>
            </a:custGeom>
            <a:solidFill>
              <a:srgbClr val="008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1" name="Google Shape;761;p77"/>
          <p:cNvSpPr txBox="1">
            <a:spLocks noGrp="1"/>
          </p:cNvSpPr>
          <p:nvPr>
            <p:ph type="title"/>
          </p:nvPr>
        </p:nvSpPr>
        <p:spPr>
          <a:xfrm>
            <a:off x="622725" y="615750"/>
            <a:ext cx="74577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Multi-Cloud Clusters</a:t>
            </a:r>
            <a:endParaRPr/>
          </a:p>
        </p:txBody>
      </p:sp>
      <p:sp>
        <p:nvSpPr>
          <p:cNvPr id="762" name="Google Shape;762;p77"/>
          <p:cNvSpPr txBox="1">
            <a:spLocks noGrp="1"/>
          </p:cNvSpPr>
          <p:nvPr>
            <p:ph type="body" idx="1"/>
          </p:nvPr>
        </p:nvSpPr>
        <p:spPr>
          <a:xfrm>
            <a:off x="3691550" y="1414625"/>
            <a:ext cx="5286000" cy="30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a single cluster across multiple clouds: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Ensure High availability with cross-cloud replication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Migrate clusters from one cloud to another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Take advantage of technology across multiple clouds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Reach more users by distributing the database across more regions</a:t>
            </a:r>
            <a:endParaRPr sz="1400"/>
          </a:p>
        </p:txBody>
      </p:sp>
      <p:pic>
        <p:nvPicPr>
          <p:cNvPr id="763" name="Google Shape;763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5625" y="3253775"/>
            <a:ext cx="1822075" cy="1822075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9" name="Google Shape;76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575" y="1422463"/>
            <a:ext cx="4042825" cy="30926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70" name="Google Shape;770;p78"/>
          <p:cNvSpPr txBox="1">
            <a:spLocks noGrp="1"/>
          </p:cNvSpPr>
          <p:nvPr>
            <p:ph type="title"/>
          </p:nvPr>
        </p:nvSpPr>
        <p:spPr>
          <a:xfrm>
            <a:off x="612648" y="615750"/>
            <a:ext cx="70173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Atlas Global Clusters</a:t>
            </a:r>
            <a:endParaRPr/>
          </a:p>
        </p:txBody>
      </p:sp>
      <p:sp>
        <p:nvSpPr>
          <p:cNvPr id="771" name="Google Shape;771;p78"/>
          <p:cNvSpPr txBox="1">
            <a:spLocks noGrp="1"/>
          </p:cNvSpPr>
          <p:nvPr>
            <p:ph type="body" idx="1"/>
          </p:nvPr>
        </p:nvSpPr>
        <p:spPr>
          <a:xfrm>
            <a:off x="612650" y="1500750"/>
            <a:ext cx="4122900" cy="29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MongoDB Atlas provides a highly curated implementation of zoned sharding to support location-aware reads and writes for globally distributed applications</a:t>
            </a:r>
            <a:endParaRPr/>
          </a:p>
        </p:txBody>
      </p:sp>
      <p:pic>
        <p:nvPicPr>
          <p:cNvPr id="772" name="Google Shape;772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6975" y="3175900"/>
            <a:ext cx="1658275" cy="1658275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79"/>
          <p:cNvSpPr txBox="1">
            <a:spLocks noGrp="1"/>
          </p:cNvSpPr>
          <p:nvPr>
            <p:ph type="title"/>
          </p:nvPr>
        </p:nvSpPr>
        <p:spPr>
          <a:xfrm>
            <a:off x="612648" y="615750"/>
            <a:ext cx="70173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Tier</a:t>
            </a:r>
            <a:endParaRPr/>
          </a:p>
        </p:txBody>
      </p:sp>
      <p:sp>
        <p:nvSpPr>
          <p:cNvPr id="779" name="Google Shape;779;p79"/>
          <p:cNvSpPr txBox="1">
            <a:spLocks noGrp="1"/>
          </p:cNvSpPr>
          <p:nvPr>
            <p:ph type="body" idx="1"/>
          </p:nvPr>
        </p:nvSpPr>
        <p:spPr>
          <a:xfrm>
            <a:off x="612650" y="1500750"/>
            <a:ext cx="5097000" cy="29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Choose your cluster tier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Shared</a:t>
            </a:r>
            <a:endParaRPr sz="1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Dedicated, low-traffic</a:t>
            </a:r>
            <a:endParaRPr sz="1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Dedicated, high-traffic</a:t>
            </a:r>
            <a:endParaRPr sz="1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Severless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Fine-tune with tier options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Class</a:t>
            </a:r>
            <a:endParaRPr sz="1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Storage</a:t>
            </a:r>
            <a:endParaRPr sz="1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Auto-scale</a:t>
            </a:r>
            <a:endParaRPr sz="1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IOPS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Network resources determined by the tier</a:t>
            </a:r>
            <a:endParaRPr sz="1700"/>
          </a:p>
        </p:txBody>
      </p:sp>
      <p:pic>
        <p:nvPicPr>
          <p:cNvPr id="780" name="Google Shape;78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375" y="947400"/>
            <a:ext cx="3780951" cy="38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80"/>
          <p:cNvSpPr txBox="1">
            <a:spLocks noGrp="1"/>
          </p:cNvSpPr>
          <p:nvPr>
            <p:ph type="title"/>
          </p:nvPr>
        </p:nvSpPr>
        <p:spPr>
          <a:xfrm>
            <a:off x="612648" y="615750"/>
            <a:ext cx="70173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Settings</a:t>
            </a:r>
            <a:endParaRPr/>
          </a:p>
        </p:txBody>
      </p:sp>
      <p:sp>
        <p:nvSpPr>
          <p:cNvPr id="787" name="Google Shape;787;p80"/>
          <p:cNvSpPr txBox="1">
            <a:spLocks noGrp="1"/>
          </p:cNvSpPr>
          <p:nvPr>
            <p:ph type="body" idx="1"/>
          </p:nvPr>
        </p:nvSpPr>
        <p:spPr>
          <a:xfrm>
            <a:off x="612650" y="1500750"/>
            <a:ext cx="4122900" cy="25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version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Backup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Sharding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 Connector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Encryption key management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more… </a:t>
            </a:r>
            <a:endParaRPr/>
          </a:p>
        </p:txBody>
      </p:sp>
      <p:pic>
        <p:nvPicPr>
          <p:cNvPr id="788" name="Google Shape;788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2388" y="10991"/>
            <a:ext cx="3631625" cy="5121509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1"/>
          <p:cNvSpPr txBox="1">
            <a:spLocks noGrp="1"/>
          </p:cNvSpPr>
          <p:nvPr>
            <p:ph type="title"/>
          </p:nvPr>
        </p:nvSpPr>
        <p:spPr>
          <a:xfrm>
            <a:off x="1063125" y="615750"/>
            <a:ext cx="70173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Atlas Platform</a:t>
            </a:r>
            <a:endParaRPr/>
          </a:p>
        </p:txBody>
      </p:sp>
      <p:pic>
        <p:nvPicPr>
          <p:cNvPr id="396" name="Google Shape;396;p51"/>
          <p:cNvPicPr preferRelativeResize="0"/>
          <p:nvPr/>
        </p:nvPicPr>
        <p:blipFill rotWithShape="1">
          <a:blip r:embed="rId3">
            <a:alphaModFix/>
          </a:blip>
          <a:srcRect b="1312"/>
          <a:stretch/>
        </p:blipFill>
        <p:spPr>
          <a:xfrm>
            <a:off x="4028313" y="1431450"/>
            <a:ext cx="4903324" cy="3712051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1"/>
          <p:cNvSpPr txBox="1"/>
          <p:nvPr/>
        </p:nvSpPr>
        <p:spPr>
          <a:xfrm>
            <a:off x="567075" y="1266975"/>
            <a:ext cx="8004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Lexend Deca"/>
                <a:ea typeface="Lexend Deca"/>
                <a:cs typeface="Lexend Deca"/>
                <a:sym typeface="Lexend Deca"/>
              </a:rPr>
              <a:t>Developer data platform</a:t>
            </a:r>
            <a:r>
              <a:rPr lang="en" sz="1600">
                <a:latin typeface="Lexend Deca Light"/>
                <a:ea typeface="Lexend Deca Light"/>
                <a:cs typeface="Lexend Deca Light"/>
                <a:sym typeface="Lexend Deca Light"/>
              </a:rPr>
              <a:t> that </a:t>
            </a:r>
            <a:r>
              <a:rPr lang="en" sz="16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rPr>
              <a:t>extends beyond fully managed MongoDB</a:t>
            </a:r>
            <a:r>
              <a:rPr lang="en" sz="1600">
                <a:latin typeface="Lexend Deca Light"/>
                <a:ea typeface="Lexend Deca Light"/>
                <a:cs typeface="Lexend Deca Light"/>
                <a:sym typeface="Lexend Deca Light"/>
              </a:rPr>
              <a:t> to help building modern applications</a:t>
            </a:r>
            <a:endParaRPr sz="1600"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pic>
        <p:nvPicPr>
          <p:cNvPr id="398" name="Google Shape;39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575" y="2367325"/>
            <a:ext cx="2222401" cy="222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2"/>
          <p:cNvSpPr txBox="1">
            <a:spLocks noGrp="1"/>
          </p:cNvSpPr>
          <p:nvPr>
            <p:ph type="title"/>
          </p:nvPr>
        </p:nvSpPr>
        <p:spPr>
          <a:xfrm>
            <a:off x="1170000" y="384900"/>
            <a:ext cx="70173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Atlas Platform</a:t>
            </a:r>
            <a:endParaRPr/>
          </a:p>
        </p:txBody>
      </p:sp>
      <p:grpSp>
        <p:nvGrpSpPr>
          <p:cNvPr id="405" name="Google Shape;405;p52"/>
          <p:cNvGrpSpPr/>
          <p:nvPr/>
        </p:nvGrpSpPr>
        <p:grpSpPr>
          <a:xfrm>
            <a:off x="200560" y="982760"/>
            <a:ext cx="8772840" cy="3454090"/>
            <a:chOff x="233335" y="1128610"/>
            <a:chExt cx="8772840" cy="3454090"/>
          </a:xfrm>
        </p:grpSpPr>
        <p:pic>
          <p:nvPicPr>
            <p:cNvPr id="406" name="Google Shape;406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3335" y="1128610"/>
              <a:ext cx="1997275" cy="1323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7" name="Google Shape;407;p5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15000" y="1240950"/>
              <a:ext cx="6791175" cy="3341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8" name="Google Shape;408;p52"/>
          <p:cNvSpPr txBox="1"/>
          <p:nvPr/>
        </p:nvSpPr>
        <p:spPr>
          <a:xfrm>
            <a:off x="200550" y="4330575"/>
            <a:ext cx="8956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latin typeface="Lexend Deca"/>
                <a:ea typeface="Lexend Deca"/>
                <a:cs typeface="Lexend Deca"/>
                <a:sym typeface="Lexend Deca"/>
              </a:rPr>
              <a:t>Developer tooling:</a:t>
            </a:r>
            <a:r>
              <a:rPr lang="en" sz="800" dirty="0">
                <a:latin typeface="Lexend Deca Light"/>
                <a:ea typeface="Lexend Deca Light"/>
                <a:cs typeface="Lexend Deca Light"/>
                <a:sym typeface="Lexend Deca Light"/>
              </a:rPr>
              <a:t> MongoDB Compass, VS Code Integration, MongoDB shell, idiomatic drivers in dozens of programming languages, CLI &amp; Programmatic API for MongoDB Atlas </a:t>
            </a:r>
            <a:endParaRPr sz="800" dirty="0"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09" name="Google Shape;409;p52"/>
          <p:cNvSpPr txBox="1"/>
          <p:nvPr/>
        </p:nvSpPr>
        <p:spPr>
          <a:xfrm>
            <a:off x="319725" y="2264250"/>
            <a:ext cx="1807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exend Deca Light"/>
                <a:ea typeface="Lexend Deca Light"/>
                <a:cs typeface="Lexend Deca Light"/>
                <a:sym typeface="Lexend Deca Light"/>
              </a:rPr>
              <a:t>MongoDB Self-Managed | On-Premise</a:t>
            </a:r>
            <a:endParaRPr sz="700"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10" name="Google Shape;410;p52"/>
          <p:cNvSpPr txBox="1"/>
          <p:nvPr/>
        </p:nvSpPr>
        <p:spPr>
          <a:xfrm>
            <a:off x="8313375" y="4653175"/>
            <a:ext cx="79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11" name="Google Shape;411;p52"/>
          <p:cNvSpPr/>
          <p:nvPr/>
        </p:nvSpPr>
        <p:spPr>
          <a:xfrm>
            <a:off x="2225850" y="1132625"/>
            <a:ext cx="5930400" cy="3273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6"/>
          <p:cNvSpPr txBox="1">
            <a:spLocks noGrp="1"/>
          </p:cNvSpPr>
          <p:nvPr>
            <p:ph type="title"/>
          </p:nvPr>
        </p:nvSpPr>
        <p:spPr>
          <a:xfrm>
            <a:off x="612648" y="615750"/>
            <a:ext cx="70173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Atlas</a:t>
            </a:r>
            <a:endParaRPr/>
          </a:p>
        </p:txBody>
      </p:sp>
      <p:sp>
        <p:nvSpPr>
          <p:cNvPr id="465" name="Google Shape;465;p56"/>
          <p:cNvSpPr txBox="1">
            <a:spLocks noGrp="1"/>
          </p:cNvSpPr>
          <p:nvPr>
            <p:ph type="body" idx="1"/>
          </p:nvPr>
        </p:nvSpPr>
        <p:spPr>
          <a:xfrm>
            <a:off x="612650" y="1500750"/>
            <a:ext cx="8436600" cy="29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Fully managed database lifecycle;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Lexend Deca"/>
                <a:ea typeface="Lexend Deca"/>
                <a:cs typeface="Lexend Deca"/>
                <a:sym typeface="Lexend Deca"/>
              </a:rPr>
              <a:t>Automated &amp; elastic</a:t>
            </a:r>
            <a:r>
              <a:rPr lang="en"/>
              <a:t> (auto-scale, automated data tiering, Fully managed backups with point-in-time recovery 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Lexend Deca"/>
                <a:ea typeface="Lexend Deca"/>
                <a:cs typeface="Lexend Deca"/>
                <a:sym typeface="Lexend Deca"/>
              </a:rPr>
              <a:t>Data distribution with Multi-cloud</a:t>
            </a:r>
            <a:r>
              <a:rPr lang="en"/>
              <a:t> ~ 110 regions (AWS, GCP, Azure)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Lexend Deca"/>
                <a:ea typeface="Lexend Deca"/>
                <a:cs typeface="Lexend Deca"/>
                <a:sym typeface="Lexend Deca"/>
              </a:rPr>
              <a:t>Security controls </a:t>
            </a:r>
            <a:r>
              <a:rPr lang="en"/>
              <a:t>(TLS, encrypted storage, network isolation, etc)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Lexend Deca"/>
                <a:ea typeface="Lexend Deca"/>
                <a:cs typeface="Lexend Deca"/>
                <a:sym typeface="Lexend Deca"/>
              </a:rPr>
              <a:t>Intelligent recommendations</a:t>
            </a:r>
            <a:r>
              <a:rPr lang="en"/>
              <a:t> (performance advisor, index recommendations, etc)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latin typeface="Lexend Deca"/>
                <a:ea typeface="Lexend Deca"/>
                <a:cs typeface="Lexend Deca"/>
                <a:sym typeface="Lexend Deca"/>
              </a:rPr>
              <a:t>Integrated data access, movement, manipulation services</a:t>
            </a:r>
            <a:r>
              <a:rPr lang="en"/>
              <a:t> for rapid application development  (Data API, GraphQL API, Triggers and functions, etc)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57"/>
          <p:cNvGrpSpPr/>
          <p:nvPr/>
        </p:nvGrpSpPr>
        <p:grpSpPr>
          <a:xfrm>
            <a:off x="677713" y="3250935"/>
            <a:ext cx="445804" cy="455260"/>
            <a:chOff x="3437850" y="2180325"/>
            <a:chExt cx="1279575" cy="1303350"/>
          </a:xfrm>
        </p:grpSpPr>
        <p:sp>
          <p:nvSpPr>
            <p:cNvPr id="472" name="Google Shape;472;p57"/>
            <p:cNvSpPr/>
            <p:nvPr/>
          </p:nvSpPr>
          <p:spPr>
            <a:xfrm>
              <a:off x="3862675" y="2333350"/>
              <a:ext cx="203925" cy="562375"/>
            </a:xfrm>
            <a:custGeom>
              <a:avLst/>
              <a:gdLst/>
              <a:ahLst/>
              <a:cxnLst/>
              <a:rect l="l" t="t" r="r" b="b"/>
              <a:pathLst>
                <a:path w="8157" h="22495" extrusionOk="0">
                  <a:moveTo>
                    <a:pt x="933" y="1"/>
                  </a:moveTo>
                  <a:cubicBezTo>
                    <a:pt x="614" y="1"/>
                    <a:pt x="326" y="120"/>
                    <a:pt x="136" y="404"/>
                  </a:cubicBezTo>
                  <a:cubicBezTo>
                    <a:pt x="0" y="812"/>
                    <a:pt x="68" y="1356"/>
                    <a:pt x="476" y="1628"/>
                  </a:cubicBezTo>
                  <a:lnTo>
                    <a:pt x="6457" y="5026"/>
                  </a:lnTo>
                  <a:lnTo>
                    <a:pt x="6457" y="17465"/>
                  </a:lnTo>
                  <a:lnTo>
                    <a:pt x="544" y="20864"/>
                  </a:lnTo>
                  <a:cubicBezTo>
                    <a:pt x="136" y="21135"/>
                    <a:pt x="0" y="21679"/>
                    <a:pt x="204" y="22087"/>
                  </a:cubicBezTo>
                  <a:cubicBezTo>
                    <a:pt x="408" y="22359"/>
                    <a:pt x="748" y="22495"/>
                    <a:pt x="1020" y="22495"/>
                  </a:cubicBezTo>
                  <a:cubicBezTo>
                    <a:pt x="1088" y="22495"/>
                    <a:pt x="1224" y="22495"/>
                    <a:pt x="1427" y="22427"/>
                  </a:cubicBezTo>
                  <a:lnTo>
                    <a:pt x="7681" y="18756"/>
                  </a:lnTo>
                  <a:cubicBezTo>
                    <a:pt x="7953" y="18621"/>
                    <a:pt x="8157" y="18349"/>
                    <a:pt x="8157" y="18009"/>
                  </a:cubicBezTo>
                  <a:lnTo>
                    <a:pt x="8157" y="4483"/>
                  </a:lnTo>
                  <a:cubicBezTo>
                    <a:pt x="8157" y="4143"/>
                    <a:pt x="7953" y="3871"/>
                    <a:pt x="7681" y="3735"/>
                  </a:cubicBezTo>
                  <a:lnTo>
                    <a:pt x="1360" y="65"/>
                  </a:lnTo>
                  <a:cubicBezTo>
                    <a:pt x="1215" y="23"/>
                    <a:pt x="1071" y="1"/>
                    <a:pt x="933" y="1"/>
                  </a:cubicBezTo>
                  <a:close/>
                </a:path>
              </a:pathLst>
            </a:custGeom>
            <a:solidFill>
              <a:srgbClr val="13A95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1A1A1A"/>
                </a:solidFill>
              </a:endParaRPr>
            </a:p>
          </p:txBody>
        </p:sp>
        <p:sp>
          <p:nvSpPr>
            <p:cNvPr id="473" name="Google Shape;473;p57"/>
            <p:cNvSpPr/>
            <p:nvPr/>
          </p:nvSpPr>
          <p:spPr>
            <a:xfrm>
              <a:off x="3437850" y="2355650"/>
              <a:ext cx="181850" cy="531575"/>
            </a:xfrm>
            <a:custGeom>
              <a:avLst/>
              <a:gdLst/>
              <a:ahLst/>
              <a:cxnLst/>
              <a:rect l="l" t="t" r="r" b="b"/>
              <a:pathLst>
                <a:path w="7274" h="21263" extrusionOk="0">
                  <a:moveTo>
                    <a:pt x="5562" y="0"/>
                  </a:moveTo>
                  <a:cubicBezTo>
                    <a:pt x="5429" y="0"/>
                    <a:pt x="5294" y="39"/>
                    <a:pt x="5166" y="124"/>
                  </a:cubicBezTo>
                  <a:lnTo>
                    <a:pt x="408" y="2911"/>
                  </a:lnTo>
                  <a:cubicBezTo>
                    <a:pt x="136" y="3115"/>
                    <a:pt x="0" y="3319"/>
                    <a:pt x="0" y="3659"/>
                  </a:cubicBezTo>
                  <a:lnTo>
                    <a:pt x="0" y="17185"/>
                  </a:lnTo>
                  <a:cubicBezTo>
                    <a:pt x="0" y="17525"/>
                    <a:pt x="136" y="17796"/>
                    <a:pt x="408" y="17932"/>
                  </a:cubicBezTo>
                  <a:lnTo>
                    <a:pt x="5914" y="21195"/>
                  </a:lnTo>
                  <a:cubicBezTo>
                    <a:pt x="6050" y="21263"/>
                    <a:pt x="6186" y="21263"/>
                    <a:pt x="6322" y="21263"/>
                  </a:cubicBezTo>
                  <a:cubicBezTo>
                    <a:pt x="6662" y="21263"/>
                    <a:pt x="6933" y="21127"/>
                    <a:pt x="7137" y="20923"/>
                  </a:cubicBezTo>
                  <a:cubicBezTo>
                    <a:pt x="7273" y="20515"/>
                    <a:pt x="7205" y="19972"/>
                    <a:pt x="6797" y="19768"/>
                  </a:cubicBezTo>
                  <a:lnTo>
                    <a:pt x="1700" y="16777"/>
                  </a:lnTo>
                  <a:lnTo>
                    <a:pt x="1700" y="4202"/>
                  </a:lnTo>
                  <a:lnTo>
                    <a:pt x="5982" y="1619"/>
                  </a:lnTo>
                  <a:cubicBezTo>
                    <a:pt x="6390" y="1416"/>
                    <a:pt x="6594" y="872"/>
                    <a:pt x="6322" y="464"/>
                  </a:cubicBezTo>
                  <a:cubicBezTo>
                    <a:pt x="6135" y="184"/>
                    <a:pt x="5853" y="0"/>
                    <a:pt x="5562" y="0"/>
                  </a:cubicBezTo>
                  <a:close/>
                </a:path>
              </a:pathLst>
            </a:custGeom>
            <a:solidFill>
              <a:srgbClr val="13A95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1A1A1A"/>
                </a:solidFill>
              </a:endParaRPr>
            </a:p>
          </p:txBody>
        </p:sp>
        <p:sp>
          <p:nvSpPr>
            <p:cNvPr id="474" name="Google Shape;474;p57"/>
            <p:cNvSpPr/>
            <p:nvPr/>
          </p:nvSpPr>
          <p:spPr>
            <a:xfrm>
              <a:off x="3730125" y="3131900"/>
              <a:ext cx="482625" cy="351775"/>
            </a:xfrm>
            <a:custGeom>
              <a:avLst/>
              <a:gdLst/>
              <a:ahLst/>
              <a:cxnLst/>
              <a:rect l="l" t="t" r="r" b="b"/>
              <a:pathLst>
                <a:path w="19305" h="14071" extrusionOk="0">
                  <a:moveTo>
                    <a:pt x="816" y="1"/>
                  </a:moveTo>
                  <a:cubicBezTo>
                    <a:pt x="340" y="1"/>
                    <a:pt x="0" y="341"/>
                    <a:pt x="0" y="816"/>
                  </a:cubicBezTo>
                  <a:lnTo>
                    <a:pt x="0" y="6458"/>
                  </a:lnTo>
                  <a:cubicBezTo>
                    <a:pt x="0" y="6798"/>
                    <a:pt x="136" y="7070"/>
                    <a:pt x="408" y="7206"/>
                  </a:cubicBezTo>
                  <a:lnTo>
                    <a:pt x="12167" y="14003"/>
                  </a:lnTo>
                  <a:cubicBezTo>
                    <a:pt x="12303" y="14071"/>
                    <a:pt x="12439" y="14071"/>
                    <a:pt x="12575" y="14071"/>
                  </a:cubicBezTo>
                  <a:cubicBezTo>
                    <a:pt x="12643" y="14071"/>
                    <a:pt x="12847" y="14003"/>
                    <a:pt x="12983" y="13935"/>
                  </a:cubicBezTo>
                  <a:lnTo>
                    <a:pt x="18692" y="10672"/>
                  </a:lnTo>
                  <a:cubicBezTo>
                    <a:pt x="19100" y="10468"/>
                    <a:pt x="19304" y="9925"/>
                    <a:pt x="19032" y="9517"/>
                  </a:cubicBezTo>
                  <a:cubicBezTo>
                    <a:pt x="18846" y="9237"/>
                    <a:pt x="18563" y="9053"/>
                    <a:pt x="18250" y="9053"/>
                  </a:cubicBezTo>
                  <a:cubicBezTo>
                    <a:pt x="18107" y="9053"/>
                    <a:pt x="17958" y="9091"/>
                    <a:pt x="17809" y="9177"/>
                  </a:cubicBezTo>
                  <a:lnTo>
                    <a:pt x="12575" y="12236"/>
                  </a:lnTo>
                  <a:lnTo>
                    <a:pt x="1700" y="5914"/>
                  </a:lnTo>
                  <a:lnTo>
                    <a:pt x="1700" y="816"/>
                  </a:lnTo>
                  <a:cubicBezTo>
                    <a:pt x="1700" y="341"/>
                    <a:pt x="1360" y="1"/>
                    <a:pt x="816" y="1"/>
                  </a:cubicBezTo>
                  <a:close/>
                </a:path>
              </a:pathLst>
            </a:custGeom>
            <a:solidFill>
              <a:srgbClr val="13A95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1A1A1A"/>
                </a:solidFill>
              </a:endParaRPr>
            </a:p>
          </p:txBody>
        </p:sp>
        <p:sp>
          <p:nvSpPr>
            <p:cNvPr id="475" name="Google Shape;475;p57"/>
            <p:cNvSpPr/>
            <p:nvPr/>
          </p:nvSpPr>
          <p:spPr>
            <a:xfrm>
              <a:off x="3860975" y="2764450"/>
              <a:ext cx="497900" cy="408275"/>
            </a:xfrm>
            <a:custGeom>
              <a:avLst/>
              <a:gdLst/>
              <a:ahLst/>
              <a:cxnLst/>
              <a:rect l="l" t="t" r="r" b="b"/>
              <a:pathLst>
                <a:path w="19916" h="16331" extrusionOk="0">
                  <a:moveTo>
                    <a:pt x="7341" y="0"/>
                  </a:moveTo>
                  <a:cubicBezTo>
                    <a:pt x="7205" y="0"/>
                    <a:pt x="7069" y="51"/>
                    <a:pt x="6933" y="153"/>
                  </a:cubicBezTo>
                  <a:lnTo>
                    <a:pt x="612" y="3688"/>
                  </a:lnTo>
                  <a:cubicBezTo>
                    <a:pt x="204" y="3959"/>
                    <a:pt x="0" y="4503"/>
                    <a:pt x="272" y="4911"/>
                  </a:cubicBezTo>
                  <a:cubicBezTo>
                    <a:pt x="459" y="5191"/>
                    <a:pt x="773" y="5375"/>
                    <a:pt x="1084" y="5375"/>
                  </a:cubicBezTo>
                  <a:cubicBezTo>
                    <a:pt x="1226" y="5375"/>
                    <a:pt x="1367" y="5336"/>
                    <a:pt x="1495" y="5251"/>
                  </a:cubicBezTo>
                  <a:lnTo>
                    <a:pt x="7341" y="1852"/>
                  </a:lnTo>
                  <a:lnTo>
                    <a:pt x="18148" y="8174"/>
                  </a:lnTo>
                  <a:lnTo>
                    <a:pt x="18148" y="15446"/>
                  </a:lnTo>
                  <a:cubicBezTo>
                    <a:pt x="18148" y="15922"/>
                    <a:pt x="18488" y="16330"/>
                    <a:pt x="18964" y="16330"/>
                  </a:cubicBezTo>
                  <a:cubicBezTo>
                    <a:pt x="19508" y="16330"/>
                    <a:pt x="19848" y="15854"/>
                    <a:pt x="19916" y="15446"/>
                  </a:cubicBezTo>
                  <a:lnTo>
                    <a:pt x="19916" y="7698"/>
                  </a:lnTo>
                  <a:cubicBezTo>
                    <a:pt x="19916" y="7358"/>
                    <a:pt x="19780" y="7086"/>
                    <a:pt x="19508" y="6950"/>
                  </a:cubicBezTo>
                  <a:lnTo>
                    <a:pt x="7749" y="153"/>
                  </a:lnTo>
                  <a:cubicBezTo>
                    <a:pt x="7613" y="51"/>
                    <a:pt x="7477" y="0"/>
                    <a:pt x="7341" y="0"/>
                  </a:cubicBezTo>
                  <a:close/>
                </a:path>
              </a:pathLst>
            </a:custGeom>
            <a:solidFill>
              <a:srgbClr val="13A95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1A1A1A"/>
                </a:solidFill>
              </a:endParaRPr>
            </a:p>
          </p:txBody>
        </p:sp>
        <p:sp>
          <p:nvSpPr>
            <p:cNvPr id="476" name="Google Shape;476;p57"/>
            <p:cNvSpPr/>
            <p:nvPr/>
          </p:nvSpPr>
          <p:spPr>
            <a:xfrm>
              <a:off x="4019000" y="2254650"/>
              <a:ext cx="477525" cy="214575"/>
            </a:xfrm>
            <a:custGeom>
              <a:avLst/>
              <a:gdLst/>
              <a:ahLst/>
              <a:cxnLst/>
              <a:rect l="l" t="t" r="r" b="b"/>
              <a:pathLst>
                <a:path w="19101" h="8583" extrusionOk="0">
                  <a:moveTo>
                    <a:pt x="12745" y="1"/>
                  </a:moveTo>
                  <a:cubicBezTo>
                    <a:pt x="12592" y="1"/>
                    <a:pt x="12439" y="52"/>
                    <a:pt x="12303" y="154"/>
                  </a:cubicBezTo>
                  <a:lnTo>
                    <a:pt x="612" y="6951"/>
                  </a:lnTo>
                  <a:cubicBezTo>
                    <a:pt x="204" y="7223"/>
                    <a:pt x="0" y="7699"/>
                    <a:pt x="272" y="8174"/>
                  </a:cubicBezTo>
                  <a:cubicBezTo>
                    <a:pt x="408" y="8378"/>
                    <a:pt x="748" y="8582"/>
                    <a:pt x="1020" y="8582"/>
                  </a:cubicBezTo>
                  <a:cubicBezTo>
                    <a:pt x="1088" y="8582"/>
                    <a:pt x="1292" y="8514"/>
                    <a:pt x="1428" y="8514"/>
                  </a:cubicBezTo>
                  <a:lnTo>
                    <a:pt x="12779" y="1921"/>
                  </a:lnTo>
                  <a:lnTo>
                    <a:pt x="17741" y="4844"/>
                  </a:lnTo>
                  <a:cubicBezTo>
                    <a:pt x="17885" y="4885"/>
                    <a:pt x="18029" y="4907"/>
                    <a:pt x="18167" y="4907"/>
                  </a:cubicBezTo>
                  <a:cubicBezTo>
                    <a:pt x="18486" y="4907"/>
                    <a:pt x="18775" y="4788"/>
                    <a:pt x="18964" y="4504"/>
                  </a:cubicBezTo>
                  <a:cubicBezTo>
                    <a:pt x="19100" y="4096"/>
                    <a:pt x="19032" y="3552"/>
                    <a:pt x="18624" y="3280"/>
                  </a:cubicBezTo>
                  <a:lnTo>
                    <a:pt x="13187" y="154"/>
                  </a:lnTo>
                  <a:cubicBezTo>
                    <a:pt x="13051" y="52"/>
                    <a:pt x="12898" y="1"/>
                    <a:pt x="12745" y="1"/>
                  </a:cubicBezTo>
                  <a:close/>
                </a:path>
              </a:pathLst>
            </a:custGeom>
            <a:solidFill>
              <a:srgbClr val="13A95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1A1A1A"/>
                </a:solidFill>
              </a:endParaRPr>
            </a:p>
          </p:txBody>
        </p:sp>
        <p:sp>
          <p:nvSpPr>
            <p:cNvPr id="477" name="Google Shape;477;p57"/>
            <p:cNvSpPr/>
            <p:nvPr/>
          </p:nvSpPr>
          <p:spPr>
            <a:xfrm>
              <a:off x="4020700" y="2613625"/>
              <a:ext cx="635550" cy="360275"/>
            </a:xfrm>
            <a:custGeom>
              <a:avLst/>
              <a:gdLst/>
              <a:ahLst/>
              <a:cxnLst/>
              <a:rect l="l" t="t" r="r" b="b"/>
              <a:pathLst>
                <a:path w="25422" h="14411" extrusionOk="0">
                  <a:moveTo>
                    <a:pt x="24402" y="1"/>
                  </a:moveTo>
                  <a:cubicBezTo>
                    <a:pt x="23926" y="1"/>
                    <a:pt x="23586" y="341"/>
                    <a:pt x="23586" y="816"/>
                  </a:cubicBezTo>
                  <a:lnTo>
                    <a:pt x="23722" y="6934"/>
                  </a:lnTo>
                  <a:lnTo>
                    <a:pt x="12575" y="12575"/>
                  </a:lnTo>
                  <a:lnTo>
                    <a:pt x="1700" y="6254"/>
                  </a:lnTo>
                  <a:lnTo>
                    <a:pt x="1700" y="1156"/>
                  </a:lnTo>
                  <a:cubicBezTo>
                    <a:pt x="1700" y="680"/>
                    <a:pt x="1360" y="341"/>
                    <a:pt x="884" y="341"/>
                  </a:cubicBezTo>
                  <a:cubicBezTo>
                    <a:pt x="340" y="341"/>
                    <a:pt x="0" y="680"/>
                    <a:pt x="0" y="1156"/>
                  </a:cubicBezTo>
                  <a:lnTo>
                    <a:pt x="0" y="6798"/>
                  </a:lnTo>
                  <a:cubicBezTo>
                    <a:pt x="0" y="7138"/>
                    <a:pt x="204" y="7410"/>
                    <a:pt x="476" y="7545"/>
                  </a:cubicBezTo>
                  <a:lnTo>
                    <a:pt x="12167" y="14343"/>
                  </a:lnTo>
                  <a:cubicBezTo>
                    <a:pt x="12371" y="14410"/>
                    <a:pt x="12439" y="14410"/>
                    <a:pt x="12575" y="14410"/>
                  </a:cubicBezTo>
                  <a:cubicBezTo>
                    <a:pt x="12779" y="14410"/>
                    <a:pt x="12915" y="14410"/>
                    <a:pt x="12915" y="14343"/>
                  </a:cubicBezTo>
                  <a:lnTo>
                    <a:pt x="25014" y="8225"/>
                  </a:lnTo>
                  <a:cubicBezTo>
                    <a:pt x="25286" y="8089"/>
                    <a:pt x="25422" y="7817"/>
                    <a:pt x="25422" y="7477"/>
                  </a:cubicBezTo>
                  <a:lnTo>
                    <a:pt x="25286" y="816"/>
                  </a:lnTo>
                  <a:cubicBezTo>
                    <a:pt x="25286" y="341"/>
                    <a:pt x="24810" y="1"/>
                    <a:pt x="24402" y="1"/>
                  </a:cubicBezTo>
                  <a:close/>
                </a:path>
              </a:pathLst>
            </a:custGeom>
            <a:solidFill>
              <a:srgbClr val="13A95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1A1A1A"/>
                </a:solidFill>
              </a:endParaRPr>
            </a:p>
          </p:txBody>
        </p:sp>
        <p:sp>
          <p:nvSpPr>
            <p:cNvPr id="478" name="Google Shape;478;p57"/>
            <p:cNvSpPr/>
            <p:nvPr/>
          </p:nvSpPr>
          <p:spPr>
            <a:xfrm>
              <a:off x="3653650" y="2180325"/>
              <a:ext cx="195450" cy="195425"/>
            </a:xfrm>
            <a:custGeom>
              <a:avLst/>
              <a:gdLst/>
              <a:ahLst/>
              <a:cxnLst/>
              <a:rect l="l" t="t" r="r" b="b"/>
              <a:pathLst>
                <a:path w="7818" h="7817" extrusionOk="0">
                  <a:moveTo>
                    <a:pt x="3943" y="1631"/>
                  </a:moveTo>
                  <a:cubicBezTo>
                    <a:pt x="5099" y="1631"/>
                    <a:pt x="6118" y="2651"/>
                    <a:pt x="6118" y="3807"/>
                  </a:cubicBezTo>
                  <a:cubicBezTo>
                    <a:pt x="6118" y="5030"/>
                    <a:pt x="5099" y="6050"/>
                    <a:pt x="3943" y="6050"/>
                  </a:cubicBezTo>
                  <a:cubicBezTo>
                    <a:pt x="2720" y="6050"/>
                    <a:pt x="1700" y="5098"/>
                    <a:pt x="1700" y="3807"/>
                  </a:cubicBezTo>
                  <a:cubicBezTo>
                    <a:pt x="1700" y="2651"/>
                    <a:pt x="2652" y="1631"/>
                    <a:pt x="3943" y="1631"/>
                  </a:cubicBezTo>
                  <a:close/>
                  <a:moveTo>
                    <a:pt x="3943" y="0"/>
                  </a:moveTo>
                  <a:cubicBezTo>
                    <a:pt x="1768" y="0"/>
                    <a:pt x="1" y="1767"/>
                    <a:pt x="1" y="3875"/>
                  </a:cubicBezTo>
                  <a:cubicBezTo>
                    <a:pt x="1" y="6050"/>
                    <a:pt x="1700" y="7817"/>
                    <a:pt x="3943" y="7817"/>
                  </a:cubicBezTo>
                  <a:cubicBezTo>
                    <a:pt x="6050" y="7817"/>
                    <a:pt x="7817" y="6050"/>
                    <a:pt x="7817" y="3875"/>
                  </a:cubicBezTo>
                  <a:cubicBezTo>
                    <a:pt x="7817" y="1767"/>
                    <a:pt x="6050" y="0"/>
                    <a:pt x="3943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1A1A1A"/>
                </a:solidFill>
              </a:endParaRPr>
            </a:p>
          </p:txBody>
        </p:sp>
        <p:sp>
          <p:nvSpPr>
            <p:cNvPr id="479" name="Google Shape;479;p57"/>
            <p:cNvSpPr/>
            <p:nvPr/>
          </p:nvSpPr>
          <p:spPr>
            <a:xfrm>
              <a:off x="4238200" y="3206675"/>
              <a:ext cx="195450" cy="195450"/>
            </a:xfrm>
            <a:custGeom>
              <a:avLst/>
              <a:gdLst/>
              <a:ahLst/>
              <a:cxnLst/>
              <a:rect l="l" t="t" r="r" b="b"/>
              <a:pathLst>
                <a:path w="7818" h="7818" extrusionOk="0">
                  <a:moveTo>
                    <a:pt x="3875" y="1564"/>
                  </a:moveTo>
                  <a:cubicBezTo>
                    <a:pt x="5166" y="1564"/>
                    <a:pt x="6186" y="2583"/>
                    <a:pt x="6118" y="3807"/>
                  </a:cubicBezTo>
                  <a:cubicBezTo>
                    <a:pt x="6118" y="4962"/>
                    <a:pt x="5166" y="5982"/>
                    <a:pt x="3875" y="5982"/>
                  </a:cubicBezTo>
                  <a:cubicBezTo>
                    <a:pt x="2720" y="5982"/>
                    <a:pt x="1700" y="5098"/>
                    <a:pt x="1700" y="3807"/>
                  </a:cubicBezTo>
                  <a:cubicBezTo>
                    <a:pt x="1700" y="2583"/>
                    <a:pt x="2652" y="1564"/>
                    <a:pt x="3875" y="1564"/>
                  </a:cubicBezTo>
                  <a:close/>
                  <a:moveTo>
                    <a:pt x="3875" y="0"/>
                  </a:moveTo>
                  <a:cubicBezTo>
                    <a:pt x="1768" y="0"/>
                    <a:pt x="1" y="1768"/>
                    <a:pt x="1" y="3875"/>
                  </a:cubicBezTo>
                  <a:cubicBezTo>
                    <a:pt x="1" y="5982"/>
                    <a:pt x="1700" y="7817"/>
                    <a:pt x="3875" y="7817"/>
                  </a:cubicBezTo>
                  <a:cubicBezTo>
                    <a:pt x="6118" y="7817"/>
                    <a:pt x="7817" y="5982"/>
                    <a:pt x="7817" y="3875"/>
                  </a:cubicBezTo>
                  <a:cubicBezTo>
                    <a:pt x="7817" y="1768"/>
                    <a:pt x="6050" y="0"/>
                    <a:pt x="3875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1A1A1A"/>
                </a:solidFill>
              </a:endParaRPr>
            </a:p>
          </p:txBody>
        </p:sp>
        <p:sp>
          <p:nvSpPr>
            <p:cNvPr id="480" name="Google Shape;480;p57"/>
            <p:cNvSpPr/>
            <p:nvPr/>
          </p:nvSpPr>
          <p:spPr>
            <a:xfrm>
              <a:off x="4521975" y="2358750"/>
              <a:ext cx="195450" cy="195425"/>
            </a:xfrm>
            <a:custGeom>
              <a:avLst/>
              <a:gdLst/>
              <a:ahLst/>
              <a:cxnLst/>
              <a:rect l="l" t="t" r="r" b="b"/>
              <a:pathLst>
                <a:path w="7818" h="7817" extrusionOk="0">
                  <a:moveTo>
                    <a:pt x="3943" y="1631"/>
                  </a:moveTo>
                  <a:cubicBezTo>
                    <a:pt x="5235" y="1631"/>
                    <a:pt x="6254" y="2651"/>
                    <a:pt x="6118" y="3806"/>
                  </a:cubicBezTo>
                  <a:cubicBezTo>
                    <a:pt x="6118" y="5030"/>
                    <a:pt x="5235" y="6049"/>
                    <a:pt x="3943" y="6049"/>
                  </a:cubicBezTo>
                  <a:cubicBezTo>
                    <a:pt x="2720" y="6049"/>
                    <a:pt x="1700" y="5098"/>
                    <a:pt x="1700" y="3806"/>
                  </a:cubicBezTo>
                  <a:cubicBezTo>
                    <a:pt x="1700" y="2651"/>
                    <a:pt x="2652" y="1631"/>
                    <a:pt x="3943" y="1631"/>
                  </a:cubicBezTo>
                  <a:close/>
                  <a:moveTo>
                    <a:pt x="3943" y="0"/>
                  </a:moveTo>
                  <a:cubicBezTo>
                    <a:pt x="1836" y="0"/>
                    <a:pt x="1" y="1767"/>
                    <a:pt x="1" y="3874"/>
                  </a:cubicBezTo>
                  <a:cubicBezTo>
                    <a:pt x="1" y="6049"/>
                    <a:pt x="1700" y="7817"/>
                    <a:pt x="3943" y="7817"/>
                  </a:cubicBezTo>
                  <a:cubicBezTo>
                    <a:pt x="6118" y="7817"/>
                    <a:pt x="7818" y="6049"/>
                    <a:pt x="7818" y="3874"/>
                  </a:cubicBezTo>
                  <a:cubicBezTo>
                    <a:pt x="7818" y="1767"/>
                    <a:pt x="6050" y="0"/>
                    <a:pt x="3943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1A1A1A"/>
                </a:solidFill>
              </a:endParaRPr>
            </a:p>
          </p:txBody>
        </p:sp>
        <p:sp>
          <p:nvSpPr>
            <p:cNvPr id="481" name="Google Shape;481;p57"/>
            <p:cNvSpPr/>
            <p:nvPr/>
          </p:nvSpPr>
          <p:spPr>
            <a:xfrm>
              <a:off x="3653650" y="2858325"/>
              <a:ext cx="195450" cy="195450"/>
            </a:xfrm>
            <a:custGeom>
              <a:avLst/>
              <a:gdLst/>
              <a:ahLst/>
              <a:cxnLst/>
              <a:rect l="l" t="t" r="r" b="b"/>
              <a:pathLst>
                <a:path w="7818" h="7818" extrusionOk="0">
                  <a:moveTo>
                    <a:pt x="3943" y="1564"/>
                  </a:moveTo>
                  <a:cubicBezTo>
                    <a:pt x="5099" y="1564"/>
                    <a:pt x="6118" y="2583"/>
                    <a:pt x="6118" y="3807"/>
                  </a:cubicBezTo>
                  <a:cubicBezTo>
                    <a:pt x="6118" y="4962"/>
                    <a:pt x="5099" y="5982"/>
                    <a:pt x="3943" y="5982"/>
                  </a:cubicBezTo>
                  <a:cubicBezTo>
                    <a:pt x="2720" y="5982"/>
                    <a:pt x="1700" y="4962"/>
                    <a:pt x="1700" y="3807"/>
                  </a:cubicBezTo>
                  <a:cubicBezTo>
                    <a:pt x="1700" y="2583"/>
                    <a:pt x="2652" y="1564"/>
                    <a:pt x="3943" y="1564"/>
                  </a:cubicBezTo>
                  <a:close/>
                  <a:moveTo>
                    <a:pt x="3943" y="0"/>
                  </a:moveTo>
                  <a:cubicBezTo>
                    <a:pt x="1768" y="0"/>
                    <a:pt x="1" y="1768"/>
                    <a:pt x="1" y="3875"/>
                  </a:cubicBezTo>
                  <a:cubicBezTo>
                    <a:pt x="1" y="5982"/>
                    <a:pt x="1700" y="7817"/>
                    <a:pt x="3943" y="7817"/>
                  </a:cubicBezTo>
                  <a:cubicBezTo>
                    <a:pt x="6050" y="7817"/>
                    <a:pt x="7817" y="5982"/>
                    <a:pt x="7817" y="3875"/>
                  </a:cubicBezTo>
                  <a:cubicBezTo>
                    <a:pt x="7817" y="1768"/>
                    <a:pt x="6050" y="0"/>
                    <a:pt x="3943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1A1A1A"/>
                </a:solidFill>
              </a:endParaRPr>
            </a:p>
          </p:txBody>
        </p:sp>
      </p:grpSp>
      <p:sp>
        <p:nvSpPr>
          <p:cNvPr id="482" name="Google Shape;482;p57"/>
          <p:cNvSpPr txBox="1"/>
          <p:nvPr/>
        </p:nvSpPr>
        <p:spPr>
          <a:xfrm>
            <a:off x="1162799" y="3324897"/>
            <a:ext cx="17295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Lexend Deca"/>
                <a:ea typeface="Lexend Deca"/>
                <a:cs typeface="Lexend Deca"/>
                <a:sym typeface="Lexend Deca"/>
              </a:rPr>
              <a:t>Data Distribution</a:t>
            </a:r>
            <a:endParaRPr sz="1100" b="1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83" name="Google Shape;483;p57"/>
          <p:cNvSpPr txBox="1"/>
          <p:nvPr/>
        </p:nvSpPr>
        <p:spPr>
          <a:xfrm>
            <a:off x="1162799" y="2141438"/>
            <a:ext cx="24240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Lexend Deca"/>
                <a:ea typeface="Lexend Deca"/>
                <a:cs typeface="Lexend Deca"/>
                <a:sym typeface="Lexend Deca"/>
              </a:rPr>
              <a:t>Intuitive &amp; Flexible Data Model</a:t>
            </a:r>
            <a:endParaRPr sz="1100" b="1"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484" name="Google Shape;48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13" y="2677446"/>
            <a:ext cx="445765" cy="4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57"/>
          <p:cNvSpPr txBox="1"/>
          <p:nvPr/>
        </p:nvSpPr>
        <p:spPr>
          <a:xfrm>
            <a:off x="1162799" y="2733167"/>
            <a:ext cx="17295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Lexend Deca"/>
                <a:ea typeface="Lexend Deca"/>
                <a:cs typeface="Lexend Deca"/>
                <a:sym typeface="Lexend Deca"/>
              </a:rPr>
              <a:t>ACID Transactions</a:t>
            </a:r>
            <a:endParaRPr sz="1100" b="1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86" name="Google Shape;486;p57"/>
          <p:cNvSpPr txBox="1">
            <a:spLocks noGrp="1"/>
          </p:cNvSpPr>
          <p:nvPr>
            <p:ph type="title"/>
          </p:nvPr>
        </p:nvSpPr>
        <p:spPr>
          <a:xfrm>
            <a:off x="612648" y="615750"/>
            <a:ext cx="70173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Atlas Database</a:t>
            </a:r>
            <a:endParaRPr/>
          </a:p>
        </p:txBody>
      </p:sp>
      <p:sp>
        <p:nvSpPr>
          <p:cNvPr id="487" name="Google Shape;487;p57"/>
          <p:cNvSpPr txBox="1">
            <a:spLocks noGrp="1"/>
          </p:cNvSpPr>
          <p:nvPr>
            <p:ph type="body" idx="1"/>
          </p:nvPr>
        </p:nvSpPr>
        <p:spPr>
          <a:xfrm>
            <a:off x="622725" y="1243750"/>
            <a:ext cx="52635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MongoDB database for modern applications:</a:t>
            </a:r>
            <a:endParaRPr/>
          </a:p>
        </p:txBody>
      </p:sp>
      <p:pic>
        <p:nvPicPr>
          <p:cNvPr id="488" name="Google Shape;488;p57"/>
          <p:cNvPicPr preferRelativeResize="0"/>
          <p:nvPr/>
        </p:nvPicPr>
        <p:blipFill rotWithShape="1">
          <a:blip r:embed="rId4">
            <a:alphaModFix/>
          </a:blip>
          <a:srcRect l="5000" t="5802" r="3750"/>
          <a:stretch/>
        </p:blipFill>
        <p:spPr>
          <a:xfrm>
            <a:off x="6899700" y="921700"/>
            <a:ext cx="947400" cy="8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7"/>
          <p:cNvSpPr txBox="1"/>
          <p:nvPr/>
        </p:nvSpPr>
        <p:spPr>
          <a:xfrm>
            <a:off x="5008286" y="2141438"/>
            <a:ext cx="21390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Lexend Deca"/>
                <a:ea typeface="Lexend Deca"/>
                <a:cs typeface="Lexend Deca"/>
                <a:sym typeface="Lexend Deca"/>
              </a:rPr>
              <a:t>Time series collections</a:t>
            </a:r>
            <a:endParaRPr sz="1100" b="1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90" name="Google Shape;490;p57"/>
          <p:cNvSpPr txBox="1"/>
          <p:nvPr/>
        </p:nvSpPr>
        <p:spPr>
          <a:xfrm>
            <a:off x="5008286" y="2733014"/>
            <a:ext cx="17295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Lexend Deca"/>
                <a:ea typeface="Lexend Deca"/>
                <a:cs typeface="Lexend Deca"/>
                <a:sym typeface="Lexend Deca"/>
              </a:rPr>
              <a:t>Change Streams</a:t>
            </a:r>
            <a:endParaRPr sz="1100" b="1"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491" name="Google Shape;491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4550" y="2056026"/>
            <a:ext cx="500251" cy="50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4550" y="2657407"/>
            <a:ext cx="500251" cy="50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84550" y="3220996"/>
            <a:ext cx="524351" cy="524351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57"/>
          <p:cNvSpPr txBox="1"/>
          <p:nvPr/>
        </p:nvSpPr>
        <p:spPr>
          <a:xfrm>
            <a:off x="5008286" y="3277042"/>
            <a:ext cx="17295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Lexend Deca"/>
                <a:ea typeface="Lexend Deca"/>
                <a:cs typeface="Lexend Deca"/>
                <a:sym typeface="Lexend Deca"/>
              </a:rPr>
              <a:t>Aggregation Pipelines</a:t>
            </a:r>
            <a:endParaRPr sz="1100" b="1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95" name="Google Shape;495;p57"/>
          <p:cNvSpPr txBox="1"/>
          <p:nvPr/>
        </p:nvSpPr>
        <p:spPr>
          <a:xfrm>
            <a:off x="4908899" y="4460191"/>
            <a:ext cx="32694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Lexend Deca"/>
                <a:ea typeface="Lexend Deca"/>
                <a:cs typeface="Lexend Deca"/>
                <a:sym typeface="Lexend Deca"/>
              </a:rPr>
              <a:t> Encryption &amp; Client-side FLE | Queryable </a:t>
            </a:r>
            <a:endParaRPr sz="1100" b="1"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496" name="Google Shape;496;p5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78438" y="4445664"/>
            <a:ext cx="500251" cy="50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5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7713" y="3833185"/>
            <a:ext cx="524351" cy="524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5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7713" y="2026113"/>
            <a:ext cx="524351" cy="524344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57"/>
          <p:cNvSpPr txBox="1"/>
          <p:nvPr/>
        </p:nvSpPr>
        <p:spPr>
          <a:xfrm>
            <a:off x="1162799" y="3916627"/>
            <a:ext cx="17295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Lexend Deca"/>
                <a:ea typeface="Lexend Deca"/>
                <a:cs typeface="Lexend Deca"/>
                <a:sym typeface="Lexend Deca"/>
              </a:rPr>
              <a:t>Schema validator</a:t>
            </a:r>
            <a:endParaRPr sz="1100" b="1"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500" name="Google Shape;500;p5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77713" y="4484525"/>
            <a:ext cx="500251" cy="500251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7"/>
          <p:cNvSpPr txBox="1"/>
          <p:nvPr/>
        </p:nvSpPr>
        <p:spPr>
          <a:xfrm>
            <a:off x="1162799" y="4508356"/>
            <a:ext cx="17295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Lexend Deca"/>
                <a:ea typeface="Lexend Deca"/>
                <a:cs typeface="Lexend Deca"/>
                <a:sym typeface="Lexend Deca"/>
              </a:rPr>
              <a:t>Geospatial support</a:t>
            </a:r>
            <a:endParaRPr sz="1100" b="1"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502" name="Google Shape;502;p5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384550" y="3846454"/>
            <a:ext cx="500250" cy="49813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57"/>
          <p:cNvSpPr txBox="1"/>
          <p:nvPr/>
        </p:nvSpPr>
        <p:spPr>
          <a:xfrm>
            <a:off x="5008286" y="3868619"/>
            <a:ext cx="17295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Lexend Deca"/>
                <a:ea typeface="Lexend Deca"/>
                <a:cs typeface="Lexend Deca"/>
                <a:sym typeface="Lexend Deca"/>
              </a:rPr>
              <a:t>Graph Traversal</a:t>
            </a:r>
            <a:endParaRPr sz="1100" b="1"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504" name="Google Shape;504;p5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989900" y="1077441"/>
            <a:ext cx="661800" cy="710834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7"/>
          <p:cNvSpPr txBox="1"/>
          <p:nvPr/>
        </p:nvSpPr>
        <p:spPr>
          <a:xfrm>
            <a:off x="7847101" y="1801025"/>
            <a:ext cx="9474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Lexend Deca"/>
                <a:ea typeface="Lexend Deca"/>
                <a:cs typeface="Lexend Deca"/>
                <a:sym typeface="Lexend Deca"/>
              </a:rPr>
              <a:t>Build-in Replication</a:t>
            </a:r>
            <a:endParaRPr sz="1100" b="1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8"/>
          <p:cNvSpPr txBox="1">
            <a:spLocks noGrp="1"/>
          </p:cNvSpPr>
          <p:nvPr>
            <p:ph type="title"/>
          </p:nvPr>
        </p:nvSpPr>
        <p:spPr>
          <a:xfrm>
            <a:off x="612650" y="615750"/>
            <a:ext cx="80742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Atlas Search &amp; Vector Search</a:t>
            </a:r>
            <a:endParaRPr/>
          </a:p>
        </p:txBody>
      </p:sp>
      <p:sp>
        <p:nvSpPr>
          <p:cNvPr id="512" name="Google Shape;512;p58"/>
          <p:cNvSpPr txBox="1">
            <a:spLocks noGrp="1"/>
          </p:cNvSpPr>
          <p:nvPr>
            <p:ph type="body" idx="1"/>
          </p:nvPr>
        </p:nvSpPr>
        <p:spPr>
          <a:xfrm>
            <a:off x="612650" y="1500750"/>
            <a:ext cx="4716000" cy="29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Integrated Search capabilities: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513" name="Google Shape;51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188" y="1974725"/>
            <a:ext cx="1549525" cy="154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9900" y="1914525"/>
            <a:ext cx="131445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58"/>
          <p:cNvSpPr txBox="1"/>
          <p:nvPr/>
        </p:nvSpPr>
        <p:spPr>
          <a:xfrm>
            <a:off x="809625" y="3431625"/>
            <a:ext cx="37599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Atlas Search</a:t>
            </a:r>
            <a:r>
              <a:rPr lang="en" sz="18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 provides full-text search on top of the data in the cloud to build rich search functionality. </a:t>
            </a:r>
            <a:endParaRPr sz="18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516" name="Google Shape;516;p58"/>
          <p:cNvSpPr txBox="1"/>
          <p:nvPr/>
        </p:nvSpPr>
        <p:spPr>
          <a:xfrm>
            <a:off x="5008275" y="3431625"/>
            <a:ext cx="40803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Atlas Vector Search</a:t>
            </a:r>
            <a:r>
              <a:rPr lang="en" sz="18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 provides semantic search captured in vectors to build AI-powered applications.</a:t>
            </a:r>
            <a:endParaRPr sz="18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9"/>
          <p:cNvSpPr txBox="1">
            <a:spLocks noGrp="1"/>
          </p:cNvSpPr>
          <p:nvPr>
            <p:ph type="title"/>
          </p:nvPr>
        </p:nvSpPr>
        <p:spPr>
          <a:xfrm>
            <a:off x="612648" y="615750"/>
            <a:ext cx="70173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Atlas Data Federation</a:t>
            </a:r>
            <a:endParaRPr/>
          </a:p>
        </p:txBody>
      </p:sp>
      <p:sp>
        <p:nvSpPr>
          <p:cNvPr id="523" name="Google Shape;523;p59"/>
          <p:cNvSpPr txBox="1">
            <a:spLocks noGrp="1"/>
          </p:cNvSpPr>
          <p:nvPr>
            <p:ph type="body" idx="1"/>
          </p:nvPr>
        </p:nvSpPr>
        <p:spPr>
          <a:xfrm>
            <a:off x="612650" y="1500750"/>
            <a:ext cx="4873800" cy="29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729"/>
              <a:t>Tier, query, and analyze data using MQL:</a:t>
            </a:r>
            <a:endParaRPr sz="1729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9"/>
              <a:t>Auto-archive aged data in Atlas Data Lake</a:t>
            </a:r>
            <a:endParaRPr sz="1729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9"/>
              <a:t>Blend, query, and analyze structured / unstructured data in a cloud object storage using MongoDB Query Language</a:t>
            </a:r>
            <a:endParaRPr sz="1729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729"/>
              <a:t>Support for federated queries, can submit a single query and analyze operational data in Atlas alongside your data in S3 </a:t>
            </a:r>
            <a:endParaRPr sz="1729"/>
          </a:p>
        </p:txBody>
      </p:sp>
      <p:pic>
        <p:nvPicPr>
          <p:cNvPr id="524" name="Google Shape;52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8050" y="1857772"/>
            <a:ext cx="1661951" cy="1661951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0"/>
          <p:cNvSpPr txBox="1">
            <a:spLocks noGrp="1"/>
          </p:cNvSpPr>
          <p:nvPr>
            <p:ph type="title"/>
          </p:nvPr>
        </p:nvSpPr>
        <p:spPr>
          <a:xfrm>
            <a:off x="612648" y="615750"/>
            <a:ext cx="70173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Atlas Device Sync</a:t>
            </a:r>
            <a:endParaRPr/>
          </a:p>
        </p:txBody>
      </p:sp>
      <p:sp>
        <p:nvSpPr>
          <p:cNvPr id="531" name="Google Shape;531;p60"/>
          <p:cNvSpPr txBox="1">
            <a:spLocks noGrp="1"/>
          </p:cNvSpPr>
          <p:nvPr>
            <p:ph type="body" idx="1"/>
          </p:nvPr>
        </p:nvSpPr>
        <p:spPr>
          <a:xfrm>
            <a:off x="620875" y="1500750"/>
            <a:ext cx="5263500" cy="3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mobile and web app faster: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Device Sync is a native integration with Atlas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Works for any mobile device or platform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Keep data between any mobile device and MongoDB Atlas in sync with with built-in conflict resolution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Resource-efficient, offline-first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Scales with your app usage</a:t>
            </a:r>
            <a:endParaRPr/>
          </a:p>
        </p:txBody>
      </p:sp>
      <p:pic>
        <p:nvPicPr>
          <p:cNvPr id="532" name="Google Shape;53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100" y="1500750"/>
            <a:ext cx="3239176" cy="3239176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1"/>
          <p:cNvSpPr txBox="1">
            <a:spLocks noGrp="1"/>
          </p:cNvSpPr>
          <p:nvPr>
            <p:ph type="title"/>
          </p:nvPr>
        </p:nvSpPr>
        <p:spPr>
          <a:xfrm>
            <a:off x="612648" y="615750"/>
            <a:ext cx="70173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Atlas Charts</a:t>
            </a:r>
            <a:endParaRPr/>
          </a:p>
        </p:txBody>
      </p:sp>
      <p:sp>
        <p:nvSpPr>
          <p:cNvPr id="539" name="Google Shape;539;p61"/>
          <p:cNvSpPr txBox="1">
            <a:spLocks noGrp="1"/>
          </p:cNvSpPr>
          <p:nvPr>
            <p:ph type="body" idx="1"/>
          </p:nvPr>
        </p:nvSpPr>
        <p:spPr>
          <a:xfrm>
            <a:off x="612650" y="1500750"/>
            <a:ext cx="4660200" cy="29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Interactive data visualization: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Fastest and easiest way to create visualizations of MongoDB data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Share, embed, and collaborate on live data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Support for the document model, including nested and hierarchical data</a:t>
            </a:r>
            <a:endParaRPr dirty="0"/>
          </a:p>
        </p:txBody>
      </p:sp>
      <p:pic>
        <p:nvPicPr>
          <p:cNvPr id="540" name="Google Shape;54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5600" y="1819275"/>
            <a:ext cx="2395901" cy="239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ngoDB Presentation Template">
  <a:themeElements>
    <a:clrScheme name="Simple Light">
      <a:dk1>
        <a:srgbClr val="001E2B"/>
      </a:dk1>
      <a:lt1>
        <a:srgbClr val="FFFFFF"/>
      </a:lt1>
      <a:dk2>
        <a:srgbClr val="00ED64"/>
      </a:dk2>
      <a:lt2>
        <a:srgbClr val="00684A"/>
      </a:lt2>
      <a:accent1>
        <a:srgbClr val="023430"/>
      </a:accent1>
      <a:accent2>
        <a:srgbClr val="E3FCF7"/>
      </a:accent2>
      <a:accent3>
        <a:srgbClr val="F9EBFF"/>
      </a:accent3>
      <a:accent4>
        <a:srgbClr val="E9FF99"/>
      </a:accent4>
      <a:accent5>
        <a:srgbClr val="00D2FF"/>
      </a:accent5>
      <a:accent6>
        <a:srgbClr val="006EFF"/>
      </a:accent6>
      <a:hlink>
        <a:srgbClr val="0068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621</Words>
  <Application>Microsoft Office PowerPoint</Application>
  <PresentationFormat>On-screen Show (16:9)</PresentationFormat>
  <Paragraphs>114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Lexend Deca Light</vt:lpstr>
      <vt:lpstr>Lexend Deca</vt:lpstr>
      <vt:lpstr>Arial</vt:lpstr>
      <vt:lpstr>Noto Serif JP</vt:lpstr>
      <vt:lpstr>Barlow Light</vt:lpstr>
      <vt:lpstr>Lexend Deca Medium</vt:lpstr>
      <vt:lpstr>Source Code Pro</vt:lpstr>
      <vt:lpstr>Source Code Pro Medium</vt:lpstr>
      <vt:lpstr>MongoDB Presentation Template</vt:lpstr>
      <vt:lpstr>MongoDB Atlas</vt:lpstr>
      <vt:lpstr>MongoDB Atlas Platform</vt:lpstr>
      <vt:lpstr>MongoDB Atlas Platform</vt:lpstr>
      <vt:lpstr>MongoDB Atlas</vt:lpstr>
      <vt:lpstr>MongoDB Atlas Database</vt:lpstr>
      <vt:lpstr>MongoDB Atlas Search &amp; Vector Search</vt:lpstr>
      <vt:lpstr>MongoDB Atlas Data Federation</vt:lpstr>
      <vt:lpstr>MongoDB Atlas Device Sync</vt:lpstr>
      <vt:lpstr>MongoDB Atlas Charts</vt:lpstr>
      <vt:lpstr>MongoDB Atlas - Multi-Cloud DBaaS</vt:lpstr>
      <vt:lpstr>Deployment Options</vt:lpstr>
      <vt:lpstr>Cloud Providers</vt:lpstr>
      <vt:lpstr>Multi-Cloud Clusters</vt:lpstr>
      <vt:lpstr>Atlas Global Clusters</vt:lpstr>
      <vt:lpstr>Cluster Tier</vt:lpstr>
      <vt:lpstr>Additional Settings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Atlas</dc:title>
  <cp:lastModifiedBy>kirankumar enishetty</cp:lastModifiedBy>
  <cp:revision>5</cp:revision>
  <dcterms:modified xsi:type="dcterms:W3CDTF">2024-03-07T01:14:36Z</dcterms:modified>
</cp:coreProperties>
</file>