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9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Data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080" y="2497328"/>
            <a:ext cx="843448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Data modeling is a process used to define and organize data structure.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In MongoDB, data modeling focuses on representing data in a way that optimizes performance.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Common data modeling considerations include: structure, data access patterns, and scalability.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Operational Factors in Data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20" y="1956816"/>
            <a:ext cx="730853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Operational factors influence the efficiency of data models in MongoDB.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Key factors include read/write patterns, indexing strategies, and data redundancy.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Effective data model design balances performance needs with storage efficiency.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Indexing in MongoDB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" y="2261616"/>
            <a:ext cx="723358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Indexes support efficient query execution by organizing data for quick retrieval.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In MongoDB, indexes are created at the collection level, enhancing performance.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Indexes reduce the need for scanning every document in a collection.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0F26D-EE0C-4C68-9F66-9CB6165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12" y="4352311"/>
            <a:ext cx="3001264" cy="1259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9B8A5-A524-4885-BD2D-C4B99F95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88" y="4398371"/>
            <a:ext cx="4149344" cy="1297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Indexes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608" y="1417638"/>
            <a:ext cx="667618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Default _id Index: Created automatically on the _id field of each collection.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Single Field Index: An index on a single field for efficient filtering.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Compound Index: Supports queries on multiple fields.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Multikey Index: Indexes each value of an array.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Geospatial Indexes: You can use geospatial indexes to improve performance for queries on geospatial data.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Wildcard Indexes: Use wildcard indexes to support queries against arbitrary or unknown fields.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Hashed Indexes: Hashed indexes collect and store hashes of the values of the indexed field.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Text Indexes: Text indexes support text search queries on fields containing string content.</a:t>
            </a:r>
            <a:endParaRPr sz="16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Index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249" y="2582672"/>
            <a:ext cx="83535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Unique Index: Ensures all documents have a unique value for a specific field.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Sparse Index: Indexes documents with a specific field, even if the field is missing in some documents.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TTL (Time-To-Live) Index: Automatically deletes documents after a specified period.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Hidden Indexes: Hidden indexes are not visible to the query planner and cannot be used to support a query.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Partial Indexes: Partial indexes only index the documents in a collection that meet a specified filter expression. Partial indexes have lower storage requirements and reduced performance costs for index creation and maintenance.</a:t>
            </a:r>
            <a:endParaRPr sz="16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A2FF-856D-42D7-9BCC-69ECFC3A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1771-6092-46AB-8E10-5915701A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Its framework lets you transform and combine documents in a collection.</a:t>
            </a:r>
          </a:p>
          <a:p>
            <a:r>
              <a:rPr lang="en-US" sz="1600" dirty="0"/>
              <a:t>Documents are processed through several building blocks.</a:t>
            </a:r>
          </a:p>
          <a:p>
            <a:r>
              <a:rPr lang="en-US" sz="1600" dirty="0"/>
              <a:t>Filtering, projecting, grouping, sorting, limiting and skipping.</a:t>
            </a:r>
          </a:p>
          <a:p>
            <a:r>
              <a:rPr lang="en-US" sz="1600" dirty="0"/>
              <a:t>Aggregation results are limited to 16MB of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C4714-403D-4429-A503-EE4E6C52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3" y="3031238"/>
            <a:ext cx="6713802" cy="2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0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Aggregation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29360"/>
            <a:ext cx="860126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The aggregation framework in MongoDB allows for data transformation and complex calculations.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 It processes data in stages, enabling filters, groupings, and calculations on data.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Useful for real-time data processing without additional processing outside MongoDB.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8A3F5-34E6-41F4-B708-DC683441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1" y="2795266"/>
            <a:ext cx="6458639" cy="3753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Aggregation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1322832"/>
            <a:ext cx="875662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The aggregation pipeline is a framework for data aggregation within MongoDB.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It enables data transformation by chaining multiple stages such as $match, $group, and $sort.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/>
              <a:t>Each stage in the pipeline performs a specific operation on the data, creating a streamlined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Aggregation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728" y="2111248"/>
            <a:ext cx="806907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b="1" dirty="0"/>
              <a:t>MongoDB provides specific aggregation </a:t>
            </a:r>
            <a:r>
              <a:rPr lang="en-US" sz="1400" b="1" dirty="0"/>
              <a:t>stages</a:t>
            </a:r>
            <a:r>
              <a:rPr sz="1400" b="1" dirty="0"/>
              <a:t>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$match  -  Filters documents based on a specified query predicate. Matched documents are passed to the next pipeline stage.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$group  -  The $group stage separates documents into groups according to a "group key". The output is one document for each unique group key.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$limit  - Limits the number of documents passed to the next stage in the pipeline.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$project - Passes along the documents with the requested fields to the next stage in the pipeline. The specified fields can be existing fields from the input documents or newly computed fields.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$skip - Skips over the specified number of documents that pass into the stage and passes the remaining documents to the next stage in the pipeline.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$sort - Sorts all input documents and returns them to the pipeline in sorted order.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Data Modeling</vt:lpstr>
      <vt:lpstr>Operational Factors in Data Models</vt:lpstr>
      <vt:lpstr>Indexing in MongoDB</vt:lpstr>
      <vt:lpstr>Types of Indexes</vt:lpstr>
      <vt:lpstr>Index Properties</vt:lpstr>
      <vt:lpstr>Aggregation Introduction</vt:lpstr>
      <vt:lpstr> Aggregation Framework</vt:lpstr>
      <vt:lpstr> Aggregation Pipeline</vt:lpstr>
      <vt:lpstr>Aggregation Operations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Applications</dc:title>
  <dc:subject/>
  <dc:creator/>
  <cp:keywords/>
  <dc:description>generated using python-pptx</dc:description>
  <cp:lastModifiedBy>kirankumar enishetty</cp:lastModifiedBy>
  <cp:revision>17</cp:revision>
  <dcterms:created xsi:type="dcterms:W3CDTF">2013-01-27T09:14:16Z</dcterms:created>
  <dcterms:modified xsi:type="dcterms:W3CDTF">2024-10-26T22:05:26Z</dcterms:modified>
  <cp:category/>
</cp:coreProperties>
</file>