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2D9E1-3F3C-41DB-82C7-E74B5DE2790E}" v="1" dt="2023-06-14T19:37:55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Saiful Islam Saif" userId="c2077a02fc2d7215" providerId="LiveId" clId="{46B2D9E1-3F3C-41DB-82C7-E74B5DE2790E}"/>
    <pc:docChg chg="addSld delSld modSld">
      <pc:chgData name="Mohammad Saiful Islam Saif" userId="c2077a02fc2d7215" providerId="LiveId" clId="{46B2D9E1-3F3C-41DB-82C7-E74B5DE2790E}" dt="2023-06-14T19:37:59.596" v="1" actId="47"/>
      <pc:docMkLst>
        <pc:docMk/>
      </pc:docMkLst>
      <pc:sldChg chg="del">
        <pc:chgData name="Mohammad Saiful Islam Saif" userId="c2077a02fc2d7215" providerId="LiveId" clId="{46B2D9E1-3F3C-41DB-82C7-E74B5DE2790E}" dt="2023-06-14T19:37:59.596" v="1" actId="47"/>
        <pc:sldMkLst>
          <pc:docMk/>
          <pc:sldMk cId="0" sldId="257"/>
        </pc:sldMkLst>
      </pc:sldChg>
      <pc:sldChg chg="add">
        <pc:chgData name="Mohammad Saiful Islam Saif" userId="c2077a02fc2d7215" providerId="LiveId" clId="{46B2D9E1-3F3C-41DB-82C7-E74B5DE2790E}" dt="2023-06-14T19:37:55.087" v="0"/>
        <pc:sldMkLst>
          <pc:docMk/>
          <pc:sldMk cId="0" sldId="30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miro.medium.com/max/1400/1*E-5K5rHxCRTPrSWF60XLWw.gif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26" Type="http://schemas.openxmlformats.org/officeDocument/2006/relationships/image" Target="../media/image72.png"/><Relationship Id="rId39" Type="http://schemas.openxmlformats.org/officeDocument/2006/relationships/image" Target="../media/image83.png"/><Relationship Id="rId21" Type="http://schemas.openxmlformats.org/officeDocument/2006/relationships/image" Target="../media/image68.png"/><Relationship Id="rId34" Type="http://schemas.openxmlformats.org/officeDocument/2006/relationships/image" Target="../media/image79.png"/><Relationship Id="rId42" Type="http://schemas.openxmlformats.org/officeDocument/2006/relationships/image" Target="../media/image86.png"/><Relationship Id="rId7" Type="http://schemas.openxmlformats.org/officeDocument/2006/relationships/image" Target="../media/image33.png"/><Relationship Id="rId2" Type="http://schemas.openxmlformats.org/officeDocument/2006/relationships/image" Target="../media/image51.png"/><Relationship Id="rId16" Type="http://schemas.openxmlformats.org/officeDocument/2006/relationships/image" Target="../media/image63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25.png"/><Relationship Id="rId24" Type="http://schemas.openxmlformats.org/officeDocument/2006/relationships/image" Target="../media/image70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84.png"/><Relationship Id="rId45" Type="http://schemas.openxmlformats.org/officeDocument/2006/relationships/image" Target="../media/image89.png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1.png"/><Relationship Id="rId10" Type="http://schemas.openxmlformats.org/officeDocument/2006/relationships/image" Target="../media/image58.png"/><Relationship Id="rId19" Type="http://schemas.openxmlformats.org/officeDocument/2006/relationships/image" Target="../media/image66.png"/><Relationship Id="rId31" Type="http://schemas.openxmlformats.org/officeDocument/2006/relationships/image" Target="../media/image76.png"/><Relationship Id="rId44" Type="http://schemas.openxmlformats.org/officeDocument/2006/relationships/image" Target="../media/image88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Relationship Id="rId14" Type="http://schemas.openxmlformats.org/officeDocument/2006/relationships/image" Target="../media/image61.png"/><Relationship Id="rId22" Type="http://schemas.openxmlformats.org/officeDocument/2006/relationships/image" Target="../media/image32.png"/><Relationship Id="rId27" Type="http://schemas.openxmlformats.org/officeDocument/2006/relationships/image" Target="../media/image73.png"/><Relationship Id="rId30" Type="http://schemas.openxmlformats.org/officeDocument/2006/relationships/image" Target="../media/image75.png"/><Relationship Id="rId35" Type="http://schemas.openxmlformats.org/officeDocument/2006/relationships/image" Target="../media/image80.png"/><Relationship Id="rId43" Type="http://schemas.openxmlformats.org/officeDocument/2006/relationships/image" Target="../media/image87.png"/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1.png"/><Relationship Id="rId33" Type="http://schemas.openxmlformats.org/officeDocument/2006/relationships/image" Target="../media/image78.png"/><Relationship Id="rId38" Type="http://schemas.openxmlformats.org/officeDocument/2006/relationships/image" Target="../media/image24.png"/><Relationship Id="rId20" Type="http://schemas.openxmlformats.org/officeDocument/2006/relationships/image" Target="../media/image67.png"/><Relationship Id="rId41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26" Type="http://schemas.openxmlformats.org/officeDocument/2006/relationships/image" Target="../media/image114.png"/><Relationship Id="rId3" Type="http://schemas.openxmlformats.org/officeDocument/2006/relationships/image" Target="../media/image91.png"/><Relationship Id="rId21" Type="http://schemas.openxmlformats.org/officeDocument/2006/relationships/image" Target="../media/image109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5" Type="http://schemas.openxmlformats.org/officeDocument/2006/relationships/image" Target="../media/image113.png"/><Relationship Id="rId2" Type="http://schemas.openxmlformats.org/officeDocument/2006/relationships/image" Target="../media/image90.png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29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24" Type="http://schemas.openxmlformats.org/officeDocument/2006/relationships/image" Target="../media/image112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23" Type="http://schemas.openxmlformats.org/officeDocument/2006/relationships/image" Target="../media/image111.png"/><Relationship Id="rId28" Type="http://schemas.openxmlformats.org/officeDocument/2006/relationships/image" Target="../media/image116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Relationship Id="rId30" Type="http://schemas.openxmlformats.org/officeDocument/2006/relationships/image" Target="../media/image1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0"/>
            <a:ext cx="10021824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580388"/>
            <a:ext cx="4383024" cy="5286755"/>
          </a:xfrm>
          <a:custGeom>
            <a:avLst/>
            <a:gdLst/>
            <a:ahLst/>
            <a:cxnLst/>
            <a:rect l="l" t="t" r="r" b="b"/>
            <a:pathLst>
              <a:path w="4383024" h="5286755">
                <a:moveTo>
                  <a:pt x="3113786" y="5265808"/>
                </a:moveTo>
                <a:lnTo>
                  <a:pt x="3226659" y="5185547"/>
                </a:lnTo>
                <a:lnTo>
                  <a:pt x="3335416" y="5100086"/>
                </a:lnTo>
                <a:lnTo>
                  <a:pt x="3439876" y="5009605"/>
                </a:lnTo>
                <a:lnTo>
                  <a:pt x="3539857" y="4914285"/>
                </a:lnTo>
                <a:lnTo>
                  <a:pt x="3635180" y="4814307"/>
                </a:lnTo>
                <a:lnTo>
                  <a:pt x="3725663" y="4709852"/>
                </a:lnTo>
                <a:lnTo>
                  <a:pt x="3811126" y="4601100"/>
                </a:lnTo>
                <a:lnTo>
                  <a:pt x="3891387" y="4488233"/>
                </a:lnTo>
                <a:lnTo>
                  <a:pt x="3966267" y="4371432"/>
                </a:lnTo>
                <a:lnTo>
                  <a:pt x="4035583" y="4250878"/>
                </a:lnTo>
                <a:lnTo>
                  <a:pt x="4099156" y="4126751"/>
                </a:lnTo>
                <a:lnTo>
                  <a:pt x="4156805" y="3999233"/>
                </a:lnTo>
                <a:lnTo>
                  <a:pt x="4208349" y="3868504"/>
                </a:lnTo>
                <a:lnTo>
                  <a:pt x="4253606" y="3734746"/>
                </a:lnTo>
                <a:lnTo>
                  <a:pt x="4292397" y="3598139"/>
                </a:lnTo>
                <a:lnTo>
                  <a:pt x="4324541" y="3458864"/>
                </a:lnTo>
                <a:lnTo>
                  <a:pt x="4349856" y="3317103"/>
                </a:lnTo>
                <a:lnTo>
                  <a:pt x="4368162" y="3173036"/>
                </a:lnTo>
                <a:lnTo>
                  <a:pt x="4379278" y="3026844"/>
                </a:lnTo>
                <a:lnTo>
                  <a:pt x="4383024" y="2878709"/>
                </a:lnTo>
                <a:lnTo>
                  <a:pt x="4373481" y="2642603"/>
                </a:lnTo>
                <a:lnTo>
                  <a:pt x="4345347" y="2411756"/>
                </a:lnTo>
                <a:lnTo>
                  <a:pt x="4299363" y="2186906"/>
                </a:lnTo>
                <a:lnTo>
                  <a:pt x="4236269" y="1968796"/>
                </a:lnTo>
                <a:lnTo>
                  <a:pt x="4156807" y="1758166"/>
                </a:lnTo>
                <a:lnTo>
                  <a:pt x="4061716" y="1555756"/>
                </a:lnTo>
                <a:lnTo>
                  <a:pt x="3951738" y="1362307"/>
                </a:lnTo>
                <a:lnTo>
                  <a:pt x="3827613" y="1178561"/>
                </a:lnTo>
                <a:lnTo>
                  <a:pt x="3690082" y="1005257"/>
                </a:lnTo>
                <a:lnTo>
                  <a:pt x="3539886" y="843137"/>
                </a:lnTo>
                <a:lnTo>
                  <a:pt x="3377766" y="692941"/>
                </a:lnTo>
                <a:lnTo>
                  <a:pt x="3204462" y="555410"/>
                </a:lnTo>
                <a:lnTo>
                  <a:pt x="3020716" y="431285"/>
                </a:lnTo>
                <a:lnTo>
                  <a:pt x="2827267" y="321307"/>
                </a:lnTo>
                <a:lnTo>
                  <a:pt x="2624857" y="226216"/>
                </a:lnTo>
                <a:lnTo>
                  <a:pt x="2414227" y="146754"/>
                </a:lnTo>
                <a:lnTo>
                  <a:pt x="2196117" y="83660"/>
                </a:lnTo>
                <a:lnTo>
                  <a:pt x="1971267" y="37676"/>
                </a:lnTo>
                <a:lnTo>
                  <a:pt x="1740420" y="9542"/>
                </a:lnTo>
                <a:lnTo>
                  <a:pt x="1504315" y="0"/>
                </a:lnTo>
                <a:lnTo>
                  <a:pt x="1430013" y="940"/>
                </a:lnTo>
                <a:lnTo>
                  <a:pt x="1356176" y="3745"/>
                </a:lnTo>
                <a:lnTo>
                  <a:pt x="1282824" y="8393"/>
                </a:lnTo>
                <a:lnTo>
                  <a:pt x="1209982" y="14862"/>
                </a:lnTo>
                <a:lnTo>
                  <a:pt x="1137670" y="23127"/>
                </a:lnTo>
                <a:lnTo>
                  <a:pt x="1065913" y="33168"/>
                </a:lnTo>
                <a:lnTo>
                  <a:pt x="994733" y="44961"/>
                </a:lnTo>
                <a:lnTo>
                  <a:pt x="924151" y="58485"/>
                </a:lnTo>
                <a:lnTo>
                  <a:pt x="854192" y="73715"/>
                </a:lnTo>
                <a:lnTo>
                  <a:pt x="784877" y="90630"/>
                </a:lnTo>
                <a:lnTo>
                  <a:pt x="716229" y="109207"/>
                </a:lnTo>
                <a:lnTo>
                  <a:pt x="648271" y="129424"/>
                </a:lnTo>
                <a:lnTo>
                  <a:pt x="581024" y="151257"/>
                </a:lnTo>
                <a:lnTo>
                  <a:pt x="514513" y="174685"/>
                </a:lnTo>
                <a:lnTo>
                  <a:pt x="448759" y="199685"/>
                </a:lnTo>
                <a:lnTo>
                  <a:pt x="383786" y="226234"/>
                </a:lnTo>
                <a:lnTo>
                  <a:pt x="319614" y="254310"/>
                </a:lnTo>
                <a:lnTo>
                  <a:pt x="256269" y="283890"/>
                </a:lnTo>
                <a:lnTo>
                  <a:pt x="193771" y="314951"/>
                </a:lnTo>
                <a:lnTo>
                  <a:pt x="132143" y="347472"/>
                </a:lnTo>
                <a:lnTo>
                  <a:pt x="0" y="427736"/>
                </a:lnTo>
                <a:lnTo>
                  <a:pt x="0" y="5277609"/>
                </a:lnTo>
                <a:lnTo>
                  <a:pt x="3094395" y="5277609"/>
                </a:lnTo>
                <a:lnTo>
                  <a:pt x="3113786" y="5265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6350" y="1574038"/>
            <a:ext cx="4395724" cy="5299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6350" y="1574038"/>
            <a:ext cx="4395724" cy="5299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1574038"/>
            <a:ext cx="4395724" cy="5299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6350" y="1574038"/>
            <a:ext cx="4395724" cy="5299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6350" y="1574038"/>
            <a:ext cx="4395724" cy="5299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6350" y="1574038"/>
            <a:ext cx="4395724" cy="5299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6350" y="1574038"/>
            <a:ext cx="4395724" cy="5299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6350" y="1574038"/>
            <a:ext cx="4395724" cy="5299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6350" y="1574038"/>
            <a:ext cx="4395724" cy="5299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12208" y="0"/>
            <a:ext cx="4186427" cy="3169920"/>
          </a:xfrm>
          <a:custGeom>
            <a:avLst/>
            <a:gdLst/>
            <a:ahLst/>
            <a:cxnLst/>
            <a:rect l="l" t="t" r="r" b="b"/>
            <a:pathLst>
              <a:path w="4186427" h="3169920">
                <a:moveTo>
                  <a:pt x="301370" y="0"/>
                </a:moveTo>
                <a:lnTo>
                  <a:pt x="252602" y="80136"/>
                </a:lnTo>
                <a:lnTo>
                  <a:pt x="228971" y="124922"/>
                </a:lnTo>
                <a:lnTo>
                  <a:pt x="206398" y="170343"/>
                </a:lnTo>
                <a:lnTo>
                  <a:pt x="184900" y="216381"/>
                </a:lnTo>
                <a:lnTo>
                  <a:pt x="164494" y="263022"/>
                </a:lnTo>
                <a:lnTo>
                  <a:pt x="145196" y="310247"/>
                </a:lnTo>
                <a:lnTo>
                  <a:pt x="127023" y="358040"/>
                </a:lnTo>
                <a:lnTo>
                  <a:pt x="109992" y="406384"/>
                </a:lnTo>
                <a:lnTo>
                  <a:pt x="94119" y="455264"/>
                </a:lnTo>
                <a:lnTo>
                  <a:pt x="79420" y="504662"/>
                </a:lnTo>
                <a:lnTo>
                  <a:pt x="65912" y="554561"/>
                </a:lnTo>
                <a:lnTo>
                  <a:pt x="53613" y="604945"/>
                </a:lnTo>
                <a:lnTo>
                  <a:pt x="42537" y="655797"/>
                </a:lnTo>
                <a:lnTo>
                  <a:pt x="32703" y="707101"/>
                </a:lnTo>
                <a:lnTo>
                  <a:pt x="24126" y="758839"/>
                </a:lnTo>
                <a:lnTo>
                  <a:pt x="16823" y="810996"/>
                </a:lnTo>
                <a:lnTo>
                  <a:pt x="10811" y="863554"/>
                </a:lnTo>
                <a:lnTo>
                  <a:pt x="6106" y="916497"/>
                </a:lnTo>
                <a:lnTo>
                  <a:pt x="2724" y="969808"/>
                </a:lnTo>
                <a:lnTo>
                  <a:pt x="683" y="1023470"/>
                </a:lnTo>
                <a:lnTo>
                  <a:pt x="0" y="1077467"/>
                </a:lnTo>
                <a:lnTo>
                  <a:pt x="6938" y="1249073"/>
                </a:lnTo>
                <a:lnTo>
                  <a:pt x="27395" y="1416860"/>
                </a:lnTo>
                <a:lnTo>
                  <a:pt x="60832" y="1580290"/>
                </a:lnTo>
                <a:lnTo>
                  <a:pt x="106710" y="1738823"/>
                </a:lnTo>
                <a:lnTo>
                  <a:pt x="164490" y="1891920"/>
                </a:lnTo>
                <a:lnTo>
                  <a:pt x="233634" y="2039045"/>
                </a:lnTo>
                <a:lnTo>
                  <a:pt x="313604" y="2179657"/>
                </a:lnTo>
                <a:lnTo>
                  <a:pt x="403860" y="2313218"/>
                </a:lnTo>
                <a:lnTo>
                  <a:pt x="503863" y="2439190"/>
                </a:lnTo>
                <a:lnTo>
                  <a:pt x="613076" y="2557033"/>
                </a:lnTo>
                <a:lnTo>
                  <a:pt x="730960" y="2666210"/>
                </a:lnTo>
                <a:lnTo>
                  <a:pt x="856975" y="2766181"/>
                </a:lnTo>
                <a:lnTo>
                  <a:pt x="990584" y="2856409"/>
                </a:lnTo>
                <a:lnTo>
                  <a:pt x="1131248" y="2936353"/>
                </a:lnTo>
                <a:lnTo>
                  <a:pt x="1278427" y="3005476"/>
                </a:lnTo>
                <a:lnTo>
                  <a:pt x="1431584" y="3063239"/>
                </a:lnTo>
                <a:lnTo>
                  <a:pt x="1590180" y="3109104"/>
                </a:lnTo>
                <a:lnTo>
                  <a:pt x="1753676" y="3142531"/>
                </a:lnTo>
                <a:lnTo>
                  <a:pt x="1921533" y="3162983"/>
                </a:lnTo>
                <a:lnTo>
                  <a:pt x="2093214" y="3169920"/>
                </a:lnTo>
                <a:lnTo>
                  <a:pt x="2264894" y="3162983"/>
                </a:lnTo>
                <a:lnTo>
                  <a:pt x="2432751" y="3142531"/>
                </a:lnTo>
                <a:lnTo>
                  <a:pt x="2596247" y="3109104"/>
                </a:lnTo>
                <a:lnTo>
                  <a:pt x="2754843" y="3063240"/>
                </a:lnTo>
                <a:lnTo>
                  <a:pt x="2908000" y="3005476"/>
                </a:lnTo>
                <a:lnTo>
                  <a:pt x="3055179" y="2936353"/>
                </a:lnTo>
                <a:lnTo>
                  <a:pt x="3195843" y="2856409"/>
                </a:lnTo>
                <a:lnTo>
                  <a:pt x="3329452" y="2766181"/>
                </a:lnTo>
                <a:lnTo>
                  <a:pt x="3455467" y="2666210"/>
                </a:lnTo>
                <a:lnTo>
                  <a:pt x="3573351" y="2557033"/>
                </a:lnTo>
                <a:lnTo>
                  <a:pt x="3682564" y="2439190"/>
                </a:lnTo>
                <a:lnTo>
                  <a:pt x="3782568" y="2313218"/>
                </a:lnTo>
                <a:lnTo>
                  <a:pt x="3872823" y="2179657"/>
                </a:lnTo>
                <a:lnTo>
                  <a:pt x="3952793" y="2039045"/>
                </a:lnTo>
                <a:lnTo>
                  <a:pt x="4021937" y="1891920"/>
                </a:lnTo>
                <a:lnTo>
                  <a:pt x="4079717" y="1738823"/>
                </a:lnTo>
                <a:lnTo>
                  <a:pt x="4125595" y="1580290"/>
                </a:lnTo>
                <a:lnTo>
                  <a:pt x="4159032" y="1416860"/>
                </a:lnTo>
                <a:lnTo>
                  <a:pt x="4179489" y="1249073"/>
                </a:lnTo>
                <a:lnTo>
                  <a:pt x="4186427" y="1077467"/>
                </a:lnTo>
                <a:lnTo>
                  <a:pt x="4185744" y="1023470"/>
                </a:lnTo>
                <a:lnTo>
                  <a:pt x="4183703" y="969808"/>
                </a:lnTo>
                <a:lnTo>
                  <a:pt x="4180321" y="916497"/>
                </a:lnTo>
                <a:lnTo>
                  <a:pt x="4175616" y="863554"/>
                </a:lnTo>
                <a:lnTo>
                  <a:pt x="4169604" y="810996"/>
                </a:lnTo>
                <a:lnTo>
                  <a:pt x="4162301" y="758839"/>
                </a:lnTo>
                <a:lnTo>
                  <a:pt x="4153724" y="707101"/>
                </a:lnTo>
                <a:lnTo>
                  <a:pt x="4143890" y="655797"/>
                </a:lnTo>
                <a:lnTo>
                  <a:pt x="4132814" y="604945"/>
                </a:lnTo>
                <a:lnTo>
                  <a:pt x="4120514" y="554561"/>
                </a:lnTo>
                <a:lnTo>
                  <a:pt x="4107007" y="504662"/>
                </a:lnTo>
                <a:lnTo>
                  <a:pt x="4092308" y="455264"/>
                </a:lnTo>
                <a:lnTo>
                  <a:pt x="4076435" y="406384"/>
                </a:lnTo>
                <a:lnTo>
                  <a:pt x="4059404" y="358040"/>
                </a:lnTo>
                <a:lnTo>
                  <a:pt x="4041231" y="310247"/>
                </a:lnTo>
                <a:lnTo>
                  <a:pt x="4021933" y="263022"/>
                </a:lnTo>
                <a:lnTo>
                  <a:pt x="4001527" y="216381"/>
                </a:lnTo>
                <a:lnTo>
                  <a:pt x="3980029" y="170343"/>
                </a:lnTo>
                <a:lnTo>
                  <a:pt x="3957456" y="124922"/>
                </a:lnTo>
                <a:lnTo>
                  <a:pt x="3933824" y="80136"/>
                </a:lnTo>
                <a:lnTo>
                  <a:pt x="3885057" y="0"/>
                </a:lnTo>
                <a:lnTo>
                  <a:pt x="3013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05858" y="-6350"/>
            <a:ext cx="4199127" cy="3182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3088" y="2839212"/>
            <a:ext cx="3163824" cy="31638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48300" y="32003"/>
            <a:ext cx="2674620" cy="2566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92311" y="643127"/>
            <a:ext cx="2636336" cy="628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04824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>
                <a:latin typeface="Calibri"/>
                <a:cs typeface="Calibri"/>
              </a:rPr>
              <a:t>Lamb</a:t>
            </a:r>
            <a:r>
              <a:rPr sz="2700" b="1" spc="-14" baseline="3034" dirty="0">
                <a:latin typeface="Calibri"/>
                <a:cs typeface="Calibri"/>
              </a:rPr>
              <a:t>t</a:t>
            </a:r>
            <a:r>
              <a:rPr sz="2700" b="1" spc="4" baseline="3034" dirty="0">
                <a:latin typeface="Calibri"/>
                <a:cs typeface="Calibri"/>
              </a:rPr>
              <a:t>o</a:t>
            </a:r>
            <a:r>
              <a:rPr sz="2700" b="1" spc="0" baseline="3034" dirty="0">
                <a:latin typeface="Calibri"/>
                <a:cs typeface="Calibri"/>
              </a:rPr>
              <a:t>n</a:t>
            </a:r>
            <a:r>
              <a:rPr sz="2700" b="1" spc="-14" baseline="3034" dirty="0">
                <a:latin typeface="Calibri"/>
                <a:cs typeface="Calibri"/>
              </a:rPr>
              <a:t> </a:t>
            </a:r>
            <a:r>
              <a:rPr sz="2700" b="1" spc="0" baseline="3034" dirty="0">
                <a:latin typeface="Calibri"/>
                <a:cs typeface="Calibri"/>
              </a:rPr>
              <a:t>Co</a:t>
            </a:r>
            <a:r>
              <a:rPr sz="2700" b="1" spc="4" baseline="3034" dirty="0">
                <a:latin typeface="Calibri"/>
                <a:cs typeface="Calibri"/>
              </a:rPr>
              <a:t>l</a:t>
            </a:r>
            <a:r>
              <a:rPr sz="2700" b="1" spc="0" baseline="3034" dirty="0">
                <a:latin typeface="Calibri"/>
                <a:cs typeface="Calibri"/>
              </a:rPr>
              <a:t>l</a:t>
            </a:r>
            <a:r>
              <a:rPr sz="2700" b="1" spc="9" baseline="3034" dirty="0">
                <a:latin typeface="Calibri"/>
                <a:cs typeface="Calibri"/>
              </a:rPr>
              <a:t>e</a:t>
            </a:r>
            <a:r>
              <a:rPr sz="2700" b="1" spc="-25" baseline="3034" dirty="0">
                <a:latin typeface="Calibri"/>
                <a:cs typeface="Calibri"/>
              </a:rPr>
              <a:t>g</a:t>
            </a:r>
            <a:r>
              <a:rPr sz="2700" b="1" spc="0" baseline="3034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 marR="2294">
              <a:lnSpc>
                <a:spcPct val="101725"/>
              </a:lnSpc>
              <a:spcBef>
                <a:spcPts val="657"/>
              </a:spcBef>
            </a:pPr>
            <a:r>
              <a:rPr sz="1800" spc="0" dirty="0">
                <a:latin typeface="Calibri"/>
                <a:cs typeface="Calibri"/>
              </a:rPr>
              <a:t>School</a:t>
            </a:r>
            <a:r>
              <a:rPr sz="1800" spc="14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of Com</a:t>
            </a:r>
            <a:r>
              <a:rPr sz="1800" spc="4" dirty="0">
                <a:latin typeface="Calibri"/>
                <a:cs typeface="Calibri"/>
              </a:rPr>
              <a:t>p</a:t>
            </a:r>
            <a:r>
              <a:rPr sz="1800" spc="0" dirty="0">
                <a:latin typeface="Calibri"/>
                <a:cs typeface="Calibri"/>
              </a:rPr>
              <a:t>u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spc="0" dirty="0">
                <a:latin typeface="Calibri"/>
                <a:cs typeface="Calibri"/>
              </a:rPr>
              <a:t>er</a:t>
            </a:r>
            <a:r>
              <a:rPr sz="1800" spc="9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Studies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025388" y="4659147"/>
            <a:ext cx="5743482" cy="1082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5"/>
              </a:lnSpc>
              <a:spcBef>
                <a:spcPts val="208"/>
              </a:spcBef>
            </a:pPr>
            <a:r>
              <a:rPr sz="6000" spc="0" baseline="3413" dirty="0">
                <a:latin typeface="Calibri Light"/>
                <a:cs typeface="Calibri Light"/>
              </a:rPr>
              <a:t>AML-3104</a:t>
            </a:r>
            <a:r>
              <a:rPr sz="6000" spc="-19" baseline="3413" dirty="0">
                <a:latin typeface="Calibri Light"/>
                <a:cs typeface="Calibri Light"/>
              </a:rPr>
              <a:t> </a:t>
            </a:r>
            <a:r>
              <a:rPr sz="6000" spc="0" baseline="3413" dirty="0">
                <a:latin typeface="Calibri Light"/>
                <a:cs typeface="Calibri Light"/>
              </a:rPr>
              <a:t>Neu</a:t>
            </a:r>
            <a:r>
              <a:rPr sz="6000" spc="-59" baseline="3413" dirty="0">
                <a:latin typeface="Calibri Light"/>
                <a:cs typeface="Calibri Light"/>
              </a:rPr>
              <a:t>r</a:t>
            </a:r>
            <a:r>
              <a:rPr sz="6000" spc="0" baseline="3413" dirty="0">
                <a:latin typeface="Calibri Light"/>
                <a:cs typeface="Calibri Light"/>
              </a:rPr>
              <a:t>al N</a:t>
            </a:r>
            <a:r>
              <a:rPr sz="6000" spc="-25" baseline="3413" dirty="0">
                <a:latin typeface="Calibri Light"/>
                <a:cs typeface="Calibri Light"/>
              </a:rPr>
              <a:t>e</a:t>
            </a:r>
            <a:r>
              <a:rPr sz="6000" spc="0" baseline="3413" dirty="0">
                <a:latin typeface="Calibri Light"/>
                <a:cs typeface="Calibri Light"/>
              </a:rPr>
              <a:t>t</a:t>
            </a:r>
            <a:r>
              <a:rPr sz="6000" spc="-39" baseline="3413" dirty="0">
                <a:latin typeface="Calibri Light"/>
                <a:cs typeface="Calibri Light"/>
              </a:rPr>
              <a:t>w</a:t>
            </a:r>
            <a:r>
              <a:rPr sz="6000" spc="0" baseline="3413" dirty="0">
                <a:latin typeface="Calibri Light"/>
                <a:cs typeface="Calibri Light"/>
              </a:rPr>
              <a:t>or</a:t>
            </a:r>
            <a:r>
              <a:rPr sz="6000" spc="-29" baseline="3413" dirty="0">
                <a:latin typeface="Calibri Light"/>
                <a:cs typeface="Calibri Light"/>
              </a:rPr>
              <a:t>k</a:t>
            </a:r>
            <a:r>
              <a:rPr sz="6000" spc="0" baseline="3413" dirty="0">
                <a:latin typeface="Calibri Light"/>
                <a:cs typeface="Calibri Light"/>
              </a:rPr>
              <a:t>s</a:t>
            </a:r>
            <a:endParaRPr sz="4000">
              <a:latin typeface="Calibri Light"/>
              <a:cs typeface="Calibri Light"/>
            </a:endParaRPr>
          </a:p>
          <a:p>
            <a:pPr marL="1829308" marR="411">
              <a:lnSpc>
                <a:spcPts val="4320"/>
              </a:lnSpc>
              <a:spcBef>
                <a:spcPts val="7"/>
              </a:spcBef>
            </a:pPr>
            <a:r>
              <a:rPr sz="6000" spc="0" baseline="2730" dirty="0">
                <a:latin typeface="Calibri Light"/>
                <a:cs typeface="Calibri Light"/>
              </a:rPr>
              <a:t>and De</a:t>
            </a:r>
            <a:r>
              <a:rPr sz="6000" spc="9" baseline="2730" dirty="0">
                <a:latin typeface="Calibri Light"/>
                <a:cs typeface="Calibri Light"/>
              </a:rPr>
              <a:t>e</a:t>
            </a:r>
            <a:r>
              <a:rPr sz="6000" spc="0" baseline="2730" dirty="0">
                <a:latin typeface="Calibri Light"/>
                <a:cs typeface="Calibri Light"/>
              </a:rPr>
              <a:t>p</a:t>
            </a:r>
            <a:r>
              <a:rPr sz="6000" spc="-78" baseline="2730" dirty="0">
                <a:latin typeface="Calibri Light"/>
                <a:cs typeface="Calibri Light"/>
              </a:rPr>
              <a:t> </a:t>
            </a:r>
            <a:r>
              <a:rPr sz="6000" spc="0" baseline="2730" dirty="0">
                <a:latin typeface="Calibri Light"/>
                <a:cs typeface="Calibri Light"/>
              </a:rPr>
              <a:t>L</a:t>
            </a:r>
            <a:r>
              <a:rPr sz="6000" spc="9" baseline="2730" dirty="0">
                <a:latin typeface="Calibri Light"/>
                <a:cs typeface="Calibri Light"/>
              </a:rPr>
              <a:t>e</a:t>
            </a:r>
            <a:r>
              <a:rPr sz="6000" spc="0" baseline="2730" dirty="0">
                <a:latin typeface="Calibri Light"/>
                <a:cs typeface="Calibri Light"/>
              </a:rPr>
              <a:t>arning</a:t>
            </a:r>
            <a:endParaRPr sz="4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657600" y="1766316"/>
            <a:ext cx="4876800" cy="3325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21305" y="583132"/>
            <a:ext cx="5135665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b="1" spc="0" dirty="0">
                <a:solidFill>
                  <a:srgbClr val="EDEDED"/>
                </a:solidFill>
                <a:latin typeface="Tahoma"/>
                <a:cs typeface="Tahoma"/>
              </a:rPr>
              <a:t>Bac</a:t>
            </a:r>
            <a:r>
              <a:rPr sz="4400" b="1" spc="14" dirty="0">
                <a:solidFill>
                  <a:srgbClr val="EDEDED"/>
                </a:solidFill>
                <a:latin typeface="Tahoma"/>
                <a:cs typeface="Tahoma"/>
              </a:rPr>
              <a:t>k</a:t>
            </a:r>
            <a:r>
              <a:rPr sz="4400" b="1" spc="-4" dirty="0">
                <a:solidFill>
                  <a:srgbClr val="EDEDED"/>
                </a:solidFill>
                <a:latin typeface="Tahoma"/>
                <a:cs typeface="Tahoma"/>
              </a:rPr>
              <a:t>-</a:t>
            </a:r>
            <a:r>
              <a:rPr sz="4400" b="1" spc="0" dirty="0">
                <a:solidFill>
                  <a:srgbClr val="EDEDED"/>
                </a:solidFill>
                <a:latin typeface="Tahoma"/>
                <a:cs typeface="Tahoma"/>
              </a:rPr>
              <a:t>Propagation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7333" y="6540226"/>
            <a:ext cx="24721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5"/>
              </a:lnSpc>
              <a:spcBef>
                <a:spcPts val="77"/>
              </a:spcBef>
            </a:pPr>
            <a:r>
              <a:rPr sz="1400" spc="0" dirty="0">
                <a:latin typeface="Tahoma"/>
                <a:cs typeface="Tahoma"/>
              </a:rPr>
              <a:t>10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87730" y="1550670"/>
            <a:ext cx="10445750" cy="14350"/>
          </a:xfrm>
          <a:custGeom>
            <a:avLst/>
            <a:gdLst/>
            <a:ahLst/>
            <a:cxnLst/>
            <a:rect l="l" t="t" r="r" b="b"/>
            <a:pathLst>
              <a:path w="10445750" h="14350">
                <a:moveTo>
                  <a:pt x="0" y="14350"/>
                </a:moveTo>
                <a:lnTo>
                  <a:pt x="10445750" y="0"/>
                </a:lnTo>
              </a:path>
            </a:pathLst>
          </a:custGeom>
          <a:ln w="19049">
            <a:solidFill>
              <a:srgbClr val="9FC5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7419" y="749579"/>
            <a:ext cx="468226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Supervised</a:t>
            </a:r>
            <a:r>
              <a:rPr sz="6600" spc="-9" baseline="3103" dirty="0">
                <a:latin typeface="Calibri"/>
                <a:cs typeface="Calibri"/>
              </a:rPr>
              <a:t> </a:t>
            </a:r>
            <a:r>
              <a:rPr sz="6600" spc="0" baseline="3103" dirty="0">
                <a:latin typeface="Calibri"/>
                <a:cs typeface="Calibri"/>
              </a:rPr>
              <a:t>Learning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728" y="1958467"/>
            <a:ext cx="5907929" cy="1212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14" baseline="2925" dirty="0">
                <a:latin typeface="Calibri"/>
                <a:cs typeface="Calibri"/>
              </a:rPr>
              <a:t>•</a:t>
            </a:r>
            <a:r>
              <a:rPr sz="4200" spc="0" baseline="2925" dirty="0">
                <a:latin typeface="Calibri"/>
                <a:cs typeface="Calibri"/>
              </a:rPr>
              <a:t>Objecti</a:t>
            </a:r>
            <a:r>
              <a:rPr sz="4200" spc="-4" baseline="2925" dirty="0">
                <a:latin typeface="Calibri"/>
                <a:cs typeface="Calibri"/>
              </a:rPr>
              <a:t>v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r>
              <a:rPr sz="4200" spc="-106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Funct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on</a:t>
            </a:r>
            <a:r>
              <a:rPr sz="4200" spc="-5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→</a:t>
            </a:r>
            <a:r>
              <a:rPr sz="4200" spc="-10" baseline="2925" dirty="0">
                <a:latin typeface="Calibri"/>
                <a:cs typeface="Calibri"/>
              </a:rPr>
              <a:t> </a:t>
            </a:r>
            <a:r>
              <a:rPr sz="4200" spc="9" baseline="2925" dirty="0">
                <a:latin typeface="Calibri"/>
                <a:cs typeface="Calibri"/>
              </a:rPr>
              <a:t>“</a:t>
            </a:r>
            <a:r>
              <a:rPr sz="4200" spc="0" baseline="2925" dirty="0">
                <a:latin typeface="Calibri"/>
                <a:cs typeface="Calibri"/>
              </a:rPr>
              <a:t>H</a:t>
            </a:r>
            <a:r>
              <a:rPr sz="4200" spc="-4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l</a:t>
            </a:r>
            <a:r>
              <a:rPr sz="4200" spc="-9" baseline="2925" dirty="0">
                <a:latin typeface="Calibri"/>
                <a:cs typeface="Calibri"/>
              </a:rPr>
              <a:t>l</a:t>
            </a:r>
            <a:r>
              <a:rPr sz="4200" spc="0" baseline="2925" dirty="0">
                <a:latin typeface="Calibri"/>
                <a:cs typeface="Calibri"/>
              </a:rPr>
              <a:t>y</a:t>
            </a:r>
            <a:r>
              <a:rPr sz="4200" spc="-48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lan</a:t>
            </a:r>
            <a:r>
              <a:rPr sz="4200" spc="-9" baseline="2925" dirty="0">
                <a:latin typeface="Calibri"/>
                <a:cs typeface="Calibri"/>
              </a:rPr>
              <a:t>d</a:t>
            </a:r>
            <a:r>
              <a:rPr sz="4200" spc="0" baseline="2925" dirty="0">
                <a:latin typeface="Calibri"/>
                <a:cs typeface="Calibri"/>
              </a:rPr>
              <a:t>sc</a:t>
            </a:r>
            <a:r>
              <a:rPr sz="4200" spc="4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p</a:t>
            </a:r>
            <a:r>
              <a:rPr sz="4200" spc="4" baseline="2925" dirty="0">
                <a:latin typeface="Calibri"/>
                <a:cs typeface="Calibri"/>
              </a:rPr>
              <a:t>e</a:t>
            </a:r>
            <a:r>
              <a:rPr sz="4200" spc="0" baseline="2925" dirty="0">
                <a:latin typeface="Calibri"/>
                <a:cs typeface="Calibri"/>
              </a:rPr>
              <a:t>”</a:t>
            </a:r>
            <a:endParaRPr sz="2800">
              <a:latin typeface="Calibri"/>
              <a:cs typeface="Calibri"/>
            </a:endParaRPr>
          </a:p>
          <a:p>
            <a:pPr marL="62991" marR="53263">
              <a:lnSpc>
                <a:spcPts val="3025"/>
              </a:lnSpc>
              <a:spcBef>
                <a:spcPts val="3"/>
              </a:spcBef>
            </a:pPr>
            <a:r>
              <a:rPr sz="4200" spc="0" baseline="2925" dirty="0">
                <a:latin typeface="Calibri"/>
                <a:cs typeface="Calibri"/>
              </a:rPr>
              <a:t>w</a:t>
            </a:r>
            <a:r>
              <a:rPr sz="4200" spc="4" baseline="2925" dirty="0">
                <a:latin typeface="Calibri"/>
                <a:cs typeface="Calibri"/>
              </a:rPr>
              <a:t>e</a:t>
            </a:r>
            <a:r>
              <a:rPr sz="4200" spc="0" baseline="2925" dirty="0">
                <a:latin typeface="Calibri"/>
                <a:cs typeface="Calibri"/>
              </a:rPr>
              <a:t>ight</a:t>
            </a:r>
            <a:r>
              <a:rPr sz="4200" spc="-3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v</a:t>
            </a:r>
            <a:r>
              <a:rPr sz="4200" spc="9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lues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ct val="101725"/>
              </a:lnSpc>
            </a:pPr>
            <a:r>
              <a:rPr sz="2800" spc="14" dirty="0">
                <a:latin typeface="Calibri"/>
                <a:cs typeface="Calibri"/>
              </a:rPr>
              <a:t>•</a:t>
            </a:r>
            <a:r>
              <a:rPr sz="2800" spc="0" dirty="0">
                <a:latin typeface="Calibri"/>
                <a:cs typeface="Calibri"/>
              </a:rPr>
              <a:t>Comp</a:t>
            </a:r>
            <a:r>
              <a:rPr sz="2800" spc="-9" dirty="0">
                <a:latin typeface="Calibri"/>
                <a:cs typeface="Calibri"/>
              </a:rPr>
              <a:t>u</a:t>
            </a:r>
            <a:r>
              <a:rPr sz="2800" spc="0" dirty="0">
                <a:latin typeface="Calibri"/>
                <a:cs typeface="Calibri"/>
              </a:rPr>
              <a:t>tes</a:t>
            </a:r>
            <a:r>
              <a:rPr sz="2800" spc="-9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1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grad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ent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vector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41260" y="1958467"/>
            <a:ext cx="417199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in</a:t>
            </a:r>
            <a:r>
              <a:rPr sz="4200" spc="-21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h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gh</a:t>
            </a:r>
            <a:r>
              <a:rPr sz="4200" spc="-38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d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mens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onal</a:t>
            </a:r>
            <a:r>
              <a:rPr sz="4200" spc="-9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space</a:t>
            </a:r>
            <a:r>
              <a:rPr sz="4200" spc="-6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57274" y="3153187"/>
            <a:ext cx="9622636" cy="1665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8900" indent="-76200">
              <a:lnSpc>
                <a:spcPts val="2929"/>
              </a:lnSpc>
              <a:spcBef>
                <a:spcPts val="20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r>
              <a:rPr sz="2400" spc="0" dirty="0">
                <a:latin typeface="Calibri"/>
                <a:cs typeface="Calibri"/>
              </a:rPr>
              <a:t>Indicat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how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mu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h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the 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rror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would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inc</a:t>
            </a:r>
            <a:r>
              <a:rPr sz="2400" spc="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4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se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or decr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ase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if the weight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we</a:t>
            </a:r>
            <a:r>
              <a:rPr sz="2400" spc="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 </a:t>
            </a:r>
            <a:endParaRPr sz="2400">
              <a:latin typeface="Calibri"/>
              <a:cs typeface="Calibri"/>
            </a:endParaRPr>
          </a:p>
          <a:p>
            <a:pPr marL="88900">
              <a:lnSpc>
                <a:spcPts val="2929"/>
              </a:lnSpc>
            </a:pPr>
            <a:r>
              <a:rPr sz="2400" spc="0" dirty="0">
                <a:latin typeface="Calibri"/>
                <a:cs typeface="Calibri"/>
              </a:rPr>
              <a:t>inc</a:t>
            </a:r>
            <a:r>
              <a:rPr sz="2400" spc="4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4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sed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by a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tiny a</a:t>
            </a:r>
            <a:r>
              <a:rPr sz="2400" spc="4" dirty="0">
                <a:latin typeface="Calibri"/>
                <a:cs typeface="Calibri"/>
              </a:rPr>
              <a:t>m</a:t>
            </a:r>
            <a:r>
              <a:rPr sz="2400" spc="0" dirty="0">
                <a:latin typeface="Calibri"/>
                <a:cs typeface="Calibri"/>
              </a:rPr>
              <a:t>ount</a:t>
            </a:r>
            <a:endParaRPr sz="2400">
              <a:latin typeface="Calibri"/>
              <a:cs typeface="Calibri"/>
            </a:endParaRPr>
          </a:p>
          <a:p>
            <a:pPr marL="12700" marR="43110">
              <a:lnSpc>
                <a:spcPts val="2665"/>
              </a:lnSpc>
            </a:pPr>
            <a:r>
              <a:rPr sz="3600" spc="0" baseline="2415" dirty="0">
                <a:latin typeface="Arial"/>
                <a:cs typeface="Arial"/>
              </a:rPr>
              <a:t>•</a:t>
            </a:r>
            <a:r>
              <a:rPr sz="3600" spc="0" baseline="2275" dirty="0">
                <a:latin typeface="Calibri"/>
                <a:cs typeface="Calibri"/>
              </a:rPr>
              <a:t>Negative</a:t>
            </a:r>
            <a:r>
              <a:rPr sz="3600" spc="4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gradient vector</a:t>
            </a:r>
            <a:r>
              <a:rPr sz="3600" spc="-9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indic</a:t>
            </a:r>
            <a:r>
              <a:rPr sz="3600" spc="4" baseline="2275" dirty="0">
                <a:latin typeface="Calibri"/>
                <a:cs typeface="Calibri"/>
              </a:rPr>
              <a:t>a</a:t>
            </a:r>
            <a:r>
              <a:rPr sz="3600" spc="0" baseline="2275" dirty="0">
                <a:latin typeface="Calibri"/>
                <a:cs typeface="Calibri"/>
              </a:rPr>
              <a:t>tes</a:t>
            </a:r>
            <a:r>
              <a:rPr sz="3600" spc="-9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the dir</a:t>
            </a:r>
            <a:r>
              <a:rPr sz="3600" spc="9" baseline="2275" dirty="0">
                <a:latin typeface="Calibri"/>
                <a:cs typeface="Calibri"/>
              </a:rPr>
              <a:t>e</a:t>
            </a:r>
            <a:r>
              <a:rPr sz="3600" spc="0" baseline="2275" dirty="0">
                <a:latin typeface="Calibri"/>
                <a:cs typeface="Calibri"/>
              </a:rPr>
              <a:t>ction</a:t>
            </a:r>
            <a:r>
              <a:rPr sz="3600" spc="-14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of</a:t>
            </a:r>
            <a:r>
              <a:rPr sz="3600" spc="-9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ste</a:t>
            </a:r>
            <a:r>
              <a:rPr sz="3600" spc="4" baseline="2275" dirty="0">
                <a:latin typeface="Calibri"/>
                <a:cs typeface="Calibri"/>
              </a:rPr>
              <a:t>e</a:t>
            </a:r>
            <a:r>
              <a:rPr sz="3600" spc="0" baseline="2275" dirty="0">
                <a:latin typeface="Calibri"/>
                <a:cs typeface="Calibri"/>
              </a:rPr>
              <a:t>pest desc</a:t>
            </a:r>
            <a:r>
              <a:rPr sz="3600" spc="9" baseline="2275" dirty="0">
                <a:latin typeface="Calibri"/>
                <a:cs typeface="Calibri"/>
              </a:rPr>
              <a:t>e</a:t>
            </a:r>
            <a:r>
              <a:rPr sz="3600" spc="0" baseline="2275" dirty="0">
                <a:latin typeface="Calibri"/>
                <a:cs typeface="Calibri"/>
              </a:rPr>
              <a:t>nt</a:t>
            </a:r>
            <a:r>
              <a:rPr sz="3600" spc="-14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in this</a:t>
            </a:r>
            <a:endParaRPr sz="2400">
              <a:latin typeface="Calibri"/>
              <a:cs typeface="Calibri"/>
            </a:endParaRPr>
          </a:p>
          <a:p>
            <a:pPr marL="88900" marR="43110">
              <a:lnSpc>
                <a:spcPts val="2590"/>
              </a:lnSpc>
            </a:pPr>
            <a:r>
              <a:rPr sz="3600" spc="0" baseline="3413" dirty="0">
                <a:latin typeface="Calibri"/>
                <a:cs typeface="Calibri"/>
              </a:rPr>
              <a:t>landscape</a:t>
            </a:r>
            <a:endParaRPr sz="2400">
              <a:latin typeface="Calibri"/>
              <a:cs typeface="Calibri"/>
            </a:endParaRPr>
          </a:p>
          <a:p>
            <a:pPr marL="12700" marR="43110">
              <a:lnSpc>
                <a:spcPts val="2595"/>
              </a:lnSpc>
              <a:spcBef>
                <a:spcPts val="0"/>
              </a:spcBef>
            </a:pPr>
            <a:r>
              <a:rPr sz="3600" spc="0" baseline="3623" dirty="0">
                <a:latin typeface="Arial"/>
                <a:cs typeface="Arial"/>
              </a:rPr>
              <a:t>•</a:t>
            </a:r>
            <a:r>
              <a:rPr sz="3600" spc="0" baseline="3413" dirty="0">
                <a:latin typeface="Calibri"/>
                <a:cs typeface="Calibri"/>
              </a:rPr>
              <a:t>Taking</a:t>
            </a:r>
            <a:r>
              <a:rPr sz="3600" spc="-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it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closer</a:t>
            </a:r>
            <a:r>
              <a:rPr sz="3600" spc="-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to a minimum,</a:t>
            </a:r>
            <a:r>
              <a:rPr sz="3600" spc="-25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where the output error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is l</a:t>
            </a:r>
            <a:r>
              <a:rPr sz="3600" spc="-9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w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on 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verage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995928" y="4087368"/>
            <a:ext cx="4200144" cy="1039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47419" y="749579"/>
            <a:ext cx="645880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Gradient Descent</a:t>
            </a:r>
            <a:r>
              <a:rPr sz="6600" spc="-19" baseline="3103" dirty="0">
                <a:latin typeface="Calibri"/>
                <a:cs typeface="Calibri"/>
              </a:rPr>
              <a:t> </a:t>
            </a:r>
            <a:r>
              <a:rPr sz="6600" spc="0" baseline="3103" dirty="0">
                <a:latin typeface="Calibri"/>
                <a:cs typeface="Calibri"/>
              </a:rPr>
              <a:t>Algor</a:t>
            </a:r>
            <a:r>
              <a:rPr sz="6600" spc="-4" baseline="3103" dirty="0">
                <a:latin typeface="Calibri"/>
                <a:cs typeface="Calibri"/>
              </a:rPr>
              <a:t>i</a:t>
            </a:r>
            <a:r>
              <a:rPr sz="6600" spc="0" baseline="3103" dirty="0">
                <a:latin typeface="Calibri"/>
                <a:cs typeface="Calibri"/>
              </a:rPr>
              <a:t>thm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25728" y="1937049"/>
            <a:ext cx="9704963" cy="1808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2991" marR="88645" indent="-50291">
              <a:lnSpc>
                <a:spcPts val="3417"/>
              </a:lnSpc>
              <a:spcBef>
                <a:spcPts val="5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r>
              <a:rPr sz="2800" spc="-154" dirty="0">
                <a:latin typeface="Arial"/>
                <a:cs typeface="Arial"/>
              </a:rPr>
              <a:t> </a:t>
            </a:r>
            <a:r>
              <a:rPr sz="2800" spc="0" dirty="0">
                <a:latin typeface="Calibri"/>
                <a:cs typeface="Calibri"/>
              </a:rPr>
              <a:t>Grad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ent</a:t>
            </a:r>
            <a:r>
              <a:rPr sz="2800" spc="-7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descent</a:t>
            </a:r>
            <a:r>
              <a:rPr sz="2800" spc="-6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is</a:t>
            </a:r>
            <a:r>
              <a:rPr sz="2800" spc="-17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an</a:t>
            </a:r>
            <a:r>
              <a:rPr sz="2800" spc="-1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opt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m</a:t>
            </a:r>
            <a:r>
              <a:rPr sz="2800" spc="-4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zation</a:t>
            </a:r>
            <a:r>
              <a:rPr sz="2800" spc="-12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algorit</a:t>
            </a:r>
            <a:r>
              <a:rPr sz="2800" spc="-9" dirty="0">
                <a:latin typeface="Calibri"/>
                <a:cs typeface="Calibri"/>
              </a:rPr>
              <a:t>h</a:t>
            </a:r>
            <a:r>
              <a:rPr sz="2800" spc="0" dirty="0">
                <a:latin typeface="Calibri"/>
                <a:cs typeface="Calibri"/>
              </a:rPr>
              <a:t>m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used</a:t>
            </a:r>
            <a:r>
              <a:rPr sz="2800" spc="-3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to find</a:t>
            </a:r>
            <a:r>
              <a:rPr sz="2800" spc="-2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the </a:t>
            </a:r>
            <a:endParaRPr sz="2800">
              <a:latin typeface="Calibri"/>
              <a:cs typeface="Calibri"/>
            </a:endParaRPr>
          </a:p>
          <a:p>
            <a:pPr marL="62991" marR="88645">
              <a:lnSpc>
                <a:spcPts val="3417"/>
              </a:lnSpc>
            </a:pPr>
            <a:r>
              <a:rPr sz="2800" spc="0" dirty="0">
                <a:latin typeface="Calibri"/>
                <a:cs typeface="Calibri"/>
              </a:rPr>
              <a:t>values</a:t>
            </a:r>
            <a:r>
              <a:rPr sz="2800" spc="-52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of</a:t>
            </a:r>
            <a:r>
              <a:rPr sz="2800" spc="-1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par</a:t>
            </a:r>
            <a:r>
              <a:rPr sz="2800" spc="9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meters</a:t>
            </a:r>
            <a:r>
              <a:rPr sz="2800" spc="-106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of</a:t>
            </a:r>
            <a:r>
              <a:rPr sz="2800" spc="-1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1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func</a:t>
            </a:r>
            <a:r>
              <a:rPr sz="2800" spc="4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ion</a:t>
            </a:r>
            <a:r>
              <a:rPr sz="2800" spc="-5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that</a:t>
            </a:r>
            <a:r>
              <a:rPr sz="2800" spc="-26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min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mizes</a:t>
            </a:r>
            <a:r>
              <a:rPr sz="2800" spc="-8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9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st</a:t>
            </a:r>
            <a:r>
              <a:rPr sz="2800" spc="-6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function.</a:t>
            </a:r>
            <a:endParaRPr sz="2800">
              <a:latin typeface="Calibri"/>
              <a:cs typeface="Calibri"/>
            </a:endParaRPr>
          </a:p>
          <a:p>
            <a:pPr marL="12700" marR="56476">
              <a:lnSpc>
                <a:spcPct val="101725"/>
              </a:lnSpc>
              <a:spcBef>
                <a:spcPts val="310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r>
              <a:rPr sz="2800" spc="-154" dirty="0">
                <a:latin typeface="Arial"/>
                <a:cs typeface="Arial"/>
              </a:rPr>
              <a:t> </a:t>
            </a:r>
            <a:r>
              <a:rPr sz="2800" spc="0" dirty="0">
                <a:latin typeface="Calibri"/>
                <a:cs typeface="Calibri"/>
              </a:rPr>
              <a:t>It is</a:t>
            </a:r>
            <a:r>
              <a:rPr sz="2800" spc="-7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an</a:t>
            </a:r>
            <a:r>
              <a:rPr sz="2800" spc="-2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iterat</a:t>
            </a:r>
            <a:r>
              <a:rPr sz="2800" spc="-4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ve</a:t>
            </a:r>
            <a:r>
              <a:rPr sz="2800" spc="-26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algori</a:t>
            </a:r>
            <a:r>
              <a:rPr sz="2800" spc="-4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hm.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602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r>
              <a:rPr sz="2800" spc="-154" dirty="0">
                <a:latin typeface="Arial"/>
                <a:cs typeface="Arial"/>
              </a:rPr>
              <a:t> </a:t>
            </a:r>
            <a:r>
              <a:rPr sz="2800" spc="0" dirty="0">
                <a:latin typeface="Calibri"/>
                <a:cs typeface="Calibri"/>
              </a:rPr>
              <a:t>We</a:t>
            </a:r>
            <a:r>
              <a:rPr sz="2800" spc="-3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use</a:t>
            </a:r>
            <a:r>
              <a:rPr sz="2800" spc="-3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gradie</a:t>
            </a:r>
            <a:r>
              <a:rPr sz="2800" spc="-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t</a:t>
            </a:r>
            <a:r>
              <a:rPr sz="2800" spc="-71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descent</a:t>
            </a:r>
            <a:r>
              <a:rPr sz="2800" spc="-6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to</a:t>
            </a:r>
            <a:r>
              <a:rPr sz="2800" spc="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up</a:t>
            </a:r>
            <a:r>
              <a:rPr sz="2800" spc="-14" dirty="0">
                <a:latin typeface="Calibri"/>
                <a:cs typeface="Calibri"/>
              </a:rPr>
              <a:t>d</a:t>
            </a:r>
            <a:r>
              <a:rPr sz="2800" spc="0" dirty="0">
                <a:latin typeface="Calibri"/>
                <a:cs typeface="Calibri"/>
              </a:rPr>
              <a:t>ate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the</a:t>
            </a:r>
            <a:r>
              <a:rPr sz="2800" spc="-37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parameters</a:t>
            </a:r>
            <a:r>
              <a:rPr sz="2800" spc="-121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of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the</a:t>
            </a:r>
            <a:r>
              <a:rPr sz="2800" spc="-22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mode</a:t>
            </a:r>
            <a:r>
              <a:rPr sz="2800" spc="-9" dirty="0">
                <a:latin typeface="Calibri"/>
                <a:cs typeface="Calibri"/>
              </a:rPr>
              <a:t>l</a:t>
            </a:r>
            <a:r>
              <a:rPr sz="2800" spc="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151376" y="1630679"/>
            <a:ext cx="7181088" cy="445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947419" y="2849397"/>
            <a:ext cx="2107880" cy="11886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Gradient</a:t>
            </a:r>
            <a:endParaRPr sz="4400">
              <a:latin typeface="Calibri"/>
              <a:cs typeface="Calibri"/>
            </a:endParaRPr>
          </a:p>
          <a:p>
            <a:pPr marL="12700" marR="83941">
              <a:lnSpc>
                <a:spcPts val="4755"/>
              </a:lnSpc>
              <a:spcBef>
                <a:spcPts val="8"/>
              </a:spcBef>
            </a:pPr>
            <a:r>
              <a:rPr sz="6600" spc="0" baseline="3103" dirty="0">
                <a:latin typeface="Calibri"/>
                <a:cs typeface="Calibri"/>
              </a:rPr>
              <a:t>Desce</a:t>
            </a:r>
            <a:r>
              <a:rPr sz="6600" spc="14" baseline="3103" dirty="0">
                <a:latin typeface="Calibri"/>
                <a:cs typeface="Calibri"/>
              </a:rPr>
              <a:t>n</a:t>
            </a:r>
            <a:r>
              <a:rPr sz="6600" spc="0" baseline="3103" dirty="0">
                <a:latin typeface="Calibri"/>
                <a:cs typeface="Calibri"/>
              </a:rPr>
              <a:t>t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524000" y="1638300"/>
            <a:ext cx="914400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21305" y="583132"/>
            <a:ext cx="3124956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b="1" spc="0" dirty="0">
                <a:solidFill>
                  <a:srgbClr val="EDEDED"/>
                </a:solidFill>
                <a:latin typeface="Tahoma"/>
                <a:cs typeface="Tahoma"/>
              </a:rPr>
              <a:t>GR</a:t>
            </a:r>
            <a:r>
              <a:rPr sz="4400" b="1" spc="-9" dirty="0">
                <a:solidFill>
                  <a:srgbClr val="EDEDED"/>
                </a:solidFill>
                <a:latin typeface="Tahoma"/>
                <a:cs typeface="Tahoma"/>
              </a:rPr>
              <a:t>A</a:t>
            </a:r>
            <a:r>
              <a:rPr sz="4400" b="1" spc="0" dirty="0">
                <a:solidFill>
                  <a:srgbClr val="EDEDED"/>
                </a:solidFill>
                <a:latin typeface="Tahoma"/>
                <a:cs typeface="Tahoma"/>
              </a:rPr>
              <a:t>DIENT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00411" y="583132"/>
            <a:ext cx="2722040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b="1" spc="0" dirty="0">
                <a:solidFill>
                  <a:srgbClr val="EDEDED"/>
                </a:solidFill>
                <a:latin typeface="Tahoma"/>
                <a:cs typeface="Tahoma"/>
              </a:rPr>
              <a:t>DESCENT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7333" y="6540226"/>
            <a:ext cx="24721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5"/>
              </a:lnSpc>
              <a:spcBef>
                <a:spcPts val="77"/>
              </a:spcBef>
            </a:pPr>
            <a:r>
              <a:rPr sz="1400" spc="0" dirty="0">
                <a:latin typeface="Tahoma"/>
                <a:cs typeface="Tahoma"/>
              </a:rPr>
              <a:t>14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2624328" y="2074653"/>
            <a:ext cx="6943344" cy="27076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177">
              <a:lnSpc>
                <a:spcPts val="2450"/>
              </a:lnSpc>
              <a:spcBef>
                <a:spcPts val="122"/>
              </a:spcBef>
            </a:pPr>
            <a:r>
              <a:rPr sz="3600" spc="0" baseline="1207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http</a:t>
            </a:r>
            <a:r>
              <a:rPr sz="3600" spc="4" baseline="1207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s</a:t>
            </a:r>
            <a:r>
              <a:rPr sz="3600" spc="0" baseline="1207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:</a:t>
            </a:r>
            <a:r>
              <a:rPr sz="3600" spc="4" baseline="1207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/</a:t>
            </a:r>
            <a:r>
              <a:rPr sz="3600" spc="-4" baseline="1207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/</a:t>
            </a:r>
            <a:r>
              <a:rPr sz="3600" spc="-19" baseline="1207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m</a:t>
            </a:r>
            <a:r>
              <a:rPr sz="3600" spc="0" baseline="1207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i</a:t>
            </a:r>
            <a:r>
              <a:rPr sz="3600" spc="4" baseline="1207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r</a:t>
            </a:r>
            <a:r>
              <a:rPr sz="3600" spc="0" baseline="1207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o.</a:t>
            </a:r>
            <a:r>
              <a:rPr sz="3600" spc="-25" baseline="1207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m</a:t>
            </a:r>
            <a:r>
              <a:rPr sz="3600" spc="0" baseline="1207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ediu</a:t>
            </a:r>
            <a:r>
              <a:rPr sz="3600" spc="-14" baseline="1207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m</a:t>
            </a:r>
            <a:r>
              <a:rPr sz="3600" spc="0" baseline="1207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.co</a:t>
            </a:r>
            <a:r>
              <a:rPr sz="3600" spc="-19" baseline="1207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m</a:t>
            </a:r>
            <a:r>
              <a:rPr sz="3600" spc="0" baseline="1207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/</a:t>
            </a:r>
            <a:r>
              <a:rPr sz="3600" spc="-14" baseline="1207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m</a:t>
            </a:r>
            <a:r>
              <a:rPr sz="3600" spc="0" baseline="1207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ax</a:t>
            </a:r>
            <a:r>
              <a:rPr sz="3600" spc="19" baseline="1207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/</a:t>
            </a:r>
            <a:r>
              <a:rPr sz="3600" spc="0" baseline="1207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1400</a:t>
            </a:r>
            <a:r>
              <a:rPr sz="3600" spc="4" baseline="1207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/</a:t>
            </a:r>
            <a:r>
              <a:rPr sz="3600" spc="0" baseline="1207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1*</a:t>
            </a:r>
            <a:r>
              <a:rPr sz="3600" spc="-4" baseline="1207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E</a:t>
            </a:r>
            <a:r>
              <a:rPr sz="3600" spc="0" baseline="1207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177">
              <a:lnSpc>
                <a:spcPct val="95825"/>
              </a:lnSpc>
              <a:spcBef>
                <a:spcPts val="12"/>
              </a:spcBef>
            </a:pPr>
            <a:r>
              <a:rPr sz="2400" spc="0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5</a:t>
            </a:r>
            <a:r>
              <a:rPr sz="2400" spc="-4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K</a:t>
            </a:r>
            <a:r>
              <a:rPr sz="2400" spc="0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5rHxC</a:t>
            </a:r>
            <a:r>
              <a:rPr sz="2400" spc="-154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R</a:t>
            </a:r>
            <a:r>
              <a:rPr sz="2400" spc="0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TPrS</a:t>
            </a:r>
            <a:r>
              <a:rPr sz="2400" spc="-25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W</a:t>
            </a:r>
            <a:r>
              <a:rPr sz="2400" spc="0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F60X</a:t>
            </a:r>
            <a:r>
              <a:rPr sz="2400" spc="-175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L</a:t>
            </a:r>
            <a:r>
              <a:rPr sz="2400" spc="0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W</a:t>
            </a:r>
            <a:r>
              <a:rPr sz="2400" spc="-159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w</a:t>
            </a:r>
            <a:r>
              <a:rPr sz="2400" spc="0" dirty="0">
                <a:solidFill>
                  <a:srgbClr val="0096A7"/>
                </a:solidFill>
                <a:latin typeface="Times New Roman"/>
                <a:cs typeface="Times New Roman"/>
                <a:hlinkClick r:id="rId2"/>
              </a:rPr>
              <a:t>.gif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43251" y="2728214"/>
            <a:ext cx="4056888" cy="0"/>
          </a:xfrm>
          <a:custGeom>
            <a:avLst/>
            <a:gdLst/>
            <a:ahLst/>
            <a:cxnLst/>
            <a:rect l="l" t="t" r="r" b="b"/>
            <a:pathLst>
              <a:path w="4056888">
                <a:moveTo>
                  <a:pt x="0" y="0"/>
                </a:moveTo>
                <a:lnTo>
                  <a:pt x="4056888" y="0"/>
                </a:lnTo>
              </a:path>
            </a:pathLst>
          </a:custGeom>
          <a:ln w="16509">
            <a:solidFill>
              <a:srgbClr val="0096A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24328" y="2077212"/>
            <a:ext cx="6943344" cy="270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21305" y="583132"/>
            <a:ext cx="3124956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b="1" spc="0" dirty="0">
                <a:solidFill>
                  <a:srgbClr val="EDEDED"/>
                </a:solidFill>
                <a:latin typeface="Tahoma"/>
                <a:cs typeface="Tahoma"/>
              </a:rPr>
              <a:t>GR</a:t>
            </a:r>
            <a:r>
              <a:rPr sz="4400" b="1" spc="-9" dirty="0">
                <a:solidFill>
                  <a:srgbClr val="EDEDED"/>
                </a:solidFill>
                <a:latin typeface="Tahoma"/>
                <a:cs typeface="Tahoma"/>
              </a:rPr>
              <a:t>A</a:t>
            </a:r>
            <a:r>
              <a:rPr sz="4400" b="1" spc="0" dirty="0">
                <a:solidFill>
                  <a:srgbClr val="EDEDED"/>
                </a:solidFill>
                <a:latin typeface="Tahoma"/>
                <a:cs typeface="Tahoma"/>
              </a:rPr>
              <a:t>DIENT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0411" y="583132"/>
            <a:ext cx="2722040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b="1" spc="0" dirty="0">
                <a:solidFill>
                  <a:srgbClr val="EDEDED"/>
                </a:solidFill>
                <a:latin typeface="Tahoma"/>
                <a:cs typeface="Tahoma"/>
              </a:rPr>
              <a:t>DESCENT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7905" y="2061953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spcBef>
                <a:spcPts val="127"/>
              </a:spcBef>
            </a:pPr>
            <a:r>
              <a:rPr sz="2400" spc="0" dirty="0">
                <a:latin typeface="Times New Roman"/>
                <a:cs typeface="Times New Roman"/>
                <a:hlinkClick r:id="rId2"/>
              </a:rPr>
              <a:t>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0551" y="2061953"/>
            <a:ext cx="514595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0"/>
              </a:lnSpc>
              <a:tabLst>
                <a:tab pos="5080000" algn="l"/>
              </a:tabLst>
            </a:pPr>
            <a:r>
              <a:rPr sz="2400" u="heavy" dirty="0">
                <a:latin typeface="Times New Roman"/>
                <a:cs typeface="Times New Roman"/>
                <a:hlinkClick r:id="rId2"/>
              </a:rPr>
              <a:t> </a:t>
            </a:r>
            <a:r>
              <a:rPr sz="2400" u="heavy" dirty="0">
                <a:latin typeface="Times New Roman"/>
                <a:cs typeface="Times New Roman"/>
              </a:rPr>
              <a:t>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7333" y="6540226"/>
            <a:ext cx="24721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5"/>
              </a:lnSpc>
              <a:spcBef>
                <a:spcPts val="77"/>
              </a:spcBef>
            </a:pPr>
            <a:r>
              <a:rPr sz="1400" spc="0" dirty="0">
                <a:latin typeface="Tahoma"/>
                <a:cs typeface="Tahoma"/>
              </a:rPr>
              <a:t>15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643251" y="2180463"/>
            <a:ext cx="507479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934967" y="2083307"/>
            <a:ext cx="4823460" cy="3910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21305" y="583132"/>
            <a:ext cx="3124956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b="1" spc="0" dirty="0">
                <a:solidFill>
                  <a:srgbClr val="EDEDED"/>
                </a:solidFill>
                <a:latin typeface="Tahoma"/>
                <a:cs typeface="Tahoma"/>
              </a:rPr>
              <a:t>GR</a:t>
            </a:r>
            <a:r>
              <a:rPr sz="4400" b="1" spc="-9" dirty="0">
                <a:solidFill>
                  <a:srgbClr val="EDEDED"/>
                </a:solidFill>
                <a:latin typeface="Tahoma"/>
                <a:cs typeface="Tahoma"/>
              </a:rPr>
              <a:t>A</a:t>
            </a:r>
            <a:r>
              <a:rPr sz="4400" b="1" spc="0" dirty="0">
                <a:solidFill>
                  <a:srgbClr val="EDEDED"/>
                </a:solidFill>
                <a:latin typeface="Tahoma"/>
                <a:cs typeface="Tahoma"/>
              </a:rPr>
              <a:t>DIENT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00411" y="583132"/>
            <a:ext cx="2722040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b="1" spc="0" dirty="0">
                <a:solidFill>
                  <a:srgbClr val="EDEDED"/>
                </a:solidFill>
                <a:latin typeface="Tahoma"/>
                <a:cs typeface="Tahoma"/>
              </a:rPr>
              <a:t>DESCENT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7333" y="6540226"/>
            <a:ext cx="24721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5"/>
              </a:lnSpc>
              <a:spcBef>
                <a:spcPts val="77"/>
              </a:spcBef>
            </a:pPr>
            <a:r>
              <a:rPr sz="1400" spc="0" dirty="0">
                <a:latin typeface="Tahoma"/>
                <a:cs typeface="Tahoma"/>
              </a:rPr>
              <a:t>16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3842004" y="2653283"/>
            <a:ext cx="4507992" cy="426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89704" y="2912364"/>
            <a:ext cx="76200" cy="261112"/>
          </a:xfrm>
          <a:custGeom>
            <a:avLst/>
            <a:gdLst/>
            <a:ahLst/>
            <a:cxnLst/>
            <a:rect l="l" t="t" r="r" b="b"/>
            <a:pathLst>
              <a:path w="76200" h="261112">
                <a:moveTo>
                  <a:pt x="38100" y="0"/>
                </a:moveTo>
                <a:lnTo>
                  <a:pt x="0" y="76073"/>
                </a:lnTo>
                <a:lnTo>
                  <a:pt x="31750" y="76073"/>
                </a:lnTo>
                <a:lnTo>
                  <a:pt x="31750" y="261112"/>
                </a:lnTo>
                <a:lnTo>
                  <a:pt x="44450" y="261112"/>
                </a:lnTo>
                <a:lnTo>
                  <a:pt x="44450" y="76073"/>
                </a:lnTo>
                <a:lnTo>
                  <a:pt x="76200" y="76073"/>
                </a:lnTo>
                <a:lnTo>
                  <a:pt x="69850" y="6337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09207" y="3082798"/>
            <a:ext cx="76200" cy="274447"/>
          </a:xfrm>
          <a:custGeom>
            <a:avLst/>
            <a:gdLst/>
            <a:ahLst/>
            <a:cxnLst/>
            <a:rect l="l" t="t" r="r" b="b"/>
            <a:pathLst>
              <a:path w="76200" h="274447">
                <a:moveTo>
                  <a:pt x="38100" y="0"/>
                </a:moveTo>
                <a:lnTo>
                  <a:pt x="0" y="76073"/>
                </a:lnTo>
                <a:lnTo>
                  <a:pt x="31750" y="76073"/>
                </a:lnTo>
                <a:lnTo>
                  <a:pt x="31750" y="274447"/>
                </a:lnTo>
                <a:lnTo>
                  <a:pt x="44450" y="274447"/>
                </a:lnTo>
                <a:lnTo>
                  <a:pt x="44450" y="76073"/>
                </a:lnTo>
                <a:lnTo>
                  <a:pt x="76200" y="76073"/>
                </a:lnTo>
                <a:lnTo>
                  <a:pt x="69850" y="63373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61204" y="3607306"/>
            <a:ext cx="3401567" cy="312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88794" y="273176"/>
            <a:ext cx="3097339" cy="456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60"/>
              </a:lnSpc>
              <a:spcBef>
                <a:spcPts val="178"/>
              </a:spcBef>
            </a:pPr>
            <a:r>
              <a:rPr sz="5100" spc="0" baseline="3212" dirty="0">
                <a:latin typeface="Calibri"/>
                <a:cs typeface="Calibri"/>
              </a:rPr>
              <a:t>G</a:t>
            </a:r>
            <a:r>
              <a:rPr sz="5100" spc="9" baseline="3212" dirty="0">
                <a:latin typeface="Calibri"/>
                <a:cs typeface="Calibri"/>
              </a:rPr>
              <a:t>r</a:t>
            </a:r>
            <a:r>
              <a:rPr sz="5100" spc="0" baseline="3212" dirty="0">
                <a:latin typeface="Calibri"/>
                <a:cs typeface="Calibri"/>
              </a:rPr>
              <a:t>a</a:t>
            </a:r>
            <a:r>
              <a:rPr sz="5100" spc="9" baseline="3212" dirty="0">
                <a:latin typeface="Calibri"/>
                <a:cs typeface="Calibri"/>
              </a:rPr>
              <a:t>d</a:t>
            </a:r>
            <a:r>
              <a:rPr sz="5100" spc="0" baseline="3212" dirty="0">
                <a:latin typeface="Calibri"/>
                <a:cs typeface="Calibri"/>
              </a:rPr>
              <a:t>i</a:t>
            </a:r>
            <a:r>
              <a:rPr sz="5100" spc="-9" baseline="3212" dirty="0">
                <a:latin typeface="Calibri"/>
                <a:cs typeface="Calibri"/>
              </a:rPr>
              <a:t>e</a:t>
            </a:r>
            <a:r>
              <a:rPr sz="5100" spc="0" baseline="3212" dirty="0">
                <a:latin typeface="Calibri"/>
                <a:cs typeface="Calibri"/>
              </a:rPr>
              <a:t>nt</a:t>
            </a:r>
            <a:r>
              <a:rPr sz="5100" spc="-119" baseline="3212" dirty="0">
                <a:latin typeface="Calibri"/>
                <a:cs typeface="Calibri"/>
              </a:rPr>
              <a:t> </a:t>
            </a:r>
            <a:r>
              <a:rPr sz="5100" spc="0" baseline="3212" dirty="0">
                <a:latin typeface="Calibri"/>
                <a:cs typeface="Calibri"/>
              </a:rPr>
              <a:t>des</a:t>
            </a:r>
            <a:r>
              <a:rPr sz="5100" spc="9" baseline="3212" dirty="0">
                <a:latin typeface="Calibri"/>
                <a:cs typeface="Calibri"/>
              </a:rPr>
              <a:t>c</a:t>
            </a:r>
            <a:r>
              <a:rPr sz="5100" spc="0" baseline="3212" dirty="0">
                <a:latin typeface="Calibri"/>
                <a:cs typeface="Calibri"/>
              </a:rPr>
              <a:t>ent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8794" y="1395782"/>
            <a:ext cx="203098" cy="896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691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6375" y="1395782"/>
            <a:ext cx="392286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-50" dirty="0">
                <a:latin typeface="Arial"/>
                <a:cs typeface="Arial"/>
              </a:rPr>
              <a:t>W</a:t>
            </a:r>
            <a:r>
              <a:rPr sz="2800" spc="4" dirty="0">
                <a:latin typeface="Arial"/>
                <a:cs typeface="Arial"/>
              </a:rPr>
              <a:t>e’</a:t>
            </a:r>
            <a:r>
              <a:rPr sz="2800" spc="0" dirty="0">
                <a:latin typeface="Arial"/>
                <a:cs typeface="Arial"/>
              </a:rPr>
              <a:t>ll</a:t>
            </a:r>
            <a:r>
              <a:rPr sz="2800" spc="-43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up</a:t>
            </a:r>
            <a:r>
              <a:rPr sz="2800" spc="9" dirty="0">
                <a:latin typeface="Arial"/>
                <a:cs typeface="Arial"/>
              </a:rPr>
              <a:t>d</a:t>
            </a:r>
            <a:r>
              <a:rPr sz="2800" spc="0" dirty="0">
                <a:latin typeface="Arial"/>
                <a:cs typeface="Arial"/>
              </a:rPr>
              <a:t>ate</a:t>
            </a:r>
            <a:r>
              <a:rPr sz="2800" spc="-71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the</a:t>
            </a:r>
            <a:r>
              <a:rPr sz="2800" spc="19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weig</a:t>
            </a:r>
            <a:r>
              <a:rPr sz="2800" spc="9" dirty="0">
                <a:latin typeface="Arial"/>
                <a:cs typeface="Arial"/>
              </a:rPr>
              <a:t>h</a:t>
            </a:r>
            <a:r>
              <a:rPr sz="2800" spc="0" dirty="0">
                <a:latin typeface="Arial"/>
                <a:cs typeface="Arial"/>
              </a:rPr>
              <a:t>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6375" y="1911522"/>
            <a:ext cx="94792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Mo</a:t>
            </a:r>
            <a:r>
              <a:rPr sz="2800" spc="9" dirty="0">
                <a:latin typeface="Arial"/>
                <a:cs typeface="Arial"/>
              </a:rPr>
              <a:t>v</a:t>
            </a:r>
            <a:r>
              <a:rPr sz="2800" spc="0" dirty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2591" y="1911522"/>
            <a:ext cx="35492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in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8278" y="1911522"/>
            <a:ext cx="142410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d</a:t>
            </a:r>
            <a:r>
              <a:rPr sz="2800" spc="9" dirty="0">
                <a:latin typeface="Arial"/>
                <a:cs typeface="Arial"/>
              </a:rPr>
              <a:t>i</a:t>
            </a:r>
            <a:r>
              <a:rPr sz="2800" spc="0" dirty="0">
                <a:latin typeface="Arial"/>
                <a:cs typeface="Arial"/>
              </a:rPr>
              <a:t>r</a:t>
            </a:r>
            <a:r>
              <a:rPr sz="2800" spc="9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c</a:t>
            </a:r>
            <a:r>
              <a:rPr sz="2800" spc="4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i</a:t>
            </a:r>
            <a:r>
              <a:rPr sz="2800" spc="4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2437" y="1911522"/>
            <a:ext cx="3300032" cy="8818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9" dirty="0">
                <a:latin typeface="Arial"/>
                <a:cs typeface="Arial"/>
              </a:rPr>
              <a:t>o</a:t>
            </a:r>
            <a:r>
              <a:rPr sz="2800" spc="0" dirty="0">
                <a:latin typeface="Arial"/>
                <a:cs typeface="Arial"/>
              </a:rPr>
              <a:t>p</a:t>
            </a:r>
            <a:r>
              <a:rPr sz="2800" spc="9" dirty="0">
                <a:latin typeface="Arial"/>
                <a:cs typeface="Arial"/>
              </a:rPr>
              <a:t>p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9" dirty="0">
                <a:latin typeface="Arial"/>
                <a:cs typeface="Arial"/>
              </a:rPr>
              <a:t>s</a:t>
            </a:r>
            <a:r>
              <a:rPr sz="2800" spc="0" dirty="0">
                <a:latin typeface="Arial"/>
                <a:cs typeface="Arial"/>
              </a:rPr>
              <a:t>ite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4" dirty="0">
                <a:latin typeface="Arial"/>
                <a:cs typeface="Arial"/>
              </a:rPr>
              <a:t>t</a:t>
            </a:r>
            <a:r>
              <a:rPr sz="2800" spc="0" dirty="0">
                <a:latin typeface="Arial"/>
                <a:cs typeface="Arial"/>
              </a:rPr>
              <a:t>o</a:t>
            </a:r>
            <a:r>
              <a:rPr sz="2800" spc="-83" dirty="0">
                <a:latin typeface="Arial"/>
                <a:cs typeface="Arial"/>
              </a:rPr>
              <a:t> </a:t>
            </a:r>
            <a:r>
              <a:rPr sz="2800" spc="0" dirty="0">
                <a:latin typeface="Arial"/>
                <a:cs typeface="Arial"/>
              </a:rPr>
              <a:t>g</a:t>
            </a:r>
            <a:r>
              <a:rPr sz="2800" spc="9" dirty="0">
                <a:latin typeface="Arial"/>
                <a:cs typeface="Arial"/>
              </a:rPr>
              <a:t>r</a:t>
            </a:r>
            <a:r>
              <a:rPr sz="2800" spc="0" dirty="0">
                <a:latin typeface="Arial"/>
                <a:cs typeface="Arial"/>
              </a:rPr>
              <a:t>a</a:t>
            </a:r>
            <a:r>
              <a:rPr sz="2800" spc="9" dirty="0">
                <a:latin typeface="Arial"/>
                <a:cs typeface="Arial"/>
              </a:rPr>
              <a:t>d</a:t>
            </a:r>
            <a:r>
              <a:rPr sz="2800" spc="0" dirty="0">
                <a:latin typeface="Arial"/>
                <a:cs typeface="Arial"/>
              </a:rPr>
              <a:t>i</a:t>
            </a:r>
            <a:r>
              <a:rPr sz="2800" spc="4" dirty="0">
                <a:latin typeface="Arial"/>
                <a:cs typeface="Arial"/>
              </a:rPr>
              <a:t>e</a:t>
            </a:r>
            <a:r>
              <a:rPr sz="2800" spc="0" dirty="0">
                <a:latin typeface="Arial"/>
                <a:cs typeface="Arial"/>
              </a:rPr>
              <a:t>nt:</a:t>
            </a:r>
            <a:endParaRPr sz="2800">
              <a:latin typeface="Arial"/>
              <a:cs typeface="Arial"/>
            </a:endParaRPr>
          </a:p>
          <a:p>
            <a:pPr marL="1558772" marR="1465164" algn="ctr">
              <a:lnSpc>
                <a:spcPct val="95825"/>
              </a:lnSpc>
              <a:spcBef>
                <a:spcPts val="580"/>
              </a:spcBef>
            </a:pPr>
            <a:r>
              <a:rPr sz="2800" i="1" spc="0" dirty="0"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1452" y="3114984"/>
            <a:ext cx="55118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-79" dirty="0">
                <a:latin typeface="Arial"/>
                <a:cs typeface="Arial"/>
              </a:rPr>
              <a:t>T</a:t>
            </a:r>
            <a:r>
              <a:rPr sz="1800" spc="-25" dirty="0">
                <a:latin typeface="Arial"/>
                <a:cs typeface="Arial"/>
              </a:rPr>
              <a:t>im</a:t>
            </a:r>
            <a:r>
              <a:rPr sz="1800" spc="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8144" y="3343584"/>
            <a:ext cx="1394129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Le</a:t>
            </a:r>
            <a:r>
              <a:rPr sz="1800" spc="-4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rni</a:t>
            </a:r>
            <a:r>
              <a:rPr sz="1800" spc="-4" dirty="0">
                <a:latin typeface="Arial"/>
                <a:cs typeface="Arial"/>
              </a:rPr>
              <a:t>n</a:t>
            </a:r>
            <a:r>
              <a:rPr sz="1800" spc="0" dirty="0">
                <a:latin typeface="Arial"/>
                <a:cs typeface="Arial"/>
              </a:rPr>
              <a:t>g</a:t>
            </a:r>
            <a:r>
              <a:rPr sz="1800" spc="-84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rate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02994" y="6657074"/>
            <a:ext cx="1714409" cy="1595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0"/>
              </a:lnSpc>
              <a:spcBef>
                <a:spcPts val="59"/>
              </a:spcBef>
            </a:pPr>
            <a:r>
              <a:rPr sz="1050" spc="0" dirty="0">
                <a:latin typeface="Arial"/>
                <a:cs typeface="Arial"/>
              </a:rPr>
              <a:t>F</a:t>
            </a:r>
            <a:r>
              <a:rPr sz="1050" spc="4" dirty="0">
                <a:latin typeface="Arial"/>
                <a:cs typeface="Arial"/>
              </a:rPr>
              <a:t>i</a:t>
            </a:r>
            <a:r>
              <a:rPr sz="1050" spc="0" dirty="0">
                <a:latin typeface="Arial"/>
                <a:cs typeface="Arial"/>
              </a:rPr>
              <a:t>gure</a:t>
            </a:r>
            <a:r>
              <a:rPr sz="1050" spc="-14" dirty="0">
                <a:latin typeface="Arial"/>
                <a:cs typeface="Arial"/>
              </a:rPr>
              <a:t> </a:t>
            </a:r>
            <a:r>
              <a:rPr sz="1050" spc="4" dirty="0">
                <a:latin typeface="Arial"/>
                <a:cs typeface="Arial"/>
              </a:rPr>
              <a:t>f</a:t>
            </a:r>
            <a:r>
              <a:rPr sz="1050" spc="-4" dirty="0">
                <a:latin typeface="Arial"/>
                <a:cs typeface="Arial"/>
              </a:rPr>
              <a:t>r</a:t>
            </a:r>
            <a:r>
              <a:rPr sz="1050" spc="0" dirty="0">
                <a:latin typeface="Arial"/>
                <a:cs typeface="Arial"/>
              </a:rPr>
              <a:t>om</a:t>
            </a:r>
            <a:r>
              <a:rPr sz="1050" spc="-19" dirty="0">
                <a:latin typeface="Arial"/>
                <a:cs typeface="Arial"/>
              </a:rPr>
              <a:t> </a:t>
            </a:r>
            <a:r>
              <a:rPr sz="1050" spc="0" dirty="0">
                <a:latin typeface="Arial"/>
                <a:cs typeface="Arial"/>
              </a:rPr>
              <a:t>Andrej</a:t>
            </a:r>
            <a:r>
              <a:rPr sz="1050" spc="-84" dirty="0">
                <a:latin typeface="Arial"/>
                <a:cs typeface="Arial"/>
              </a:rPr>
              <a:t> </a:t>
            </a:r>
            <a:r>
              <a:rPr sz="1050" spc="0" dirty="0">
                <a:latin typeface="Arial"/>
                <a:cs typeface="Arial"/>
              </a:rPr>
              <a:t>Karpa</a:t>
            </a:r>
            <a:r>
              <a:rPr sz="1050" spc="-4" dirty="0">
                <a:latin typeface="Arial"/>
                <a:cs typeface="Arial"/>
              </a:rPr>
              <a:t>t</a:t>
            </a:r>
            <a:r>
              <a:rPr sz="1050" spc="0" dirty="0">
                <a:latin typeface="Arial"/>
                <a:cs typeface="Arial"/>
              </a:rPr>
              <a:t>hy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823204" y="236220"/>
            <a:ext cx="5603748" cy="6385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947419" y="2005583"/>
            <a:ext cx="4071860" cy="2395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Gradient De</a:t>
            </a:r>
            <a:r>
              <a:rPr sz="6600" spc="9" baseline="3103" dirty="0">
                <a:latin typeface="Calibri"/>
                <a:cs typeface="Calibri"/>
              </a:rPr>
              <a:t>s</a:t>
            </a:r>
            <a:r>
              <a:rPr sz="6600" spc="0" baseline="3103" dirty="0">
                <a:latin typeface="Calibri"/>
                <a:cs typeface="Calibri"/>
              </a:rPr>
              <a:t>cent</a:t>
            </a:r>
            <a:endParaRPr sz="4400">
              <a:latin typeface="Calibri"/>
              <a:cs typeface="Calibri"/>
            </a:endParaRPr>
          </a:p>
          <a:p>
            <a:pPr marL="12700" marR="83896">
              <a:lnSpc>
                <a:spcPts val="4750"/>
              </a:lnSpc>
              <a:spcBef>
                <a:spcPts val="8"/>
              </a:spcBef>
            </a:pPr>
            <a:r>
              <a:rPr sz="6600" spc="0" baseline="3103" dirty="0">
                <a:latin typeface="Calibri"/>
                <a:cs typeface="Calibri"/>
              </a:rPr>
              <a:t>Algorithm </a:t>
            </a:r>
            <a:r>
              <a:rPr sz="6600" spc="9" baseline="3103" dirty="0">
                <a:latin typeface="Calibri"/>
                <a:cs typeface="Calibri"/>
              </a:rPr>
              <a:t>F</a:t>
            </a:r>
            <a:r>
              <a:rPr sz="6600" spc="0" baseline="3103" dirty="0">
                <a:latin typeface="Calibri"/>
                <a:cs typeface="Calibri"/>
              </a:rPr>
              <a:t>or</a:t>
            </a:r>
            <a:endParaRPr sz="4400">
              <a:latin typeface="Calibri"/>
              <a:cs typeface="Calibri"/>
            </a:endParaRPr>
          </a:p>
          <a:p>
            <a:pPr marL="12700" marR="83896">
              <a:lnSpc>
                <a:spcPts val="4750"/>
              </a:lnSpc>
            </a:pPr>
            <a:r>
              <a:rPr sz="6600" spc="0" baseline="3103" dirty="0">
                <a:latin typeface="Calibri"/>
                <a:cs typeface="Calibri"/>
              </a:rPr>
              <a:t>Linear</a:t>
            </a:r>
            <a:endParaRPr sz="4400">
              <a:latin typeface="Calibri"/>
              <a:cs typeface="Calibri"/>
            </a:endParaRPr>
          </a:p>
          <a:p>
            <a:pPr marL="12700" marR="83896">
              <a:lnSpc>
                <a:spcPts val="4755"/>
              </a:lnSpc>
              <a:spcBef>
                <a:spcPts val="0"/>
              </a:spcBef>
            </a:pPr>
            <a:r>
              <a:rPr sz="6600" spc="0" baseline="3103" dirty="0">
                <a:latin typeface="Calibri"/>
                <a:cs typeface="Calibri"/>
              </a:rPr>
              <a:t>Regres</a:t>
            </a:r>
            <a:r>
              <a:rPr sz="6600" spc="14" baseline="3103" dirty="0">
                <a:latin typeface="Calibri"/>
                <a:cs typeface="Calibri"/>
              </a:rPr>
              <a:t>s</a:t>
            </a:r>
            <a:r>
              <a:rPr sz="6600" spc="0" baseline="3103" dirty="0">
                <a:latin typeface="Calibri"/>
                <a:cs typeface="Calibri"/>
              </a:rPr>
              <a:t>ion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47419" y="749579"/>
            <a:ext cx="645880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Gradient Descent</a:t>
            </a:r>
            <a:r>
              <a:rPr sz="6600" spc="-19" baseline="3103" dirty="0">
                <a:latin typeface="Calibri"/>
                <a:cs typeface="Calibri"/>
              </a:rPr>
              <a:t> </a:t>
            </a:r>
            <a:r>
              <a:rPr sz="6600" spc="0" baseline="3103" dirty="0">
                <a:latin typeface="Calibri"/>
                <a:cs typeface="Calibri"/>
              </a:rPr>
              <a:t>Algor</a:t>
            </a:r>
            <a:r>
              <a:rPr sz="6600" spc="-4" baseline="3103" dirty="0">
                <a:latin typeface="Calibri"/>
                <a:cs typeface="Calibri"/>
              </a:rPr>
              <a:t>i</a:t>
            </a:r>
            <a:r>
              <a:rPr sz="6600" spc="0" baseline="3103" dirty="0">
                <a:latin typeface="Calibri"/>
                <a:cs typeface="Calibri"/>
              </a:rPr>
              <a:t>thm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5728" y="1937181"/>
            <a:ext cx="4561208" cy="913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309">
              <a:lnSpc>
                <a:spcPts val="3115"/>
              </a:lnSpc>
              <a:spcBef>
                <a:spcPts val="155"/>
              </a:spcBef>
            </a:pPr>
            <a:r>
              <a:rPr sz="4200" spc="0" baseline="2762" dirty="0">
                <a:latin typeface="MS UI Gothic"/>
                <a:cs typeface="MS UI Gothic"/>
              </a:rPr>
              <a:t>❑</a:t>
            </a:r>
            <a:r>
              <a:rPr sz="4200" spc="-107" baseline="2762" dirty="0">
                <a:latin typeface="MS UI Gothic"/>
                <a:cs typeface="MS UI Gothic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Types</a:t>
            </a:r>
            <a:r>
              <a:rPr sz="4200" spc="-60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of</a:t>
            </a:r>
            <a:r>
              <a:rPr sz="4200" spc="-2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Gradie</a:t>
            </a:r>
            <a:r>
              <a:rPr sz="4200" spc="-4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t</a:t>
            </a:r>
            <a:r>
              <a:rPr sz="4200" spc="-65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Descent: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458"/>
              </a:spcBef>
            </a:pPr>
            <a:r>
              <a:rPr sz="2800" spc="0" dirty="0">
                <a:latin typeface="Calibri"/>
                <a:cs typeface="Calibri"/>
              </a:rPr>
              <a:t>Typicall</a:t>
            </a:r>
            <a:r>
              <a:rPr sz="2800" spc="-4" dirty="0">
                <a:latin typeface="Calibri"/>
                <a:cs typeface="Calibri"/>
              </a:rPr>
              <a:t>y</a:t>
            </a:r>
            <a:r>
              <a:rPr sz="2800" spc="0" dirty="0">
                <a:latin typeface="Calibri"/>
                <a:cs typeface="Calibri"/>
              </a:rPr>
              <a:t>,</a:t>
            </a:r>
            <a:r>
              <a:rPr sz="2800" spc="1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there</a:t>
            </a:r>
            <a:r>
              <a:rPr sz="2800" spc="1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are three</a:t>
            </a:r>
            <a:r>
              <a:rPr sz="2800" spc="1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types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91510" y="2470302"/>
            <a:ext cx="374584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67520" y="2470302"/>
            <a:ext cx="1347934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Gradient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9805" y="2470302"/>
            <a:ext cx="1341166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Descent: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5728" y="3470574"/>
            <a:ext cx="203098" cy="1403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664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802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330198" y="3491992"/>
            <a:ext cx="4252417" cy="14033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263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Bat</a:t>
            </a:r>
            <a:r>
              <a:rPr sz="4200" spc="9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h</a:t>
            </a:r>
            <a:r>
              <a:rPr sz="4200" spc="-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Grad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ent</a:t>
            </a:r>
            <a:r>
              <a:rPr sz="4200" spc="-8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Descent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ct val="101725"/>
              </a:lnSpc>
              <a:spcBef>
                <a:spcPts val="466"/>
              </a:spcBef>
            </a:pPr>
            <a:r>
              <a:rPr sz="2800" spc="0" dirty="0">
                <a:latin typeface="Calibri"/>
                <a:cs typeface="Calibri"/>
              </a:rPr>
              <a:t>Stochast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2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Grad</a:t>
            </a:r>
            <a:r>
              <a:rPr sz="2800" spc="-14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ent Descent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604"/>
              </a:spcBef>
            </a:pPr>
            <a:r>
              <a:rPr sz="2800" spc="0" dirty="0">
                <a:latin typeface="Calibri"/>
                <a:cs typeface="Calibri"/>
              </a:rPr>
              <a:t>M</a:t>
            </a:r>
            <a:r>
              <a:rPr sz="2800" spc="-4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-4" dirty="0">
                <a:latin typeface="Calibri"/>
                <a:cs typeface="Calibri"/>
              </a:rPr>
              <a:t>-</a:t>
            </a:r>
            <a:r>
              <a:rPr sz="2800" spc="0" dirty="0">
                <a:latin typeface="Calibri"/>
                <a:cs typeface="Calibri"/>
              </a:rPr>
              <a:t>batch</a:t>
            </a:r>
            <a:r>
              <a:rPr sz="2800" spc="-6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Grad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ent</a:t>
            </a:r>
            <a:r>
              <a:rPr sz="2800" spc="-8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Descent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257032" y="4197096"/>
            <a:ext cx="2106168" cy="982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3208147" y="2685520"/>
            <a:ext cx="5904496" cy="1577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155"/>
              </a:lnSpc>
              <a:spcBef>
                <a:spcPts val="357"/>
              </a:spcBef>
            </a:pPr>
            <a:r>
              <a:rPr sz="6900" spc="0" dirty="0">
                <a:latin typeface="Arial"/>
                <a:cs typeface="Arial"/>
              </a:rPr>
              <a:t>Deep Learning</a:t>
            </a:r>
            <a:endParaRPr sz="6900">
              <a:latin typeface="Arial"/>
              <a:cs typeface="Arial"/>
            </a:endParaRPr>
          </a:p>
          <a:p>
            <a:pPr marL="114426" marR="131445">
              <a:lnSpc>
                <a:spcPct val="95825"/>
              </a:lnSpc>
              <a:spcBef>
                <a:spcPts val="639"/>
              </a:spcBef>
            </a:pPr>
            <a:r>
              <a:rPr sz="3700" spc="0" dirty="0">
                <a:latin typeface="Arial"/>
                <a:cs typeface="Arial"/>
              </a:rPr>
              <a:t>AML</a:t>
            </a:r>
            <a:r>
              <a:rPr sz="3700" spc="4" dirty="0">
                <a:latin typeface="Arial"/>
                <a:cs typeface="Arial"/>
              </a:rPr>
              <a:t>-</a:t>
            </a:r>
            <a:r>
              <a:rPr sz="3700" spc="-4" dirty="0">
                <a:latin typeface="Arial"/>
                <a:cs typeface="Arial"/>
              </a:rPr>
              <a:t>3104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47419" y="749579"/>
            <a:ext cx="650832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Stocha</a:t>
            </a:r>
            <a:r>
              <a:rPr sz="6600" spc="9" baseline="3103" dirty="0">
                <a:latin typeface="Calibri"/>
                <a:cs typeface="Calibri"/>
              </a:rPr>
              <a:t>s</a:t>
            </a:r>
            <a:r>
              <a:rPr sz="6600" spc="0" baseline="3103" dirty="0">
                <a:latin typeface="Calibri"/>
                <a:cs typeface="Calibri"/>
              </a:rPr>
              <a:t>tic Gradient</a:t>
            </a:r>
            <a:r>
              <a:rPr sz="6600" spc="-14" baseline="3103" dirty="0">
                <a:latin typeface="Calibri"/>
                <a:cs typeface="Calibri"/>
              </a:rPr>
              <a:t> </a:t>
            </a:r>
            <a:r>
              <a:rPr sz="6600" spc="0" baseline="3103" dirty="0">
                <a:latin typeface="Calibri"/>
                <a:cs typeface="Calibri"/>
              </a:rPr>
              <a:t>Descent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5728" y="1937181"/>
            <a:ext cx="10032029" cy="2961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412">
              <a:lnSpc>
                <a:spcPts val="3115"/>
              </a:lnSpc>
              <a:spcBef>
                <a:spcPts val="155"/>
              </a:spcBef>
            </a:pPr>
            <a:r>
              <a:rPr sz="4200" spc="0" baseline="2762" dirty="0">
                <a:latin typeface="MS UI Gothic"/>
                <a:cs typeface="MS UI Gothic"/>
              </a:rPr>
              <a:t>❑</a:t>
            </a:r>
            <a:r>
              <a:rPr sz="4200" spc="-107" baseline="2762" dirty="0">
                <a:latin typeface="MS UI Gothic"/>
                <a:cs typeface="MS UI Gothic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Stoch</a:t>
            </a:r>
            <a:r>
              <a:rPr sz="4200" spc="4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st</a:t>
            </a:r>
            <a:r>
              <a:rPr sz="4200" spc="-4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c</a:t>
            </a:r>
            <a:r>
              <a:rPr sz="4200" spc="-46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Grad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ent</a:t>
            </a:r>
            <a:r>
              <a:rPr sz="4200" spc="-8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Descent:</a:t>
            </a:r>
            <a:endParaRPr sz="2800">
              <a:latin typeface="Calibri"/>
              <a:cs typeface="Calibri"/>
            </a:endParaRPr>
          </a:p>
          <a:p>
            <a:pPr marL="62991" indent="-50291">
              <a:lnSpc>
                <a:spcPts val="3417"/>
              </a:lnSpc>
              <a:spcBef>
                <a:spcPts val="764"/>
              </a:spcBef>
            </a:pPr>
            <a:r>
              <a:rPr sz="2800" spc="0" dirty="0">
                <a:latin typeface="Calibri"/>
                <a:cs typeface="Calibri"/>
              </a:rPr>
              <a:t>• The word</a:t>
            </a:r>
            <a:r>
              <a:rPr sz="2800" spc="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‘</a:t>
            </a:r>
            <a:r>
              <a:rPr sz="2800" spc="0" dirty="0">
                <a:latin typeface="Calibri"/>
                <a:cs typeface="Calibri"/>
              </a:rPr>
              <a:t>stochast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9" dirty="0">
                <a:latin typeface="Calibri"/>
                <a:cs typeface="Calibri"/>
              </a:rPr>
              <a:t>c</a:t>
            </a:r>
            <a:r>
              <a:rPr sz="2800" spc="0" dirty="0">
                <a:latin typeface="Calibri"/>
                <a:cs typeface="Calibri"/>
              </a:rPr>
              <a:t>‘</a:t>
            </a:r>
            <a:r>
              <a:rPr sz="2800" spc="3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means a</a:t>
            </a:r>
            <a:r>
              <a:rPr sz="2800" spc="-1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system</a:t>
            </a:r>
            <a:r>
              <a:rPr sz="2800" spc="1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or a</a:t>
            </a:r>
            <a:r>
              <a:rPr sz="2800" spc="-1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process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that </a:t>
            </a:r>
            <a:r>
              <a:rPr sz="2800" spc="-4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s l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nked </a:t>
            </a:r>
            <a:endParaRPr sz="2800">
              <a:latin typeface="Calibri"/>
              <a:cs typeface="Calibri"/>
            </a:endParaRPr>
          </a:p>
          <a:p>
            <a:pPr marL="62991">
              <a:lnSpc>
                <a:spcPts val="3417"/>
              </a:lnSpc>
            </a:pPr>
            <a:r>
              <a:rPr sz="2800" spc="0" dirty="0">
                <a:latin typeface="Calibri"/>
                <a:cs typeface="Calibri"/>
              </a:rPr>
              <a:t>with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random</a:t>
            </a:r>
            <a:r>
              <a:rPr sz="2800" spc="-5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probabilit</a:t>
            </a:r>
            <a:r>
              <a:rPr sz="2800" spc="-9" dirty="0">
                <a:latin typeface="Calibri"/>
                <a:cs typeface="Calibri"/>
              </a:rPr>
              <a:t>y</a:t>
            </a:r>
            <a:r>
              <a:rPr sz="2800" spc="0" dirty="0">
                <a:latin typeface="Calibri"/>
                <a:cs typeface="Calibri"/>
              </a:rPr>
              <a:t>.</a:t>
            </a:r>
            <a:r>
              <a:rPr sz="2800" spc="-7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Hen</a:t>
            </a:r>
            <a:r>
              <a:rPr sz="2800" spc="4" dirty="0">
                <a:latin typeface="Calibri"/>
                <a:cs typeface="Calibri"/>
              </a:rPr>
              <a:t>c</a:t>
            </a:r>
            <a:r>
              <a:rPr sz="2800" spc="0" dirty="0">
                <a:latin typeface="Calibri"/>
                <a:cs typeface="Calibri"/>
              </a:rPr>
              <a:t>e,</a:t>
            </a:r>
            <a:r>
              <a:rPr sz="2800" spc="-27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in</a:t>
            </a: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St</a:t>
            </a:r>
            <a:r>
              <a:rPr sz="2800" spc="4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ch</a:t>
            </a:r>
            <a:r>
              <a:rPr sz="2800" spc="9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stic</a:t>
            </a:r>
            <a:r>
              <a:rPr sz="2800" spc="-51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Gradient</a:t>
            </a:r>
            <a:r>
              <a:rPr sz="2800" spc="-6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Des</a:t>
            </a:r>
            <a:r>
              <a:rPr sz="2800" spc="4" dirty="0">
                <a:latin typeface="Calibri"/>
                <a:cs typeface="Calibri"/>
              </a:rPr>
              <a:t>c</a:t>
            </a:r>
            <a:r>
              <a:rPr sz="2800" spc="0" dirty="0">
                <a:latin typeface="Calibri"/>
                <a:cs typeface="Calibri"/>
              </a:rPr>
              <a:t>ent,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 </a:t>
            </a:r>
            <a:endParaRPr sz="2800">
              <a:latin typeface="Calibri"/>
              <a:cs typeface="Calibri"/>
            </a:endParaRPr>
          </a:p>
          <a:p>
            <a:pPr marL="62991">
              <a:lnSpc>
                <a:spcPts val="3417"/>
              </a:lnSpc>
            </a:pPr>
            <a:r>
              <a:rPr sz="2800" spc="0" dirty="0">
                <a:latin typeface="Calibri"/>
                <a:cs typeface="Calibri"/>
              </a:rPr>
              <a:t>few</a:t>
            </a:r>
            <a:r>
              <a:rPr sz="2800" spc="-32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samples</a:t>
            </a:r>
            <a:r>
              <a:rPr sz="2800" spc="-62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are</a:t>
            </a:r>
            <a:r>
              <a:rPr sz="2800" spc="-22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selec</a:t>
            </a:r>
            <a:r>
              <a:rPr sz="2800" spc="9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ed</a:t>
            </a:r>
            <a:r>
              <a:rPr sz="2800" spc="-1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randomly</a:t>
            </a:r>
            <a:r>
              <a:rPr sz="2800" spc="-7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instead</a:t>
            </a:r>
            <a:r>
              <a:rPr sz="2800" spc="-5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of</a:t>
            </a:r>
            <a:r>
              <a:rPr sz="2800" spc="-1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the</a:t>
            </a:r>
            <a:r>
              <a:rPr sz="2800" spc="-22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wh</a:t>
            </a:r>
            <a:r>
              <a:rPr sz="2800" spc="4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le</a:t>
            </a:r>
            <a:r>
              <a:rPr sz="2800" spc="-4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4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ta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4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t</a:t>
            </a:r>
            <a:r>
              <a:rPr sz="2800" spc="-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for </a:t>
            </a:r>
            <a:endParaRPr sz="2800">
              <a:latin typeface="Calibri"/>
              <a:cs typeface="Calibri"/>
            </a:endParaRPr>
          </a:p>
          <a:p>
            <a:pPr marL="62991">
              <a:lnSpc>
                <a:spcPts val="3417"/>
              </a:lnSpc>
            </a:pP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4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ch</a:t>
            </a:r>
            <a:r>
              <a:rPr sz="2800" spc="-4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iteration.</a:t>
            </a:r>
            <a:endParaRPr sz="2800">
              <a:latin typeface="Calibri"/>
              <a:cs typeface="Calibri"/>
            </a:endParaRPr>
          </a:p>
          <a:p>
            <a:pPr marL="12700" marR="52412">
              <a:lnSpc>
                <a:spcPct val="101725"/>
              </a:lnSpc>
              <a:spcBef>
                <a:spcPts val="295"/>
              </a:spcBef>
            </a:pPr>
            <a:r>
              <a:rPr sz="2800" spc="9" dirty="0">
                <a:latin typeface="Calibri"/>
                <a:cs typeface="Calibri"/>
              </a:rPr>
              <a:t>•</a:t>
            </a:r>
            <a:r>
              <a:rPr sz="2800" spc="0" dirty="0">
                <a:latin typeface="Calibri"/>
                <a:cs typeface="Calibri"/>
              </a:rPr>
              <a:t>SGD</a:t>
            </a:r>
            <a:r>
              <a:rPr sz="2800" spc="-1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tries</a:t>
            </a:r>
            <a:r>
              <a:rPr sz="2800" spc="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to sol</a:t>
            </a:r>
            <a:r>
              <a:rPr sz="2800" spc="-9" dirty="0">
                <a:latin typeface="Calibri"/>
                <a:cs typeface="Calibri"/>
              </a:rPr>
              <a:t>v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the main p</a:t>
            </a:r>
            <a:r>
              <a:rPr sz="2800" spc="-9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ob</a:t>
            </a:r>
            <a:r>
              <a:rPr sz="2800" spc="-9" dirty="0">
                <a:latin typeface="Calibri"/>
                <a:cs typeface="Calibri"/>
              </a:rPr>
              <a:t>l</a:t>
            </a:r>
            <a:r>
              <a:rPr sz="2800" spc="0" dirty="0">
                <a:latin typeface="Calibri"/>
                <a:cs typeface="Calibri"/>
              </a:rPr>
              <a:t>em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in Batch</a:t>
            </a:r>
            <a:r>
              <a:rPr sz="2800" spc="1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Grad</a:t>
            </a:r>
            <a:r>
              <a:rPr sz="2800" spc="-14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ent descen</a:t>
            </a:r>
            <a:r>
              <a:rPr sz="2800" spc="19" dirty="0">
                <a:latin typeface="Calibri"/>
                <a:cs typeface="Calibri"/>
              </a:rPr>
              <a:t>t</a:t>
            </a:r>
            <a:r>
              <a:rPr sz="2800" spc="-4" dirty="0">
                <a:latin typeface="Calibri"/>
                <a:cs typeface="Calibri"/>
              </a:rPr>
              <a:t>-</a:t>
            </a:r>
            <a:r>
              <a:rPr sz="2800" spc="0" dirty="0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marL="62991" marR="52412">
              <a:lnSpc>
                <a:spcPts val="3025"/>
              </a:lnSpc>
              <a:spcBef>
                <a:spcPts val="151"/>
              </a:spcBef>
            </a:pPr>
            <a:r>
              <a:rPr sz="4200" spc="0" baseline="2925" dirty="0">
                <a:latin typeface="Calibri"/>
                <a:cs typeface="Calibri"/>
              </a:rPr>
              <a:t>usa</a:t>
            </a:r>
            <a:r>
              <a:rPr sz="4200" spc="9" baseline="2925" dirty="0">
                <a:latin typeface="Calibri"/>
                <a:cs typeface="Calibri"/>
              </a:rPr>
              <a:t>g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r>
              <a:rPr sz="4200" spc="-66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of</a:t>
            </a:r>
            <a:r>
              <a:rPr sz="4200" spc="-1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wh</a:t>
            </a:r>
            <a:r>
              <a:rPr sz="4200" spc="4" baseline="2925" dirty="0">
                <a:latin typeface="Calibri"/>
                <a:cs typeface="Calibri"/>
              </a:rPr>
              <a:t>o</a:t>
            </a:r>
            <a:r>
              <a:rPr sz="4200" spc="0" baseline="2925" dirty="0">
                <a:latin typeface="Calibri"/>
                <a:cs typeface="Calibri"/>
              </a:rPr>
              <a:t>le</a:t>
            </a:r>
            <a:r>
              <a:rPr sz="4200" spc="-4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tr</a:t>
            </a:r>
            <a:r>
              <a:rPr sz="4200" spc="9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in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ng</a:t>
            </a:r>
            <a:r>
              <a:rPr sz="4200" spc="-5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data</a:t>
            </a:r>
            <a:r>
              <a:rPr sz="4200" spc="-40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to</a:t>
            </a:r>
            <a:r>
              <a:rPr sz="4200" spc="9" baseline="2925" dirty="0">
                <a:latin typeface="Calibri"/>
                <a:cs typeface="Calibri"/>
              </a:rPr>
              <a:t> c</a:t>
            </a:r>
            <a:r>
              <a:rPr sz="4200" spc="0" baseline="2925" dirty="0">
                <a:latin typeface="Calibri"/>
                <a:cs typeface="Calibri"/>
              </a:rPr>
              <a:t>al</a:t>
            </a:r>
            <a:r>
              <a:rPr sz="4200" spc="9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ulate</a:t>
            </a:r>
            <a:r>
              <a:rPr sz="4200" spc="-7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gr</a:t>
            </a:r>
            <a:r>
              <a:rPr sz="4200" spc="9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dients</a:t>
            </a:r>
            <a:r>
              <a:rPr sz="4200" spc="-81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as</a:t>
            </a:r>
            <a:r>
              <a:rPr sz="4200" spc="-1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r>
              <a:rPr sz="4200" spc="4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ch</a:t>
            </a:r>
            <a:r>
              <a:rPr sz="4200" spc="-4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step.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728" y="5028438"/>
            <a:ext cx="3119746" cy="1148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• SGD</a:t>
            </a:r>
            <a:r>
              <a:rPr sz="4200" spc="-3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is</a:t>
            </a:r>
            <a:r>
              <a:rPr sz="4200" spc="-1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st</a:t>
            </a:r>
            <a:r>
              <a:rPr sz="4200" spc="4" baseline="2925" dirty="0">
                <a:latin typeface="Calibri"/>
                <a:cs typeface="Calibri"/>
              </a:rPr>
              <a:t>o</a:t>
            </a:r>
            <a:r>
              <a:rPr sz="4200" spc="0" baseline="2925" dirty="0">
                <a:latin typeface="Calibri"/>
                <a:cs typeface="Calibri"/>
              </a:rPr>
              <a:t>chastic</a:t>
            </a:r>
            <a:r>
              <a:rPr sz="4200" spc="-8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in</a:t>
            </a:r>
            <a:endParaRPr sz="2800">
              <a:latin typeface="Calibri"/>
              <a:cs typeface="Calibri"/>
            </a:endParaRPr>
          </a:p>
          <a:p>
            <a:pPr marL="62991" marR="7879">
              <a:lnSpc>
                <a:spcPts val="3025"/>
              </a:lnSpc>
              <a:spcBef>
                <a:spcPts val="3"/>
              </a:spcBef>
            </a:pPr>
            <a:r>
              <a:rPr sz="4200" spc="0" baseline="2925" dirty="0">
                <a:latin typeface="Calibri"/>
                <a:cs typeface="Calibri"/>
              </a:rPr>
              <a:t>training</a:t>
            </a:r>
            <a:r>
              <a:rPr sz="4200" spc="-6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data</a:t>
            </a:r>
            <a:r>
              <a:rPr sz="4200" spc="-25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at</a:t>
            </a:r>
            <a:r>
              <a:rPr sz="4200" spc="-2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ea</a:t>
            </a:r>
            <a:r>
              <a:rPr sz="4200" spc="9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h</a:t>
            </a:r>
            <a:endParaRPr sz="2800">
              <a:latin typeface="Calibri"/>
              <a:cs typeface="Calibri"/>
            </a:endParaRPr>
          </a:p>
          <a:p>
            <a:pPr marL="62991" marR="5376">
              <a:lnSpc>
                <a:spcPts val="3025"/>
              </a:lnSpc>
            </a:pPr>
            <a:r>
              <a:rPr sz="4200" spc="0" baseline="2925" dirty="0">
                <a:latin typeface="Calibri"/>
                <a:cs typeface="Calibri"/>
              </a:rPr>
              <a:t>much</a:t>
            </a:r>
            <a:r>
              <a:rPr sz="4200" spc="25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fast</a:t>
            </a:r>
            <a:r>
              <a:rPr sz="4200" spc="4" baseline="2925" dirty="0">
                <a:latin typeface="Calibri"/>
                <a:cs typeface="Calibri"/>
              </a:rPr>
              <a:t>e</a:t>
            </a:r>
            <a:r>
              <a:rPr sz="4200" spc="0" baseline="2925" dirty="0">
                <a:latin typeface="Calibri"/>
                <a:cs typeface="Calibri"/>
              </a:rPr>
              <a:t>r </a:t>
            </a:r>
            <a:r>
              <a:rPr sz="4200" spc="4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s</a:t>
            </a:r>
            <a:r>
              <a:rPr sz="4200" spc="-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there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9043" y="5028438"/>
            <a:ext cx="6869249" cy="1148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115" marR="53263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nature</a:t>
            </a:r>
            <a:r>
              <a:rPr sz="4200" spc="-60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i.e it p</a:t>
            </a:r>
            <a:r>
              <a:rPr sz="4200" spc="-14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cks</a:t>
            </a:r>
            <a:r>
              <a:rPr sz="4200" spc="-26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up</a:t>
            </a:r>
            <a:r>
              <a:rPr sz="4200" spc="-1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</a:t>
            </a:r>
            <a:r>
              <a:rPr sz="4200" spc="21" baseline="2925" dirty="0">
                <a:latin typeface="Calibri"/>
                <a:cs typeface="Calibri"/>
              </a:rPr>
              <a:t> </a:t>
            </a:r>
            <a:r>
              <a:rPr sz="4200" spc="4" baseline="2925" dirty="0">
                <a:latin typeface="Calibri"/>
                <a:cs typeface="Calibri"/>
              </a:rPr>
              <a:t>“</a:t>
            </a:r>
            <a:r>
              <a:rPr sz="4200" spc="0" baseline="2925" dirty="0">
                <a:latin typeface="Calibri"/>
                <a:cs typeface="Calibri"/>
              </a:rPr>
              <a:t>rando</a:t>
            </a:r>
            <a:r>
              <a:rPr sz="4200" spc="-4" baseline="2925" dirty="0">
                <a:latin typeface="Calibri"/>
                <a:cs typeface="Calibri"/>
              </a:rPr>
              <a:t>m</a:t>
            </a:r>
            <a:r>
              <a:rPr sz="4200" spc="0" baseline="2925" dirty="0">
                <a:latin typeface="Calibri"/>
                <a:cs typeface="Calibri"/>
              </a:rPr>
              <a:t>”</a:t>
            </a:r>
            <a:r>
              <a:rPr sz="4200" spc="-78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i</a:t>
            </a:r>
            <a:r>
              <a:rPr sz="4200" spc="-9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stance</a:t>
            </a:r>
            <a:r>
              <a:rPr sz="4200" spc="-70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025"/>
              </a:lnSpc>
              <a:spcBef>
                <a:spcPts val="3"/>
              </a:spcBef>
            </a:pPr>
            <a:r>
              <a:rPr sz="4200" spc="0" baseline="2925" dirty="0">
                <a:latin typeface="Calibri"/>
                <a:cs typeface="Calibri"/>
              </a:rPr>
              <a:t>st</a:t>
            </a:r>
            <a:r>
              <a:rPr sz="4200" spc="9" baseline="2925" dirty="0">
                <a:latin typeface="Calibri"/>
                <a:cs typeface="Calibri"/>
              </a:rPr>
              <a:t>e</a:t>
            </a:r>
            <a:r>
              <a:rPr sz="4200" spc="0" baseline="2925" dirty="0">
                <a:latin typeface="Calibri"/>
                <a:cs typeface="Calibri"/>
              </a:rPr>
              <a:t>p</a:t>
            </a:r>
            <a:r>
              <a:rPr sz="4200" spc="-2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and</a:t>
            </a:r>
            <a:r>
              <a:rPr sz="4200" spc="-2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then</a:t>
            </a:r>
            <a:r>
              <a:rPr sz="4200" spc="-2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c</a:t>
            </a:r>
            <a:r>
              <a:rPr sz="4200" spc="9" baseline="2925" dirty="0">
                <a:latin typeface="Calibri"/>
                <a:cs typeface="Calibri"/>
              </a:rPr>
              <a:t>o</a:t>
            </a:r>
            <a:r>
              <a:rPr sz="4200" spc="0" baseline="2925" dirty="0">
                <a:latin typeface="Calibri"/>
                <a:cs typeface="Calibri"/>
              </a:rPr>
              <a:t>mputes</a:t>
            </a:r>
            <a:r>
              <a:rPr sz="4200" spc="-7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the</a:t>
            </a:r>
            <a:r>
              <a:rPr sz="4200" spc="-3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gr</a:t>
            </a:r>
            <a:r>
              <a:rPr sz="4200" spc="9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dient</a:t>
            </a:r>
            <a:r>
              <a:rPr sz="4200" spc="-85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ma</a:t>
            </a:r>
            <a:r>
              <a:rPr sz="4200" spc="4" baseline="2925" dirty="0">
                <a:latin typeface="Calibri"/>
                <a:cs typeface="Calibri"/>
              </a:rPr>
              <a:t>k</a:t>
            </a:r>
            <a:r>
              <a:rPr sz="4200" spc="0" baseline="2925" dirty="0">
                <a:latin typeface="Calibri"/>
                <a:cs typeface="Calibri"/>
              </a:rPr>
              <a:t>ing</a:t>
            </a:r>
            <a:r>
              <a:rPr sz="4200" spc="-6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  <a:p>
            <a:pPr marL="15684" marR="53263">
              <a:lnSpc>
                <a:spcPts val="3025"/>
              </a:lnSpc>
            </a:pPr>
            <a:r>
              <a:rPr sz="4200" spc="0" baseline="2925" dirty="0">
                <a:latin typeface="Calibri"/>
                <a:cs typeface="Calibri"/>
              </a:rPr>
              <a:t>is</a:t>
            </a:r>
            <a:r>
              <a:rPr sz="4200" spc="1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much</a:t>
            </a:r>
            <a:r>
              <a:rPr sz="4200" spc="3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fewer data</a:t>
            </a:r>
            <a:r>
              <a:rPr sz="4200" spc="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to</a:t>
            </a:r>
            <a:r>
              <a:rPr sz="4200" spc="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m</a:t>
            </a:r>
            <a:r>
              <a:rPr sz="4200" spc="9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ni</a:t>
            </a:r>
            <a:r>
              <a:rPr sz="4200" spc="-9" baseline="2925" dirty="0">
                <a:latin typeface="Calibri"/>
                <a:cs typeface="Calibri"/>
              </a:rPr>
              <a:t>p</a:t>
            </a:r>
            <a:r>
              <a:rPr sz="4200" spc="0" baseline="2925" dirty="0">
                <a:latin typeface="Calibri"/>
                <a:cs typeface="Calibri"/>
              </a:rPr>
              <a:t>ulate</a:t>
            </a:r>
            <a:r>
              <a:rPr sz="4200" spc="2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at</a:t>
            </a:r>
            <a:r>
              <a:rPr sz="4200" spc="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</a:t>
            </a:r>
            <a:r>
              <a:rPr sz="4200" spc="-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sing</a:t>
            </a:r>
            <a:r>
              <a:rPr sz="4200" spc="-4" baseline="2925" dirty="0">
                <a:latin typeface="Calibri"/>
                <a:cs typeface="Calibri"/>
              </a:rPr>
              <a:t>l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6020" y="6180912"/>
            <a:ext cx="330273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time,</a:t>
            </a:r>
            <a:r>
              <a:rPr sz="4200" spc="1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unl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ke</a:t>
            </a:r>
            <a:r>
              <a:rPr sz="4200" spc="-38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B</a:t>
            </a:r>
            <a:r>
              <a:rPr sz="4200" spc="9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t</a:t>
            </a:r>
            <a:r>
              <a:rPr sz="4200" spc="4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h</a:t>
            </a:r>
            <a:r>
              <a:rPr sz="4200" spc="-3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GD.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47419" y="749579"/>
            <a:ext cx="668723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Min</a:t>
            </a:r>
            <a:r>
              <a:rPr sz="6600" spc="-4" baseline="3103" dirty="0">
                <a:latin typeface="Calibri"/>
                <a:cs typeface="Calibri"/>
              </a:rPr>
              <a:t>i-</a:t>
            </a:r>
            <a:r>
              <a:rPr sz="6600" spc="0" baseline="3103" dirty="0">
                <a:latin typeface="Calibri"/>
                <a:cs typeface="Calibri"/>
              </a:rPr>
              <a:t>Batch Gradient</a:t>
            </a:r>
            <a:r>
              <a:rPr sz="6600" spc="-14" baseline="3103" dirty="0">
                <a:latin typeface="Calibri"/>
                <a:cs typeface="Calibri"/>
              </a:rPr>
              <a:t> </a:t>
            </a:r>
            <a:r>
              <a:rPr sz="6600" spc="0" baseline="3103" dirty="0">
                <a:latin typeface="Calibri"/>
                <a:cs typeface="Calibri"/>
              </a:rPr>
              <a:t>Descent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5728" y="1937181"/>
            <a:ext cx="9226736" cy="11699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263">
              <a:lnSpc>
                <a:spcPts val="3115"/>
              </a:lnSpc>
              <a:spcBef>
                <a:spcPts val="155"/>
              </a:spcBef>
            </a:pPr>
            <a:r>
              <a:rPr sz="4200" spc="0" baseline="2762" dirty="0">
                <a:latin typeface="MS UI Gothic"/>
                <a:cs typeface="MS UI Gothic"/>
              </a:rPr>
              <a:t>❑</a:t>
            </a:r>
            <a:r>
              <a:rPr sz="4200" spc="-107" baseline="2762" dirty="0">
                <a:latin typeface="MS UI Gothic"/>
                <a:cs typeface="MS UI Gothic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M</a:t>
            </a:r>
            <a:r>
              <a:rPr sz="4200" spc="-4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n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-4" baseline="2925" dirty="0">
                <a:latin typeface="Calibri"/>
                <a:cs typeface="Calibri"/>
              </a:rPr>
              <a:t>-</a:t>
            </a:r>
            <a:r>
              <a:rPr sz="4200" spc="0" baseline="2925" dirty="0">
                <a:latin typeface="Calibri"/>
                <a:cs typeface="Calibri"/>
              </a:rPr>
              <a:t>Bat</a:t>
            </a:r>
            <a:r>
              <a:rPr sz="4200" spc="9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h</a:t>
            </a:r>
            <a:r>
              <a:rPr sz="4200" spc="-2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Grad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ent</a:t>
            </a:r>
            <a:r>
              <a:rPr sz="4200" spc="-8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Descent:</a:t>
            </a:r>
            <a:r>
              <a:rPr sz="4200" spc="-7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Parameters</a:t>
            </a:r>
            <a:r>
              <a:rPr sz="4200" spc="-131" baseline="2925" dirty="0">
                <a:latin typeface="Calibri"/>
                <a:cs typeface="Calibri"/>
              </a:rPr>
              <a:t> </a:t>
            </a:r>
            <a:r>
              <a:rPr sz="4200" spc="4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re</a:t>
            </a:r>
            <a:r>
              <a:rPr sz="4200" spc="-3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up</a:t>
            </a:r>
            <a:r>
              <a:rPr sz="4200" spc="-14" baseline="2925" dirty="0">
                <a:latin typeface="Calibri"/>
                <a:cs typeface="Calibri"/>
              </a:rPr>
              <a:t>d</a:t>
            </a:r>
            <a:r>
              <a:rPr sz="4200" spc="0" baseline="2925" dirty="0">
                <a:latin typeface="Calibri"/>
                <a:cs typeface="Calibri"/>
              </a:rPr>
              <a:t>ated</a:t>
            </a:r>
            <a:r>
              <a:rPr sz="4200" spc="-60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after</a:t>
            </a:r>
            <a:endParaRPr sz="2800">
              <a:latin typeface="Calibri"/>
              <a:cs typeface="Calibri"/>
            </a:endParaRPr>
          </a:p>
          <a:p>
            <a:pPr marL="62991">
              <a:lnSpc>
                <a:spcPts val="3025"/>
              </a:lnSpc>
            </a:pPr>
            <a:r>
              <a:rPr sz="4200" spc="0" baseline="2925" dirty="0">
                <a:latin typeface="Calibri"/>
                <a:cs typeface="Calibri"/>
              </a:rPr>
              <a:t>c</a:t>
            </a:r>
            <a:r>
              <a:rPr sz="4200" spc="9" baseline="2925" dirty="0">
                <a:latin typeface="Calibri"/>
                <a:cs typeface="Calibri"/>
              </a:rPr>
              <a:t>o</a:t>
            </a:r>
            <a:r>
              <a:rPr sz="4200" spc="0" baseline="2925" dirty="0">
                <a:latin typeface="Calibri"/>
                <a:cs typeface="Calibri"/>
              </a:rPr>
              <a:t>mputing</a:t>
            </a:r>
            <a:r>
              <a:rPr sz="4200" spc="-81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the</a:t>
            </a:r>
            <a:r>
              <a:rPr sz="4200" spc="-2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gr</a:t>
            </a:r>
            <a:r>
              <a:rPr sz="4200" spc="9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dient</a:t>
            </a:r>
            <a:r>
              <a:rPr sz="4200" spc="-85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of</a:t>
            </a:r>
            <a:r>
              <a:rPr sz="4200" spc="-2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error</a:t>
            </a:r>
            <a:r>
              <a:rPr sz="4200" spc="-3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with</a:t>
            </a:r>
            <a:r>
              <a:rPr sz="4200" spc="1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respe</a:t>
            </a:r>
            <a:r>
              <a:rPr sz="4200" spc="9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t</a:t>
            </a:r>
            <a:r>
              <a:rPr sz="4200" spc="-60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to</a:t>
            </a:r>
            <a:r>
              <a:rPr sz="4200" spc="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</a:t>
            </a:r>
            <a:r>
              <a:rPr sz="4200" spc="-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subset</a:t>
            </a:r>
            <a:r>
              <a:rPr sz="4200" spc="-3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of</a:t>
            </a:r>
            <a:r>
              <a:rPr sz="4200" spc="-1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marL="62991" marR="53263">
              <a:lnSpc>
                <a:spcPts val="3025"/>
              </a:lnSpc>
            </a:pPr>
            <a:r>
              <a:rPr sz="4200" spc="0" baseline="2925" dirty="0">
                <a:latin typeface="Calibri"/>
                <a:cs typeface="Calibri"/>
              </a:rPr>
              <a:t>train</a:t>
            </a:r>
            <a:r>
              <a:rPr sz="4200" spc="-4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ng</a:t>
            </a:r>
            <a:r>
              <a:rPr sz="4200" spc="1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set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25728" y="3749548"/>
            <a:ext cx="9814474" cy="1148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Since</a:t>
            </a:r>
            <a:r>
              <a:rPr sz="4200" spc="-3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</a:t>
            </a:r>
            <a:r>
              <a:rPr sz="4200" spc="-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subset</a:t>
            </a:r>
            <a:r>
              <a:rPr sz="4200" spc="-3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of</a:t>
            </a:r>
            <a:r>
              <a:rPr sz="4200" spc="-1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training</a:t>
            </a:r>
            <a:r>
              <a:rPr sz="4200" spc="-6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ex</a:t>
            </a:r>
            <a:r>
              <a:rPr sz="4200" spc="9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mples</a:t>
            </a:r>
            <a:r>
              <a:rPr sz="4200" spc="-9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is</a:t>
            </a:r>
            <a:r>
              <a:rPr sz="4200" spc="-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c</a:t>
            </a:r>
            <a:r>
              <a:rPr sz="4200" spc="9" baseline="2925" dirty="0">
                <a:latin typeface="Calibri"/>
                <a:cs typeface="Calibri"/>
              </a:rPr>
              <a:t>o</a:t>
            </a:r>
            <a:r>
              <a:rPr sz="4200" spc="0" baseline="2925" dirty="0">
                <a:latin typeface="Calibri"/>
                <a:cs typeface="Calibri"/>
              </a:rPr>
              <a:t>nsidered,</a:t>
            </a:r>
            <a:r>
              <a:rPr sz="4200" spc="-9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it</a:t>
            </a:r>
            <a:r>
              <a:rPr sz="4200" spc="1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c</a:t>
            </a:r>
            <a:r>
              <a:rPr sz="4200" spc="9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n</a:t>
            </a:r>
            <a:r>
              <a:rPr sz="4200" spc="-3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m</a:t>
            </a:r>
            <a:r>
              <a:rPr sz="4200" spc="9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ke</a:t>
            </a:r>
            <a:r>
              <a:rPr sz="4200" spc="-5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quick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ts val="3025"/>
              </a:lnSpc>
              <a:spcBef>
                <a:spcPts val="3"/>
              </a:spcBef>
            </a:pPr>
            <a:r>
              <a:rPr sz="4200" spc="0" baseline="2925" dirty="0">
                <a:latin typeface="Calibri"/>
                <a:cs typeface="Calibri"/>
              </a:rPr>
              <a:t>updates</a:t>
            </a:r>
            <a:r>
              <a:rPr sz="4200" spc="3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in</a:t>
            </a:r>
            <a:r>
              <a:rPr sz="4200" spc="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the</a:t>
            </a:r>
            <a:r>
              <a:rPr sz="4200" spc="1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model</a:t>
            </a:r>
            <a:r>
              <a:rPr sz="4200" spc="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parameters</a:t>
            </a:r>
            <a:r>
              <a:rPr sz="4200" spc="2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and</a:t>
            </a:r>
            <a:r>
              <a:rPr sz="4200" spc="-2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c</a:t>
            </a:r>
            <a:r>
              <a:rPr sz="4200" spc="9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n</a:t>
            </a:r>
            <a:r>
              <a:rPr sz="4200" spc="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also</a:t>
            </a:r>
            <a:r>
              <a:rPr sz="4200" spc="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exploit</a:t>
            </a:r>
            <a:r>
              <a:rPr sz="4200" spc="1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the</a:t>
            </a:r>
            <a:r>
              <a:rPr sz="4200" spc="1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speed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ts val="3025"/>
              </a:lnSpc>
            </a:pPr>
            <a:r>
              <a:rPr sz="4200" spc="0" baseline="2925" dirty="0">
                <a:latin typeface="Calibri"/>
                <a:cs typeface="Calibri"/>
              </a:rPr>
              <a:t>as</a:t>
            </a:r>
            <a:r>
              <a:rPr sz="4200" spc="4" baseline="2925" dirty="0">
                <a:latin typeface="Calibri"/>
                <a:cs typeface="Calibri"/>
              </a:rPr>
              <a:t>s</a:t>
            </a:r>
            <a:r>
              <a:rPr sz="4200" spc="0" baseline="2925" dirty="0">
                <a:latin typeface="Calibri"/>
                <a:cs typeface="Calibri"/>
              </a:rPr>
              <a:t>o</a:t>
            </a:r>
            <a:r>
              <a:rPr sz="4200" spc="9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iated</a:t>
            </a:r>
            <a:r>
              <a:rPr sz="4200" spc="-9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with</a:t>
            </a:r>
            <a:r>
              <a:rPr sz="4200" spc="1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vec</a:t>
            </a:r>
            <a:r>
              <a:rPr sz="4200" spc="9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orizing</a:t>
            </a:r>
            <a:r>
              <a:rPr sz="4200" spc="-76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the</a:t>
            </a:r>
            <a:r>
              <a:rPr sz="4200" spc="-1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c</a:t>
            </a:r>
            <a:r>
              <a:rPr sz="4200" spc="9" baseline="2925" dirty="0">
                <a:latin typeface="Calibri"/>
                <a:cs typeface="Calibri"/>
              </a:rPr>
              <a:t>o</a:t>
            </a:r>
            <a:r>
              <a:rPr sz="4200" spc="0" baseline="2925" dirty="0">
                <a:latin typeface="Calibri"/>
                <a:cs typeface="Calibri"/>
              </a:rPr>
              <a:t>de.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710940" y="460248"/>
            <a:ext cx="7642859" cy="5919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947419" y="2849397"/>
            <a:ext cx="2107880" cy="11886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Gradient</a:t>
            </a:r>
            <a:endParaRPr sz="4400">
              <a:latin typeface="Calibri"/>
              <a:cs typeface="Calibri"/>
            </a:endParaRPr>
          </a:p>
          <a:p>
            <a:pPr marL="12700" marR="83941">
              <a:lnSpc>
                <a:spcPts val="4755"/>
              </a:lnSpc>
              <a:spcBef>
                <a:spcPts val="8"/>
              </a:spcBef>
            </a:pPr>
            <a:r>
              <a:rPr sz="6600" spc="0" baseline="3103" dirty="0">
                <a:latin typeface="Calibri"/>
                <a:cs typeface="Calibri"/>
              </a:rPr>
              <a:t>Desce</a:t>
            </a:r>
            <a:r>
              <a:rPr sz="6600" spc="14" baseline="3103" dirty="0">
                <a:latin typeface="Calibri"/>
                <a:cs typeface="Calibri"/>
              </a:rPr>
              <a:t>n</a:t>
            </a:r>
            <a:r>
              <a:rPr sz="6600" spc="0" baseline="3103" dirty="0">
                <a:latin typeface="Calibri"/>
                <a:cs typeface="Calibri"/>
              </a:rPr>
              <a:t>t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887730" y="1550670"/>
            <a:ext cx="10445750" cy="14350"/>
          </a:xfrm>
          <a:custGeom>
            <a:avLst/>
            <a:gdLst/>
            <a:ahLst/>
            <a:cxnLst/>
            <a:rect l="l" t="t" r="r" b="b"/>
            <a:pathLst>
              <a:path w="10445750" h="14350">
                <a:moveTo>
                  <a:pt x="0" y="14350"/>
                </a:moveTo>
                <a:lnTo>
                  <a:pt x="10445750" y="0"/>
                </a:lnTo>
              </a:path>
            </a:pathLst>
          </a:custGeom>
          <a:ln w="19049">
            <a:solidFill>
              <a:srgbClr val="9FC5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7419" y="749579"/>
            <a:ext cx="650832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Stocha</a:t>
            </a:r>
            <a:r>
              <a:rPr sz="6600" spc="9" baseline="3103" dirty="0">
                <a:latin typeface="Calibri"/>
                <a:cs typeface="Calibri"/>
              </a:rPr>
              <a:t>s</a:t>
            </a:r>
            <a:r>
              <a:rPr sz="6600" spc="0" baseline="3103" dirty="0">
                <a:latin typeface="Calibri"/>
                <a:cs typeface="Calibri"/>
              </a:rPr>
              <a:t>tic Gradient</a:t>
            </a:r>
            <a:r>
              <a:rPr sz="6600" spc="-14" baseline="3103" dirty="0">
                <a:latin typeface="Calibri"/>
                <a:cs typeface="Calibri"/>
              </a:rPr>
              <a:t> </a:t>
            </a:r>
            <a:r>
              <a:rPr sz="6600" spc="0" baseline="3103" dirty="0">
                <a:latin typeface="Calibri"/>
                <a:cs typeface="Calibri"/>
              </a:rPr>
              <a:t>Descent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71386" y="749579"/>
            <a:ext cx="140317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(SGD)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020" y="1802048"/>
            <a:ext cx="203098" cy="2974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1759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1904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904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25298">
              <a:lnSpc>
                <a:spcPct val="95825"/>
              </a:lnSpc>
              <a:spcBef>
                <a:spcPts val="2281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4874" y="1823466"/>
            <a:ext cx="5656705" cy="298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263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Input</a:t>
            </a:r>
            <a:r>
              <a:rPr sz="4200" spc="-45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vector</a:t>
            </a:r>
            <a:r>
              <a:rPr sz="4200" spc="1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for</a:t>
            </a:r>
            <a:r>
              <a:rPr sz="4200" spc="-3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</a:t>
            </a:r>
            <a:r>
              <a:rPr sz="4200" spc="-1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few</a:t>
            </a:r>
            <a:r>
              <a:rPr sz="4200" spc="-4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ex</a:t>
            </a:r>
            <a:r>
              <a:rPr sz="4200" spc="9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mp</a:t>
            </a:r>
            <a:r>
              <a:rPr sz="4200" spc="-14" baseline="2925" dirty="0">
                <a:latin typeface="Calibri"/>
                <a:cs typeface="Calibri"/>
              </a:rPr>
              <a:t>l</a:t>
            </a:r>
            <a:r>
              <a:rPr sz="4200" spc="0" baseline="2925" dirty="0"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  <a:p>
            <a:pPr marL="12700" marR="334498">
              <a:lnSpc>
                <a:spcPts val="3417"/>
              </a:lnSpc>
              <a:spcBef>
                <a:spcPts val="1561"/>
              </a:spcBef>
            </a:pPr>
            <a:r>
              <a:rPr sz="2800" spc="0" dirty="0">
                <a:latin typeface="Calibri"/>
                <a:cs typeface="Calibri"/>
              </a:rPr>
              <a:t>Comp</a:t>
            </a:r>
            <a:r>
              <a:rPr sz="2800" spc="-9" dirty="0">
                <a:latin typeface="Calibri"/>
                <a:cs typeface="Calibri"/>
              </a:rPr>
              <a:t>u</a:t>
            </a:r>
            <a:r>
              <a:rPr sz="2800" spc="0" dirty="0">
                <a:latin typeface="Calibri"/>
                <a:cs typeface="Calibri"/>
              </a:rPr>
              <a:t>te</a:t>
            </a:r>
            <a:r>
              <a:rPr sz="2800" spc="-56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the</a:t>
            </a:r>
            <a:r>
              <a:rPr sz="2800" spc="-27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outp</a:t>
            </a:r>
            <a:r>
              <a:rPr sz="2800" spc="-14" dirty="0">
                <a:latin typeface="Calibri"/>
                <a:cs typeface="Calibri"/>
              </a:rPr>
              <a:t>u</a:t>
            </a:r>
            <a:r>
              <a:rPr sz="2800" spc="0" dirty="0">
                <a:latin typeface="Calibri"/>
                <a:cs typeface="Calibri"/>
              </a:rPr>
              <a:t>ts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and</a:t>
            </a:r>
            <a:r>
              <a:rPr sz="2800" spc="-32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the</a:t>
            </a:r>
            <a:r>
              <a:rPr sz="2800" spc="-27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erro</a:t>
            </a:r>
            <a:r>
              <a:rPr sz="2800" spc="-4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s </a:t>
            </a:r>
            <a:endParaRPr sz="2800">
              <a:latin typeface="Calibri"/>
              <a:cs typeface="Calibri"/>
            </a:endParaRPr>
          </a:p>
          <a:p>
            <a:pPr marL="12700" marR="334498">
              <a:lnSpc>
                <a:spcPts val="3417"/>
              </a:lnSpc>
              <a:spcBef>
                <a:spcPts val="1705"/>
              </a:spcBef>
            </a:pPr>
            <a:r>
              <a:rPr sz="2800" spc="0" dirty="0">
                <a:latin typeface="Calibri"/>
                <a:cs typeface="Calibri"/>
              </a:rPr>
              <a:t>Comp</a:t>
            </a:r>
            <a:r>
              <a:rPr sz="2800" spc="-9" dirty="0">
                <a:latin typeface="Calibri"/>
                <a:cs typeface="Calibri"/>
              </a:rPr>
              <a:t>u</a:t>
            </a:r>
            <a:r>
              <a:rPr sz="2800" spc="0" dirty="0">
                <a:latin typeface="Calibri"/>
                <a:cs typeface="Calibri"/>
              </a:rPr>
              <a:t>te</a:t>
            </a:r>
            <a:r>
              <a:rPr sz="2800" spc="-56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the</a:t>
            </a:r>
            <a:r>
              <a:rPr sz="2800" spc="-27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average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gradie</a:t>
            </a:r>
            <a:r>
              <a:rPr sz="2800" spc="-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t </a:t>
            </a:r>
            <a:endParaRPr sz="2800">
              <a:latin typeface="Calibri"/>
              <a:cs typeface="Calibri"/>
            </a:endParaRPr>
          </a:p>
          <a:p>
            <a:pPr marL="12700" marR="334498">
              <a:lnSpc>
                <a:spcPts val="3417"/>
              </a:lnSpc>
              <a:spcBef>
                <a:spcPts val="1705"/>
              </a:spcBef>
            </a:pPr>
            <a:r>
              <a:rPr sz="2800" spc="0" dirty="0">
                <a:latin typeface="Calibri"/>
                <a:cs typeface="Calibri"/>
              </a:rPr>
              <a:t>Adju</a:t>
            </a:r>
            <a:r>
              <a:rPr sz="2800" spc="-9" dirty="0">
                <a:latin typeface="Calibri"/>
                <a:cs typeface="Calibri"/>
              </a:rPr>
              <a:t>s</a:t>
            </a:r>
            <a:r>
              <a:rPr sz="2800" spc="0" dirty="0">
                <a:latin typeface="Calibri"/>
                <a:cs typeface="Calibri"/>
              </a:rPr>
              <a:t>t</a:t>
            </a:r>
            <a:r>
              <a:rPr sz="2800" spc="-4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ng</a:t>
            </a:r>
            <a:r>
              <a:rPr sz="2800" spc="4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the </a:t>
            </a:r>
            <a:r>
              <a:rPr sz="2800" spc="9" dirty="0">
                <a:latin typeface="Calibri"/>
                <a:cs typeface="Calibri"/>
              </a:rPr>
              <a:t>w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-4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ghts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705"/>
              </a:spcBef>
            </a:pPr>
            <a:r>
              <a:rPr sz="2400" spc="4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epeated</a:t>
            </a:r>
            <a:r>
              <a:rPr sz="2800" spc="-9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for</a:t>
            </a:r>
            <a:r>
              <a:rPr sz="2800" spc="-3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many</a:t>
            </a:r>
            <a:r>
              <a:rPr sz="2800" spc="-6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small</a:t>
            </a:r>
            <a:r>
              <a:rPr sz="2800" spc="-5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sets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from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4263" y="4427093"/>
            <a:ext cx="300885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trai</a:t>
            </a:r>
            <a:r>
              <a:rPr sz="4200" spc="-9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i</a:t>
            </a:r>
            <a:r>
              <a:rPr sz="4200" spc="-9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g</a:t>
            </a:r>
            <a:r>
              <a:rPr sz="4200" spc="-5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set</a:t>
            </a:r>
            <a:r>
              <a:rPr sz="4200" spc="-2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un</a:t>
            </a:r>
            <a:r>
              <a:rPr sz="4200" spc="-9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il</a:t>
            </a:r>
            <a:r>
              <a:rPr sz="4200" spc="-2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47419" y="4811141"/>
            <a:ext cx="9684624" cy="1415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0154" marR="52412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average</a:t>
            </a:r>
            <a:r>
              <a:rPr sz="4200" spc="-100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of</a:t>
            </a:r>
            <a:r>
              <a:rPr sz="4200" spc="-2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the</a:t>
            </a:r>
            <a:r>
              <a:rPr sz="4200" spc="-2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objective</a:t>
            </a:r>
            <a:r>
              <a:rPr sz="4200" spc="-9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fu</a:t>
            </a:r>
            <a:r>
              <a:rPr sz="4200" spc="-9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ction</a:t>
            </a:r>
            <a:r>
              <a:rPr sz="4200" spc="-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stops</a:t>
            </a:r>
            <a:r>
              <a:rPr sz="4200" spc="-45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decreasi</a:t>
            </a:r>
            <a:r>
              <a:rPr sz="4200" spc="-9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020"/>
              </a:lnSpc>
              <a:spcBef>
                <a:spcPts val="1961"/>
              </a:spcBef>
            </a:pPr>
            <a:r>
              <a:rPr sz="2800" u="heavy" spc="0" dirty="0">
                <a:latin typeface="Calibri"/>
                <a:cs typeface="Calibri"/>
              </a:rPr>
              <a:t>Stoch</a:t>
            </a:r>
            <a:r>
              <a:rPr sz="2800" u="heavy" spc="4" dirty="0">
                <a:latin typeface="Calibri"/>
                <a:cs typeface="Calibri"/>
              </a:rPr>
              <a:t>a</a:t>
            </a:r>
            <a:r>
              <a:rPr sz="2800" u="heavy" spc="0" dirty="0">
                <a:latin typeface="Calibri"/>
                <a:cs typeface="Calibri"/>
              </a:rPr>
              <a:t>st</a:t>
            </a:r>
            <a:r>
              <a:rPr sz="2800" u="heavy" spc="-4" dirty="0">
                <a:latin typeface="Calibri"/>
                <a:cs typeface="Calibri"/>
              </a:rPr>
              <a:t>i</a:t>
            </a:r>
            <a:r>
              <a:rPr sz="2800" u="heavy" spc="9" dirty="0">
                <a:latin typeface="Calibri"/>
                <a:cs typeface="Calibri"/>
              </a:rPr>
              <a:t>c</a:t>
            </a:r>
            <a:r>
              <a:rPr sz="2800" spc="0" dirty="0">
                <a:latin typeface="Calibri"/>
                <a:cs typeface="Calibri"/>
              </a:rPr>
              <a:t>:</a:t>
            </a:r>
            <a:r>
              <a:rPr sz="2800" spc="-56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small</a:t>
            </a:r>
            <a:r>
              <a:rPr sz="2800" spc="-5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set</a:t>
            </a:r>
            <a:r>
              <a:rPr sz="2800" spc="-2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gives</a:t>
            </a:r>
            <a:r>
              <a:rPr sz="2800" spc="-57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</a:t>
            </a:r>
            <a:r>
              <a:rPr sz="2800" spc="-13" dirty="0">
                <a:latin typeface="Calibri"/>
                <a:cs typeface="Calibri"/>
              </a:rPr>
              <a:t> </a:t>
            </a:r>
            <a:r>
              <a:rPr sz="2800" spc="-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oisy</a:t>
            </a:r>
            <a:r>
              <a:rPr sz="2800" spc="-4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est</a:t>
            </a:r>
            <a:r>
              <a:rPr sz="2800" spc="-4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mate</a:t>
            </a:r>
            <a:r>
              <a:rPr sz="2800" spc="-4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of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the</a:t>
            </a:r>
            <a:r>
              <a:rPr sz="2800" spc="-37" dirty="0">
                <a:latin typeface="Calibri"/>
                <a:cs typeface="Calibri"/>
              </a:rPr>
              <a:t> </a:t>
            </a:r>
            <a:r>
              <a:rPr sz="2800" spc="4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verage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gradie</a:t>
            </a:r>
            <a:r>
              <a:rPr sz="2800" spc="-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t over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all</a:t>
            </a:r>
            <a:r>
              <a:rPr sz="2800" spc="-36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ex</a:t>
            </a:r>
            <a:r>
              <a:rPr sz="2800" spc="4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mp</a:t>
            </a:r>
            <a:r>
              <a:rPr sz="2800" spc="-14" dirty="0">
                <a:latin typeface="Calibri"/>
                <a:cs typeface="Calibri"/>
              </a:rPr>
              <a:t>l</a:t>
            </a:r>
            <a:r>
              <a:rPr sz="2800" spc="0" dirty="0">
                <a:latin typeface="Calibri"/>
                <a:cs typeface="Calibri"/>
              </a:rPr>
              <a:t>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838200" y="2099284"/>
            <a:ext cx="990600" cy="642137"/>
          </a:xfrm>
          <a:custGeom>
            <a:avLst/>
            <a:gdLst/>
            <a:ahLst/>
            <a:cxnLst/>
            <a:rect l="l" t="t" r="r" b="b"/>
            <a:pathLst>
              <a:path w="990600" h="642137">
                <a:moveTo>
                  <a:pt x="0" y="642137"/>
                </a:moveTo>
                <a:lnTo>
                  <a:pt x="990600" y="642137"/>
                </a:lnTo>
                <a:lnTo>
                  <a:pt x="990600" y="0"/>
                </a:lnTo>
                <a:lnTo>
                  <a:pt x="0" y="0"/>
                </a:lnTo>
                <a:lnTo>
                  <a:pt x="0" y="642137"/>
                </a:lnTo>
                <a:close/>
              </a:path>
            </a:pathLst>
          </a:custGeom>
          <a:solidFill>
            <a:srgbClr val="1213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28800" y="2099284"/>
            <a:ext cx="4603496" cy="642137"/>
          </a:xfrm>
          <a:custGeom>
            <a:avLst/>
            <a:gdLst/>
            <a:ahLst/>
            <a:cxnLst/>
            <a:rect l="l" t="t" r="r" b="b"/>
            <a:pathLst>
              <a:path w="4603496" h="642137">
                <a:moveTo>
                  <a:pt x="0" y="642137"/>
                </a:moveTo>
                <a:lnTo>
                  <a:pt x="4603496" y="642137"/>
                </a:lnTo>
                <a:lnTo>
                  <a:pt x="4603496" y="0"/>
                </a:lnTo>
                <a:lnTo>
                  <a:pt x="0" y="0"/>
                </a:lnTo>
                <a:lnTo>
                  <a:pt x="0" y="642137"/>
                </a:lnTo>
                <a:close/>
              </a:path>
            </a:pathLst>
          </a:custGeom>
          <a:solidFill>
            <a:srgbClr val="1213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32296" y="2099284"/>
            <a:ext cx="4921504" cy="642137"/>
          </a:xfrm>
          <a:custGeom>
            <a:avLst/>
            <a:gdLst/>
            <a:ahLst/>
            <a:cxnLst/>
            <a:rect l="l" t="t" r="r" b="b"/>
            <a:pathLst>
              <a:path w="4921504" h="642137">
                <a:moveTo>
                  <a:pt x="0" y="642137"/>
                </a:moveTo>
                <a:lnTo>
                  <a:pt x="4921504" y="642137"/>
                </a:lnTo>
                <a:lnTo>
                  <a:pt x="4921504" y="0"/>
                </a:lnTo>
                <a:lnTo>
                  <a:pt x="0" y="0"/>
                </a:lnTo>
                <a:lnTo>
                  <a:pt x="0" y="642137"/>
                </a:lnTo>
                <a:close/>
              </a:path>
            </a:pathLst>
          </a:custGeom>
          <a:solidFill>
            <a:srgbClr val="1213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8200" y="2741396"/>
            <a:ext cx="990600" cy="642137"/>
          </a:xfrm>
          <a:custGeom>
            <a:avLst/>
            <a:gdLst/>
            <a:ahLst/>
            <a:cxnLst/>
            <a:rect l="l" t="t" r="r" b="b"/>
            <a:pathLst>
              <a:path w="990600" h="642137">
                <a:moveTo>
                  <a:pt x="0" y="642137"/>
                </a:moveTo>
                <a:lnTo>
                  <a:pt x="990600" y="642137"/>
                </a:lnTo>
                <a:lnTo>
                  <a:pt x="990600" y="0"/>
                </a:lnTo>
                <a:lnTo>
                  <a:pt x="0" y="0"/>
                </a:lnTo>
                <a:lnTo>
                  <a:pt x="0" y="642137"/>
                </a:lnTo>
                <a:close/>
              </a:path>
            </a:pathLst>
          </a:custGeom>
          <a:solidFill>
            <a:srgbClr val="1213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28800" y="2741396"/>
            <a:ext cx="4603496" cy="642137"/>
          </a:xfrm>
          <a:custGeom>
            <a:avLst/>
            <a:gdLst/>
            <a:ahLst/>
            <a:cxnLst/>
            <a:rect l="l" t="t" r="r" b="b"/>
            <a:pathLst>
              <a:path w="4603496" h="642137">
                <a:moveTo>
                  <a:pt x="0" y="642137"/>
                </a:moveTo>
                <a:lnTo>
                  <a:pt x="4603496" y="642137"/>
                </a:lnTo>
                <a:lnTo>
                  <a:pt x="4603496" y="0"/>
                </a:lnTo>
                <a:lnTo>
                  <a:pt x="0" y="0"/>
                </a:lnTo>
                <a:lnTo>
                  <a:pt x="0" y="642137"/>
                </a:lnTo>
                <a:close/>
              </a:path>
            </a:pathLst>
          </a:custGeom>
          <a:solidFill>
            <a:srgbClr val="1213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32296" y="2741396"/>
            <a:ext cx="4921504" cy="642137"/>
          </a:xfrm>
          <a:custGeom>
            <a:avLst/>
            <a:gdLst/>
            <a:ahLst/>
            <a:cxnLst/>
            <a:rect l="l" t="t" r="r" b="b"/>
            <a:pathLst>
              <a:path w="4921504" h="642137">
                <a:moveTo>
                  <a:pt x="0" y="642137"/>
                </a:moveTo>
                <a:lnTo>
                  <a:pt x="4921504" y="642137"/>
                </a:lnTo>
                <a:lnTo>
                  <a:pt x="4921504" y="0"/>
                </a:lnTo>
                <a:lnTo>
                  <a:pt x="0" y="0"/>
                </a:lnTo>
                <a:lnTo>
                  <a:pt x="0" y="642137"/>
                </a:lnTo>
                <a:close/>
              </a:path>
            </a:pathLst>
          </a:custGeom>
          <a:solidFill>
            <a:srgbClr val="1213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8200" y="3383648"/>
            <a:ext cx="990600" cy="399427"/>
          </a:xfrm>
          <a:custGeom>
            <a:avLst/>
            <a:gdLst/>
            <a:ahLst/>
            <a:cxnLst/>
            <a:rect l="l" t="t" r="r" b="b"/>
            <a:pathLst>
              <a:path w="990600" h="399427">
                <a:moveTo>
                  <a:pt x="0" y="399427"/>
                </a:moveTo>
                <a:lnTo>
                  <a:pt x="990600" y="399427"/>
                </a:lnTo>
                <a:lnTo>
                  <a:pt x="990600" y="0"/>
                </a:lnTo>
                <a:lnTo>
                  <a:pt x="0" y="0"/>
                </a:lnTo>
                <a:lnTo>
                  <a:pt x="0" y="399427"/>
                </a:lnTo>
                <a:close/>
              </a:path>
            </a:pathLst>
          </a:custGeom>
          <a:solidFill>
            <a:srgbClr val="1213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28800" y="3383648"/>
            <a:ext cx="4603496" cy="399427"/>
          </a:xfrm>
          <a:custGeom>
            <a:avLst/>
            <a:gdLst/>
            <a:ahLst/>
            <a:cxnLst/>
            <a:rect l="l" t="t" r="r" b="b"/>
            <a:pathLst>
              <a:path w="4603496" h="399427">
                <a:moveTo>
                  <a:pt x="0" y="399427"/>
                </a:moveTo>
                <a:lnTo>
                  <a:pt x="4603496" y="399427"/>
                </a:lnTo>
                <a:lnTo>
                  <a:pt x="4603496" y="0"/>
                </a:lnTo>
                <a:lnTo>
                  <a:pt x="0" y="0"/>
                </a:lnTo>
                <a:lnTo>
                  <a:pt x="0" y="399427"/>
                </a:lnTo>
                <a:close/>
              </a:path>
            </a:pathLst>
          </a:custGeom>
          <a:solidFill>
            <a:srgbClr val="1213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32296" y="3383648"/>
            <a:ext cx="4921504" cy="399427"/>
          </a:xfrm>
          <a:custGeom>
            <a:avLst/>
            <a:gdLst/>
            <a:ahLst/>
            <a:cxnLst/>
            <a:rect l="l" t="t" r="r" b="b"/>
            <a:pathLst>
              <a:path w="4921504" h="399427">
                <a:moveTo>
                  <a:pt x="0" y="399427"/>
                </a:moveTo>
                <a:lnTo>
                  <a:pt x="4921504" y="399427"/>
                </a:lnTo>
                <a:lnTo>
                  <a:pt x="4921504" y="0"/>
                </a:lnTo>
                <a:lnTo>
                  <a:pt x="0" y="0"/>
                </a:lnTo>
                <a:lnTo>
                  <a:pt x="0" y="399427"/>
                </a:lnTo>
                <a:close/>
              </a:path>
            </a:pathLst>
          </a:custGeom>
          <a:solidFill>
            <a:srgbClr val="1213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8200" y="3783076"/>
            <a:ext cx="990600" cy="367792"/>
          </a:xfrm>
          <a:custGeom>
            <a:avLst/>
            <a:gdLst/>
            <a:ahLst/>
            <a:cxnLst/>
            <a:rect l="l" t="t" r="r" b="b"/>
            <a:pathLst>
              <a:path w="990600" h="367792">
                <a:moveTo>
                  <a:pt x="0" y="367792"/>
                </a:moveTo>
                <a:lnTo>
                  <a:pt x="990600" y="367792"/>
                </a:lnTo>
                <a:lnTo>
                  <a:pt x="990600" y="0"/>
                </a:lnTo>
                <a:lnTo>
                  <a:pt x="0" y="0"/>
                </a:lnTo>
                <a:lnTo>
                  <a:pt x="0" y="367792"/>
                </a:lnTo>
                <a:close/>
              </a:path>
            </a:pathLst>
          </a:custGeom>
          <a:solidFill>
            <a:srgbClr val="1213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28800" y="3783076"/>
            <a:ext cx="4603496" cy="367792"/>
          </a:xfrm>
          <a:custGeom>
            <a:avLst/>
            <a:gdLst/>
            <a:ahLst/>
            <a:cxnLst/>
            <a:rect l="l" t="t" r="r" b="b"/>
            <a:pathLst>
              <a:path w="4603496" h="367792">
                <a:moveTo>
                  <a:pt x="0" y="367792"/>
                </a:moveTo>
                <a:lnTo>
                  <a:pt x="4603496" y="367792"/>
                </a:lnTo>
                <a:lnTo>
                  <a:pt x="4603496" y="0"/>
                </a:lnTo>
                <a:lnTo>
                  <a:pt x="0" y="0"/>
                </a:lnTo>
                <a:lnTo>
                  <a:pt x="0" y="367792"/>
                </a:lnTo>
                <a:close/>
              </a:path>
            </a:pathLst>
          </a:custGeom>
          <a:solidFill>
            <a:srgbClr val="1213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32296" y="3783076"/>
            <a:ext cx="4921504" cy="367792"/>
          </a:xfrm>
          <a:custGeom>
            <a:avLst/>
            <a:gdLst/>
            <a:ahLst/>
            <a:cxnLst/>
            <a:rect l="l" t="t" r="r" b="b"/>
            <a:pathLst>
              <a:path w="4921504" h="367792">
                <a:moveTo>
                  <a:pt x="0" y="367792"/>
                </a:moveTo>
                <a:lnTo>
                  <a:pt x="4921504" y="367792"/>
                </a:lnTo>
                <a:lnTo>
                  <a:pt x="4921504" y="0"/>
                </a:lnTo>
                <a:lnTo>
                  <a:pt x="0" y="0"/>
                </a:lnTo>
                <a:lnTo>
                  <a:pt x="0" y="367792"/>
                </a:lnTo>
                <a:close/>
              </a:path>
            </a:pathLst>
          </a:custGeom>
          <a:solidFill>
            <a:srgbClr val="1213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38200" y="4150842"/>
            <a:ext cx="990600" cy="642137"/>
          </a:xfrm>
          <a:custGeom>
            <a:avLst/>
            <a:gdLst/>
            <a:ahLst/>
            <a:cxnLst/>
            <a:rect l="l" t="t" r="r" b="b"/>
            <a:pathLst>
              <a:path w="990600" h="642137">
                <a:moveTo>
                  <a:pt x="0" y="642137"/>
                </a:moveTo>
                <a:lnTo>
                  <a:pt x="990600" y="642137"/>
                </a:lnTo>
                <a:lnTo>
                  <a:pt x="990600" y="0"/>
                </a:lnTo>
                <a:lnTo>
                  <a:pt x="0" y="0"/>
                </a:lnTo>
                <a:lnTo>
                  <a:pt x="0" y="642137"/>
                </a:lnTo>
                <a:close/>
              </a:path>
            </a:pathLst>
          </a:custGeom>
          <a:solidFill>
            <a:srgbClr val="1213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28800" y="4150842"/>
            <a:ext cx="4603496" cy="642137"/>
          </a:xfrm>
          <a:custGeom>
            <a:avLst/>
            <a:gdLst/>
            <a:ahLst/>
            <a:cxnLst/>
            <a:rect l="l" t="t" r="r" b="b"/>
            <a:pathLst>
              <a:path w="4603496" h="642137">
                <a:moveTo>
                  <a:pt x="0" y="642137"/>
                </a:moveTo>
                <a:lnTo>
                  <a:pt x="4603496" y="642137"/>
                </a:lnTo>
                <a:lnTo>
                  <a:pt x="4603496" y="0"/>
                </a:lnTo>
                <a:lnTo>
                  <a:pt x="0" y="0"/>
                </a:lnTo>
                <a:lnTo>
                  <a:pt x="0" y="642137"/>
                </a:lnTo>
                <a:close/>
              </a:path>
            </a:pathLst>
          </a:custGeom>
          <a:solidFill>
            <a:srgbClr val="1213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32296" y="4150842"/>
            <a:ext cx="4921504" cy="642137"/>
          </a:xfrm>
          <a:custGeom>
            <a:avLst/>
            <a:gdLst/>
            <a:ahLst/>
            <a:cxnLst/>
            <a:rect l="l" t="t" r="r" b="b"/>
            <a:pathLst>
              <a:path w="4921504" h="642137">
                <a:moveTo>
                  <a:pt x="0" y="642137"/>
                </a:moveTo>
                <a:lnTo>
                  <a:pt x="4921504" y="642137"/>
                </a:lnTo>
                <a:lnTo>
                  <a:pt x="4921504" y="0"/>
                </a:lnTo>
                <a:lnTo>
                  <a:pt x="0" y="0"/>
                </a:lnTo>
                <a:lnTo>
                  <a:pt x="0" y="642137"/>
                </a:lnTo>
                <a:close/>
              </a:path>
            </a:pathLst>
          </a:custGeom>
          <a:solidFill>
            <a:srgbClr val="1213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38200" y="4792941"/>
            <a:ext cx="990600" cy="916470"/>
          </a:xfrm>
          <a:custGeom>
            <a:avLst/>
            <a:gdLst/>
            <a:ahLst/>
            <a:cxnLst/>
            <a:rect l="l" t="t" r="r" b="b"/>
            <a:pathLst>
              <a:path w="990600" h="916470">
                <a:moveTo>
                  <a:pt x="0" y="916470"/>
                </a:moveTo>
                <a:lnTo>
                  <a:pt x="990600" y="916470"/>
                </a:lnTo>
                <a:lnTo>
                  <a:pt x="990600" y="0"/>
                </a:lnTo>
                <a:lnTo>
                  <a:pt x="0" y="0"/>
                </a:lnTo>
                <a:lnTo>
                  <a:pt x="0" y="916470"/>
                </a:lnTo>
                <a:close/>
              </a:path>
            </a:pathLst>
          </a:custGeom>
          <a:solidFill>
            <a:srgbClr val="1213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28800" y="4792941"/>
            <a:ext cx="4603496" cy="916470"/>
          </a:xfrm>
          <a:custGeom>
            <a:avLst/>
            <a:gdLst/>
            <a:ahLst/>
            <a:cxnLst/>
            <a:rect l="l" t="t" r="r" b="b"/>
            <a:pathLst>
              <a:path w="4603496" h="916470">
                <a:moveTo>
                  <a:pt x="0" y="916470"/>
                </a:moveTo>
                <a:lnTo>
                  <a:pt x="4603496" y="916470"/>
                </a:lnTo>
                <a:lnTo>
                  <a:pt x="4603496" y="0"/>
                </a:lnTo>
                <a:lnTo>
                  <a:pt x="0" y="0"/>
                </a:lnTo>
                <a:lnTo>
                  <a:pt x="0" y="916470"/>
                </a:lnTo>
                <a:close/>
              </a:path>
            </a:pathLst>
          </a:custGeom>
          <a:solidFill>
            <a:srgbClr val="1213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32296" y="4792941"/>
            <a:ext cx="4921504" cy="916470"/>
          </a:xfrm>
          <a:custGeom>
            <a:avLst/>
            <a:gdLst/>
            <a:ahLst/>
            <a:cxnLst/>
            <a:rect l="l" t="t" r="r" b="b"/>
            <a:pathLst>
              <a:path w="4921504" h="916470">
                <a:moveTo>
                  <a:pt x="0" y="916470"/>
                </a:moveTo>
                <a:lnTo>
                  <a:pt x="4921504" y="916470"/>
                </a:lnTo>
                <a:lnTo>
                  <a:pt x="4921504" y="0"/>
                </a:lnTo>
                <a:lnTo>
                  <a:pt x="0" y="0"/>
                </a:lnTo>
                <a:lnTo>
                  <a:pt x="0" y="916470"/>
                </a:lnTo>
                <a:close/>
              </a:path>
            </a:pathLst>
          </a:custGeom>
          <a:solidFill>
            <a:srgbClr val="1213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8200" y="5709412"/>
            <a:ext cx="990600" cy="642137"/>
          </a:xfrm>
          <a:custGeom>
            <a:avLst/>
            <a:gdLst/>
            <a:ahLst/>
            <a:cxnLst/>
            <a:rect l="l" t="t" r="r" b="b"/>
            <a:pathLst>
              <a:path w="990600" h="642137">
                <a:moveTo>
                  <a:pt x="0" y="642137"/>
                </a:moveTo>
                <a:lnTo>
                  <a:pt x="990600" y="642137"/>
                </a:lnTo>
                <a:lnTo>
                  <a:pt x="990600" y="0"/>
                </a:lnTo>
                <a:lnTo>
                  <a:pt x="0" y="0"/>
                </a:lnTo>
                <a:lnTo>
                  <a:pt x="0" y="642137"/>
                </a:lnTo>
                <a:close/>
              </a:path>
            </a:pathLst>
          </a:custGeom>
          <a:solidFill>
            <a:srgbClr val="1213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8800" y="5709412"/>
            <a:ext cx="4603496" cy="642137"/>
          </a:xfrm>
          <a:custGeom>
            <a:avLst/>
            <a:gdLst/>
            <a:ahLst/>
            <a:cxnLst/>
            <a:rect l="l" t="t" r="r" b="b"/>
            <a:pathLst>
              <a:path w="4603496" h="642137">
                <a:moveTo>
                  <a:pt x="0" y="642137"/>
                </a:moveTo>
                <a:lnTo>
                  <a:pt x="4603496" y="642137"/>
                </a:lnTo>
                <a:lnTo>
                  <a:pt x="4603496" y="0"/>
                </a:lnTo>
                <a:lnTo>
                  <a:pt x="0" y="0"/>
                </a:lnTo>
                <a:lnTo>
                  <a:pt x="0" y="642137"/>
                </a:lnTo>
                <a:close/>
              </a:path>
            </a:pathLst>
          </a:custGeom>
          <a:solidFill>
            <a:srgbClr val="1213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32296" y="5709412"/>
            <a:ext cx="4921504" cy="642137"/>
          </a:xfrm>
          <a:custGeom>
            <a:avLst/>
            <a:gdLst/>
            <a:ahLst/>
            <a:cxnLst/>
            <a:rect l="l" t="t" r="r" b="b"/>
            <a:pathLst>
              <a:path w="4921504" h="642137">
                <a:moveTo>
                  <a:pt x="0" y="642137"/>
                </a:moveTo>
                <a:lnTo>
                  <a:pt x="4921504" y="642137"/>
                </a:lnTo>
                <a:lnTo>
                  <a:pt x="4921504" y="0"/>
                </a:lnTo>
                <a:lnTo>
                  <a:pt x="0" y="0"/>
                </a:lnTo>
                <a:lnTo>
                  <a:pt x="0" y="642137"/>
                </a:lnTo>
                <a:close/>
              </a:path>
            </a:pathLst>
          </a:custGeom>
          <a:solidFill>
            <a:srgbClr val="1213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8200" y="6351550"/>
            <a:ext cx="990600" cy="419138"/>
          </a:xfrm>
          <a:custGeom>
            <a:avLst/>
            <a:gdLst/>
            <a:ahLst/>
            <a:cxnLst/>
            <a:rect l="l" t="t" r="r" b="b"/>
            <a:pathLst>
              <a:path w="990600" h="419138">
                <a:moveTo>
                  <a:pt x="0" y="419138"/>
                </a:moveTo>
                <a:lnTo>
                  <a:pt x="990600" y="419138"/>
                </a:lnTo>
                <a:lnTo>
                  <a:pt x="990600" y="0"/>
                </a:lnTo>
                <a:lnTo>
                  <a:pt x="0" y="0"/>
                </a:lnTo>
                <a:lnTo>
                  <a:pt x="0" y="419138"/>
                </a:lnTo>
                <a:close/>
              </a:path>
            </a:pathLst>
          </a:custGeom>
          <a:solidFill>
            <a:srgbClr val="1213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28800" y="6351550"/>
            <a:ext cx="4603496" cy="419138"/>
          </a:xfrm>
          <a:custGeom>
            <a:avLst/>
            <a:gdLst/>
            <a:ahLst/>
            <a:cxnLst/>
            <a:rect l="l" t="t" r="r" b="b"/>
            <a:pathLst>
              <a:path w="4603496" h="419138">
                <a:moveTo>
                  <a:pt x="0" y="419138"/>
                </a:moveTo>
                <a:lnTo>
                  <a:pt x="4603496" y="419138"/>
                </a:lnTo>
                <a:lnTo>
                  <a:pt x="4603496" y="0"/>
                </a:lnTo>
                <a:lnTo>
                  <a:pt x="0" y="0"/>
                </a:lnTo>
                <a:lnTo>
                  <a:pt x="0" y="419138"/>
                </a:lnTo>
                <a:close/>
              </a:path>
            </a:pathLst>
          </a:custGeom>
          <a:solidFill>
            <a:srgbClr val="1213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32296" y="6351550"/>
            <a:ext cx="4921504" cy="419138"/>
          </a:xfrm>
          <a:custGeom>
            <a:avLst/>
            <a:gdLst/>
            <a:ahLst/>
            <a:cxnLst/>
            <a:rect l="l" t="t" r="r" b="b"/>
            <a:pathLst>
              <a:path w="4921504" h="419138">
                <a:moveTo>
                  <a:pt x="0" y="419138"/>
                </a:moveTo>
                <a:lnTo>
                  <a:pt x="4921504" y="419138"/>
                </a:lnTo>
                <a:lnTo>
                  <a:pt x="4921504" y="0"/>
                </a:lnTo>
                <a:lnTo>
                  <a:pt x="0" y="0"/>
                </a:lnTo>
                <a:lnTo>
                  <a:pt x="0" y="419138"/>
                </a:lnTo>
                <a:close/>
              </a:path>
            </a:pathLst>
          </a:custGeom>
          <a:solidFill>
            <a:srgbClr val="12131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28800" y="1687576"/>
            <a:ext cx="0" cy="5086287"/>
          </a:xfrm>
          <a:custGeom>
            <a:avLst/>
            <a:gdLst/>
            <a:ahLst/>
            <a:cxnLst/>
            <a:rect l="l" t="t" r="r" b="b"/>
            <a:pathLst>
              <a:path h="5086287">
                <a:moveTo>
                  <a:pt x="0" y="0"/>
                </a:moveTo>
                <a:lnTo>
                  <a:pt x="0" y="5086287"/>
                </a:lnTo>
              </a:path>
            </a:pathLst>
          </a:custGeom>
          <a:ln w="6350">
            <a:solidFill>
              <a:srgbClr val="5FB8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432296" y="1687576"/>
            <a:ext cx="0" cy="5086287"/>
          </a:xfrm>
          <a:custGeom>
            <a:avLst/>
            <a:gdLst/>
            <a:ahLst/>
            <a:cxnLst/>
            <a:rect l="l" t="t" r="r" b="b"/>
            <a:pathLst>
              <a:path h="5086287">
                <a:moveTo>
                  <a:pt x="0" y="0"/>
                </a:moveTo>
                <a:lnTo>
                  <a:pt x="0" y="5086287"/>
                </a:lnTo>
              </a:path>
            </a:pathLst>
          </a:custGeom>
          <a:ln w="6350">
            <a:solidFill>
              <a:srgbClr val="5FB8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35025" y="2099310"/>
            <a:ext cx="10521950" cy="0"/>
          </a:xfrm>
          <a:custGeom>
            <a:avLst/>
            <a:gdLst/>
            <a:ahLst/>
            <a:cxnLst/>
            <a:rect l="l" t="t" r="r" b="b"/>
            <a:pathLst>
              <a:path w="10521950">
                <a:moveTo>
                  <a:pt x="0" y="0"/>
                </a:moveTo>
                <a:lnTo>
                  <a:pt x="10521950" y="0"/>
                </a:lnTo>
              </a:path>
            </a:pathLst>
          </a:custGeom>
          <a:ln w="6350">
            <a:solidFill>
              <a:srgbClr val="5FB8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5025" y="2741422"/>
            <a:ext cx="10521950" cy="0"/>
          </a:xfrm>
          <a:custGeom>
            <a:avLst/>
            <a:gdLst/>
            <a:ahLst/>
            <a:cxnLst/>
            <a:rect l="l" t="t" r="r" b="b"/>
            <a:pathLst>
              <a:path w="10521950">
                <a:moveTo>
                  <a:pt x="0" y="0"/>
                </a:moveTo>
                <a:lnTo>
                  <a:pt x="10521950" y="0"/>
                </a:lnTo>
              </a:path>
            </a:pathLst>
          </a:custGeom>
          <a:ln w="6350">
            <a:solidFill>
              <a:srgbClr val="5FB8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35025" y="3383534"/>
            <a:ext cx="10521950" cy="0"/>
          </a:xfrm>
          <a:custGeom>
            <a:avLst/>
            <a:gdLst/>
            <a:ahLst/>
            <a:cxnLst/>
            <a:rect l="l" t="t" r="r" b="b"/>
            <a:pathLst>
              <a:path w="10521950">
                <a:moveTo>
                  <a:pt x="0" y="0"/>
                </a:moveTo>
                <a:lnTo>
                  <a:pt x="10521950" y="0"/>
                </a:lnTo>
              </a:path>
            </a:pathLst>
          </a:custGeom>
          <a:ln w="6350">
            <a:solidFill>
              <a:srgbClr val="5FB8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5025" y="3783076"/>
            <a:ext cx="10521950" cy="0"/>
          </a:xfrm>
          <a:custGeom>
            <a:avLst/>
            <a:gdLst/>
            <a:ahLst/>
            <a:cxnLst/>
            <a:rect l="l" t="t" r="r" b="b"/>
            <a:pathLst>
              <a:path w="10521950">
                <a:moveTo>
                  <a:pt x="0" y="0"/>
                </a:moveTo>
                <a:lnTo>
                  <a:pt x="10521950" y="0"/>
                </a:lnTo>
              </a:path>
            </a:pathLst>
          </a:custGeom>
          <a:ln w="6350">
            <a:solidFill>
              <a:srgbClr val="5FB8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5025" y="4150868"/>
            <a:ext cx="10521950" cy="0"/>
          </a:xfrm>
          <a:custGeom>
            <a:avLst/>
            <a:gdLst/>
            <a:ahLst/>
            <a:cxnLst/>
            <a:rect l="l" t="t" r="r" b="b"/>
            <a:pathLst>
              <a:path w="10521950">
                <a:moveTo>
                  <a:pt x="0" y="0"/>
                </a:moveTo>
                <a:lnTo>
                  <a:pt x="10521950" y="0"/>
                </a:lnTo>
              </a:path>
            </a:pathLst>
          </a:custGeom>
          <a:ln w="6350">
            <a:solidFill>
              <a:srgbClr val="5FB8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5025" y="4792980"/>
            <a:ext cx="10521950" cy="0"/>
          </a:xfrm>
          <a:custGeom>
            <a:avLst/>
            <a:gdLst/>
            <a:ahLst/>
            <a:cxnLst/>
            <a:rect l="l" t="t" r="r" b="b"/>
            <a:pathLst>
              <a:path w="10521950">
                <a:moveTo>
                  <a:pt x="0" y="0"/>
                </a:moveTo>
                <a:lnTo>
                  <a:pt x="10521950" y="0"/>
                </a:lnTo>
              </a:path>
            </a:pathLst>
          </a:custGeom>
          <a:ln w="6350">
            <a:solidFill>
              <a:srgbClr val="5FB8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35025" y="5709412"/>
            <a:ext cx="10521950" cy="0"/>
          </a:xfrm>
          <a:custGeom>
            <a:avLst/>
            <a:gdLst/>
            <a:ahLst/>
            <a:cxnLst/>
            <a:rect l="l" t="t" r="r" b="b"/>
            <a:pathLst>
              <a:path w="10521950">
                <a:moveTo>
                  <a:pt x="0" y="0"/>
                </a:moveTo>
                <a:lnTo>
                  <a:pt x="10521950" y="0"/>
                </a:lnTo>
              </a:path>
            </a:pathLst>
          </a:custGeom>
          <a:ln w="6350">
            <a:solidFill>
              <a:srgbClr val="5FB8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35025" y="6351549"/>
            <a:ext cx="10521950" cy="0"/>
          </a:xfrm>
          <a:custGeom>
            <a:avLst/>
            <a:gdLst/>
            <a:ahLst/>
            <a:cxnLst/>
            <a:rect l="l" t="t" r="r" b="b"/>
            <a:pathLst>
              <a:path w="10521950">
                <a:moveTo>
                  <a:pt x="0" y="0"/>
                </a:moveTo>
                <a:lnTo>
                  <a:pt x="10521950" y="0"/>
                </a:lnTo>
              </a:path>
            </a:pathLst>
          </a:custGeom>
          <a:ln w="6350">
            <a:solidFill>
              <a:srgbClr val="5FB8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38200" y="1687576"/>
            <a:ext cx="0" cy="5086287"/>
          </a:xfrm>
          <a:custGeom>
            <a:avLst/>
            <a:gdLst/>
            <a:ahLst/>
            <a:cxnLst/>
            <a:rect l="l" t="t" r="r" b="b"/>
            <a:pathLst>
              <a:path h="5086287">
                <a:moveTo>
                  <a:pt x="0" y="0"/>
                </a:moveTo>
                <a:lnTo>
                  <a:pt x="0" y="5086287"/>
                </a:lnTo>
              </a:path>
            </a:pathLst>
          </a:custGeom>
          <a:ln w="6350">
            <a:solidFill>
              <a:srgbClr val="5FB8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353800" y="1687576"/>
            <a:ext cx="0" cy="5086287"/>
          </a:xfrm>
          <a:custGeom>
            <a:avLst/>
            <a:gdLst/>
            <a:ahLst/>
            <a:cxnLst/>
            <a:rect l="l" t="t" r="r" b="b"/>
            <a:pathLst>
              <a:path h="5086287">
                <a:moveTo>
                  <a:pt x="0" y="0"/>
                </a:moveTo>
                <a:lnTo>
                  <a:pt x="0" y="5086287"/>
                </a:lnTo>
              </a:path>
            </a:pathLst>
          </a:custGeom>
          <a:ln w="6350">
            <a:solidFill>
              <a:srgbClr val="5FB8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35025" y="1690751"/>
            <a:ext cx="10521950" cy="0"/>
          </a:xfrm>
          <a:custGeom>
            <a:avLst/>
            <a:gdLst/>
            <a:ahLst/>
            <a:cxnLst/>
            <a:rect l="l" t="t" r="r" b="b"/>
            <a:pathLst>
              <a:path w="10521950">
                <a:moveTo>
                  <a:pt x="0" y="0"/>
                </a:moveTo>
                <a:lnTo>
                  <a:pt x="10521950" y="0"/>
                </a:lnTo>
              </a:path>
            </a:pathLst>
          </a:custGeom>
          <a:ln w="6350">
            <a:solidFill>
              <a:srgbClr val="5FB8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35025" y="6770688"/>
            <a:ext cx="10521950" cy="0"/>
          </a:xfrm>
          <a:custGeom>
            <a:avLst/>
            <a:gdLst/>
            <a:ahLst/>
            <a:cxnLst/>
            <a:rect l="l" t="t" r="r" b="b"/>
            <a:pathLst>
              <a:path w="10521950">
                <a:moveTo>
                  <a:pt x="0" y="0"/>
                </a:moveTo>
                <a:lnTo>
                  <a:pt x="10521950" y="0"/>
                </a:lnTo>
              </a:path>
            </a:pathLst>
          </a:custGeom>
          <a:ln w="6350">
            <a:solidFill>
              <a:srgbClr val="5FB86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47419" y="448055"/>
            <a:ext cx="5488139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Batch Gradient Desce</a:t>
            </a:r>
            <a:r>
              <a:rPr sz="6600" spc="9" baseline="3103" dirty="0">
                <a:latin typeface="Calibri"/>
                <a:cs typeface="Calibri"/>
              </a:rPr>
              <a:t>n</a:t>
            </a:r>
            <a:r>
              <a:rPr sz="6600" spc="0" baseline="3103" dirty="0">
                <a:latin typeface="Calibri"/>
                <a:cs typeface="Calibri"/>
              </a:rPr>
              <a:t>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49892" y="448055"/>
            <a:ext cx="820447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Vv.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87176" y="448055"/>
            <a:ext cx="2419967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4" baseline="3103" dirty="0">
                <a:latin typeface="Calibri"/>
                <a:cs typeface="Calibri"/>
              </a:rPr>
              <a:t>S</a:t>
            </a:r>
            <a:r>
              <a:rPr sz="6600" spc="0" baseline="3103" dirty="0">
                <a:latin typeface="Calibri"/>
                <a:cs typeface="Calibri"/>
              </a:rPr>
              <a:t>tocha</a:t>
            </a:r>
            <a:r>
              <a:rPr sz="6600" spc="9" baseline="3103" dirty="0">
                <a:latin typeface="Calibri"/>
                <a:cs typeface="Calibri"/>
              </a:rPr>
              <a:t>s</a:t>
            </a:r>
            <a:r>
              <a:rPr sz="6600" spc="0" baseline="3103" dirty="0">
                <a:latin typeface="Calibri"/>
                <a:cs typeface="Calibri"/>
              </a:rPr>
              <a:t>tic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47419" y="1051331"/>
            <a:ext cx="2107880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Gradient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72829" y="1051331"/>
            <a:ext cx="194748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Descent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53886" y="2445567"/>
            <a:ext cx="79532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sam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53886" y="3087806"/>
            <a:ext cx="105044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tch 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53886" y="6056253"/>
            <a:ext cx="70251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8200" y="1690751"/>
            <a:ext cx="990600" cy="408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8"/>
              </a:spcBef>
            </a:pPr>
            <a:endParaRPr sz="500"/>
          </a:p>
          <a:p>
            <a:pPr marL="183794">
              <a:lnSpc>
                <a:spcPct val="95825"/>
              </a:lnSpc>
            </a:pPr>
            <a:r>
              <a:rPr sz="1800" b="1" spc="0" dirty="0">
                <a:latin typeface="Arial"/>
                <a:cs typeface="Arial"/>
              </a:rPr>
              <a:t>S.NO.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28800" y="1690751"/>
            <a:ext cx="4603496" cy="408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8"/>
              </a:spcBef>
            </a:pPr>
            <a:endParaRPr sz="500"/>
          </a:p>
          <a:p>
            <a:pPr marL="1006729">
              <a:lnSpc>
                <a:spcPct val="95825"/>
              </a:lnSpc>
            </a:pPr>
            <a:r>
              <a:rPr sz="1800" b="1" spc="0" dirty="0">
                <a:latin typeface="Arial"/>
                <a:cs typeface="Arial"/>
              </a:rPr>
              <a:t>B</a:t>
            </a:r>
            <a:r>
              <a:rPr sz="1800" b="1" spc="-9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tch </a:t>
            </a:r>
            <a:r>
              <a:rPr sz="1800" b="1" spc="4" dirty="0">
                <a:latin typeface="Arial"/>
                <a:cs typeface="Arial"/>
              </a:rPr>
              <a:t>G</a:t>
            </a:r>
            <a:r>
              <a:rPr sz="1800" b="1" spc="0" dirty="0">
                <a:latin typeface="Arial"/>
                <a:cs typeface="Arial"/>
              </a:rPr>
              <a:t>r</a:t>
            </a:r>
            <a:r>
              <a:rPr sz="1800" b="1" spc="-9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d</a:t>
            </a:r>
            <a:r>
              <a:rPr sz="1800" b="1" spc="4" dirty="0">
                <a:latin typeface="Arial"/>
                <a:cs typeface="Arial"/>
              </a:rPr>
              <a:t>i</a:t>
            </a:r>
            <a:r>
              <a:rPr sz="1800" b="1" spc="0" dirty="0">
                <a:latin typeface="Arial"/>
                <a:cs typeface="Arial"/>
              </a:rPr>
              <a:t>ent De</a:t>
            </a:r>
            <a:r>
              <a:rPr sz="1800" b="1" spc="-9" dirty="0">
                <a:latin typeface="Arial"/>
                <a:cs typeface="Arial"/>
              </a:rPr>
              <a:t>s</a:t>
            </a:r>
            <a:r>
              <a:rPr sz="1800" b="1" spc="0" dirty="0">
                <a:latin typeface="Arial"/>
                <a:cs typeface="Arial"/>
              </a:rPr>
              <a:t>c</a:t>
            </a:r>
            <a:r>
              <a:rPr sz="1800" b="1" spc="-9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32296" y="1690751"/>
            <a:ext cx="4921504" cy="4085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8"/>
              </a:spcBef>
            </a:pPr>
            <a:endParaRPr sz="500"/>
          </a:p>
          <a:p>
            <a:pPr marL="906018">
              <a:lnSpc>
                <a:spcPct val="95825"/>
              </a:lnSpc>
            </a:pPr>
            <a:r>
              <a:rPr sz="1800" b="1" spc="0" dirty="0">
                <a:latin typeface="Arial"/>
                <a:cs typeface="Arial"/>
              </a:rPr>
              <a:t>Stocha</a:t>
            </a:r>
            <a:r>
              <a:rPr sz="1800" b="1" spc="-4" dirty="0">
                <a:latin typeface="Arial"/>
                <a:cs typeface="Arial"/>
              </a:rPr>
              <a:t>s</a:t>
            </a:r>
            <a:r>
              <a:rPr sz="1800" b="1" spc="0" dirty="0">
                <a:latin typeface="Arial"/>
                <a:cs typeface="Arial"/>
              </a:rPr>
              <a:t>tic </a:t>
            </a:r>
            <a:r>
              <a:rPr sz="1800" b="1" spc="4" dirty="0">
                <a:latin typeface="Arial"/>
                <a:cs typeface="Arial"/>
              </a:rPr>
              <a:t>G</a:t>
            </a:r>
            <a:r>
              <a:rPr sz="1800" b="1" spc="0" dirty="0">
                <a:latin typeface="Arial"/>
                <a:cs typeface="Arial"/>
              </a:rPr>
              <a:t>r</a:t>
            </a:r>
            <a:r>
              <a:rPr sz="1800" b="1" spc="-9" dirty="0">
                <a:latin typeface="Arial"/>
                <a:cs typeface="Arial"/>
              </a:rPr>
              <a:t>a</a:t>
            </a:r>
            <a:r>
              <a:rPr sz="1800" b="1" spc="0" dirty="0">
                <a:latin typeface="Arial"/>
                <a:cs typeface="Arial"/>
              </a:rPr>
              <a:t>d</a:t>
            </a:r>
            <a:r>
              <a:rPr sz="1800" b="1" spc="4" dirty="0">
                <a:latin typeface="Arial"/>
                <a:cs typeface="Arial"/>
              </a:rPr>
              <a:t>i</a:t>
            </a:r>
            <a:r>
              <a:rPr sz="1800" b="1" spc="0" dirty="0">
                <a:latin typeface="Arial"/>
                <a:cs typeface="Arial"/>
              </a:rPr>
              <a:t>ent</a:t>
            </a:r>
            <a:r>
              <a:rPr sz="1800" b="1" spc="-4" dirty="0">
                <a:latin typeface="Arial"/>
                <a:cs typeface="Arial"/>
              </a:rPr>
              <a:t> </a:t>
            </a:r>
            <a:r>
              <a:rPr sz="1800" b="1" spc="0" dirty="0">
                <a:latin typeface="Arial"/>
                <a:cs typeface="Arial"/>
              </a:rPr>
              <a:t>D</a:t>
            </a:r>
            <a:r>
              <a:rPr sz="1800" b="1" spc="-9" dirty="0">
                <a:latin typeface="Arial"/>
                <a:cs typeface="Arial"/>
              </a:rPr>
              <a:t>e</a:t>
            </a:r>
            <a:r>
              <a:rPr sz="1800" b="1" spc="0" dirty="0">
                <a:latin typeface="Arial"/>
                <a:cs typeface="Arial"/>
              </a:rPr>
              <a:t>s</a:t>
            </a:r>
            <a:r>
              <a:rPr sz="1800" b="1" spc="-9" dirty="0">
                <a:latin typeface="Arial"/>
                <a:cs typeface="Arial"/>
              </a:rPr>
              <a:t>c</a:t>
            </a:r>
            <a:r>
              <a:rPr sz="1800" b="1" spc="0" dirty="0">
                <a:latin typeface="Arial"/>
                <a:cs typeface="Arial"/>
              </a:rPr>
              <a:t>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8200" y="2099310"/>
            <a:ext cx="990600" cy="642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6"/>
              </a:spcBef>
            </a:pPr>
            <a:endParaRPr sz="500"/>
          </a:p>
          <a:p>
            <a:pPr marL="33528">
              <a:lnSpc>
                <a:spcPct val="95825"/>
              </a:lnSpc>
              <a:spcBef>
                <a:spcPts val="1000"/>
              </a:spcBef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28800" y="2099310"/>
            <a:ext cx="4603496" cy="642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527">
              <a:lnSpc>
                <a:spcPct val="95825"/>
              </a:lnSpc>
              <a:spcBef>
                <a:spcPts val="434"/>
              </a:spcBef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pu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tes</a:t>
            </a:r>
            <a:r>
              <a:rPr sz="1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9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800" spc="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  <a:p>
            <a:pPr marL="33527">
              <a:lnSpc>
                <a:spcPct val="95825"/>
              </a:lnSpc>
              <a:spcBef>
                <a:spcPts val="90"/>
              </a:spcBef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sam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32296" y="2099310"/>
            <a:ext cx="4921504" cy="642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289">
              <a:lnSpc>
                <a:spcPct val="95825"/>
              </a:lnSpc>
              <a:spcBef>
                <a:spcPts val="434"/>
              </a:spcBef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pu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tes</a:t>
            </a:r>
            <a:r>
              <a:rPr sz="1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 si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800" spc="14" dirty="0">
                <a:solidFill>
                  <a:srgbClr val="FFFFFF"/>
                </a:solidFill>
                <a:latin typeface="Arial"/>
                <a:cs typeface="Arial"/>
              </a:rPr>
              <a:t> T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8200" y="2741422"/>
            <a:ext cx="990600" cy="642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7"/>
              </a:spcBef>
            </a:pPr>
            <a:endParaRPr sz="500"/>
          </a:p>
          <a:p>
            <a:pPr marL="33528">
              <a:lnSpc>
                <a:spcPct val="95825"/>
              </a:lnSpc>
              <a:spcBef>
                <a:spcPts val="1000"/>
              </a:spcBef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2.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28800" y="2741422"/>
            <a:ext cx="4603496" cy="642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527" marR="850992">
              <a:lnSpc>
                <a:spcPct val="100041"/>
              </a:lnSpc>
              <a:spcBef>
                <a:spcPts val="434"/>
              </a:spcBef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Sl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d c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mp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tati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4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ns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ve a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rithm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32296" y="2741422"/>
            <a:ext cx="4921504" cy="642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289">
              <a:lnSpc>
                <a:spcPct val="95825"/>
              </a:lnSpc>
              <a:spcBef>
                <a:spcPts val="434"/>
              </a:spcBef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Faster a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d l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800" spc="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com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ut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tio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ly</a:t>
            </a:r>
            <a:r>
              <a:rPr sz="180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4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ns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ve</a:t>
            </a:r>
            <a:r>
              <a:rPr sz="1800" spc="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8200" y="3383534"/>
            <a:ext cx="990600" cy="39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3"/>
              </a:spcBef>
            </a:pPr>
            <a:endParaRPr sz="550"/>
          </a:p>
          <a:p>
            <a:pPr marL="33528">
              <a:lnSpc>
                <a:spcPct val="95825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3.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8800" y="3383534"/>
            <a:ext cx="4603496" cy="39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3"/>
              </a:spcBef>
            </a:pPr>
            <a:endParaRPr sz="550"/>
          </a:p>
          <a:p>
            <a:pPr marL="33527">
              <a:lnSpc>
                <a:spcPct val="95825"/>
              </a:lnSpc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su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sted</a:t>
            </a:r>
            <a:r>
              <a:rPr sz="1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for h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ge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trai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sam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32296" y="3383534"/>
            <a:ext cx="4921504" cy="39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13"/>
              </a:spcBef>
            </a:pPr>
            <a:endParaRPr sz="550"/>
          </a:p>
          <a:p>
            <a:pPr marL="34289">
              <a:lnSpc>
                <a:spcPct val="95825"/>
              </a:lnSpc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rge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trai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sam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8200" y="3783076"/>
            <a:ext cx="990600" cy="367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528">
              <a:lnSpc>
                <a:spcPct val="95825"/>
              </a:lnSpc>
              <a:spcBef>
                <a:spcPts val="434"/>
              </a:spcBef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4.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28800" y="3783076"/>
            <a:ext cx="4603496" cy="367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527">
              <a:lnSpc>
                <a:spcPct val="95825"/>
              </a:lnSpc>
              <a:spcBef>
                <a:spcPts val="434"/>
              </a:spcBef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term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ist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tur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32296" y="3783076"/>
            <a:ext cx="4921504" cy="367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289">
              <a:lnSpc>
                <a:spcPct val="95825"/>
              </a:lnSpc>
              <a:spcBef>
                <a:spcPts val="434"/>
              </a:spcBef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Sto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cha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stic in 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tur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8200" y="4150868"/>
            <a:ext cx="990600" cy="642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7"/>
              </a:spcBef>
            </a:pPr>
            <a:endParaRPr sz="500"/>
          </a:p>
          <a:p>
            <a:pPr marL="33528">
              <a:lnSpc>
                <a:spcPct val="95825"/>
              </a:lnSpc>
              <a:spcBef>
                <a:spcPts val="1000"/>
              </a:spcBef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5.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8800" y="4150868"/>
            <a:ext cx="4603496" cy="642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527">
              <a:lnSpc>
                <a:spcPct val="95825"/>
              </a:lnSpc>
              <a:spcBef>
                <a:spcPts val="434"/>
              </a:spcBef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Giv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 o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tim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iv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33527">
              <a:lnSpc>
                <a:spcPct val="95825"/>
              </a:lnSpc>
              <a:spcBef>
                <a:spcPts val="90"/>
              </a:spcBef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to co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ver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32296" y="4150868"/>
            <a:ext cx="4921504" cy="6421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17"/>
              </a:spcBef>
            </a:pPr>
            <a:endParaRPr sz="500"/>
          </a:p>
          <a:p>
            <a:pPr marL="34289">
              <a:lnSpc>
                <a:spcPct val="95825"/>
              </a:lnSpc>
              <a:spcBef>
                <a:spcPts val="1000"/>
              </a:spcBef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Giv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 g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tim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8200" y="4792980"/>
            <a:ext cx="990600" cy="916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marL="33528">
              <a:lnSpc>
                <a:spcPct val="95825"/>
              </a:lnSpc>
              <a:spcBef>
                <a:spcPts val="2000"/>
              </a:spcBef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6.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8800" y="4792980"/>
            <a:ext cx="4603496" cy="916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marL="33527">
              <a:lnSpc>
                <a:spcPct val="95825"/>
              </a:lnSpc>
              <a:spcBef>
                <a:spcPts val="2000"/>
              </a:spcBef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spc="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sh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of p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sz="1800" spc="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32296" y="4792980"/>
            <a:ext cx="4921504" cy="916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289" marR="163541">
              <a:lnSpc>
                <a:spcPct val="100041"/>
              </a:lnSpc>
              <a:spcBef>
                <a:spcPts val="440"/>
              </a:spcBef>
            </a:pPr>
            <a:r>
              <a:rPr sz="1800" spc="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18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ta sam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sh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in a ra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spc="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er, a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this is </a:t>
            </a:r>
            <a:r>
              <a:rPr sz="1800" spc="-39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hy</a:t>
            </a:r>
            <a:r>
              <a:rPr sz="1800" spc="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9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9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sh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ng set 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ev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ry</a:t>
            </a:r>
            <a:r>
              <a:rPr sz="1800" spc="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oc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5709412"/>
            <a:ext cx="990600" cy="642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21"/>
              </a:spcBef>
            </a:pPr>
            <a:endParaRPr sz="500"/>
          </a:p>
          <a:p>
            <a:pPr marL="33528">
              <a:lnSpc>
                <a:spcPct val="95825"/>
              </a:lnSpc>
              <a:spcBef>
                <a:spcPts val="1000"/>
              </a:spcBef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7.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8800" y="5709412"/>
            <a:ext cx="4603496" cy="642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21"/>
              </a:spcBef>
            </a:pPr>
            <a:endParaRPr sz="500"/>
          </a:p>
          <a:p>
            <a:pPr marL="33527">
              <a:lnSpc>
                <a:spcPct val="95825"/>
              </a:lnSpc>
              <a:spcBef>
                <a:spcPts val="1000"/>
              </a:spcBef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’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esc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sh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ow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cal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mi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ima</a:t>
            </a:r>
            <a:r>
              <a:rPr sz="1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2296" y="5709412"/>
            <a:ext cx="4921504" cy="6421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289">
              <a:lnSpc>
                <a:spcPct val="95825"/>
              </a:lnSpc>
              <a:spcBef>
                <a:spcPts val="440"/>
              </a:spcBef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SGD can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esc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sh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ow</a:t>
            </a:r>
            <a:r>
              <a:rPr sz="1800" spc="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cal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mi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ima</a:t>
            </a:r>
            <a:r>
              <a:rPr sz="1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6351549"/>
            <a:ext cx="990600" cy="419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43"/>
              </a:spcBef>
            </a:pPr>
            <a:endParaRPr sz="600"/>
          </a:p>
          <a:p>
            <a:pPr marL="33528">
              <a:lnSpc>
                <a:spcPct val="95825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8.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8800" y="6351549"/>
            <a:ext cx="4603496" cy="419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43"/>
              </a:spcBef>
            </a:pPr>
            <a:endParaRPr sz="600"/>
          </a:p>
          <a:p>
            <a:pPr marL="33527">
              <a:lnSpc>
                <a:spcPct val="95825"/>
              </a:lnSpc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nv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rg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nce</a:t>
            </a:r>
            <a:r>
              <a:rPr sz="1800" spc="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is sl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39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432296" y="6351549"/>
            <a:ext cx="4921504" cy="419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43"/>
              </a:spcBef>
            </a:pPr>
            <a:endParaRPr sz="600"/>
          </a:p>
          <a:p>
            <a:pPr marL="34289">
              <a:lnSpc>
                <a:spcPct val="95825"/>
              </a:lnSpc>
            </a:pP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800" spc="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rthe co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ver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sz="180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much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faster.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630426" y="621232"/>
            <a:ext cx="4395045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spc="14" dirty="0">
                <a:latin typeface="Tahoma"/>
                <a:cs typeface="Tahoma"/>
              </a:rPr>
              <a:t>B</a:t>
            </a:r>
            <a:r>
              <a:rPr sz="4400" spc="0" dirty="0">
                <a:latin typeface="Tahoma"/>
                <a:cs typeface="Tahoma"/>
              </a:rPr>
              <a:t>ac</a:t>
            </a:r>
            <a:r>
              <a:rPr sz="4400" spc="-189" dirty="0">
                <a:latin typeface="Tahoma"/>
                <a:cs typeface="Tahoma"/>
              </a:rPr>
              <a:t>k</a:t>
            </a:r>
            <a:r>
              <a:rPr sz="4400" spc="-4" dirty="0">
                <a:latin typeface="Tahoma"/>
                <a:cs typeface="Tahoma"/>
              </a:rPr>
              <a:t>-</a:t>
            </a:r>
            <a:r>
              <a:rPr sz="4400" spc="0" dirty="0">
                <a:latin typeface="Tahoma"/>
                <a:cs typeface="Tahoma"/>
              </a:rPr>
              <a:t>P</a:t>
            </a:r>
            <a:r>
              <a:rPr sz="4400" spc="-29" dirty="0">
                <a:latin typeface="Tahoma"/>
                <a:cs typeface="Tahoma"/>
              </a:rPr>
              <a:t>r</a:t>
            </a:r>
            <a:r>
              <a:rPr sz="4400" spc="0" dirty="0">
                <a:latin typeface="Tahoma"/>
                <a:cs typeface="Tahoma"/>
              </a:rPr>
              <a:t>opagation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7905" y="2072316"/>
            <a:ext cx="240415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2800" spc="0" dirty="0">
                <a:latin typeface="Tahoma"/>
                <a:cs typeface="Tahoma"/>
              </a:rPr>
              <a:t>•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0805" y="2072316"/>
            <a:ext cx="7140064" cy="8077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2800" spc="0" dirty="0">
                <a:latin typeface="Tahoma"/>
                <a:cs typeface="Tahoma"/>
              </a:rPr>
              <a:t>A t</a:t>
            </a:r>
            <a:r>
              <a:rPr sz="2800" spc="-44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a</a:t>
            </a:r>
            <a:r>
              <a:rPr sz="2800" spc="-9" dirty="0">
                <a:latin typeface="Tahoma"/>
                <a:cs typeface="Tahoma"/>
              </a:rPr>
              <a:t>i</a:t>
            </a:r>
            <a:r>
              <a:rPr sz="2800" spc="0" dirty="0">
                <a:latin typeface="Tahoma"/>
                <a:cs typeface="Tahoma"/>
              </a:rPr>
              <a:t>ning</a:t>
            </a:r>
            <a:r>
              <a:rPr sz="2800" spc="29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p</a:t>
            </a:r>
            <a:r>
              <a:rPr sz="2800" spc="-9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o</a:t>
            </a:r>
            <a:r>
              <a:rPr sz="2800" spc="4" dirty="0">
                <a:latin typeface="Tahoma"/>
                <a:cs typeface="Tahoma"/>
              </a:rPr>
              <a:t>c</a:t>
            </a:r>
            <a:r>
              <a:rPr sz="2800" spc="0" dirty="0">
                <a:latin typeface="Tahoma"/>
                <a:cs typeface="Tahoma"/>
              </a:rPr>
              <a:t>edu</a:t>
            </a:r>
            <a:r>
              <a:rPr sz="2800" spc="-9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e which allows mult</a:t>
            </a:r>
            <a:r>
              <a:rPr sz="2800" spc="9" dirty="0">
                <a:latin typeface="Tahoma"/>
                <a:cs typeface="Tahoma"/>
              </a:rPr>
              <a:t>i</a:t>
            </a:r>
            <a:r>
              <a:rPr sz="2800" spc="4" dirty="0">
                <a:latin typeface="Tahoma"/>
                <a:cs typeface="Tahoma"/>
              </a:rPr>
              <a:t>-</a:t>
            </a:r>
            <a:r>
              <a:rPr sz="2800" spc="0" dirty="0">
                <a:latin typeface="Tahoma"/>
                <a:cs typeface="Tahoma"/>
              </a:rPr>
              <a:t>l</a:t>
            </a:r>
            <a:r>
              <a:rPr sz="2800" spc="-29" dirty="0">
                <a:latin typeface="Tahoma"/>
                <a:cs typeface="Tahoma"/>
              </a:rPr>
              <a:t>a</a:t>
            </a:r>
            <a:r>
              <a:rPr sz="2800" spc="-25" dirty="0">
                <a:latin typeface="Tahoma"/>
                <a:cs typeface="Tahoma"/>
              </a:rPr>
              <a:t>y</a:t>
            </a:r>
            <a:r>
              <a:rPr sz="2800" spc="0" dirty="0">
                <a:latin typeface="Tahoma"/>
                <a:cs typeface="Tahoma"/>
              </a:rPr>
              <a:t>er</a:t>
            </a:r>
            <a:endParaRPr sz="2800">
              <a:latin typeface="Tahoma"/>
              <a:cs typeface="Tahoma"/>
            </a:endParaRPr>
          </a:p>
          <a:p>
            <a:pPr marL="12700" marR="53309">
              <a:lnSpc>
                <a:spcPts val="3360"/>
              </a:lnSpc>
              <a:spcBef>
                <a:spcPts val="18"/>
              </a:spcBef>
            </a:pPr>
            <a:r>
              <a:rPr sz="4200" spc="-25" baseline="-1972" dirty="0">
                <a:latin typeface="Tahoma"/>
                <a:cs typeface="Tahoma"/>
              </a:rPr>
              <a:t>f</a:t>
            </a:r>
            <a:r>
              <a:rPr sz="4200" spc="0" baseline="-1972" dirty="0">
                <a:latin typeface="Tahoma"/>
                <a:cs typeface="Tahoma"/>
              </a:rPr>
              <a:t>e</a:t>
            </a:r>
            <a:r>
              <a:rPr sz="4200" spc="4" baseline="-1972" dirty="0">
                <a:latin typeface="Tahoma"/>
                <a:cs typeface="Tahoma"/>
              </a:rPr>
              <a:t>e</a:t>
            </a:r>
            <a:r>
              <a:rPr sz="4200" spc="0" baseline="-1972" dirty="0">
                <a:latin typeface="Tahoma"/>
                <a:cs typeface="Tahoma"/>
              </a:rPr>
              <a:t>d</a:t>
            </a:r>
            <a:r>
              <a:rPr sz="4200" spc="-25" baseline="-1972" dirty="0">
                <a:latin typeface="Tahoma"/>
                <a:cs typeface="Tahoma"/>
              </a:rPr>
              <a:t>f</a:t>
            </a:r>
            <a:r>
              <a:rPr sz="4200" spc="0" baseline="-1972" dirty="0">
                <a:latin typeface="Tahoma"/>
                <a:cs typeface="Tahoma"/>
              </a:rPr>
              <a:t>or</a:t>
            </a:r>
            <a:r>
              <a:rPr sz="4200" spc="-19" baseline="-1972" dirty="0">
                <a:latin typeface="Tahoma"/>
                <a:cs typeface="Tahoma"/>
              </a:rPr>
              <a:t>w</a:t>
            </a:r>
            <a:r>
              <a:rPr sz="4200" spc="0" baseline="-1972" dirty="0">
                <a:latin typeface="Tahoma"/>
                <a:cs typeface="Tahoma"/>
              </a:rPr>
              <a:t>a</a:t>
            </a:r>
            <a:r>
              <a:rPr sz="4200" spc="-14" baseline="-1972" dirty="0">
                <a:latin typeface="Tahoma"/>
                <a:cs typeface="Tahoma"/>
              </a:rPr>
              <a:t>r</a:t>
            </a:r>
            <a:r>
              <a:rPr sz="4200" spc="0" baseline="-1972" dirty="0">
                <a:latin typeface="Tahoma"/>
                <a:cs typeface="Tahoma"/>
              </a:rPr>
              <a:t>d</a:t>
            </a:r>
            <a:r>
              <a:rPr sz="4200" spc="-133" baseline="-1972" dirty="0">
                <a:latin typeface="Tahoma"/>
                <a:cs typeface="Tahoma"/>
              </a:rPr>
              <a:t> </a:t>
            </a:r>
            <a:r>
              <a:rPr sz="4200" spc="0" baseline="-1972" dirty="0">
                <a:latin typeface="Tahoma"/>
                <a:cs typeface="Tahoma"/>
              </a:rPr>
              <a:t>N</a:t>
            </a:r>
            <a:r>
              <a:rPr sz="4200" spc="4" baseline="-1972" dirty="0">
                <a:latin typeface="Tahoma"/>
                <a:cs typeface="Tahoma"/>
              </a:rPr>
              <a:t>e</a:t>
            </a:r>
            <a:r>
              <a:rPr sz="4200" spc="0" baseline="-1972" dirty="0">
                <a:latin typeface="Tahoma"/>
                <a:cs typeface="Tahoma"/>
              </a:rPr>
              <a:t>u</a:t>
            </a:r>
            <a:r>
              <a:rPr sz="4200" spc="-44" baseline="-1972" dirty="0">
                <a:latin typeface="Tahoma"/>
                <a:cs typeface="Tahoma"/>
              </a:rPr>
              <a:t>r</a:t>
            </a:r>
            <a:r>
              <a:rPr sz="4200" spc="0" baseline="-1972" dirty="0">
                <a:latin typeface="Tahoma"/>
                <a:cs typeface="Tahoma"/>
              </a:rPr>
              <a:t>al</a:t>
            </a:r>
            <a:r>
              <a:rPr sz="4200" spc="-44" baseline="-1972" dirty="0">
                <a:latin typeface="Tahoma"/>
                <a:cs typeface="Tahoma"/>
              </a:rPr>
              <a:t> </a:t>
            </a:r>
            <a:r>
              <a:rPr sz="4200" spc="0" baseline="-1972" dirty="0">
                <a:latin typeface="Tahoma"/>
                <a:cs typeface="Tahoma"/>
              </a:rPr>
              <a:t>N</a:t>
            </a:r>
            <a:r>
              <a:rPr sz="4200" spc="4" baseline="-1972" dirty="0">
                <a:latin typeface="Tahoma"/>
                <a:cs typeface="Tahoma"/>
              </a:rPr>
              <a:t>e</a:t>
            </a:r>
            <a:r>
              <a:rPr sz="4200" spc="0" baseline="-1972" dirty="0">
                <a:latin typeface="Tahoma"/>
                <a:cs typeface="Tahoma"/>
              </a:rPr>
              <a:t>tw</a:t>
            </a:r>
            <a:r>
              <a:rPr sz="4200" spc="4" baseline="-1972" dirty="0">
                <a:latin typeface="Tahoma"/>
                <a:cs typeface="Tahoma"/>
              </a:rPr>
              <a:t>o</a:t>
            </a:r>
            <a:r>
              <a:rPr sz="4200" spc="0" baseline="-1972" dirty="0">
                <a:latin typeface="Tahoma"/>
                <a:cs typeface="Tahoma"/>
              </a:rPr>
              <a:t>rks</a:t>
            </a:r>
            <a:r>
              <a:rPr sz="4200" spc="-105" baseline="-1972" dirty="0">
                <a:latin typeface="Tahoma"/>
                <a:cs typeface="Tahoma"/>
              </a:rPr>
              <a:t> </a:t>
            </a:r>
            <a:r>
              <a:rPr sz="4200" spc="0" baseline="-1972" dirty="0">
                <a:latin typeface="Tahoma"/>
                <a:cs typeface="Tahoma"/>
              </a:rPr>
              <a:t>to be</a:t>
            </a:r>
            <a:r>
              <a:rPr sz="4200" spc="-30" baseline="-1972" dirty="0">
                <a:latin typeface="Tahoma"/>
                <a:cs typeface="Tahoma"/>
              </a:rPr>
              <a:t> </a:t>
            </a:r>
            <a:r>
              <a:rPr sz="4200" spc="4" baseline="-1972" dirty="0">
                <a:latin typeface="Tahoma"/>
                <a:cs typeface="Tahoma"/>
              </a:rPr>
              <a:t>t</a:t>
            </a:r>
            <a:r>
              <a:rPr sz="4200" spc="-50" baseline="-1972" dirty="0">
                <a:latin typeface="Tahoma"/>
                <a:cs typeface="Tahoma"/>
              </a:rPr>
              <a:t>r</a:t>
            </a:r>
            <a:r>
              <a:rPr sz="4200" spc="0" baseline="-1972" dirty="0">
                <a:latin typeface="Tahoma"/>
                <a:cs typeface="Tahoma"/>
              </a:rPr>
              <a:t>ained;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7905" y="3011607"/>
            <a:ext cx="240415" cy="892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4">
              <a:lnSpc>
                <a:spcPts val="2995"/>
              </a:lnSpc>
              <a:spcBef>
                <a:spcPts val="149"/>
              </a:spcBef>
            </a:pPr>
            <a:r>
              <a:rPr sz="2800" spc="0" dirty="0">
                <a:latin typeface="Tahoma"/>
                <a:cs typeface="Tahoma"/>
              </a:rPr>
              <a:t>•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585"/>
              </a:lnSpc>
              <a:spcBef>
                <a:spcPts val="502"/>
              </a:spcBef>
            </a:pPr>
            <a:r>
              <a:rPr sz="2800" spc="0" dirty="0">
                <a:latin typeface="Tahoma"/>
                <a:cs typeface="Tahoma"/>
              </a:rPr>
              <a:t>•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0805" y="3011607"/>
            <a:ext cx="676879" cy="8926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58">
              <a:lnSpc>
                <a:spcPts val="2995"/>
              </a:lnSpc>
              <a:spcBef>
                <a:spcPts val="149"/>
              </a:spcBef>
            </a:pPr>
            <a:r>
              <a:rPr sz="2800" spc="0" dirty="0">
                <a:latin typeface="Tahoma"/>
                <a:cs typeface="Tahoma"/>
              </a:rPr>
              <a:t>Can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585"/>
              </a:lnSpc>
              <a:spcBef>
                <a:spcPts val="502"/>
              </a:spcBef>
            </a:pPr>
            <a:r>
              <a:rPr sz="2800" spc="0" dirty="0">
                <a:latin typeface="Tahoma"/>
                <a:cs typeface="Tahoma"/>
              </a:rPr>
              <a:t>Can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2054" y="3011607"/>
            <a:ext cx="793519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sz="2800" spc="0" dirty="0">
                <a:latin typeface="Tahoma"/>
                <a:cs typeface="Tahoma"/>
              </a:rPr>
              <a:t>the</a:t>
            </a:r>
            <a:r>
              <a:rPr sz="2800" spc="9" dirty="0">
                <a:latin typeface="Tahoma"/>
                <a:cs typeface="Tahoma"/>
              </a:rPr>
              <a:t>o</a:t>
            </a:r>
            <a:r>
              <a:rPr sz="2800" spc="-9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eti</a:t>
            </a:r>
            <a:r>
              <a:rPr sz="2800" spc="4" dirty="0">
                <a:latin typeface="Tahoma"/>
                <a:cs typeface="Tahoma"/>
              </a:rPr>
              <a:t>c</a:t>
            </a:r>
            <a:r>
              <a:rPr sz="2800" spc="0" dirty="0">
                <a:latin typeface="Tahoma"/>
                <a:cs typeface="Tahoma"/>
              </a:rPr>
              <a:t>ally</a:t>
            </a:r>
            <a:r>
              <a:rPr sz="2800" spc="-134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pe</a:t>
            </a:r>
            <a:r>
              <a:rPr sz="2800" spc="4" dirty="0">
                <a:latin typeface="Tahoma"/>
                <a:cs typeface="Tahoma"/>
              </a:rPr>
              <a:t>r</a:t>
            </a:r>
            <a:r>
              <a:rPr sz="2800" spc="-25" dirty="0">
                <a:latin typeface="Tahoma"/>
                <a:cs typeface="Tahoma"/>
              </a:rPr>
              <a:t>f</a:t>
            </a:r>
            <a:r>
              <a:rPr sz="2800" spc="0" dirty="0">
                <a:latin typeface="Tahoma"/>
                <a:cs typeface="Tahoma"/>
              </a:rPr>
              <a:t>orm</a:t>
            </a:r>
            <a:r>
              <a:rPr sz="2800" spc="-67" dirty="0">
                <a:latin typeface="Tahoma"/>
                <a:cs typeface="Tahoma"/>
              </a:rPr>
              <a:t> </a:t>
            </a:r>
            <a:r>
              <a:rPr sz="2800" spc="4" dirty="0">
                <a:latin typeface="Tahoma"/>
                <a:cs typeface="Tahoma"/>
              </a:rPr>
              <a:t>“</a:t>
            </a:r>
            <a:r>
              <a:rPr sz="2800" spc="0" dirty="0">
                <a:latin typeface="Tahoma"/>
                <a:cs typeface="Tahoma"/>
              </a:rPr>
              <a:t>a</a:t>
            </a:r>
            <a:r>
              <a:rPr sz="2800" spc="-25" dirty="0">
                <a:latin typeface="Tahoma"/>
                <a:cs typeface="Tahoma"/>
              </a:rPr>
              <a:t>n</a:t>
            </a:r>
            <a:r>
              <a:rPr sz="2800" spc="0" dirty="0">
                <a:latin typeface="Tahoma"/>
                <a:cs typeface="Tahoma"/>
              </a:rPr>
              <a:t>y”</a:t>
            </a:r>
            <a:r>
              <a:rPr sz="2800" spc="-31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inpu</a:t>
            </a:r>
            <a:r>
              <a:rPr sz="2800" spc="-44" dirty="0">
                <a:latin typeface="Tahoma"/>
                <a:cs typeface="Tahoma"/>
              </a:rPr>
              <a:t>t</a:t>
            </a:r>
            <a:r>
              <a:rPr sz="2800" spc="4" dirty="0">
                <a:latin typeface="Tahoma"/>
                <a:cs typeface="Tahoma"/>
              </a:rPr>
              <a:t>-</a:t>
            </a:r>
            <a:r>
              <a:rPr sz="2800" spc="0" dirty="0">
                <a:latin typeface="Tahoma"/>
                <a:cs typeface="Tahoma"/>
              </a:rPr>
              <a:t>out</a:t>
            </a:r>
            <a:r>
              <a:rPr sz="2800" spc="4" dirty="0">
                <a:latin typeface="Tahoma"/>
                <a:cs typeface="Tahoma"/>
              </a:rPr>
              <a:t>p</a:t>
            </a:r>
            <a:r>
              <a:rPr sz="2800" spc="0" dirty="0">
                <a:latin typeface="Tahoma"/>
                <a:cs typeface="Tahoma"/>
              </a:rPr>
              <a:t>ut</a:t>
            </a:r>
            <a:r>
              <a:rPr sz="2800" spc="-153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mapping;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42309" y="3523418"/>
            <a:ext cx="859784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2800" spc="0" dirty="0">
                <a:latin typeface="Tahoma"/>
                <a:cs typeface="Tahoma"/>
              </a:rPr>
              <a:t>learn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4710" y="3523418"/>
            <a:ext cx="390549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2800" spc="0" dirty="0">
                <a:latin typeface="Tahoma"/>
                <a:cs typeface="Tahoma"/>
              </a:rPr>
              <a:t>to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8699" y="3523418"/>
            <a:ext cx="872441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2800" spc="0" dirty="0">
                <a:latin typeface="Tahoma"/>
                <a:cs typeface="Tahoma"/>
              </a:rPr>
              <a:t>sol</a:t>
            </a:r>
            <a:r>
              <a:rPr sz="2800" spc="-25" dirty="0">
                <a:latin typeface="Tahoma"/>
                <a:cs typeface="Tahoma"/>
              </a:rPr>
              <a:t>v</a:t>
            </a:r>
            <a:r>
              <a:rPr sz="2800" spc="0" dirty="0">
                <a:latin typeface="Tahoma"/>
                <a:cs typeface="Tahoma"/>
              </a:rPr>
              <a:t>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5316" y="3523418"/>
            <a:ext cx="1198494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2800" spc="0" dirty="0">
                <a:latin typeface="Tahoma"/>
                <a:cs typeface="Tahoma"/>
              </a:rPr>
              <a:t>l</a:t>
            </a:r>
            <a:r>
              <a:rPr sz="2800" spc="-4" dirty="0">
                <a:latin typeface="Tahoma"/>
                <a:cs typeface="Tahoma"/>
              </a:rPr>
              <a:t>i</a:t>
            </a:r>
            <a:r>
              <a:rPr sz="2800" spc="0" dirty="0">
                <a:latin typeface="Tahoma"/>
                <a:cs typeface="Tahoma"/>
              </a:rPr>
              <a:t>nearly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9609" y="3523418"/>
            <a:ext cx="185866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2800" spc="0" dirty="0">
                <a:latin typeface="Tahoma"/>
                <a:cs typeface="Tahoma"/>
              </a:rPr>
              <a:t>insepa</a:t>
            </a:r>
            <a:r>
              <a:rPr sz="2800" spc="-54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ab</a:t>
            </a:r>
            <a:r>
              <a:rPr sz="2800" spc="-4" dirty="0">
                <a:latin typeface="Tahoma"/>
                <a:cs typeface="Tahoma"/>
              </a:rPr>
              <a:t>l</a:t>
            </a:r>
            <a:r>
              <a:rPr sz="2800" spc="0" dirty="0">
                <a:latin typeface="Tahoma"/>
                <a:cs typeface="Tahoma"/>
              </a:rPr>
              <a:t>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95295" y="3523418"/>
            <a:ext cx="1624135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2800" spc="0" dirty="0">
                <a:latin typeface="Tahoma"/>
                <a:cs typeface="Tahoma"/>
              </a:rPr>
              <a:t>p</a:t>
            </a:r>
            <a:r>
              <a:rPr sz="2800" spc="-9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oblems.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7333" y="6540226"/>
            <a:ext cx="24721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5"/>
              </a:lnSpc>
              <a:spcBef>
                <a:spcPts val="77"/>
              </a:spcBef>
            </a:pPr>
            <a:r>
              <a:rPr sz="1400" spc="0" dirty="0">
                <a:latin typeface="Tahoma"/>
                <a:cs typeface="Tahoma"/>
              </a:rPr>
              <a:t>25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970532" y="1440179"/>
            <a:ext cx="7904988" cy="3081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7730" y="1322070"/>
            <a:ext cx="10445750" cy="14350"/>
          </a:xfrm>
          <a:custGeom>
            <a:avLst/>
            <a:gdLst/>
            <a:ahLst/>
            <a:cxnLst/>
            <a:rect l="l" t="t" r="r" b="b"/>
            <a:pathLst>
              <a:path w="10445750" h="14350">
                <a:moveTo>
                  <a:pt x="0" y="14350"/>
                </a:moveTo>
                <a:lnTo>
                  <a:pt x="10445750" y="0"/>
                </a:lnTo>
              </a:path>
            </a:pathLst>
          </a:custGeom>
          <a:ln w="19049">
            <a:solidFill>
              <a:srgbClr val="9FC5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7419" y="597407"/>
            <a:ext cx="1325408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Multi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0318" y="597407"/>
            <a:ext cx="1338790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Layer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6640" y="597407"/>
            <a:ext cx="1633738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Neural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8276" y="597407"/>
            <a:ext cx="2079982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Network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5728" y="4527677"/>
            <a:ext cx="247410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Distort</a:t>
            </a:r>
            <a:r>
              <a:rPr sz="4200" spc="-4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the</a:t>
            </a:r>
            <a:r>
              <a:rPr sz="4200" spc="-2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inp</a:t>
            </a:r>
            <a:r>
              <a:rPr sz="4200" spc="-9" baseline="2925" dirty="0">
                <a:latin typeface="Calibri"/>
                <a:cs typeface="Calibri"/>
              </a:rPr>
              <a:t>u</a:t>
            </a:r>
            <a:r>
              <a:rPr sz="4200" spc="0" baseline="2925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6755" y="4527677"/>
            <a:ext cx="380744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spa</a:t>
            </a:r>
            <a:r>
              <a:rPr sz="4200" spc="9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r>
              <a:rPr sz="4200" spc="-4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to</a:t>
            </a:r>
            <a:r>
              <a:rPr sz="4200" spc="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ma</a:t>
            </a:r>
            <a:r>
              <a:rPr sz="4200" spc="4" baseline="2925" dirty="0">
                <a:latin typeface="Calibri"/>
                <a:cs typeface="Calibri"/>
              </a:rPr>
              <a:t>k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r>
              <a:rPr sz="4200" spc="-6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the</a:t>
            </a:r>
            <a:r>
              <a:rPr sz="4200" spc="-2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cl</a:t>
            </a:r>
            <a:r>
              <a:rPr sz="4200" spc="9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sses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18668" y="4527677"/>
            <a:ext cx="3624907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of</a:t>
            </a:r>
            <a:r>
              <a:rPr sz="4200" spc="-1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data</a:t>
            </a:r>
            <a:r>
              <a:rPr sz="4200" spc="-40" baseline="2925" dirty="0">
                <a:latin typeface="Calibri"/>
                <a:cs typeface="Calibri"/>
              </a:rPr>
              <a:t> </a:t>
            </a:r>
            <a:r>
              <a:rPr sz="4200" spc="9" baseline="2925" dirty="0">
                <a:latin typeface="Calibri"/>
                <a:cs typeface="Calibri"/>
              </a:rPr>
              <a:t>(</a:t>
            </a:r>
            <a:r>
              <a:rPr sz="4200" spc="0" baseline="2925" dirty="0">
                <a:latin typeface="Calibri"/>
                <a:cs typeface="Calibri"/>
              </a:rPr>
              <a:t>ex:</a:t>
            </a:r>
            <a:r>
              <a:rPr sz="4200" spc="-3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red</a:t>
            </a:r>
            <a:r>
              <a:rPr sz="4200" spc="-2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and</a:t>
            </a:r>
            <a:r>
              <a:rPr sz="4200" spc="-2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blue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25728" y="4911725"/>
            <a:ext cx="9879840" cy="14155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2991" marR="65112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l</a:t>
            </a:r>
            <a:r>
              <a:rPr sz="4200" spc="-4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nes)</a:t>
            </a:r>
            <a:r>
              <a:rPr sz="4200" spc="-28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l</a:t>
            </a:r>
            <a:r>
              <a:rPr sz="4200" spc="-4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nearly</a:t>
            </a:r>
            <a:r>
              <a:rPr sz="4200" spc="-55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sep</a:t>
            </a:r>
            <a:r>
              <a:rPr sz="4200" spc="4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rable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558"/>
              </a:spcBef>
            </a:pPr>
            <a:r>
              <a:rPr sz="2800" spc="0" dirty="0">
                <a:latin typeface="Calibri"/>
                <a:cs typeface="Calibri"/>
              </a:rPr>
              <a:t>Illust</a:t>
            </a:r>
            <a:r>
              <a:rPr sz="2800" spc="-4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ative</a:t>
            </a:r>
            <a:r>
              <a:rPr sz="2800" spc="1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ex</a:t>
            </a:r>
            <a:r>
              <a:rPr sz="2800" spc="4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mp</a:t>
            </a:r>
            <a:r>
              <a:rPr sz="2800" spc="-9" dirty="0">
                <a:latin typeface="Calibri"/>
                <a:cs typeface="Calibri"/>
              </a:rPr>
              <a:t>l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-1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with</a:t>
            </a:r>
            <a:r>
              <a:rPr sz="2800" spc="1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only two</a:t>
            </a:r>
            <a:r>
              <a:rPr sz="2800" spc="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input</a:t>
            </a:r>
            <a:r>
              <a:rPr sz="2800" spc="2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un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ts,</a:t>
            </a:r>
            <a:r>
              <a:rPr sz="2800" spc="3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two</a:t>
            </a:r>
            <a:r>
              <a:rPr sz="2800" spc="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hidden</a:t>
            </a:r>
            <a:r>
              <a:rPr sz="2800" spc="2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un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ts</a:t>
            </a:r>
            <a:r>
              <a:rPr sz="2800" spc="3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62991" marR="65112">
              <a:lnSpc>
                <a:spcPts val="3025"/>
              </a:lnSpc>
              <a:spcBef>
                <a:spcPts val="151"/>
              </a:spcBef>
            </a:pPr>
            <a:r>
              <a:rPr sz="4200" spc="0" baseline="2925" dirty="0">
                <a:latin typeface="Calibri"/>
                <a:cs typeface="Calibri"/>
              </a:rPr>
              <a:t>one</a:t>
            </a:r>
            <a:r>
              <a:rPr sz="4200" spc="-2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output</a:t>
            </a:r>
            <a:r>
              <a:rPr sz="4200" spc="-3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unit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963156" y="1248155"/>
            <a:ext cx="4369308" cy="5239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7730" y="1550670"/>
            <a:ext cx="10445750" cy="14350"/>
          </a:xfrm>
          <a:custGeom>
            <a:avLst/>
            <a:gdLst/>
            <a:ahLst/>
            <a:cxnLst/>
            <a:rect l="l" t="t" r="r" b="b"/>
            <a:pathLst>
              <a:path w="10445750" h="14350">
                <a:moveTo>
                  <a:pt x="0" y="14350"/>
                </a:moveTo>
                <a:lnTo>
                  <a:pt x="10445750" y="0"/>
                </a:lnTo>
              </a:path>
            </a:pathLst>
          </a:custGeom>
          <a:ln w="19049">
            <a:solidFill>
              <a:srgbClr val="9FC5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1219" y="749579"/>
            <a:ext cx="324838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Feed Forward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740" y="2224658"/>
            <a:ext cx="5711764" cy="3453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263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•</a:t>
            </a:r>
            <a:r>
              <a:rPr sz="4200" spc="-238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Map</a:t>
            </a:r>
            <a:r>
              <a:rPr sz="4200" spc="-3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</a:t>
            </a:r>
            <a:r>
              <a:rPr sz="4200" spc="-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fi</a:t>
            </a:r>
            <a:r>
              <a:rPr sz="4200" spc="-69" baseline="2925" dirty="0">
                <a:latin typeface="Calibri"/>
                <a:cs typeface="Calibri"/>
              </a:rPr>
              <a:t>x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r>
              <a:rPr sz="4200" spc="-19" baseline="2925" dirty="0">
                <a:latin typeface="Calibri"/>
                <a:cs typeface="Calibri"/>
              </a:rPr>
              <a:t>d</a:t>
            </a:r>
            <a:r>
              <a:rPr sz="4200" spc="-4" baseline="2925" dirty="0">
                <a:latin typeface="Calibri"/>
                <a:cs typeface="Calibri"/>
              </a:rPr>
              <a:t>-</a:t>
            </a:r>
            <a:r>
              <a:rPr sz="4200" spc="0" baseline="2925" dirty="0">
                <a:latin typeface="Calibri"/>
                <a:cs typeface="Calibri"/>
              </a:rPr>
              <a:t>si</a:t>
            </a:r>
            <a:r>
              <a:rPr sz="4200" spc="-69" baseline="2925" dirty="0">
                <a:latin typeface="Calibri"/>
                <a:cs typeface="Calibri"/>
              </a:rPr>
              <a:t>z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r>
              <a:rPr sz="4200" spc="-91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i</a:t>
            </a:r>
            <a:r>
              <a:rPr sz="4200" spc="-9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put</a:t>
            </a:r>
            <a:r>
              <a:rPr sz="4200" spc="-3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(E</a:t>
            </a:r>
            <a:r>
              <a:rPr sz="4200" spc="4" baseline="2925" dirty="0">
                <a:latin typeface="Calibri"/>
                <a:cs typeface="Calibri"/>
              </a:rPr>
              <a:t>x</a:t>
            </a:r>
            <a:r>
              <a:rPr sz="4200" spc="0" baseline="2925" dirty="0">
                <a:latin typeface="Calibri"/>
                <a:cs typeface="Calibri"/>
              </a:rPr>
              <a:t>:</a:t>
            </a:r>
            <a:r>
              <a:rPr sz="4200" spc="-3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an</a:t>
            </a:r>
            <a:r>
              <a:rPr sz="4200" spc="-18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i</a:t>
            </a:r>
            <a:r>
              <a:rPr sz="4200" spc="-4" baseline="2925" dirty="0">
                <a:latin typeface="Calibri"/>
                <a:cs typeface="Calibri"/>
              </a:rPr>
              <a:t>m</a:t>
            </a:r>
            <a:r>
              <a:rPr sz="4200" spc="0" baseline="2925" dirty="0">
                <a:latin typeface="Calibri"/>
                <a:cs typeface="Calibri"/>
              </a:rPr>
              <a:t>a</a:t>
            </a:r>
            <a:r>
              <a:rPr sz="4200" spc="-14" baseline="2925" dirty="0">
                <a:latin typeface="Calibri"/>
                <a:cs typeface="Calibri"/>
              </a:rPr>
              <a:t>g</a:t>
            </a:r>
            <a:r>
              <a:rPr sz="4200" spc="0" baseline="2925" dirty="0">
                <a:latin typeface="Calibri"/>
                <a:cs typeface="Calibri"/>
              </a:rPr>
              <a:t>e)</a:t>
            </a:r>
            <a:endParaRPr sz="2800">
              <a:latin typeface="Calibri"/>
              <a:cs typeface="Calibri"/>
            </a:endParaRPr>
          </a:p>
          <a:p>
            <a:pPr marL="241300" marR="53263">
              <a:lnSpc>
                <a:spcPts val="3025"/>
              </a:lnSpc>
              <a:spcBef>
                <a:spcPts val="3"/>
              </a:spcBef>
            </a:pPr>
            <a:r>
              <a:rPr sz="4200" spc="-19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o</a:t>
            </a:r>
            <a:r>
              <a:rPr sz="4200" spc="-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</a:t>
            </a:r>
            <a:r>
              <a:rPr sz="4200" spc="-1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fi</a:t>
            </a:r>
            <a:r>
              <a:rPr sz="4200" spc="-69" baseline="2925" dirty="0">
                <a:latin typeface="Calibri"/>
                <a:cs typeface="Calibri"/>
              </a:rPr>
              <a:t>x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r>
              <a:rPr sz="4200" spc="-19" baseline="2925" dirty="0">
                <a:latin typeface="Calibri"/>
                <a:cs typeface="Calibri"/>
              </a:rPr>
              <a:t>d</a:t>
            </a:r>
            <a:r>
              <a:rPr sz="4200" spc="-4" baseline="2925" dirty="0">
                <a:latin typeface="Calibri"/>
                <a:cs typeface="Calibri"/>
              </a:rPr>
              <a:t>-</a:t>
            </a:r>
            <a:r>
              <a:rPr sz="4200" spc="0" baseline="2925" dirty="0">
                <a:latin typeface="Calibri"/>
                <a:cs typeface="Calibri"/>
              </a:rPr>
              <a:t>si</a:t>
            </a:r>
            <a:r>
              <a:rPr sz="4200" spc="-69" baseline="2925" dirty="0">
                <a:latin typeface="Calibri"/>
                <a:cs typeface="Calibri"/>
              </a:rPr>
              <a:t>z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r>
              <a:rPr sz="4200" spc="-81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outp</a:t>
            </a:r>
            <a:r>
              <a:rPr sz="4200" spc="-14" baseline="2925" dirty="0">
                <a:latin typeface="Calibri"/>
                <a:cs typeface="Calibri"/>
              </a:rPr>
              <a:t>u</a:t>
            </a:r>
            <a:r>
              <a:rPr sz="4200" spc="0" baseline="2925" dirty="0">
                <a:latin typeface="Calibri"/>
                <a:cs typeface="Calibri"/>
              </a:rPr>
              <a:t>t</a:t>
            </a:r>
            <a:r>
              <a:rPr sz="4200" spc="-3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(E</a:t>
            </a:r>
            <a:r>
              <a:rPr sz="4200" spc="4" baseline="2925" dirty="0">
                <a:latin typeface="Calibri"/>
                <a:cs typeface="Calibri"/>
              </a:rPr>
              <a:t>x</a:t>
            </a:r>
            <a:r>
              <a:rPr sz="4200" spc="0" baseline="2925" dirty="0">
                <a:latin typeface="Calibri"/>
                <a:cs typeface="Calibri"/>
              </a:rPr>
              <a:t>:</a:t>
            </a:r>
            <a:r>
              <a:rPr sz="4200" spc="-3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241300" marR="53263">
              <a:lnSpc>
                <a:spcPts val="3025"/>
              </a:lnSpc>
            </a:pPr>
            <a:r>
              <a:rPr sz="4200" spc="0" baseline="2925" dirty="0">
                <a:latin typeface="Calibri"/>
                <a:cs typeface="Calibri"/>
              </a:rPr>
              <a:t>p</a:t>
            </a:r>
            <a:r>
              <a:rPr sz="4200" spc="-54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obabil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ty</a:t>
            </a:r>
            <a:r>
              <a:rPr sz="4200" spc="34" baseline="2925" dirty="0">
                <a:latin typeface="Calibri"/>
                <a:cs typeface="Calibri"/>
              </a:rPr>
              <a:t> </a:t>
            </a:r>
            <a:r>
              <a:rPr sz="4200" spc="-59" baseline="2925" dirty="0">
                <a:latin typeface="Calibri"/>
                <a:cs typeface="Calibri"/>
              </a:rPr>
              <a:t>f</a:t>
            </a:r>
            <a:r>
              <a:rPr sz="4200" spc="0" baseline="2925" dirty="0">
                <a:latin typeface="Calibri"/>
                <a:cs typeface="Calibri"/>
              </a:rPr>
              <a:t>or</a:t>
            </a:r>
            <a:r>
              <a:rPr sz="4200" spc="1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ea</a:t>
            </a:r>
            <a:r>
              <a:rPr sz="4200" spc="14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h of</a:t>
            </a:r>
            <a:r>
              <a:rPr sz="4200" spc="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s</a:t>
            </a:r>
            <a:r>
              <a:rPr sz="4200" spc="-9" baseline="2925" dirty="0">
                <a:latin typeface="Calibri"/>
                <a:cs typeface="Calibri"/>
              </a:rPr>
              <a:t>e</a:t>
            </a:r>
            <a:r>
              <a:rPr sz="4200" spc="-25" baseline="2925" dirty="0">
                <a:latin typeface="Calibri"/>
                <a:cs typeface="Calibri"/>
              </a:rPr>
              <a:t>v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r>
              <a:rPr sz="4200" spc="-59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al</a:t>
            </a:r>
            <a:endParaRPr sz="2800">
              <a:latin typeface="Calibri"/>
              <a:cs typeface="Calibri"/>
            </a:endParaRPr>
          </a:p>
          <a:p>
            <a:pPr marL="241300" marR="53263">
              <a:lnSpc>
                <a:spcPts val="3025"/>
              </a:lnSpc>
            </a:pPr>
            <a:r>
              <a:rPr sz="4200" spc="-14" baseline="2925" dirty="0">
                <a:latin typeface="Calibri"/>
                <a:cs typeface="Calibri"/>
              </a:rPr>
              <a:t>ca</a:t>
            </a:r>
            <a:r>
              <a:rPr sz="4200" spc="-19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r>
              <a:rPr sz="4200" spc="-14" baseline="2925" dirty="0">
                <a:latin typeface="Calibri"/>
                <a:cs typeface="Calibri"/>
              </a:rPr>
              <a:t>g</a:t>
            </a:r>
            <a:r>
              <a:rPr sz="4200" spc="0" baseline="2925" dirty="0">
                <a:latin typeface="Calibri"/>
                <a:cs typeface="Calibri"/>
              </a:rPr>
              <a:t>ories)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ts val="3025"/>
              </a:lnSpc>
            </a:pPr>
            <a:r>
              <a:rPr sz="4200" spc="0" baseline="2925" dirty="0">
                <a:latin typeface="Calibri"/>
                <a:cs typeface="Calibri"/>
              </a:rPr>
              <a:t>•</a:t>
            </a:r>
            <a:r>
              <a:rPr sz="4200" spc="398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</a:t>
            </a:r>
            <a:r>
              <a:rPr sz="4200" spc="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s</a:t>
            </a:r>
            <a:r>
              <a:rPr sz="4200" spc="-4" baseline="2925" dirty="0">
                <a:latin typeface="Calibri"/>
                <a:cs typeface="Calibri"/>
              </a:rPr>
              <a:t>e</a:t>
            </a:r>
            <a:r>
              <a:rPr sz="4200" spc="0" baseline="2925" dirty="0">
                <a:latin typeface="Calibri"/>
                <a:cs typeface="Calibri"/>
              </a:rPr>
              <a:t>t</a:t>
            </a:r>
            <a:r>
              <a:rPr sz="4200" spc="-24" baseline="2925" dirty="0">
                <a:latin typeface="Calibri"/>
                <a:cs typeface="Calibri"/>
              </a:rPr>
              <a:t> </a:t>
            </a:r>
            <a:r>
              <a:rPr sz="4200" spc="9" baseline="2925" dirty="0">
                <a:latin typeface="Calibri"/>
                <a:cs typeface="Calibri"/>
              </a:rPr>
              <a:t>o</a:t>
            </a:r>
            <a:r>
              <a:rPr sz="4200" spc="0" baseline="2925" dirty="0">
                <a:latin typeface="Calibri"/>
                <a:cs typeface="Calibri"/>
              </a:rPr>
              <a:t>f</a:t>
            </a:r>
            <a:r>
              <a:rPr sz="4200" spc="-2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units</a:t>
            </a:r>
            <a:r>
              <a:rPr sz="4200" spc="-16" baseline="2925" dirty="0">
                <a:latin typeface="Calibri"/>
                <a:cs typeface="Calibri"/>
              </a:rPr>
              <a:t> </a:t>
            </a:r>
            <a:r>
              <a:rPr sz="4200" spc="-14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ompu</a:t>
            </a:r>
            <a:r>
              <a:rPr sz="4200" spc="-19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r>
              <a:rPr sz="4200" spc="-7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</a:t>
            </a:r>
            <a:r>
              <a:rPr sz="4200" spc="-3" baseline="2925" dirty="0">
                <a:latin typeface="Calibri"/>
                <a:cs typeface="Calibri"/>
              </a:rPr>
              <a:t> </a:t>
            </a:r>
            <a:r>
              <a:rPr sz="4200" spc="-14" baseline="2925" dirty="0">
                <a:latin typeface="Calibri"/>
                <a:cs typeface="Calibri"/>
              </a:rPr>
              <a:t>w</a:t>
            </a:r>
            <a:r>
              <a:rPr sz="4200" spc="0" baseline="2925" dirty="0">
                <a:latin typeface="Calibri"/>
                <a:cs typeface="Calibri"/>
              </a:rPr>
              <a:t>eig</a:t>
            </a:r>
            <a:r>
              <a:rPr sz="4200" spc="-19" baseline="2925" dirty="0">
                <a:latin typeface="Calibri"/>
                <a:cs typeface="Calibri"/>
              </a:rPr>
              <a:t>ht</a:t>
            </a:r>
            <a:r>
              <a:rPr sz="4200" spc="0" baseline="2925" dirty="0"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025"/>
              </a:lnSpc>
            </a:pPr>
            <a:r>
              <a:rPr sz="4200" spc="0" baseline="2925" dirty="0">
                <a:latin typeface="Calibri"/>
                <a:cs typeface="Calibri"/>
              </a:rPr>
              <a:t>sum</a:t>
            </a:r>
            <a:r>
              <a:rPr sz="4200" spc="-2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of</a:t>
            </a:r>
            <a:r>
              <a:rPr sz="4200" spc="-1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their</a:t>
            </a:r>
            <a:r>
              <a:rPr sz="4200" spc="1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inp</a:t>
            </a:r>
            <a:r>
              <a:rPr sz="4200" spc="-9" baseline="2925" dirty="0">
                <a:latin typeface="Calibri"/>
                <a:cs typeface="Calibri"/>
              </a:rPr>
              <a:t>u</a:t>
            </a:r>
            <a:r>
              <a:rPr sz="4200" spc="0" baseline="2925" dirty="0">
                <a:latin typeface="Calibri"/>
                <a:cs typeface="Calibri"/>
              </a:rPr>
              <a:t>ts</a:t>
            </a:r>
            <a:r>
              <a:rPr sz="4200" spc="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f</a:t>
            </a:r>
            <a:r>
              <a:rPr sz="4200" spc="-44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om</a:t>
            </a:r>
            <a:r>
              <a:rPr sz="4200" spc="-35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the</a:t>
            </a:r>
            <a:r>
              <a:rPr sz="4200" spc="-2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p</a:t>
            </a:r>
            <a:r>
              <a:rPr sz="4200" spc="-39" baseline="2925" dirty="0">
                <a:latin typeface="Calibri"/>
                <a:cs typeface="Calibri"/>
              </a:rPr>
              <a:t>r</a:t>
            </a:r>
            <a:r>
              <a:rPr sz="4200" spc="-9" baseline="2925" dirty="0">
                <a:latin typeface="Calibri"/>
                <a:cs typeface="Calibri"/>
              </a:rPr>
              <a:t>e</a:t>
            </a:r>
            <a:r>
              <a:rPr sz="4200" spc="0" baseline="2925" dirty="0">
                <a:latin typeface="Calibri"/>
                <a:cs typeface="Calibri"/>
              </a:rPr>
              <a:t>vious</a:t>
            </a:r>
            <a:endParaRPr sz="2800">
              <a:latin typeface="Calibri"/>
              <a:cs typeface="Calibri"/>
            </a:endParaRPr>
          </a:p>
          <a:p>
            <a:pPr marL="241300" marR="53263">
              <a:lnSpc>
                <a:spcPts val="3025"/>
              </a:lnSpc>
            </a:pPr>
            <a:r>
              <a:rPr sz="4200" spc="0" baseline="2925" dirty="0">
                <a:latin typeface="Calibri"/>
                <a:cs typeface="Calibri"/>
              </a:rPr>
              <a:t>l</a:t>
            </a:r>
            <a:r>
              <a:rPr sz="4200" spc="-44" baseline="2925" dirty="0">
                <a:latin typeface="Calibri"/>
                <a:cs typeface="Calibri"/>
              </a:rPr>
              <a:t>a</a:t>
            </a:r>
            <a:r>
              <a:rPr sz="4200" spc="-39" baseline="2925" dirty="0">
                <a:latin typeface="Calibri"/>
                <a:cs typeface="Calibri"/>
              </a:rPr>
              <a:t>y</a:t>
            </a:r>
            <a:r>
              <a:rPr sz="4200" spc="0" baseline="2925" dirty="0">
                <a:latin typeface="Calibri"/>
                <a:cs typeface="Calibri"/>
              </a:rPr>
              <a:t>er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ts val="3025"/>
              </a:lnSpc>
            </a:pPr>
            <a:r>
              <a:rPr sz="4200" spc="0" baseline="2925" dirty="0">
                <a:latin typeface="Calibri"/>
                <a:cs typeface="Calibri"/>
              </a:rPr>
              <a:t>•</a:t>
            </a:r>
            <a:r>
              <a:rPr sz="4200" spc="-238" baseline="2925" dirty="0">
                <a:latin typeface="Calibri"/>
                <a:cs typeface="Calibri"/>
              </a:rPr>
              <a:t> </a:t>
            </a:r>
            <a:r>
              <a:rPr sz="4200" spc="-64" baseline="2925" dirty="0">
                <a:latin typeface="Calibri"/>
                <a:cs typeface="Calibri"/>
              </a:rPr>
              <a:t>P</a:t>
            </a:r>
            <a:r>
              <a:rPr sz="4200" spc="0" baseline="2925" dirty="0">
                <a:latin typeface="Calibri"/>
                <a:cs typeface="Calibri"/>
              </a:rPr>
              <a:t>ass</a:t>
            </a:r>
            <a:r>
              <a:rPr sz="4200" spc="-1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the</a:t>
            </a:r>
            <a:r>
              <a:rPr sz="4200" spc="-22" baseline="2925" dirty="0">
                <a:latin typeface="Calibri"/>
                <a:cs typeface="Calibri"/>
              </a:rPr>
              <a:t> </a:t>
            </a:r>
            <a:r>
              <a:rPr sz="4200" spc="-34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esult</a:t>
            </a:r>
            <a:r>
              <a:rPr sz="4200" spc="-40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th</a:t>
            </a:r>
            <a:r>
              <a:rPr sz="4200" spc="-50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ou</a:t>
            </a:r>
            <a:r>
              <a:rPr sz="4200" spc="4" baseline="2925" dirty="0">
                <a:latin typeface="Calibri"/>
                <a:cs typeface="Calibri"/>
              </a:rPr>
              <a:t>g</a:t>
            </a:r>
            <a:r>
              <a:rPr sz="4200" spc="0" baseline="2925" dirty="0">
                <a:latin typeface="Calibri"/>
                <a:cs typeface="Calibri"/>
              </a:rPr>
              <a:t>h</a:t>
            </a:r>
            <a:r>
              <a:rPr sz="4200" spc="-2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</a:t>
            </a:r>
            <a:r>
              <a:rPr sz="4200" spc="-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nonli</a:t>
            </a:r>
            <a:r>
              <a:rPr sz="4200" spc="-9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r>
              <a:rPr sz="4200" spc="4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  <a:p>
            <a:pPr marL="241300" marR="53263">
              <a:lnSpc>
                <a:spcPts val="3025"/>
              </a:lnSpc>
            </a:pPr>
            <a:r>
              <a:rPr sz="4200" spc="0" baseline="2925" dirty="0"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6092952" y="1978152"/>
            <a:ext cx="5818632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7730" y="1703070"/>
            <a:ext cx="10445750" cy="14350"/>
          </a:xfrm>
          <a:custGeom>
            <a:avLst/>
            <a:gdLst/>
            <a:ahLst/>
            <a:cxnLst/>
            <a:rect l="l" t="t" r="r" b="b"/>
            <a:pathLst>
              <a:path w="10445750" h="14350">
                <a:moveTo>
                  <a:pt x="0" y="14350"/>
                </a:moveTo>
                <a:lnTo>
                  <a:pt x="10445750" y="0"/>
                </a:lnTo>
              </a:path>
            </a:pathLst>
          </a:custGeom>
          <a:ln w="19049">
            <a:solidFill>
              <a:srgbClr val="9FC5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6940" y="448055"/>
            <a:ext cx="3955875" cy="19671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Backpr</a:t>
            </a:r>
            <a:r>
              <a:rPr sz="6600" spc="9" baseline="3103" dirty="0">
                <a:latin typeface="Calibri"/>
                <a:cs typeface="Calibri"/>
              </a:rPr>
              <a:t>o</a:t>
            </a:r>
            <a:r>
              <a:rPr sz="6600" spc="0" baseline="3103" dirty="0">
                <a:latin typeface="Calibri"/>
                <a:cs typeface="Calibri"/>
              </a:rPr>
              <a:t>pagati</a:t>
            </a:r>
            <a:r>
              <a:rPr sz="6600" spc="9" baseline="3103" dirty="0">
                <a:latin typeface="Calibri"/>
                <a:cs typeface="Calibri"/>
              </a:rPr>
              <a:t>o</a:t>
            </a:r>
            <a:r>
              <a:rPr sz="6600" spc="0" baseline="3103" dirty="0">
                <a:latin typeface="Calibri"/>
                <a:cs typeface="Calibri"/>
              </a:rPr>
              <a:t>n</a:t>
            </a:r>
            <a:endParaRPr sz="4400">
              <a:latin typeface="Calibri"/>
              <a:cs typeface="Calibri"/>
            </a:endParaRPr>
          </a:p>
          <a:p>
            <a:pPr marL="12700" marR="83896">
              <a:lnSpc>
                <a:spcPts val="4750"/>
              </a:lnSpc>
              <a:spcBef>
                <a:spcPts val="8"/>
              </a:spcBef>
            </a:pPr>
            <a:r>
              <a:rPr sz="6600" spc="0" baseline="3103" dirty="0">
                <a:latin typeface="Calibri"/>
                <a:cs typeface="Calibri"/>
              </a:rPr>
              <a:t>Arch</a:t>
            </a:r>
            <a:r>
              <a:rPr sz="6600" spc="-14" baseline="3103" dirty="0">
                <a:latin typeface="Calibri"/>
                <a:cs typeface="Calibri"/>
              </a:rPr>
              <a:t>i</a:t>
            </a:r>
            <a:r>
              <a:rPr sz="6600" spc="0" baseline="3103" dirty="0">
                <a:latin typeface="Calibri"/>
                <a:cs typeface="Calibri"/>
              </a:rPr>
              <a:t>tectures</a:t>
            </a:r>
            <a:endParaRPr sz="4400">
              <a:latin typeface="Calibri"/>
              <a:cs typeface="Calibri"/>
            </a:endParaRPr>
          </a:p>
          <a:p>
            <a:pPr marL="12700" marR="83896">
              <a:lnSpc>
                <a:spcPct val="101725"/>
              </a:lnSpc>
              <a:spcBef>
                <a:spcPts val="2449"/>
              </a:spcBef>
            </a:pPr>
            <a:r>
              <a:rPr sz="2800" spc="0" dirty="0">
                <a:latin typeface="Calibri"/>
                <a:cs typeface="Calibri"/>
              </a:rPr>
              <a:t>Feed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Forw</a:t>
            </a:r>
            <a:r>
              <a:rPr sz="2800" spc="4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rd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the</a:t>
            </a:r>
            <a:r>
              <a:rPr sz="2800" spc="-37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i</a:t>
            </a:r>
            <a:r>
              <a:rPr sz="2800" spc="-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put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7467" y="448055"/>
            <a:ext cx="591590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to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95994" y="448055"/>
            <a:ext cx="1266965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Train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2962" y="448055"/>
            <a:ext cx="2448121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Multilayer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3336544"/>
            <a:ext cx="406812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Calcu</a:t>
            </a:r>
            <a:r>
              <a:rPr sz="4200" spc="-9" baseline="2925" dirty="0">
                <a:latin typeface="Calibri"/>
                <a:cs typeface="Calibri"/>
              </a:rPr>
              <a:t>l</a:t>
            </a:r>
            <a:r>
              <a:rPr sz="4200" spc="0" baseline="2925" dirty="0">
                <a:latin typeface="Calibri"/>
                <a:cs typeface="Calibri"/>
              </a:rPr>
              <a:t>ate</a:t>
            </a:r>
            <a:r>
              <a:rPr sz="4200" spc="-10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the</a:t>
            </a:r>
            <a:r>
              <a:rPr sz="4200" spc="-2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error</a:t>
            </a:r>
            <a:r>
              <a:rPr sz="4200" spc="-5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6940" y="4638294"/>
            <a:ext cx="4743162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Calcu</a:t>
            </a:r>
            <a:r>
              <a:rPr sz="4200" spc="-9" baseline="2925" dirty="0">
                <a:latin typeface="Calibri"/>
                <a:cs typeface="Calibri"/>
              </a:rPr>
              <a:t>l</a:t>
            </a:r>
            <a:r>
              <a:rPr sz="4200" spc="0" baseline="2925" dirty="0">
                <a:latin typeface="Calibri"/>
                <a:cs typeface="Calibri"/>
              </a:rPr>
              <a:t>ate</a:t>
            </a:r>
            <a:r>
              <a:rPr sz="4200" spc="-10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the</a:t>
            </a:r>
            <a:r>
              <a:rPr sz="4200" spc="-2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gradie</a:t>
            </a:r>
            <a:r>
              <a:rPr sz="4200" spc="-9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t</a:t>
            </a:r>
            <a:r>
              <a:rPr sz="4200" spc="-71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back</a:t>
            </a:r>
            <a:r>
              <a:rPr sz="4200" spc="9" baseline="2925" dirty="0">
                <a:latin typeface="Calibri"/>
                <a:cs typeface="Calibri"/>
              </a:rPr>
              <a:t>w</a:t>
            </a:r>
            <a:r>
              <a:rPr sz="4200" spc="0" baseline="2925" dirty="0">
                <a:latin typeface="Calibri"/>
                <a:cs typeface="Calibri"/>
              </a:rPr>
              <a:t>ard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87730" y="1550670"/>
            <a:ext cx="10445750" cy="14350"/>
          </a:xfrm>
          <a:custGeom>
            <a:avLst/>
            <a:gdLst/>
            <a:ahLst/>
            <a:cxnLst/>
            <a:rect l="l" t="t" r="r" b="b"/>
            <a:pathLst>
              <a:path w="10445750" h="14350">
                <a:moveTo>
                  <a:pt x="0" y="14350"/>
                </a:moveTo>
                <a:lnTo>
                  <a:pt x="10445750" y="0"/>
                </a:lnTo>
              </a:path>
            </a:pathLst>
          </a:custGeom>
          <a:ln w="19049">
            <a:solidFill>
              <a:srgbClr val="9FC5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40" y="749579"/>
            <a:ext cx="723743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Conv</a:t>
            </a:r>
            <a:r>
              <a:rPr sz="6600" spc="9" baseline="3103" dirty="0">
                <a:latin typeface="Calibri"/>
                <a:cs typeface="Calibri"/>
              </a:rPr>
              <a:t>o</a:t>
            </a:r>
            <a:r>
              <a:rPr sz="6600" spc="0" baseline="3103" dirty="0">
                <a:latin typeface="Calibri"/>
                <a:cs typeface="Calibri"/>
              </a:rPr>
              <a:t>lutional</a:t>
            </a:r>
            <a:r>
              <a:rPr sz="6600" spc="-14" baseline="3103" dirty="0">
                <a:latin typeface="Calibri"/>
                <a:cs typeface="Calibri"/>
              </a:rPr>
              <a:t> </a:t>
            </a:r>
            <a:r>
              <a:rPr sz="6600" spc="0" baseline="3103" dirty="0">
                <a:latin typeface="Calibri"/>
                <a:cs typeface="Calibri"/>
              </a:rPr>
              <a:t>Neural Networks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45540" y="1882267"/>
            <a:ext cx="9680508" cy="31014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263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•</a:t>
            </a:r>
            <a:r>
              <a:rPr sz="4200" spc="-238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Use</a:t>
            </a:r>
            <a:r>
              <a:rPr sz="4200" spc="-4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m</a:t>
            </a:r>
            <a:r>
              <a:rPr sz="4200" spc="9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ny</a:t>
            </a:r>
            <a:r>
              <a:rPr sz="4200" spc="-48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d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ffere</a:t>
            </a:r>
            <a:r>
              <a:rPr sz="4200" spc="-9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t</a:t>
            </a:r>
            <a:r>
              <a:rPr sz="4200" spc="-75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copies</a:t>
            </a:r>
            <a:r>
              <a:rPr sz="4200" spc="-6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of</a:t>
            </a:r>
            <a:r>
              <a:rPr sz="4200" spc="-2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the</a:t>
            </a:r>
            <a:r>
              <a:rPr sz="4200" spc="-2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same</a:t>
            </a:r>
            <a:r>
              <a:rPr sz="4200" spc="-60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fe</a:t>
            </a:r>
            <a:r>
              <a:rPr sz="4200" spc="4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ture</a:t>
            </a:r>
            <a:r>
              <a:rPr sz="4200" spc="-45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detector</a:t>
            </a:r>
            <a:r>
              <a:rPr sz="4200" spc="1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with</a:t>
            </a:r>
            <a:endParaRPr sz="2800">
              <a:latin typeface="Calibri"/>
              <a:cs typeface="Calibri"/>
            </a:endParaRPr>
          </a:p>
          <a:p>
            <a:pPr marL="241553" marR="53263">
              <a:lnSpc>
                <a:spcPts val="3025"/>
              </a:lnSpc>
              <a:spcBef>
                <a:spcPts val="3"/>
              </a:spcBef>
            </a:pPr>
            <a:r>
              <a:rPr sz="4200" spc="0" baseline="2925" dirty="0">
                <a:latin typeface="Calibri"/>
                <a:cs typeface="Calibri"/>
              </a:rPr>
              <a:t>d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ffere</a:t>
            </a:r>
            <a:r>
              <a:rPr sz="4200" spc="-9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t</a:t>
            </a:r>
            <a:r>
              <a:rPr sz="4200" spc="-75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pos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tio</a:t>
            </a:r>
            <a:r>
              <a:rPr sz="4200" spc="-9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557"/>
              </a:spcBef>
            </a:pPr>
            <a:r>
              <a:rPr sz="2800" spc="0" dirty="0">
                <a:latin typeface="Calibri"/>
                <a:cs typeface="Calibri"/>
              </a:rPr>
              <a:t>•</a:t>
            </a:r>
            <a:r>
              <a:rPr sz="2800" spc="-23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Repl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c</a:t>
            </a:r>
            <a:r>
              <a:rPr sz="2800" spc="9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tion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greatly</a:t>
            </a:r>
            <a:r>
              <a:rPr sz="2800" spc="-83" dirty="0">
                <a:latin typeface="Calibri"/>
                <a:cs typeface="Calibri"/>
              </a:rPr>
              <a:t> </a:t>
            </a:r>
            <a:r>
              <a:rPr sz="2800" spc="-9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educes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the</a:t>
            </a:r>
            <a:r>
              <a:rPr sz="2800" spc="-27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nu</a:t>
            </a:r>
            <a:r>
              <a:rPr sz="2800" spc="-14" dirty="0">
                <a:latin typeface="Calibri"/>
                <a:cs typeface="Calibri"/>
              </a:rPr>
              <a:t>m</a:t>
            </a:r>
            <a:r>
              <a:rPr sz="2800" spc="0" dirty="0">
                <a:latin typeface="Calibri"/>
                <a:cs typeface="Calibri"/>
              </a:rPr>
              <a:t>ber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of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fe</a:t>
            </a:r>
            <a:r>
              <a:rPr sz="2800" spc="4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tur</a:t>
            </a:r>
            <a:r>
              <a:rPr sz="2800" spc="-4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46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to</a:t>
            </a:r>
            <a:r>
              <a:rPr sz="2800" spc="1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be</a:t>
            </a:r>
            <a:r>
              <a:rPr sz="2800" spc="-2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lear</a:t>
            </a:r>
            <a:r>
              <a:rPr sz="2800" spc="-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ct val="101725"/>
              </a:lnSpc>
              <a:spcBef>
                <a:spcPts val="1706"/>
              </a:spcBef>
            </a:pPr>
            <a:r>
              <a:rPr sz="2800" spc="0" dirty="0">
                <a:latin typeface="Calibri"/>
                <a:cs typeface="Calibri"/>
              </a:rPr>
              <a:t>•</a:t>
            </a:r>
            <a:r>
              <a:rPr sz="2800" spc="-23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Enhanced</a:t>
            </a:r>
            <a:r>
              <a:rPr sz="2800" spc="-91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general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zation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ct val="101725"/>
              </a:lnSpc>
              <a:spcBef>
                <a:spcPts val="1706"/>
              </a:spcBef>
            </a:pPr>
            <a:r>
              <a:rPr sz="2800" spc="0" dirty="0">
                <a:latin typeface="Calibri"/>
                <a:cs typeface="Calibri"/>
              </a:rPr>
              <a:t>•</a:t>
            </a:r>
            <a:r>
              <a:rPr sz="2800" spc="-23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Use seve</a:t>
            </a:r>
            <a:r>
              <a:rPr sz="2800" spc="-4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al</a:t>
            </a:r>
            <a:r>
              <a:rPr sz="2800" spc="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d</a:t>
            </a:r>
            <a:r>
              <a:rPr sz="2800" spc="-14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ffe</a:t>
            </a:r>
            <a:r>
              <a:rPr sz="2800" spc="-4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ent feature t</a:t>
            </a:r>
            <a:r>
              <a:rPr sz="2800" spc="-9" dirty="0">
                <a:latin typeface="Calibri"/>
                <a:cs typeface="Calibri"/>
              </a:rPr>
              <a:t>y</a:t>
            </a:r>
            <a:r>
              <a:rPr sz="2800" spc="0" dirty="0">
                <a:latin typeface="Calibri"/>
                <a:cs typeface="Calibri"/>
              </a:rPr>
              <a:t>pe, each with i</a:t>
            </a:r>
            <a:r>
              <a:rPr sz="2800" spc="-4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s own</a:t>
            </a:r>
            <a:r>
              <a:rPr sz="2800" spc="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map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  <a:p>
            <a:pPr marL="241553" marR="53263">
              <a:lnSpc>
                <a:spcPts val="3025"/>
              </a:lnSpc>
              <a:spcBef>
                <a:spcPts val="151"/>
              </a:spcBef>
            </a:pPr>
            <a:r>
              <a:rPr sz="4200" spc="0" baseline="2925" dirty="0">
                <a:latin typeface="Calibri"/>
                <a:cs typeface="Calibri"/>
              </a:rPr>
              <a:t>rep</a:t>
            </a:r>
            <a:r>
              <a:rPr sz="4200" spc="-9" baseline="2925" dirty="0">
                <a:latin typeface="Calibri"/>
                <a:cs typeface="Calibri"/>
              </a:rPr>
              <a:t>l</a:t>
            </a:r>
            <a:r>
              <a:rPr sz="4200" spc="0" baseline="2925" dirty="0">
                <a:latin typeface="Calibri"/>
                <a:cs typeface="Calibri"/>
              </a:rPr>
              <a:t>icated</a:t>
            </a:r>
            <a:r>
              <a:rPr sz="4200" spc="-10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detectors.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631436" y="4288536"/>
            <a:ext cx="2714243" cy="1446276"/>
          </a:xfrm>
          <a:custGeom>
            <a:avLst/>
            <a:gdLst/>
            <a:ahLst/>
            <a:cxnLst/>
            <a:rect l="l" t="t" r="r" b="b"/>
            <a:pathLst>
              <a:path w="2714243" h="1446276">
                <a:moveTo>
                  <a:pt x="0" y="1446276"/>
                </a:moveTo>
                <a:lnTo>
                  <a:pt x="2714243" y="1446276"/>
                </a:lnTo>
                <a:lnTo>
                  <a:pt x="2714243" y="0"/>
                </a:lnTo>
                <a:lnTo>
                  <a:pt x="0" y="0"/>
                </a:lnTo>
                <a:lnTo>
                  <a:pt x="0" y="1446276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31436" y="4288536"/>
            <a:ext cx="2714243" cy="1446276"/>
          </a:xfrm>
          <a:custGeom>
            <a:avLst/>
            <a:gdLst/>
            <a:ahLst/>
            <a:cxnLst/>
            <a:rect l="l" t="t" r="r" b="b"/>
            <a:pathLst>
              <a:path w="2714243" h="1446276">
                <a:moveTo>
                  <a:pt x="0" y="1446276"/>
                </a:moveTo>
                <a:lnTo>
                  <a:pt x="2714243" y="1446276"/>
                </a:lnTo>
                <a:lnTo>
                  <a:pt x="2714243" y="0"/>
                </a:lnTo>
                <a:lnTo>
                  <a:pt x="0" y="0"/>
                </a:lnTo>
                <a:lnTo>
                  <a:pt x="0" y="1446276"/>
                </a:lnTo>
                <a:close/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0308" y="4288536"/>
            <a:ext cx="2714243" cy="1446276"/>
          </a:xfrm>
          <a:custGeom>
            <a:avLst/>
            <a:gdLst/>
            <a:ahLst/>
            <a:cxnLst/>
            <a:rect l="l" t="t" r="r" b="b"/>
            <a:pathLst>
              <a:path w="2714243" h="1446276">
                <a:moveTo>
                  <a:pt x="0" y="1446276"/>
                </a:moveTo>
                <a:lnTo>
                  <a:pt x="2714243" y="1446276"/>
                </a:lnTo>
                <a:lnTo>
                  <a:pt x="2714243" y="0"/>
                </a:lnTo>
                <a:lnTo>
                  <a:pt x="0" y="0"/>
                </a:lnTo>
                <a:lnTo>
                  <a:pt x="0" y="1446276"/>
                </a:lnTo>
                <a:close/>
              </a:path>
            </a:pathLst>
          </a:custGeom>
          <a:solidFill>
            <a:srgbClr val="6EA8D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0308" y="4288536"/>
            <a:ext cx="2714243" cy="1446276"/>
          </a:xfrm>
          <a:custGeom>
            <a:avLst/>
            <a:gdLst/>
            <a:ahLst/>
            <a:cxnLst/>
            <a:rect l="l" t="t" r="r" b="b"/>
            <a:pathLst>
              <a:path w="2714243" h="1446276">
                <a:moveTo>
                  <a:pt x="0" y="1446276"/>
                </a:moveTo>
                <a:lnTo>
                  <a:pt x="2714243" y="1446276"/>
                </a:lnTo>
                <a:lnTo>
                  <a:pt x="2714243" y="0"/>
                </a:lnTo>
                <a:lnTo>
                  <a:pt x="0" y="0"/>
                </a:lnTo>
                <a:lnTo>
                  <a:pt x="0" y="1446276"/>
                </a:lnTo>
                <a:close/>
              </a:path>
            </a:pathLst>
          </a:custGeom>
          <a:ln w="9525">
            <a:solidFill>
              <a:srgbClr val="9FC5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55314" y="4941697"/>
            <a:ext cx="976249" cy="142875"/>
          </a:xfrm>
          <a:custGeom>
            <a:avLst/>
            <a:gdLst/>
            <a:ahLst/>
            <a:cxnLst/>
            <a:rect l="l" t="t" r="r" b="b"/>
            <a:pathLst>
              <a:path w="976249" h="142875">
                <a:moveTo>
                  <a:pt x="847725" y="85725"/>
                </a:moveTo>
                <a:lnTo>
                  <a:pt x="833374" y="85724"/>
                </a:lnTo>
                <a:lnTo>
                  <a:pt x="833374" y="142875"/>
                </a:lnTo>
                <a:lnTo>
                  <a:pt x="976249" y="71500"/>
                </a:lnTo>
                <a:lnTo>
                  <a:pt x="847725" y="85725"/>
                </a:lnTo>
                <a:close/>
              </a:path>
              <a:path w="976249" h="142875">
                <a:moveTo>
                  <a:pt x="847725" y="57150"/>
                </a:moveTo>
                <a:lnTo>
                  <a:pt x="833374" y="0"/>
                </a:lnTo>
                <a:lnTo>
                  <a:pt x="833374" y="57149"/>
                </a:lnTo>
                <a:lnTo>
                  <a:pt x="847725" y="57150"/>
                </a:lnTo>
                <a:close/>
              </a:path>
              <a:path w="976249" h="142875">
                <a:moveTo>
                  <a:pt x="0" y="57150"/>
                </a:moveTo>
                <a:lnTo>
                  <a:pt x="0" y="85725"/>
                </a:lnTo>
                <a:lnTo>
                  <a:pt x="847725" y="85725"/>
                </a:lnTo>
                <a:lnTo>
                  <a:pt x="976249" y="71500"/>
                </a:lnTo>
                <a:lnTo>
                  <a:pt x="833374" y="0"/>
                </a:lnTo>
                <a:lnTo>
                  <a:pt x="847725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21980" y="4288536"/>
            <a:ext cx="2714244" cy="1446276"/>
          </a:xfrm>
          <a:custGeom>
            <a:avLst/>
            <a:gdLst/>
            <a:ahLst/>
            <a:cxnLst/>
            <a:rect l="l" t="t" r="r" b="b"/>
            <a:pathLst>
              <a:path w="2714244" h="1446276">
                <a:moveTo>
                  <a:pt x="0" y="1446276"/>
                </a:moveTo>
                <a:lnTo>
                  <a:pt x="2714244" y="1446276"/>
                </a:lnTo>
                <a:lnTo>
                  <a:pt x="2714244" y="0"/>
                </a:lnTo>
                <a:lnTo>
                  <a:pt x="0" y="0"/>
                </a:lnTo>
                <a:lnTo>
                  <a:pt x="0" y="1446276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21980" y="4288536"/>
            <a:ext cx="2714244" cy="1446276"/>
          </a:xfrm>
          <a:custGeom>
            <a:avLst/>
            <a:gdLst/>
            <a:ahLst/>
            <a:cxnLst/>
            <a:rect l="l" t="t" r="r" b="b"/>
            <a:pathLst>
              <a:path w="2714244" h="1446276">
                <a:moveTo>
                  <a:pt x="0" y="1446276"/>
                </a:moveTo>
                <a:lnTo>
                  <a:pt x="2714244" y="1446276"/>
                </a:lnTo>
                <a:lnTo>
                  <a:pt x="2714244" y="0"/>
                </a:lnTo>
                <a:lnTo>
                  <a:pt x="0" y="0"/>
                </a:lnTo>
                <a:lnTo>
                  <a:pt x="0" y="1446276"/>
                </a:lnTo>
                <a:close/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46442" y="4941697"/>
            <a:ext cx="876300" cy="142875"/>
          </a:xfrm>
          <a:custGeom>
            <a:avLst/>
            <a:gdLst/>
            <a:ahLst/>
            <a:cxnLst/>
            <a:rect l="l" t="t" r="r" b="b"/>
            <a:pathLst>
              <a:path w="876300" h="142875">
                <a:moveTo>
                  <a:pt x="747649" y="85725"/>
                </a:moveTo>
                <a:lnTo>
                  <a:pt x="733425" y="85724"/>
                </a:lnTo>
                <a:lnTo>
                  <a:pt x="733425" y="142875"/>
                </a:lnTo>
                <a:lnTo>
                  <a:pt x="876300" y="71500"/>
                </a:lnTo>
                <a:lnTo>
                  <a:pt x="747649" y="85725"/>
                </a:lnTo>
                <a:close/>
              </a:path>
              <a:path w="876300" h="142875">
                <a:moveTo>
                  <a:pt x="747649" y="57150"/>
                </a:moveTo>
                <a:lnTo>
                  <a:pt x="733425" y="0"/>
                </a:lnTo>
                <a:lnTo>
                  <a:pt x="733425" y="57149"/>
                </a:lnTo>
                <a:lnTo>
                  <a:pt x="747649" y="57150"/>
                </a:lnTo>
                <a:close/>
              </a:path>
              <a:path w="876300" h="142875">
                <a:moveTo>
                  <a:pt x="0" y="57150"/>
                </a:moveTo>
                <a:lnTo>
                  <a:pt x="0" y="85725"/>
                </a:lnTo>
                <a:lnTo>
                  <a:pt x="747649" y="85725"/>
                </a:lnTo>
                <a:lnTo>
                  <a:pt x="876300" y="71500"/>
                </a:lnTo>
                <a:lnTo>
                  <a:pt x="733425" y="0"/>
                </a:lnTo>
                <a:lnTo>
                  <a:pt x="747649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7730" y="1550670"/>
            <a:ext cx="10445750" cy="14350"/>
          </a:xfrm>
          <a:custGeom>
            <a:avLst/>
            <a:gdLst/>
            <a:ahLst/>
            <a:cxnLst/>
            <a:rect l="l" t="t" r="r" b="b"/>
            <a:pathLst>
              <a:path w="10445750" h="14350">
                <a:moveTo>
                  <a:pt x="0" y="14350"/>
                </a:moveTo>
                <a:lnTo>
                  <a:pt x="10445750" y="0"/>
                </a:lnTo>
              </a:path>
            </a:pathLst>
          </a:custGeom>
          <a:ln w="19049">
            <a:solidFill>
              <a:srgbClr val="9FC5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6940" y="749579"/>
            <a:ext cx="522625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Conv</a:t>
            </a:r>
            <a:r>
              <a:rPr sz="6600" spc="9" baseline="3103" dirty="0">
                <a:latin typeface="Calibri"/>
                <a:cs typeface="Calibri"/>
              </a:rPr>
              <a:t>e</a:t>
            </a:r>
            <a:r>
              <a:rPr sz="6600" spc="0" baseline="3103" dirty="0">
                <a:latin typeface="Calibri"/>
                <a:cs typeface="Calibri"/>
              </a:rPr>
              <a:t>ntional</a:t>
            </a:r>
            <a:r>
              <a:rPr sz="6600" spc="-19" baseline="3103" dirty="0">
                <a:latin typeface="Calibri"/>
                <a:cs typeface="Calibri"/>
              </a:rPr>
              <a:t> </a:t>
            </a:r>
            <a:r>
              <a:rPr sz="6600" spc="0" baseline="3103" dirty="0">
                <a:latin typeface="Calibri"/>
                <a:cs typeface="Calibri"/>
              </a:rPr>
              <a:t>Machine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0511" y="749579"/>
            <a:ext cx="206607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Learning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40" y="1882267"/>
            <a:ext cx="5023588" cy="1678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•</a:t>
            </a:r>
            <a:r>
              <a:rPr sz="4200" spc="-238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Proc</a:t>
            </a:r>
            <a:r>
              <a:rPr sz="4200" spc="9" baseline="2925" dirty="0">
                <a:latin typeface="Calibri"/>
                <a:cs typeface="Calibri"/>
              </a:rPr>
              <a:t>e</a:t>
            </a:r>
            <a:r>
              <a:rPr sz="4200" spc="0" baseline="2925" dirty="0">
                <a:latin typeface="Calibri"/>
                <a:cs typeface="Calibri"/>
              </a:rPr>
              <a:t>ss</a:t>
            </a:r>
            <a:r>
              <a:rPr sz="4200" spc="-56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natur</a:t>
            </a:r>
            <a:r>
              <a:rPr sz="4200" spc="4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l</a:t>
            </a:r>
            <a:r>
              <a:rPr sz="4200" spc="-65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data</a:t>
            </a:r>
            <a:r>
              <a:rPr sz="4200" spc="-25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in</a:t>
            </a:r>
            <a:r>
              <a:rPr sz="4200" spc="-11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raw</a:t>
            </a:r>
            <a:r>
              <a:rPr sz="4200" spc="-3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form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ct val="101725"/>
              </a:lnSpc>
              <a:spcBef>
                <a:spcPts val="466"/>
              </a:spcBef>
            </a:pPr>
            <a:r>
              <a:rPr sz="2800" spc="0" dirty="0">
                <a:latin typeface="Calibri"/>
                <a:cs typeface="Calibri"/>
              </a:rPr>
              <a:t>•</a:t>
            </a:r>
            <a:r>
              <a:rPr sz="2800" spc="-23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Constructing</a:t>
            </a:r>
            <a:r>
              <a:rPr sz="2800" spc="3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fea</a:t>
            </a:r>
            <a:r>
              <a:rPr sz="2800" spc="4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ures</a:t>
            </a:r>
            <a:r>
              <a:rPr sz="2800" spc="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by</a:t>
            </a:r>
            <a:r>
              <a:rPr sz="2800" spc="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hand</a:t>
            </a:r>
            <a:endParaRPr sz="2800">
              <a:latin typeface="Calibri"/>
              <a:cs typeface="Calibri"/>
            </a:endParaRPr>
          </a:p>
          <a:p>
            <a:pPr marL="470153" marR="53263">
              <a:lnSpc>
                <a:spcPct val="101725"/>
              </a:lnSpc>
              <a:spcBef>
                <a:spcPts val="155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r>
              <a:rPr sz="2400" spc="294" dirty="0">
                <a:latin typeface="Arial"/>
                <a:cs typeface="Arial"/>
              </a:rPr>
              <a:t> </a:t>
            </a:r>
            <a:r>
              <a:rPr sz="2400" spc="0" dirty="0">
                <a:latin typeface="Calibri"/>
                <a:cs typeface="Calibri"/>
              </a:rPr>
              <a:t>R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quir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s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domain exp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rtise</a:t>
            </a:r>
            <a:endParaRPr sz="2400">
              <a:latin typeface="Calibri"/>
              <a:cs typeface="Calibri"/>
            </a:endParaRPr>
          </a:p>
          <a:p>
            <a:pPr marL="470153" marR="53263">
              <a:lnSpc>
                <a:spcPct val="101725"/>
              </a:lnSpc>
              <a:spcBef>
                <a:spcPts val="165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r>
              <a:rPr sz="2400" spc="294" dirty="0">
                <a:latin typeface="Arial"/>
                <a:cs typeface="Arial"/>
              </a:rPr>
              <a:t> </a:t>
            </a:r>
            <a:r>
              <a:rPr sz="2400" spc="0" dirty="0">
                <a:latin typeface="Calibri"/>
                <a:cs typeface="Calibri"/>
              </a:rPr>
              <a:t>Difficult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and time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consuming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21980" y="4288536"/>
            <a:ext cx="2714244" cy="1446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663862" marR="663423" algn="ctr">
              <a:lnSpc>
                <a:spcPct val="95825"/>
              </a:lnSpc>
              <a:spcBef>
                <a:spcPts val="3057"/>
              </a:spcBef>
            </a:pPr>
            <a:r>
              <a:rPr sz="1400" spc="0" dirty="0">
                <a:latin typeface="Arial"/>
                <a:cs typeface="Arial"/>
              </a:rPr>
              <a:t>Learning</a:t>
            </a:r>
            <a:r>
              <a:rPr sz="1400" spc="-39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S</a:t>
            </a:r>
            <a:r>
              <a:rPr sz="1400" spc="-19" dirty="0">
                <a:latin typeface="Arial"/>
                <a:cs typeface="Arial"/>
              </a:rPr>
              <a:t>y</a:t>
            </a:r>
            <a:r>
              <a:rPr sz="1400" spc="4" dirty="0">
                <a:latin typeface="Arial"/>
                <a:cs typeface="Arial"/>
              </a:rPr>
              <a:t>st</a:t>
            </a:r>
            <a:r>
              <a:rPr sz="1400" spc="0" dirty="0">
                <a:latin typeface="Arial"/>
                <a:cs typeface="Arial"/>
              </a:rPr>
              <a:t>em</a:t>
            </a:r>
            <a:endParaRPr sz="1400">
              <a:latin typeface="Arial"/>
              <a:cs typeface="Arial"/>
            </a:endParaRPr>
          </a:p>
          <a:p>
            <a:pPr marL="905068" marR="903750" algn="ctr">
              <a:lnSpc>
                <a:spcPct val="95825"/>
              </a:lnSpc>
              <a:spcBef>
                <a:spcPts val="70"/>
              </a:spcBef>
            </a:pPr>
            <a:r>
              <a:rPr sz="1400" spc="0" dirty="0">
                <a:latin typeface="Arial"/>
                <a:cs typeface="Arial"/>
              </a:rPr>
              <a:t>(</a:t>
            </a:r>
            <a:r>
              <a:rPr sz="1400" spc="-9" dirty="0">
                <a:latin typeface="Arial"/>
                <a:cs typeface="Arial"/>
              </a:rPr>
              <a:t>C</a:t>
            </a:r>
            <a:r>
              <a:rPr sz="1400" spc="0" dirty="0">
                <a:latin typeface="Arial"/>
                <a:cs typeface="Arial"/>
              </a:rPr>
              <a:t>las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spc="0" dirty="0">
                <a:latin typeface="Arial"/>
                <a:cs typeface="Arial"/>
              </a:rPr>
              <a:t>i</a:t>
            </a:r>
            <a:r>
              <a:rPr sz="1400" spc="4" dirty="0">
                <a:latin typeface="Arial"/>
                <a:cs typeface="Arial"/>
              </a:rPr>
              <a:t>f</a:t>
            </a:r>
            <a:r>
              <a:rPr sz="1400" spc="0" dirty="0">
                <a:latin typeface="Arial"/>
                <a:cs typeface="Arial"/>
              </a:rPr>
              <a:t>ier)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31436" y="4288536"/>
            <a:ext cx="2714243" cy="1446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603537" marR="604460" algn="ctr">
              <a:lnSpc>
                <a:spcPct val="95825"/>
              </a:lnSpc>
              <a:spcBef>
                <a:spcPts val="3057"/>
              </a:spcBef>
            </a:pPr>
            <a:r>
              <a:rPr sz="1400" spc="-4" dirty="0">
                <a:latin typeface="Arial"/>
                <a:cs typeface="Arial"/>
              </a:rPr>
              <a:t>F</a:t>
            </a:r>
            <a:r>
              <a:rPr sz="1400" spc="0" dirty="0">
                <a:latin typeface="Arial"/>
                <a:cs typeface="Arial"/>
              </a:rPr>
              <a:t>ea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ure</a:t>
            </a:r>
            <a:r>
              <a:rPr sz="1400" spc="-39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E</a:t>
            </a:r>
            <a:r>
              <a:rPr sz="1400" spc="-19" dirty="0">
                <a:latin typeface="Arial"/>
                <a:cs typeface="Arial"/>
              </a:rPr>
              <a:t>x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ra</a:t>
            </a:r>
            <a:r>
              <a:rPr sz="1400" spc="4" dirty="0">
                <a:latin typeface="Arial"/>
                <a:cs typeface="Arial"/>
              </a:rPr>
              <a:t>ct</a:t>
            </a:r>
            <a:r>
              <a:rPr sz="1400" spc="0" dirty="0">
                <a:latin typeface="Arial"/>
                <a:cs typeface="Arial"/>
              </a:rPr>
              <a:t>ion</a:t>
            </a:r>
            <a:endParaRPr sz="1400">
              <a:latin typeface="Arial"/>
              <a:cs typeface="Arial"/>
            </a:endParaRPr>
          </a:p>
          <a:p>
            <a:pPr marL="837123" marR="838807" algn="ctr">
              <a:lnSpc>
                <a:spcPct val="95825"/>
              </a:lnSpc>
              <a:spcBef>
                <a:spcPts val="70"/>
              </a:spcBef>
            </a:pPr>
            <a:r>
              <a:rPr sz="1400" spc="0" dirty="0">
                <a:latin typeface="Arial"/>
                <a:cs typeface="Arial"/>
              </a:rPr>
              <a:t>(SI</a:t>
            </a:r>
            <a:r>
              <a:rPr sz="1400" spc="-4" dirty="0">
                <a:latin typeface="Arial"/>
                <a:cs typeface="Arial"/>
              </a:rPr>
              <a:t>F</a:t>
            </a:r>
            <a:r>
              <a:rPr sz="1400" spc="-16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H</a:t>
            </a:r>
            <a:r>
              <a:rPr sz="1400" spc="0" dirty="0">
                <a:latin typeface="Arial"/>
                <a:cs typeface="Arial"/>
              </a:rPr>
              <a:t>O</a:t>
            </a:r>
            <a:r>
              <a:rPr sz="1400" spc="-4" dirty="0">
                <a:latin typeface="Arial"/>
                <a:cs typeface="Arial"/>
              </a:rPr>
              <a:t>G</a:t>
            </a:r>
            <a:r>
              <a:rPr sz="1400" spc="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40308" y="4288536"/>
            <a:ext cx="2714243" cy="14462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926244" marR="929546" algn="ctr">
              <a:lnSpc>
                <a:spcPct val="95825"/>
              </a:lnSpc>
              <a:spcBef>
                <a:spcPts val="3057"/>
              </a:spcBef>
            </a:pPr>
            <a:r>
              <a:rPr sz="1400" spc="-4" dirty="0">
                <a:latin typeface="Arial"/>
                <a:cs typeface="Arial"/>
              </a:rPr>
              <a:t>R</a:t>
            </a:r>
            <a:r>
              <a:rPr sz="1400" spc="0" dirty="0">
                <a:latin typeface="Arial"/>
                <a:cs typeface="Arial"/>
              </a:rPr>
              <a:t>aw </a:t>
            </a:r>
            <a:r>
              <a:rPr sz="1400" spc="4" dirty="0">
                <a:latin typeface="Arial"/>
                <a:cs typeface="Arial"/>
              </a:rPr>
              <a:t>I</a:t>
            </a:r>
            <a:r>
              <a:rPr sz="1400" spc="0" dirty="0">
                <a:latin typeface="Arial"/>
                <a:cs typeface="Arial"/>
              </a:rPr>
              <a:t>nput</a:t>
            </a:r>
            <a:endParaRPr sz="1400">
              <a:latin typeface="Arial"/>
              <a:cs typeface="Arial"/>
            </a:endParaRPr>
          </a:p>
          <a:p>
            <a:pPr marL="452694" marR="453772" algn="ctr">
              <a:lnSpc>
                <a:spcPct val="95825"/>
              </a:lnSpc>
              <a:spcBef>
                <a:spcPts val="70"/>
              </a:spcBef>
            </a:pPr>
            <a:r>
              <a:rPr sz="1400" spc="0" dirty="0">
                <a:latin typeface="Arial"/>
                <a:cs typeface="Arial"/>
              </a:rPr>
              <a:t>(pi</a:t>
            </a:r>
            <a:r>
              <a:rPr sz="1400" spc="-19" dirty="0">
                <a:latin typeface="Arial"/>
                <a:cs typeface="Arial"/>
              </a:rPr>
              <a:t>x</a:t>
            </a:r>
            <a:r>
              <a:rPr sz="1400" spc="0" dirty="0">
                <a:latin typeface="Arial"/>
                <a:cs typeface="Arial"/>
              </a:rPr>
              <a:t>els </a:t>
            </a:r>
            <a:r>
              <a:rPr sz="1400" spc="4" dirty="0">
                <a:latin typeface="Arial"/>
                <a:cs typeface="Arial"/>
              </a:rPr>
              <a:t>f</a:t>
            </a:r>
            <a:r>
              <a:rPr sz="1400" spc="0" dirty="0">
                <a:latin typeface="Arial"/>
                <a:cs typeface="Arial"/>
              </a:rPr>
              <a:t>rom</a:t>
            </a:r>
            <a:r>
              <a:rPr sz="1400" spc="-39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an</a:t>
            </a:r>
            <a:r>
              <a:rPr sz="1400" spc="-9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i</a:t>
            </a:r>
            <a:r>
              <a:rPr sz="1400" spc="-9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ag</a:t>
            </a:r>
            <a:r>
              <a:rPr sz="1400" spc="-4" dirty="0">
                <a:latin typeface="Arial"/>
                <a:cs typeface="Arial"/>
              </a:rPr>
              <a:t>e</a:t>
            </a:r>
            <a:r>
              <a:rPr sz="1400" spc="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88848" y="1967483"/>
            <a:ext cx="10814304" cy="4597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7730" y="1703070"/>
            <a:ext cx="10445750" cy="14350"/>
          </a:xfrm>
          <a:custGeom>
            <a:avLst/>
            <a:gdLst/>
            <a:ahLst/>
            <a:cxnLst/>
            <a:rect l="l" t="t" r="r" b="b"/>
            <a:pathLst>
              <a:path w="10445750" h="14350">
                <a:moveTo>
                  <a:pt x="0" y="14350"/>
                </a:moveTo>
                <a:lnTo>
                  <a:pt x="10445750" y="0"/>
                </a:lnTo>
              </a:path>
            </a:pathLst>
          </a:custGeom>
          <a:ln w="19049">
            <a:solidFill>
              <a:srgbClr val="9FC5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916940" y="448055"/>
            <a:ext cx="7459018" cy="11882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Image Understa</a:t>
            </a:r>
            <a:r>
              <a:rPr sz="6600" spc="14" baseline="3103" dirty="0">
                <a:latin typeface="Calibri"/>
                <a:cs typeface="Calibri"/>
              </a:rPr>
              <a:t>n</a:t>
            </a:r>
            <a:r>
              <a:rPr sz="6600" spc="0" baseline="3103" dirty="0">
                <a:latin typeface="Calibri"/>
                <a:cs typeface="Calibri"/>
              </a:rPr>
              <a:t>ding w</a:t>
            </a:r>
            <a:r>
              <a:rPr sz="6600" spc="-9" baseline="3103" dirty="0">
                <a:latin typeface="Calibri"/>
                <a:cs typeface="Calibri"/>
              </a:rPr>
              <a:t>i</a:t>
            </a:r>
            <a:r>
              <a:rPr sz="6600" spc="0" baseline="3103" dirty="0">
                <a:latin typeface="Calibri"/>
                <a:cs typeface="Calibri"/>
              </a:rPr>
              <a:t>th</a:t>
            </a:r>
            <a:r>
              <a:rPr sz="6600" spc="14" baseline="3103" dirty="0">
                <a:latin typeface="Calibri"/>
                <a:cs typeface="Calibri"/>
              </a:rPr>
              <a:t> </a:t>
            </a:r>
            <a:r>
              <a:rPr sz="6600" spc="0" baseline="3103" dirty="0">
                <a:latin typeface="Calibri"/>
                <a:cs typeface="Calibri"/>
              </a:rPr>
              <a:t>Deep</a:t>
            </a:r>
            <a:endParaRPr sz="4400">
              <a:latin typeface="Calibri"/>
              <a:cs typeface="Calibri"/>
            </a:endParaRPr>
          </a:p>
          <a:p>
            <a:pPr marL="12700" marR="83896">
              <a:lnSpc>
                <a:spcPts val="4750"/>
              </a:lnSpc>
              <a:spcBef>
                <a:spcPts val="8"/>
              </a:spcBef>
            </a:pPr>
            <a:r>
              <a:rPr sz="6600" spc="0" baseline="3103" dirty="0">
                <a:latin typeface="Calibri"/>
                <a:cs typeface="Calibri"/>
              </a:rPr>
              <a:t>Conv</a:t>
            </a:r>
            <a:r>
              <a:rPr sz="6600" spc="9" baseline="3103" dirty="0">
                <a:latin typeface="Calibri"/>
                <a:cs typeface="Calibri"/>
              </a:rPr>
              <a:t>o</a:t>
            </a:r>
            <a:r>
              <a:rPr sz="6600" spc="0" baseline="3103" dirty="0">
                <a:latin typeface="Calibri"/>
                <a:cs typeface="Calibri"/>
              </a:rPr>
              <a:t>lutional</a:t>
            </a:r>
            <a:r>
              <a:rPr sz="6600" spc="-14" baseline="3103" dirty="0">
                <a:latin typeface="Calibri"/>
                <a:cs typeface="Calibri"/>
              </a:rPr>
              <a:t> </a:t>
            </a:r>
            <a:r>
              <a:rPr sz="6600" spc="0" baseline="3103" dirty="0">
                <a:latin typeface="Calibri"/>
                <a:cs typeface="Calibri"/>
              </a:rPr>
              <a:t>Networks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887730" y="1703070"/>
            <a:ext cx="10445750" cy="14350"/>
          </a:xfrm>
          <a:custGeom>
            <a:avLst/>
            <a:gdLst/>
            <a:ahLst/>
            <a:cxnLst/>
            <a:rect l="l" t="t" r="r" b="b"/>
            <a:pathLst>
              <a:path w="10445750" h="14350">
                <a:moveTo>
                  <a:pt x="0" y="14350"/>
                </a:moveTo>
                <a:lnTo>
                  <a:pt x="10445750" y="0"/>
                </a:lnTo>
              </a:path>
            </a:pathLst>
          </a:custGeom>
          <a:ln w="19049">
            <a:solidFill>
              <a:srgbClr val="9FC5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6940" y="448055"/>
            <a:ext cx="7264962" cy="11882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Distributed</a:t>
            </a:r>
            <a:r>
              <a:rPr sz="6600" spc="9" baseline="3103" dirty="0">
                <a:latin typeface="Calibri"/>
                <a:cs typeface="Calibri"/>
              </a:rPr>
              <a:t> </a:t>
            </a:r>
            <a:r>
              <a:rPr sz="6600" spc="-14" baseline="3103" dirty="0">
                <a:latin typeface="Calibri"/>
                <a:cs typeface="Calibri"/>
              </a:rPr>
              <a:t>R</a:t>
            </a:r>
            <a:r>
              <a:rPr sz="6600" spc="0" baseline="3103" dirty="0">
                <a:latin typeface="Calibri"/>
                <a:cs typeface="Calibri"/>
              </a:rPr>
              <a:t>epre</a:t>
            </a:r>
            <a:r>
              <a:rPr sz="6600" spc="9" baseline="3103" dirty="0">
                <a:latin typeface="Calibri"/>
                <a:cs typeface="Calibri"/>
              </a:rPr>
              <a:t>s</a:t>
            </a:r>
            <a:r>
              <a:rPr sz="6600" spc="0" baseline="3103" dirty="0">
                <a:latin typeface="Calibri"/>
                <a:cs typeface="Calibri"/>
              </a:rPr>
              <a:t>entation</a:t>
            </a:r>
            <a:r>
              <a:rPr sz="6600" spc="-19" baseline="3103" dirty="0">
                <a:latin typeface="Calibri"/>
                <a:cs typeface="Calibri"/>
              </a:rPr>
              <a:t> </a:t>
            </a:r>
            <a:r>
              <a:rPr sz="6600" spc="0" baseline="3103" dirty="0">
                <a:latin typeface="Calibri"/>
                <a:cs typeface="Calibri"/>
              </a:rPr>
              <a:t>and</a:t>
            </a:r>
            <a:endParaRPr sz="4400">
              <a:latin typeface="Calibri"/>
              <a:cs typeface="Calibri"/>
            </a:endParaRPr>
          </a:p>
          <a:p>
            <a:pPr marL="12700" marR="83896">
              <a:lnSpc>
                <a:spcPts val="4750"/>
              </a:lnSpc>
              <a:spcBef>
                <a:spcPts val="8"/>
              </a:spcBef>
            </a:pPr>
            <a:r>
              <a:rPr sz="6600" spc="0" baseline="3103" dirty="0">
                <a:latin typeface="Calibri"/>
                <a:cs typeface="Calibri"/>
              </a:rPr>
              <a:t>Proces</a:t>
            </a:r>
            <a:r>
              <a:rPr sz="6600" spc="9" baseline="3103" dirty="0">
                <a:latin typeface="Calibri"/>
                <a:cs typeface="Calibri"/>
              </a:rPr>
              <a:t>s</a:t>
            </a:r>
            <a:r>
              <a:rPr sz="6600" spc="0" baseline="3103" dirty="0">
                <a:latin typeface="Calibri"/>
                <a:cs typeface="Calibri"/>
              </a:rPr>
              <a:t>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98570" y="448055"/>
            <a:ext cx="2274019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La</a:t>
            </a:r>
            <a:r>
              <a:rPr sz="6600" spc="9" baseline="3103" dirty="0">
                <a:latin typeface="Calibri"/>
                <a:cs typeface="Calibri"/>
              </a:rPr>
              <a:t>n</a:t>
            </a:r>
            <a:r>
              <a:rPr sz="6600" spc="0" baseline="3103" dirty="0">
                <a:latin typeface="Calibri"/>
                <a:cs typeface="Calibri"/>
              </a:rPr>
              <a:t>guage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40" y="1860849"/>
            <a:ext cx="203098" cy="16823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756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1907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394" y="1882267"/>
            <a:ext cx="5977134" cy="27172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2412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Data</a:t>
            </a:r>
            <a:r>
              <a:rPr sz="4200" spc="-5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is</a:t>
            </a:r>
            <a:r>
              <a:rPr sz="4200" spc="-1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represe</a:t>
            </a:r>
            <a:r>
              <a:rPr sz="4200" spc="-9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ted</a:t>
            </a:r>
            <a:r>
              <a:rPr sz="4200" spc="-10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as</a:t>
            </a:r>
            <a:r>
              <a:rPr sz="4200" spc="-2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</a:t>
            </a:r>
            <a:r>
              <a:rPr sz="4200" spc="-8" baseline="2925" dirty="0">
                <a:latin typeface="Calibri"/>
                <a:cs typeface="Calibri"/>
              </a:rPr>
              <a:t> </a:t>
            </a:r>
            <a:r>
              <a:rPr sz="4200" spc="-9" baseline="2925" dirty="0">
                <a:latin typeface="Calibri"/>
                <a:cs typeface="Calibri"/>
              </a:rPr>
              <a:t>v</a:t>
            </a:r>
            <a:r>
              <a:rPr sz="4200" spc="0" baseline="2925" dirty="0">
                <a:latin typeface="Calibri"/>
                <a:cs typeface="Calibri"/>
              </a:rPr>
              <a:t>ector</a:t>
            </a:r>
            <a:endParaRPr sz="2800">
              <a:latin typeface="Calibri"/>
              <a:cs typeface="Calibri"/>
            </a:endParaRPr>
          </a:p>
          <a:p>
            <a:pPr marL="12700" marR="37533">
              <a:lnSpc>
                <a:spcPct val="101725"/>
              </a:lnSpc>
              <a:spcBef>
                <a:spcPts val="1558"/>
              </a:spcBef>
            </a:pPr>
            <a:r>
              <a:rPr sz="2800" spc="0" dirty="0">
                <a:latin typeface="Calibri"/>
                <a:cs typeface="Calibri"/>
              </a:rPr>
              <a:t>Ea</a:t>
            </a:r>
            <a:r>
              <a:rPr sz="2800" spc="9" dirty="0">
                <a:latin typeface="Calibri"/>
                <a:cs typeface="Calibri"/>
              </a:rPr>
              <a:t>c</a:t>
            </a:r>
            <a:r>
              <a:rPr sz="2800" spc="0" dirty="0">
                <a:latin typeface="Calibri"/>
                <a:cs typeface="Calibri"/>
              </a:rPr>
              <a:t>h e</a:t>
            </a:r>
            <a:r>
              <a:rPr sz="2800" spc="-9" dirty="0">
                <a:latin typeface="Calibri"/>
                <a:cs typeface="Calibri"/>
              </a:rPr>
              <a:t>l</a:t>
            </a:r>
            <a:r>
              <a:rPr sz="2800" spc="0" dirty="0">
                <a:latin typeface="Calibri"/>
                <a:cs typeface="Calibri"/>
              </a:rPr>
              <a:t>eme</a:t>
            </a:r>
            <a:r>
              <a:rPr sz="2800" spc="-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t</a:t>
            </a:r>
            <a:r>
              <a:rPr sz="2800" spc="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is not m</a:t>
            </a:r>
            <a:r>
              <a:rPr sz="2800" spc="-9" dirty="0">
                <a:latin typeface="Calibri"/>
                <a:cs typeface="Calibri"/>
              </a:rPr>
              <a:t>u</a:t>
            </a:r>
            <a:r>
              <a:rPr sz="2800" spc="0" dirty="0">
                <a:latin typeface="Calibri"/>
                <a:cs typeface="Calibri"/>
              </a:rPr>
              <a:t>tua</a:t>
            </a:r>
            <a:r>
              <a:rPr sz="2800" spc="-9" dirty="0">
                <a:latin typeface="Calibri"/>
                <a:cs typeface="Calibri"/>
              </a:rPr>
              <a:t>l</a:t>
            </a:r>
            <a:r>
              <a:rPr sz="2800" spc="0" dirty="0">
                <a:latin typeface="Calibri"/>
                <a:cs typeface="Calibri"/>
              </a:rPr>
              <a:t>ly</a:t>
            </a:r>
            <a:r>
              <a:rPr sz="2800" spc="1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de</a:t>
            </a:r>
            <a:r>
              <a:rPr sz="2800" spc="-9" dirty="0">
                <a:latin typeface="Calibri"/>
                <a:cs typeface="Calibri"/>
              </a:rPr>
              <a:t>p</a:t>
            </a:r>
            <a:r>
              <a:rPr sz="2800" spc="0" dirty="0">
                <a:latin typeface="Calibri"/>
                <a:cs typeface="Calibri"/>
              </a:rPr>
              <a:t>en</a:t>
            </a:r>
            <a:r>
              <a:rPr sz="2800" spc="-9" dirty="0">
                <a:latin typeface="Calibri"/>
                <a:cs typeface="Calibri"/>
              </a:rPr>
              <a:t>d</a:t>
            </a:r>
            <a:r>
              <a:rPr sz="2800" spc="0" dirty="0">
                <a:latin typeface="Calibri"/>
                <a:cs typeface="Calibri"/>
              </a:rPr>
              <a:t>ent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020"/>
              </a:lnSpc>
              <a:spcBef>
                <a:spcPts val="2110"/>
              </a:spcBef>
            </a:pPr>
            <a:r>
              <a:rPr sz="2800" spc="0" dirty="0">
                <a:latin typeface="Calibri"/>
                <a:cs typeface="Calibri"/>
              </a:rPr>
              <a:t>Many</a:t>
            </a:r>
            <a:r>
              <a:rPr sz="2800" spc="-4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poss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b</a:t>
            </a:r>
            <a:r>
              <a:rPr sz="2800" spc="-9" dirty="0">
                <a:latin typeface="Calibri"/>
                <a:cs typeface="Calibri"/>
              </a:rPr>
              <a:t>l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-57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combi</a:t>
            </a:r>
            <a:r>
              <a:rPr sz="2800" spc="-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ation</a:t>
            </a:r>
            <a:r>
              <a:rPr sz="2800" spc="-11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for</a:t>
            </a:r>
            <a:r>
              <a:rPr sz="2800" spc="-3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the</a:t>
            </a:r>
            <a:r>
              <a:rPr sz="2800" spc="-27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same rep</a:t>
            </a:r>
            <a:r>
              <a:rPr sz="2800" spc="-9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esentat</a:t>
            </a:r>
            <a:r>
              <a:rPr sz="2800" spc="-4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on)</a:t>
            </a:r>
            <a:endParaRPr sz="2800">
              <a:latin typeface="Calibri"/>
              <a:cs typeface="Calibri"/>
            </a:endParaRPr>
          </a:p>
          <a:p>
            <a:pPr marL="12700" marR="52412">
              <a:lnSpc>
                <a:spcPct val="101725"/>
              </a:lnSpc>
              <a:spcBef>
                <a:spcPts val="1702"/>
              </a:spcBef>
            </a:pPr>
            <a:r>
              <a:rPr sz="2800" spc="0" dirty="0">
                <a:latin typeface="Calibri"/>
                <a:cs typeface="Calibri"/>
              </a:rPr>
              <a:t>Enha</a:t>
            </a:r>
            <a:r>
              <a:rPr sz="2800" spc="-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ced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class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f</a:t>
            </a:r>
            <a:r>
              <a:rPr sz="2800" spc="-4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cation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ac</a:t>
            </a:r>
            <a:r>
              <a:rPr sz="2800" spc="9" dirty="0">
                <a:latin typeface="Calibri"/>
                <a:cs typeface="Calibri"/>
              </a:rPr>
              <a:t>c</a:t>
            </a:r>
            <a:r>
              <a:rPr sz="2800" spc="0" dirty="0">
                <a:latin typeface="Calibri"/>
                <a:cs typeface="Calibri"/>
              </a:rPr>
              <a:t>u</a:t>
            </a:r>
            <a:r>
              <a:rPr sz="2800" spc="-9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acy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4143" y="3184144"/>
            <a:ext cx="837620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in</a:t>
            </a:r>
            <a:r>
              <a:rPr sz="4200" spc="-9" baseline="2925" dirty="0">
                <a:latin typeface="Calibri"/>
                <a:cs typeface="Calibri"/>
              </a:rPr>
              <a:t>p</a:t>
            </a:r>
            <a:r>
              <a:rPr sz="4200" spc="0" baseline="2925" dirty="0">
                <a:latin typeface="Calibri"/>
                <a:cs typeface="Calibri"/>
              </a:rPr>
              <a:t>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7486" y="3184144"/>
            <a:ext cx="162857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(sto</a:t>
            </a:r>
            <a:r>
              <a:rPr sz="4200" spc="4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hastic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45540" y="4197275"/>
            <a:ext cx="2030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r>
              <a:rPr sz="2800" spc="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887730" y="1550670"/>
            <a:ext cx="10445750" cy="14350"/>
          </a:xfrm>
          <a:custGeom>
            <a:avLst/>
            <a:gdLst/>
            <a:ahLst/>
            <a:cxnLst/>
            <a:rect l="l" t="t" r="r" b="b"/>
            <a:pathLst>
              <a:path w="10445750" h="14350">
                <a:moveTo>
                  <a:pt x="0" y="14350"/>
                </a:moveTo>
                <a:lnTo>
                  <a:pt x="10445750" y="0"/>
                </a:lnTo>
              </a:path>
            </a:pathLst>
          </a:custGeom>
          <a:ln w="19049">
            <a:solidFill>
              <a:srgbClr val="9FC5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16940" y="749579"/>
            <a:ext cx="6338140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Recurrent</a:t>
            </a:r>
            <a:r>
              <a:rPr sz="6600" spc="-9" baseline="3103" dirty="0">
                <a:latin typeface="Calibri"/>
                <a:cs typeface="Calibri"/>
              </a:rPr>
              <a:t> </a:t>
            </a:r>
            <a:r>
              <a:rPr sz="6600" spc="0" baseline="3103" dirty="0">
                <a:latin typeface="Calibri"/>
                <a:cs typeface="Calibri"/>
              </a:rPr>
              <a:t>Neural</a:t>
            </a:r>
            <a:r>
              <a:rPr sz="6600" spc="-9" baseline="3103" dirty="0">
                <a:latin typeface="Calibri"/>
                <a:cs typeface="Calibri"/>
              </a:rPr>
              <a:t> </a:t>
            </a:r>
            <a:r>
              <a:rPr sz="6600" spc="0" baseline="3103" dirty="0">
                <a:latin typeface="Calibri"/>
                <a:cs typeface="Calibri"/>
              </a:rPr>
              <a:t>Networks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7732" y="2028317"/>
            <a:ext cx="255499" cy="1031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•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560"/>
              </a:spcBef>
            </a:pPr>
            <a:r>
              <a:rPr sz="2800" spc="0" dirty="0">
                <a:latin typeface="Calibri"/>
                <a:cs typeface="Calibri"/>
              </a:rPr>
              <a:t>•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4894" y="2028317"/>
            <a:ext cx="543106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RNNs</a:t>
            </a:r>
            <a:r>
              <a:rPr sz="4200" spc="-3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process</a:t>
            </a:r>
            <a:r>
              <a:rPr sz="4200" spc="-66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an</a:t>
            </a:r>
            <a:r>
              <a:rPr sz="4200" spc="-18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i</a:t>
            </a:r>
            <a:r>
              <a:rPr sz="4200" spc="-9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put</a:t>
            </a:r>
            <a:r>
              <a:rPr sz="4200" spc="-3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seq</a:t>
            </a:r>
            <a:r>
              <a:rPr sz="4200" spc="-9" baseline="2925" dirty="0">
                <a:latin typeface="Calibri"/>
                <a:cs typeface="Calibri"/>
              </a:rPr>
              <a:t>u</a:t>
            </a:r>
            <a:r>
              <a:rPr sz="4200" spc="0" baseline="2925" dirty="0">
                <a:latin typeface="Calibri"/>
                <a:cs typeface="Calibri"/>
              </a:rPr>
              <a:t>ence</a:t>
            </a:r>
            <a:r>
              <a:rPr sz="4200" spc="-8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one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98866" y="2028317"/>
            <a:ext cx="1278487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ele</a:t>
            </a:r>
            <a:r>
              <a:rPr sz="4200" spc="-4" baseline="2925" dirty="0">
                <a:latin typeface="Calibri"/>
                <a:cs typeface="Calibri"/>
              </a:rPr>
              <a:t>m</a:t>
            </a:r>
            <a:r>
              <a:rPr sz="4200" spc="0" baseline="2925" dirty="0">
                <a:latin typeface="Calibri"/>
                <a:cs typeface="Calibri"/>
              </a:rPr>
              <a:t>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78973" y="2028317"/>
            <a:ext cx="36769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at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48269" y="2028317"/>
            <a:ext cx="24875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9674" y="2028317"/>
            <a:ext cx="73943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4894" y="2679319"/>
            <a:ext cx="4235546" cy="9775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T</a:t>
            </a:r>
            <a:r>
              <a:rPr sz="4200" spc="9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sks</a:t>
            </a:r>
            <a:r>
              <a:rPr sz="4200" spc="-51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that</a:t>
            </a:r>
            <a:r>
              <a:rPr sz="4200" spc="-46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in</a:t>
            </a:r>
            <a:r>
              <a:rPr sz="4200" spc="-9" baseline="2925" dirty="0">
                <a:latin typeface="Calibri"/>
                <a:cs typeface="Calibri"/>
              </a:rPr>
              <a:t>v</a:t>
            </a:r>
            <a:r>
              <a:rPr sz="4200" spc="0" baseline="2925" dirty="0">
                <a:latin typeface="Calibri"/>
                <a:cs typeface="Calibri"/>
              </a:rPr>
              <a:t>olve</a:t>
            </a:r>
            <a:r>
              <a:rPr sz="4200" spc="-61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seq</a:t>
            </a:r>
            <a:r>
              <a:rPr sz="4200" spc="-9" baseline="2925" dirty="0">
                <a:latin typeface="Calibri"/>
                <a:cs typeface="Calibri"/>
              </a:rPr>
              <a:t>u</a:t>
            </a:r>
            <a:r>
              <a:rPr sz="4200" spc="0" baseline="2925" dirty="0">
                <a:latin typeface="Calibri"/>
                <a:cs typeface="Calibri"/>
              </a:rPr>
              <a:t>ent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al</a:t>
            </a:r>
            <a:endParaRPr sz="2800">
              <a:latin typeface="Calibri"/>
              <a:cs typeface="Calibri"/>
            </a:endParaRPr>
          </a:p>
          <a:p>
            <a:pPr marL="241300" marR="53263">
              <a:lnSpc>
                <a:spcPct val="101725"/>
              </a:lnSpc>
              <a:spcBef>
                <a:spcPts val="1615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r>
              <a:rPr sz="2400" spc="294" dirty="0">
                <a:latin typeface="Arial"/>
                <a:cs typeface="Arial"/>
              </a:rPr>
              <a:t> </a:t>
            </a:r>
            <a:r>
              <a:rPr sz="2400" spc="0" dirty="0">
                <a:latin typeface="Calibri"/>
                <a:cs typeface="Calibri"/>
              </a:rPr>
              <a:t>spee</a:t>
            </a:r>
            <a:r>
              <a:rPr sz="2400" spc="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h, language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5047" y="2679319"/>
            <a:ext cx="837403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i</a:t>
            </a:r>
            <a:r>
              <a:rPr sz="4200" spc="-9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put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6294" y="3904286"/>
            <a:ext cx="4463906" cy="13287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3110">
              <a:lnSpc>
                <a:spcPts val="3120"/>
              </a:lnSpc>
              <a:spcBef>
                <a:spcPts val="156"/>
              </a:spcBef>
            </a:pPr>
            <a:r>
              <a:rPr sz="4200" spc="0" baseline="3105" dirty="0">
                <a:latin typeface="Arial"/>
                <a:cs typeface="Arial"/>
              </a:rPr>
              <a:t>•</a:t>
            </a:r>
            <a:r>
              <a:rPr sz="4200" spc="35" baseline="3105" dirty="0">
                <a:latin typeface="Arial"/>
                <a:cs typeface="Arial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Trai</a:t>
            </a:r>
            <a:r>
              <a:rPr sz="4200" spc="-9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ed by backpro</a:t>
            </a:r>
            <a:r>
              <a:rPr sz="4200" spc="-14" baseline="2925" dirty="0">
                <a:latin typeface="Calibri"/>
                <a:cs typeface="Calibri"/>
              </a:rPr>
              <a:t>p</a:t>
            </a:r>
            <a:r>
              <a:rPr sz="4200" spc="0" baseline="2925" dirty="0">
                <a:latin typeface="Calibri"/>
                <a:cs typeface="Calibri"/>
              </a:rPr>
              <a:t>ag</a:t>
            </a:r>
            <a:r>
              <a:rPr sz="4200" spc="4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t</a:t>
            </a:r>
            <a:r>
              <a:rPr sz="4200" spc="-4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  <a:p>
            <a:pPr marL="698500" indent="-228600">
              <a:lnSpc>
                <a:spcPts val="2590"/>
              </a:lnSpc>
              <a:spcBef>
                <a:spcPts val="1952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r>
              <a:rPr sz="2400" spc="294" dirty="0">
                <a:latin typeface="Arial"/>
                <a:cs typeface="Arial"/>
              </a:rPr>
              <a:t> </a:t>
            </a:r>
            <a:r>
              <a:rPr sz="2400" spc="0" dirty="0">
                <a:latin typeface="Calibri"/>
                <a:cs typeface="Calibri"/>
              </a:rPr>
              <a:t>problem</a:t>
            </a:r>
            <a:r>
              <a:rPr sz="2400" spc="4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tic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be</a:t>
            </a:r>
            <a:r>
              <a:rPr sz="2400" spc="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ause the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ba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k at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4" dirty="0">
                <a:latin typeface="Calibri"/>
                <a:cs typeface="Calibri"/>
              </a:rPr>
              <a:t>a</a:t>
            </a:r>
            <a:r>
              <a:rPr sz="2400" spc="0" dirty="0">
                <a:latin typeface="Calibri"/>
                <a:cs typeface="Calibri"/>
              </a:rPr>
              <a:t>ch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time step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8870" y="4573651"/>
            <a:ext cx="15077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propagated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4277" y="4573651"/>
            <a:ext cx="273675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gradi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nts</a:t>
            </a:r>
            <a:r>
              <a:rPr sz="3600" spc="-1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eith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r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grow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36505" y="4573651"/>
            <a:ext cx="116032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or </a:t>
            </a:r>
            <a:r>
              <a:rPr sz="3600" spc="-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hrink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793494" y="5480062"/>
            <a:ext cx="6933487" cy="348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690"/>
              </a:lnSpc>
              <a:spcBef>
                <a:spcPts val="134"/>
              </a:spcBef>
            </a:pPr>
            <a:r>
              <a:rPr sz="3600" spc="0" baseline="2415" dirty="0">
                <a:latin typeface="Arial"/>
                <a:cs typeface="Arial"/>
              </a:rPr>
              <a:t>•</a:t>
            </a:r>
            <a:r>
              <a:rPr sz="3600" spc="294" baseline="2415" dirty="0">
                <a:latin typeface="Arial"/>
                <a:cs typeface="Arial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o</a:t>
            </a:r>
            <a:r>
              <a:rPr sz="3600" spc="-9" baseline="2275" dirty="0">
                <a:latin typeface="Calibri"/>
                <a:cs typeface="Calibri"/>
              </a:rPr>
              <a:t>v</a:t>
            </a:r>
            <a:r>
              <a:rPr sz="3600" spc="0" baseline="2275" dirty="0">
                <a:latin typeface="Calibri"/>
                <a:cs typeface="Calibri"/>
              </a:rPr>
              <a:t>er many</a:t>
            </a:r>
            <a:r>
              <a:rPr sz="3600" spc="-9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time</a:t>
            </a:r>
            <a:r>
              <a:rPr sz="3600" spc="-9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steps</a:t>
            </a:r>
            <a:r>
              <a:rPr sz="3600" spc="-4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they</a:t>
            </a:r>
            <a:r>
              <a:rPr sz="3600" spc="-9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typically</a:t>
            </a:r>
            <a:r>
              <a:rPr sz="3600" spc="-14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e</a:t>
            </a:r>
            <a:r>
              <a:rPr sz="3600" spc="4" baseline="2275" dirty="0">
                <a:latin typeface="Calibri"/>
                <a:cs typeface="Calibri"/>
              </a:rPr>
              <a:t>x</a:t>
            </a:r>
            <a:r>
              <a:rPr sz="3600" spc="0" baseline="2275" dirty="0">
                <a:latin typeface="Calibri"/>
                <a:cs typeface="Calibri"/>
              </a:rPr>
              <a:t>pl</a:t>
            </a:r>
            <a:r>
              <a:rPr sz="3600" spc="-9" baseline="2275" dirty="0">
                <a:latin typeface="Calibri"/>
                <a:cs typeface="Calibri"/>
              </a:rPr>
              <a:t>o</a:t>
            </a:r>
            <a:r>
              <a:rPr sz="3600" spc="0" baseline="2275" dirty="0">
                <a:latin typeface="Calibri"/>
                <a:cs typeface="Calibri"/>
              </a:rPr>
              <a:t>de</a:t>
            </a:r>
            <a:r>
              <a:rPr sz="3600" spc="-9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or</a:t>
            </a:r>
            <a:r>
              <a:rPr sz="3600" spc="-4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vani</a:t>
            </a:r>
            <a:r>
              <a:rPr sz="3600" spc="-9" baseline="2275" dirty="0">
                <a:latin typeface="Calibri"/>
                <a:cs typeface="Calibri"/>
              </a:rPr>
              <a:t>s</a:t>
            </a:r>
            <a:r>
              <a:rPr sz="3600" spc="0" baseline="2275" dirty="0">
                <a:latin typeface="Calibri"/>
                <a:cs typeface="Calibri"/>
              </a:rPr>
              <a:t>h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87730" y="1550670"/>
            <a:ext cx="10445750" cy="14350"/>
          </a:xfrm>
          <a:custGeom>
            <a:avLst/>
            <a:gdLst/>
            <a:ahLst/>
            <a:cxnLst/>
            <a:rect l="l" t="t" r="r" b="b"/>
            <a:pathLst>
              <a:path w="10445750" h="14350">
                <a:moveTo>
                  <a:pt x="0" y="14350"/>
                </a:moveTo>
                <a:lnTo>
                  <a:pt x="10445750" y="0"/>
                </a:lnTo>
              </a:path>
            </a:pathLst>
          </a:custGeom>
          <a:ln w="19049">
            <a:solidFill>
              <a:srgbClr val="9FC5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2356" y="2401824"/>
            <a:ext cx="10437876" cy="2906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916940" y="749579"/>
            <a:ext cx="6338140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Recurrent</a:t>
            </a:r>
            <a:r>
              <a:rPr sz="6600" spc="-9" baseline="3103" dirty="0">
                <a:latin typeface="Calibri"/>
                <a:cs typeface="Calibri"/>
              </a:rPr>
              <a:t> </a:t>
            </a:r>
            <a:r>
              <a:rPr sz="6600" spc="0" baseline="3103" dirty="0">
                <a:latin typeface="Calibri"/>
                <a:cs typeface="Calibri"/>
              </a:rPr>
              <a:t>Neural</a:t>
            </a:r>
            <a:r>
              <a:rPr sz="6600" spc="-9" baseline="3103" dirty="0">
                <a:latin typeface="Calibri"/>
                <a:cs typeface="Calibri"/>
              </a:rPr>
              <a:t> </a:t>
            </a:r>
            <a:r>
              <a:rPr sz="6600" spc="0" baseline="3103" dirty="0">
                <a:latin typeface="Calibri"/>
                <a:cs typeface="Calibri"/>
              </a:rPr>
              <a:t>Networks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87730" y="1474470"/>
            <a:ext cx="10445750" cy="14350"/>
          </a:xfrm>
          <a:custGeom>
            <a:avLst/>
            <a:gdLst/>
            <a:ahLst/>
            <a:cxnLst/>
            <a:rect l="l" t="t" r="r" b="b"/>
            <a:pathLst>
              <a:path w="10445750" h="14350">
                <a:moveTo>
                  <a:pt x="0" y="14350"/>
                </a:moveTo>
                <a:lnTo>
                  <a:pt x="10445750" y="0"/>
                </a:lnTo>
              </a:path>
            </a:pathLst>
          </a:custGeom>
          <a:ln w="19049">
            <a:solidFill>
              <a:srgbClr val="9FC5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40" y="749579"/>
            <a:ext cx="8698206" cy="3836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581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Future of Deep </a:t>
            </a:r>
            <a:r>
              <a:rPr sz="6600" spc="-14" baseline="3103" dirty="0">
                <a:latin typeface="Calibri"/>
                <a:cs typeface="Calibri"/>
              </a:rPr>
              <a:t>L</a:t>
            </a:r>
            <a:r>
              <a:rPr sz="6600" spc="0" baseline="3103" dirty="0">
                <a:latin typeface="Calibri"/>
                <a:cs typeface="Calibri"/>
              </a:rPr>
              <a:t>earning</a:t>
            </a:r>
            <a:endParaRPr sz="4400">
              <a:latin typeface="Calibri"/>
              <a:cs typeface="Calibri"/>
            </a:endParaRPr>
          </a:p>
          <a:p>
            <a:pPr marL="12700" marR="55810">
              <a:lnSpc>
                <a:spcPct val="101725"/>
              </a:lnSpc>
              <a:spcBef>
                <a:spcPts val="1033"/>
              </a:spcBef>
            </a:pPr>
            <a:r>
              <a:rPr sz="2800" spc="0" dirty="0">
                <a:latin typeface="Calibri"/>
                <a:cs typeface="Calibri"/>
              </a:rPr>
              <a:t>•</a:t>
            </a:r>
            <a:r>
              <a:rPr sz="2800" spc="-23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4" dirty="0">
                <a:latin typeface="Calibri"/>
                <a:cs typeface="Calibri"/>
              </a:rPr>
              <a:t>x</a:t>
            </a:r>
            <a:r>
              <a:rPr sz="2800" spc="0" dirty="0">
                <a:latin typeface="Calibri"/>
                <a:cs typeface="Calibri"/>
              </a:rPr>
              <a:t>pect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unsupervi</a:t>
            </a:r>
            <a:r>
              <a:rPr sz="2800" spc="4" dirty="0">
                <a:latin typeface="Calibri"/>
                <a:cs typeface="Calibri"/>
              </a:rPr>
              <a:t>s</a:t>
            </a:r>
            <a:r>
              <a:rPr sz="2800" spc="0" dirty="0">
                <a:latin typeface="Calibri"/>
                <a:cs typeface="Calibri"/>
              </a:rPr>
              <a:t>ed</a:t>
            </a:r>
            <a:r>
              <a:rPr sz="2800" spc="-87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learning</a:t>
            </a:r>
            <a:r>
              <a:rPr sz="2800" spc="-72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to</a:t>
            </a:r>
            <a:r>
              <a:rPr sz="2800" spc="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bec</a:t>
            </a:r>
            <a:r>
              <a:rPr sz="2800" spc="9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me</a:t>
            </a:r>
            <a:r>
              <a:rPr sz="2800" spc="-71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more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important</a:t>
            </a:r>
            <a:endParaRPr sz="2800">
              <a:latin typeface="Calibri"/>
              <a:cs typeface="Calibri"/>
            </a:endParaRPr>
          </a:p>
          <a:p>
            <a:pPr marL="470153" marR="55810">
              <a:lnSpc>
                <a:spcPts val="2795"/>
              </a:lnSpc>
              <a:spcBef>
                <a:spcPts val="139"/>
              </a:spcBef>
            </a:pPr>
            <a:r>
              <a:rPr sz="3600" spc="0" baseline="2415" dirty="0">
                <a:latin typeface="Arial"/>
                <a:cs typeface="Arial"/>
              </a:rPr>
              <a:t>•</a:t>
            </a:r>
            <a:r>
              <a:rPr sz="3600" spc="294" baseline="2415" dirty="0">
                <a:latin typeface="Arial"/>
                <a:cs typeface="Arial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Hu</a:t>
            </a:r>
            <a:r>
              <a:rPr sz="3600" spc="4" baseline="2275" dirty="0">
                <a:latin typeface="Calibri"/>
                <a:cs typeface="Calibri"/>
              </a:rPr>
              <a:t>m</a:t>
            </a:r>
            <a:r>
              <a:rPr sz="3600" spc="0" baseline="2275" dirty="0">
                <a:latin typeface="Calibri"/>
                <a:cs typeface="Calibri"/>
              </a:rPr>
              <a:t>an</a:t>
            </a:r>
            <a:r>
              <a:rPr sz="3600" spc="-14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and animal le</a:t>
            </a:r>
            <a:r>
              <a:rPr sz="3600" spc="4" baseline="2275" dirty="0">
                <a:latin typeface="Calibri"/>
                <a:cs typeface="Calibri"/>
              </a:rPr>
              <a:t>a</a:t>
            </a:r>
            <a:r>
              <a:rPr sz="3600" spc="0" baseline="2275" dirty="0">
                <a:latin typeface="Calibri"/>
                <a:cs typeface="Calibri"/>
              </a:rPr>
              <a:t>rning</a:t>
            </a:r>
            <a:r>
              <a:rPr sz="3600" spc="-14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is largely unsupervised</a:t>
            </a:r>
            <a:endParaRPr sz="2400">
              <a:latin typeface="Calibri"/>
              <a:cs typeface="Calibri"/>
            </a:endParaRPr>
          </a:p>
          <a:p>
            <a:pPr marL="12700" marR="55810">
              <a:lnSpc>
                <a:spcPct val="101725"/>
              </a:lnSpc>
              <a:spcBef>
                <a:spcPts val="135"/>
              </a:spcBef>
            </a:pPr>
            <a:r>
              <a:rPr sz="2800" spc="0" dirty="0">
                <a:latin typeface="Calibri"/>
                <a:cs typeface="Calibri"/>
              </a:rPr>
              <a:t>•</a:t>
            </a:r>
            <a:r>
              <a:rPr sz="2800" spc="-23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Future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progress</a:t>
            </a:r>
            <a:r>
              <a:rPr sz="2800" spc="2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in</a:t>
            </a:r>
            <a:r>
              <a:rPr sz="2800" spc="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vis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  <a:p>
            <a:pPr marL="470153" marR="55810">
              <a:lnSpc>
                <a:spcPts val="2800"/>
              </a:lnSpc>
              <a:spcBef>
                <a:spcPts val="140"/>
              </a:spcBef>
            </a:pPr>
            <a:r>
              <a:rPr sz="3600" spc="0" baseline="2415" dirty="0">
                <a:latin typeface="Arial"/>
                <a:cs typeface="Arial"/>
              </a:rPr>
              <a:t>•</a:t>
            </a:r>
            <a:r>
              <a:rPr sz="3600" spc="294" baseline="2415" dirty="0">
                <a:latin typeface="Arial"/>
                <a:cs typeface="Arial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S</a:t>
            </a:r>
            <a:r>
              <a:rPr sz="3600" spc="4" baseline="2275" dirty="0">
                <a:latin typeface="Calibri"/>
                <a:cs typeface="Calibri"/>
              </a:rPr>
              <a:t>y</a:t>
            </a:r>
            <a:r>
              <a:rPr sz="3600" spc="0" baseline="2275" dirty="0">
                <a:latin typeface="Calibri"/>
                <a:cs typeface="Calibri"/>
              </a:rPr>
              <a:t>stems</a:t>
            </a:r>
            <a:r>
              <a:rPr sz="3600" spc="-24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train</a:t>
            </a:r>
            <a:r>
              <a:rPr sz="3600" spc="9" baseline="2275" dirty="0">
                <a:latin typeface="Calibri"/>
                <a:cs typeface="Calibri"/>
              </a:rPr>
              <a:t>e</a:t>
            </a:r>
            <a:r>
              <a:rPr sz="3600" spc="0" baseline="2275" dirty="0">
                <a:latin typeface="Calibri"/>
                <a:cs typeface="Calibri"/>
              </a:rPr>
              <a:t>d en</a:t>
            </a:r>
            <a:r>
              <a:rPr sz="3600" spc="9" baseline="2275" dirty="0">
                <a:latin typeface="Calibri"/>
                <a:cs typeface="Calibri"/>
              </a:rPr>
              <a:t>d</a:t>
            </a:r>
            <a:r>
              <a:rPr sz="3600" spc="-4" baseline="2275" dirty="0">
                <a:latin typeface="Calibri"/>
                <a:cs typeface="Calibri"/>
              </a:rPr>
              <a:t>-</a:t>
            </a:r>
            <a:r>
              <a:rPr sz="3600" spc="0" baseline="2275" dirty="0">
                <a:latin typeface="Calibri"/>
                <a:cs typeface="Calibri"/>
              </a:rPr>
              <a:t>t</a:t>
            </a:r>
            <a:r>
              <a:rPr sz="3600" spc="-4" baseline="2275" dirty="0">
                <a:latin typeface="Calibri"/>
                <a:cs typeface="Calibri"/>
              </a:rPr>
              <a:t>o-</a:t>
            </a:r>
            <a:r>
              <a:rPr sz="3600" spc="0" baseline="2275" dirty="0">
                <a:latin typeface="Calibri"/>
                <a:cs typeface="Calibri"/>
              </a:rPr>
              <a:t>end</a:t>
            </a:r>
            <a:endParaRPr sz="2400">
              <a:latin typeface="Calibri"/>
              <a:cs typeface="Calibri"/>
            </a:endParaRPr>
          </a:p>
          <a:p>
            <a:pPr marL="470153" marR="55810">
              <a:lnSpc>
                <a:spcPts val="2795"/>
              </a:lnSpc>
            </a:pPr>
            <a:r>
              <a:rPr sz="3600" spc="0" baseline="2415" dirty="0">
                <a:latin typeface="Arial"/>
                <a:cs typeface="Arial"/>
              </a:rPr>
              <a:t>•</a:t>
            </a:r>
            <a:r>
              <a:rPr sz="3600" spc="294" baseline="2415" dirty="0">
                <a:latin typeface="Arial"/>
                <a:cs typeface="Arial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Combine</a:t>
            </a:r>
            <a:r>
              <a:rPr sz="3600" spc="-9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Conv</a:t>
            </a:r>
            <a:r>
              <a:rPr sz="3600" spc="-4" baseline="2275" dirty="0">
                <a:latin typeface="Calibri"/>
                <a:cs typeface="Calibri"/>
              </a:rPr>
              <a:t>N</a:t>
            </a:r>
            <a:r>
              <a:rPr sz="3600" spc="0" baseline="2275" dirty="0">
                <a:latin typeface="Calibri"/>
                <a:cs typeface="Calibri"/>
              </a:rPr>
              <a:t>ets with</a:t>
            </a:r>
            <a:r>
              <a:rPr sz="3600" spc="-14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RNNS</a:t>
            </a:r>
            <a:r>
              <a:rPr sz="3600" spc="-9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that</a:t>
            </a:r>
            <a:r>
              <a:rPr sz="3600" spc="-14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use</a:t>
            </a:r>
            <a:r>
              <a:rPr sz="3600" spc="9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r</a:t>
            </a:r>
            <a:r>
              <a:rPr sz="3600" spc="4" baseline="2275" dirty="0">
                <a:latin typeface="Calibri"/>
                <a:cs typeface="Calibri"/>
              </a:rPr>
              <a:t>e</a:t>
            </a:r>
            <a:r>
              <a:rPr sz="3600" spc="0" baseline="2275" dirty="0">
                <a:latin typeface="Calibri"/>
                <a:cs typeface="Calibri"/>
              </a:rPr>
              <a:t>inforc</a:t>
            </a:r>
            <a:r>
              <a:rPr sz="3600" spc="4" baseline="2275" dirty="0">
                <a:latin typeface="Calibri"/>
                <a:cs typeface="Calibri"/>
              </a:rPr>
              <a:t>e</a:t>
            </a:r>
            <a:r>
              <a:rPr sz="3600" spc="0" baseline="2275" dirty="0">
                <a:latin typeface="Calibri"/>
                <a:cs typeface="Calibri"/>
              </a:rPr>
              <a:t>ment</a:t>
            </a:r>
            <a:r>
              <a:rPr sz="3600" spc="-19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le</a:t>
            </a:r>
            <a:r>
              <a:rPr sz="3600" spc="4" baseline="2275" dirty="0">
                <a:latin typeface="Calibri"/>
                <a:cs typeface="Calibri"/>
              </a:rPr>
              <a:t>a</a:t>
            </a:r>
            <a:r>
              <a:rPr sz="3600" spc="0" baseline="2275" dirty="0">
                <a:latin typeface="Calibri"/>
                <a:cs typeface="Calibri"/>
              </a:rPr>
              <a:t>rning.</a:t>
            </a:r>
            <a:endParaRPr sz="2400">
              <a:latin typeface="Calibri"/>
              <a:cs typeface="Calibri"/>
            </a:endParaRPr>
          </a:p>
          <a:p>
            <a:pPr marL="12700" marR="55810">
              <a:lnSpc>
                <a:spcPct val="101725"/>
              </a:lnSpc>
              <a:spcBef>
                <a:spcPts val="150"/>
              </a:spcBef>
            </a:pPr>
            <a:r>
              <a:rPr sz="2800" spc="0" dirty="0">
                <a:latin typeface="Calibri"/>
                <a:cs typeface="Calibri"/>
              </a:rPr>
              <a:t>•</a:t>
            </a:r>
            <a:r>
              <a:rPr sz="2800" spc="-23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Natur</a:t>
            </a:r>
            <a:r>
              <a:rPr sz="2800" spc="4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l</a:t>
            </a:r>
            <a:r>
              <a:rPr sz="2800" spc="-6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langu</a:t>
            </a:r>
            <a:r>
              <a:rPr sz="2800" spc="9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ge</a:t>
            </a:r>
            <a:endParaRPr sz="2800">
              <a:latin typeface="Calibri"/>
              <a:cs typeface="Calibri"/>
            </a:endParaRPr>
          </a:p>
          <a:p>
            <a:pPr marL="470153">
              <a:lnSpc>
                <a:spcPts val="2715"/>
              </a:lnSpc>
              <a:spcBef>
                <a:spcPts val="135"/>
              </a:spcBef>
            </a:pPr>
            <a:r>
              <a:rPr sz="3600" spc="0" baseline="1207" dirty="0">
                <a:latin typeface="Arial"/>
                <a:cs typeface="Arial"/>
              </a:rPr>
              <a:t>•</a:t>
            </a:r>
            <a:r>
              <a:rPr sz="3600" spc="294" baseline="1207" dirty="0">
                <a:latin typeface="Arial"/>
                <a:cs typeface="Arial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RNNs </a:t>
            </a:r>
            <a:r>
              <a:rPr sz="3600" spc="-4" baseline="1137" dirty="0">
                <a:latin typeface="Calibri"/>
                <a:cs typeface="Calibri"/>
              </a:rPr>
              <a:t>s</a:t>
            </a:r>
            <a:r>
              <a:rPr sz="3600" spc="0" baseline="1137" dirty="0">
                <a:latin typeface="Calibri"/>
                <a:cs typeface="Calibri"/>
              </a:rPr>
              <a:t>yst</a:t>
            </a:r>
            <a:r>
              <a:rPr sz="3600" spc="4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ms</a:t>
            </a:r>
            <a:r>
              <a:rPr sz="3600" spc="-2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will</a:t>
            </a:r>
            <a:r>
              <a:rPr sz="3600" spc="-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be</a:t>
            </a:r>
            <a:r>
              <a:rPr sz="3600" spc="9" baseline="1137" dirty="0">
                <a:latin typeface="Calibri"/>
                <a:cs typeface="Calibri"/>
              </a:rPr>
              <a:t>c</a:t>
            </a:r>
            <a:r>
              <a:rPr sz="3600" spc="0" baseline="1137" dirty="0">
                <a:latin typeface="Calibri"/>
                <a:cs typeface="Calibri"/>
              </a:rPr>
              <a:t>ome</a:t>
            </a:r>
            <a:r>
              <a:rPr sz="3600" spc="-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bett</a:t>
            </a:r>
            <a:r>
              <a:rPr sz="3600" spc="9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r when</a:t>
            </a:r>
            <a:r>
              <a:rPr sz="3600" spc="-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they</a:t>
            </a:r>
            <a:r>
              <a:rPr sz="3600" spc="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lea</a:t>
            </a:r>
            <a:r>
              <a:rPr sz="3600" spc="9" baseline="1137" dirty="0">
                <a:latin typeface="Calibri"/>
                <a:cs typeface="Calibri"/>
              </a:rPr>
              <a:t>r</a:t>
            </a:r>
            <a:r>
              <a:rPr sz="3600" spc="0" baseline="1137" dirty="0">
                <a:latin typeface="Calibri"/>
                <a:cs typeface="Calibri"/>
              </a:rPr>
              <a:t>n</a:t>
            </a:r>
            <a:r>
              <a:rPr sz="3600" spc="-14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strat</a:t>
            </a:r>
            <a:r>
              <a:rPr sz="3600" spc="4" baseline="1137" dirty="0">
                <a:latin typeface="Calibri"/>
                <a:cs typeface="Calibri"/>
              </a:rPr>
              <a:t>e</a:t>
            </a:r>
            <a:r>
              <a:rPr sz="3600" spc="0" baseline="1137" dirty="0">
                <a:latin typeface="Calibri"/>
                <a:cs typeface="Calibri"/>
              </a:rPr>
              <a:t>gies</a:t>
            </a:r>
            <a:r>
              <a:rPr sz="3600" spc="-9" baseline="1137" dirty="0">
                <a:latin typeface="Calibri"/>
                <a:cs typeface="Calibri"/>
              </a:rPr>
              <a:t> </a:t>
            </a:r>
            <a:r>
              <a:rPr sz="3600" spc="0" baseline="1137" dirty="0">
                <a:latin typeface="Calibri"/>
                <a:cs typeface="Calibri"/>
              </a:rPr>
              <a:t>for</a:t>
            </a:r>
            <a:endParaRPr sz="2400">
              <a:latin typeface="Calibri"/>
              <a:cs typeface="Calibri"/>
            </a:endParaRPr>
          </a:p>
          <a:p>
            <a:pPr marL="698754" marR="55810">
              <a:lnSpc>
                <a:spcPts val="2375"/>
              </a:lnSpc>
            </a:pPr>
            <a:r>
              <a:rPr sz="3600" spc="0" baseline="3413" dirty="0">
                <a:latin typeface="Calibri"/>
                <a:cs typeface="Calibri"/>
              </a:rPr>
              <a:t>attending</a:t>
            </a:r>
            <a:r>
              <a:rPr sz="3600" spc="-1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to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o</a:t>
            </a:r>
            <a:r>
              <a:rPr sz="3600" spc="-9" baseline="3413" dirty="0">
                <a:latin typeface="Calibri"/>
                <a:cs typeface="Calibri"/>
              </a:rPr>
              <a:t>n</a:t>
            </a:r>
            <a:r>
              <a:rPr sz="3600" spc="0" baseline="3413" dirty="0">
                <a:latin typeface="Calibri"/>
                <a:cs typeface="Calibri"/>
              </a:rPr>
              <a:t>e part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at a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02774" y="3962780"/>
            <a:ext cx="136214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-4" baseline="3413" dirty="0">
                <a:latin typeface="Calibri"/>
                <a:cs typeface="Calibri"/>
              </a:rPr>
              <a:t>s</a:t>
            </a:r>
            <a:r>
              <a:rPr sz="3600" spc="0" baseline="3413" dirty="0">
                <a:latin typeface="Calibri"/>
                <a:cs typeface="Calibri"/>
              </a:rPr>
              <a:t>el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ctively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887730" y="1550670"/>
            <a:ext cx="10445750" cy="14350"/>
          </a:xfrm>
          <a:custGeom>
            <a:avLst/>
            <a:gdLst/>
            <a:ahLst/>
            <a:cxnLst/>
            <a:rect l="l" t="t" r="r" b="b"/>
            <a:pathLst>
              <a:path w="10445750" h="14350">
                <a:moveTo>
                  <a:pt x="0" y="14350"/>
                </a:moveTo>
                <a:lnTo>
                  <a:pt x="10445750" y="0"/>
                </a:lnTo>
              </a:path>
            </a:pathLst>
          </a:custGeom>
          <a:ln w="19049">
            <a:solidFill>
              <a:srgbClr val="9FC5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7419" y="749579"/>
            <a:ext cx="2486876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Discussion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020" y="1958467"/>
            <a:ext cx="5657915" cy="764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•</a:t>
            </a:r>
            <a:r>
              <a:rPr sz="4200" spc="-238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Deep</a:t>
            </a:r>
            <a:r>
              <a:rPr sz="4200" spc="-59" baseline="2925" dirty="0">
                <a:latin typeface="Calibri"/>
                <a:cs typeface="Calibri"/>
              </a:rPr>
              <a:t> </a:t>
            </a:r>
            <a:r>
              <a:rPr sz="4200" spc="4" baseline="2925" dirty="0">
                <a:latin typeface="Calibri"/>
                <a:cs typeface="Calibri"/>
              </a:rPr>
              <a:t>L</a:t>
            </a:r>
            <a:r>
              <a:rPr sz="4200" spc="0" baseline="2925" dirty="0">
                <a:latin typeface="Calibri"/>
                <a:cs typeface="Calibri"/>
              </a:rPr>
              <a:t>earn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ng</a:t>
            </a:r>
            <a:r>
              <a:rPr sz="4200" spc="-8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has</a:t>
            </a:r>
            <a:r>
              <a:rPr sz="4200" spc="-2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already</a:t>
            </a:r>
            <a:r>
              <a:rPr sz="4200" spc="-9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drastical</a:t>
            </a:r>
            <a:r>
              <a:rPr sz="4200" spc="-4" baseline="2925" dirty="0">
                <a:latin typeface="Calibri"/>
                <a:cs typeface="Calibri"/>
              </a:rPr>
              <a:t>l</a:t>
            </a:r>
            <a:r>
              <a:rPr sz="4200" spc="0" baseline="2925" dirty="0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  <a:p>
            <a:pPr marL="241554" marR="53263">
              <a:lnSpc>
                <a:spcPts val="3025"/>
              </a:lnSpc>
              <a:spcBef>
                <a:spcPts val="3"/>
              </a:spcBef>
            </a:pPr>
            <a:r>
              <a:rPr sz="4200" spc="-4" baseline="2925" dirty="0">
                <a:latin typeface="Calibri"/>
                <a:cs typeface="Calibri"/>
              </a:rPr>
              <a:t>in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38136" y="1958467"/>
            <a:ext cx="146314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i</a:t>
            </a:r>
            <a:r>
              <a:rPr sz="4200" spc="-4" baseline="2925" dirty="0">
                <a:latin typeface="Calibri"/>
                <a:cs typeface="Calibri"/>
              </a:rPr>
              <a:t>m</a:t>
            </a:r>
            <a:r>
              <a:rPr sz="4200" spc="0" baseline="2925" dirty="0">
                <a:latin typeface="Calibri"/>
                <a:cs typeface="Calibri"/>
              </a:rPr>
              <a:t>pro</a:t>
            </a:r>
            <a:r>
              <a:rPr sz="4200" spc="-9" baseline="2925" dirty="0">
                <a:latin typeface="Calibri"/>
                <a:cs typeface="Calibri"/>
              </a:rPr>
              <a:t>v</a:t>
            </a:r>
            <a:r>
              <a:rPr sz="4200" spc="0" baseline="2925" dirty="0"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05731" y="1958467"/>
            <a:ext cx="56084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69262" y="1958467"/>
            <a:ext cx="2319947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stat</a:t>
            </a:r>
            <a:r>
              <a:rPr sz="4200" spc="25" baseline="2925" dirty="0">
                <a:latin typeface="Calibri"/>
                <a:cs typeface="Calibri"/>
              </a:rPr>
              <a:t>e</a:t>
            </a:r>
            <a:r>
              <a:rPr sz="4200" spc="-4" baseline="2925" dirty="0">
                <a:latin typeface="Calibri"/>
                <a:cs typeface="Calibri"/>
              </a:rPr>
              <a:t>-</a:t>
            </a:r>
            <a:r>
              <a:rPr sz="4200" spc="4" baseline="2925" dirty="0">
                <a:latin typeface="Calibri"/>
                <a:cs typeface="Calibri"/>
              </a:rPr>
              <a:t>o</a:t>
            </a:r>
            <a:r>
              <a:rPr sz="4200" spc="0" baseline="2925" dirty="0">
                <a:latin typeface="Calibri"/>
                <a:cs typeface="Calibri"/>
              </a:rPr>
              <a:t>f</a:t>
            </a:r>
            <a:r>
              <a:rPr sz="4200" spc="-4" baseline="2925" dirty="0">
                <a:latin typeface="Calibri"/>
                <a:cs typeface="Calibri"/>
              </a:rPr>
              <a:t>-</a:t>
            </a:r>
            <a:r>
              <a:rPr sz="4200" spc="0" baseline="2925" dirty="0">
                <a:latin typeface="Calibri"/>
                <a:cs typeface="Calibri"/>
              </a:rPr>
              <a:t>th</a:t>
            </a:r>
            <a:r>
              <a:rPr sz="4200" spc="-4" baseline="2925" dirty="0">
                <a:latin typeface="Calibri"/>
                <a:cs typeface="Calibri"/>
              </a:rPr>
              <a:t>e-</a:t>
            </a:r>
            <a:r>
              <a:rPr sz="4200" spc="0" baseline="2925" dirty="0">
                <a:latin typeface="Calibri"/>
                <a:cs typeface="Calibri"/>
              </a:rPr>
              <a:t>art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3474" y="2971831"/>
            <a:ext cx="177952" cy="15220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1804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932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2074" y="2990215"/>
            <a:ext cx="4019773" cy="1522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65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image</a:t>
            </a:r>
            <a:r>
              <a:rPr sz="3600" spc="-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r</a:t>
            </a:r>
            <a:r>
              <a:rPr sz="3600" spc="4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cogniti</a:t>
            </a:r>
            <a:r>
              <a:rPr sz="3600" spc="-4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12700" marR="45765">
              <a:lnSpc>
                <a:spcPct val="101725"/>
              </a:lnSpc>
              <a:spcBef>
                <a:spcPts val="1635"/>
              </a:spcBef>
            </a:pPr>
            <a:r>
              <a:rPr sz="2400" spc="0" dirty="0">
                <a:latin typeface="Calibri"/>
                <a:cs typeface="Calibri"/>
              </a:rPr>
              <a:t>spee</a:t>
            </a:r>
            <a:r>
              <a:rPr sz="2400" spc="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h re</a:t>
            </a:r>
            <a:r>
              <a:rPr sz="2400" spc="9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o</a:t>
            </a:r>
            <a:r>
              <a:rPr sz="2400" spc="-4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nition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762"/>
              </a:spcBef>
            </a:pPr>
            <a:r>
              <a:rPr sz="2400" spc="0" dirty="0">
                <a:latin typeface="Calibri"/>
                <a:cs typeface="Calibri"/>
              </a:rPr>
              <a:t>natural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langua</a:t>
            </a:r>
            <a:r>
              <a:rPr sz="2400" spc="-4" dirty="0">
                <a:latin typeface="Calibri"/>
                <a:cs typeface="Calibri"/>
              </a:rPr>
              <a:t>g</a:t>
            </a:r>
            <a:r>
              <a:rPr sz="2400" spc="0" dirty="0">
                <a:latin typeface="Calibri"/>
                <a:cs typeface="Calibri"/>
              </a:rPr>
              <a:t>e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understanding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76020" y="4781550"/>
            <a:ext cx="10050357" cy="764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•</a:t>
            </a:r>
            <a:r>
              <a:rPr sz="4200" spc="-238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Deep</a:t>
            </a:r>
            <a:r>
              <a:rPr sz="4200" spc="-59" baseline="2925" dirty="0">
                <a:latin typeface="Calibri"/>
                <a:cs typeface="Calibri"/>
              </a:rPr>
              <a:t> </a:t>
            </a:r>
            <a:r>
              <a:rPr sz="4200" spc="4" baseline="2925" dirty="0">
                <a:latin typeface="Calibri"/>
                <a:cs typeface="Calibri"/>
              </a:rPr>
              <a:t>L</a:t>
            </a:r>
            <a:r>
              <a:rPr sz="4200" spc="0" baseline="2925" dirty="0">
                <a:latin typeface="Calibri"/>
                <a:cs typeface="Calibri"/>
              </a:rPr>
              <a:t>earn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ng</a:t>
            </a:r>
            <a:r>
              <a:rPr sz="4200" spc="-8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req</a:t>
            </a:r>
            <a:r>
              <a:rPr sz="4200" spc="-9" baseline="2925" dirty="0">
                <a:latin typeface="Calibri"/>
                <a:cs typeface="Calibri"/>
              </a:rPr>
              <a:t>u</a:t>
            </a:r>
            <a:r>
              <a:rPr sz="4200" spc="0" baseline="2925" dirty="0">
                <a:latin typeface="Calibri"/>
                <a:cs typeface="Calibri"/>
              </a:rPr>
              <a:t>i</a:t>
            </a:r>
            <a:r>
              <a:rPr sz="4200" spc="-9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es</a:t>
            </a:r>
            <a:r>
              <a:rPr sz="4200" spc="-5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very</a:t>
            </a:r>
            <a:r>
              <a:rPr sz="4200" spc="-48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l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tt</a:t>
            </a:r>
            <a:r>
              <a:rPr sz="4200" spc="-4" baseline="2925" dirty="0">
                <a:latin typeface="Calibri"/>
                <a:cs typeface="Calibri"/>
              </a:rPr>
              <a:t>l</a:t>
            </a:r>
            <a:r>
              <a:rPr sz="4200" spc="0" baseline="2925" dirty="0">
                <a:latin typeface="Calibri"/>
                <a:cs typeface="Calibri"/>
              </a:rPr>
              <a:t>e</a:t>
            </a:r>
            <a:r>
              <a:rPr sz="4200" spc="-1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engi</a:t>
            </a:r>
            <a:r>
              <a:rPr sz="4200" spc="-4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eer</a:t>
            </a:r>
            <a:r>
              <a:rPr sz="4200" spc="-4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ng</a:t>
            </a:r>
            <a:r>
              <a:rPr sz="4200" spc="-12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by</a:t>
            </a:r>
            <a:r>
              <a:rPr sz="4200" spc="-2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hand</a:t>
            </a:r>
            <a:r>
              <a:rPr sz="4200" spc="-3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and</a:t>
            </a:r>
            <a:r>
              <a:rPr sz="4200" spc="-3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th</a:t>
            </a:r>
            <a:r>
              <a:rPr sz="4200" spc="-9" baseline="2925" dirty="0">
                <a:latin typeface="Calibri"/>
                <a:cs typeface="Calibri"/>
              </a:rPr>
              <a:t>u</a:t>
            </a:r>
            <a:r>
              <a:rPr sz="4200" spc="0" baseline="2925" dirty="0">
                <a:latin typeface="Calibri"/>
                <a:cs typeface="Calibri"/>
              </a:rPr>
              <a:t>s</a:t>
            </a:r>
            <a:r>
              <a:rPr sz="4200" spc="-1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has</a:t>
            </a:r>
            <a:endParaRPr sz="2800">
              <a:latin typeface="Calibri"/>
              <a:cs typeface="Calibri"/>
            </a:endParaRPr>
          </a:p>
          <a:p>
            <a:pPr marL="241554" marR="53263">
              <a:lnSpc>
                <a:spcPts val="3025"/>
              </a:lnSpc>
              <a:spcBef>
                <a:spcPts val="3"/>
              </a:spcBef>
            </a:pPr>
            <a:r>
              <a:rPr sz="4200" spc="0" baseline="2925" dirty="0">
                <a:latin typeface="Calibri"/>
                <a:cs typeface="Calibri"/>
              </a:rPr>
              <a:t>the</a:t>
            </a:r>
            <a:r>
              <a:rPr sz="4200" spc="-2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potent</a:t>
            </a:r>
            <a:r>
              <a:rPr sz="4200" spc="-14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al</a:t>
            </a:r>
            <a:r>
              <a:rPr sz="4200" spc="-9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to be</a:t>
            </a:r>
            <a:r>
              <a:rPr sz="4200" spc="-1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app</a:t>
            </a:r>
            <a:r>
              <a:rPr sz="4200" spc="-9" baseline="2925" dirty="0">
                <a:latin typeface="Calibri"/>
                <a:cs typeface="Calibri"/>
              </a:rPr>
              <a:t>l</a:t>
            </a:r>
            <a:r>
              <a:rPr sz="4200" spc="0" baseline="2925" dirty="0">
                <a:latin typeface="Calibri"/>
                <a:cs typeface="Calibri"/>
              </a:rPr>
              <a:t>ied</a:t>
            </a:r>
            <a:r>
              <a:rPr sz="4200" spc="-6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to m</a:t>
            </a:r>
            <a:r>
              <a:rPr sz="4200" spc="4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ny</a:t>
            </a:r>
            <a:r>
              <a:rPr sz="4200" spc="-48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fie</a:t>
            </a:r>
            <a:r>
              <a:rPr sz="4200" spc="-9" baseline="2925" dirty="0">
                <a:latin typeface="Calibri"/>
                <a:cs typeface="Calibri"/>
              </a:rPr>
              <a:t>l</a:t>
            </a:r>
            <a:r>
              <a:rPr sz="4200" spc="0" baseline="2925" dirty="0">
                <a:latin typeface="Calibri"/>
                <a:cs typeface="Calibri"/>
              </a:rPr>
              <a:t>ds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506728" y="773632"/>
            <a:ext cx="3557233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b="1" spc="0" dirty="0">
                <a:latin typeface="Tahoma"/>
                <a:cs typeface="Tahoma"/>
              </a:rPr>
              <a:t>Applicatio</a:t>
            </a:r>
            <a:r>
              <a:rPr sz="4400" b="1" spc="9" dirty="0">
                <a:latin typeface="Tahoma"/>
                <a:cs typeface="Tahoma"/>
              </a:rPr>
              <a:t>n</a:t>
            </a:r>
            <a:r>
              <a:rPr sz="4400" b="1" spc="0" dirty="0">
                <a:latin typeface="Tahoma"/>
                <a:cs typeface="Tahoma"/>
              </a:rPr>
              <a:t>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7905" y="2072316"/>
            <a:ext cx="240415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2800" spc="0" dirty="0">
                <a:latin typeface="Tahoma"/>
                <a:cs typeface="Tahoma"/>
              </a:rPr>
              <a:t>•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0805" y="2072316"/>
            <a:ext cx="6276593" cy="8077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2800" spc="0" dirty="0">
                <a:latin typeface="Tahoma"/>
                <a:cs typeface="Tahoma"/>
              </a:rPr>
              <a:t>The p</a:t>
            </a:r>
            <a:r>
              <a:rPr sz="2800" spc="-9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op</a:t>
            </a:r>
            <a:r>
              <a:rPr sz="2800" spc="4" dirty="0">
                <a:latin typeface="Tahoma"/>
                <a:cs typeface="Tahoma"/>
              </a:rPr>
              <a:t>e</a:t>
            </a:r>
            <a:r>
              <a:rPr sz="2800" spc="0" dirty="0">
                <a:latin typeface="Tahoma"/>
                <a:cs typeface="Tahoma"/>
              </a:rPr>
              <a:t>rties</a:t>
            </a:r>
            <a:r>
              <a:rPr sz="2800" spc="19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of de</a:t>
            </a:r>
            <a:r>
              <a:rPr sz="2800" spc="4" dirty="0">
                <a:latin typeface="Tahoma"/>
                <a:cs typeface="Tahoma"/>
              </a:rPr>
              <a:t>e</a:t>
            </a:r>
            <a:r>
              <a:rPr sz="2800" spc="0" dirty="0">
                <a:latin typeface="Tahoma"/>
                <a:cs typeface="Tahoma"/>
              </a:rPr>
              <a:t>p neu</a:t>
            </a:r>
            <a:r>
              <a:rPr sz="2800" spc="-44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al netwo</a:t>
            </a:r>
            <a:r>
              <a:rPr sz="2800" spc="4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ks</a:t>
            </a:r>
            <a:endParaRPr sz="2800">
              <a:latin typeface="Tahoma"/>
              <a:cs typeface="Tahoma"/>
            </a:endParaRPr>
          </a:p>
          <a:p>
            <a:pPr marL="12700" marR="53309">
              <a:lnSpc>
                <a:spcPts val="3360"/>
              </a:lnSpc>
              <a:spcBef>
                <a:spcPts val="18"/>
              </a:spcBef>
            </a:pPr>
            <a:r>
              <a:rPr sz="4200" spc="0" baseline="-1972" dirty="0">
                <a:latin typeface="Tahoma"/>
                <a:cs typeface="Tahoma"/>
              </a:rPr>
              <a:t>define</a:t>
            </a:r>
            <a:r>
              <a:rPr sz="4200" spc="-75" baseline="-1972" dirty="0">
                <a:latin typeface="Tahoma"/>
                <a:cs typeface="Tahoma"/>
              </a:rPr>
              <a:t> </a:t>
            </a:r>
            <a:r>
              <a:rPr sz="4200" spc="4" baseline="-1972" dirty="0">
                <a:latin typeface="Tahoma"/>
                <a:cs typeface="Tahoma"/>
              </a:rPr>
              <a:t>w</a:t>
            </a:r>
            <a:r>
              <a:rPr sz="4200" spc="0" baseline="-1972" dirty="0">
                <a:latin typeface="Tahoma"/>
                <a:cs typeface="Tahoma"/>
              </a:rPr>
              <a:t>here</a:t>
            </a:r>
            <a:r>
              <a:rPr sz="4200" spc="-75" baseline="-1972" dirty="0">
                <a:latin typeface="Tahoma"/>
                <a:cs typeface="Tahoma"/>
              </a:rPr>
              <a:t> </a:t>
            </a:r>
            <a:r>
              <a:rPr sz="4200" spc="0" baseline="-1972" dirty="0">
                <a:latin typeface="Tahoma"/>
                <a:cs typeface="Tahoma"/>
              </a:rPr>
              <a:t>they</a:t>
            </a:r>
            <a:r>
              <a:rPr sz="4200" spc="-38" baseline="-1972" dirty="0">
                <a:latin typeface="Tahoma"/>
                <a:cs typeface="Tahoma"/>
              </a:rPr>
              <a:t> </a:t>
            </a:r>
            <a:r>
              <a:rPr sz="4200" spc="0" baseline="-1972" dirty="0">
                <a:latin typeface="Tahoma"/>
                <a:cs typeface="Tahoma"/>
              </a:rPr>
              <a:t>a</a:t>
            </a:r>
            <a:r>
              <a:rPr sz="4200" spc="-14" baseline="-1972" dirty="0">
                <a:latin typeface="Tahoma"/>
                <a:cs typeface="Tahoma"/>
              </a:rPr>
              <a:t>r</a:t>
            </a:r>
            <a:r>
              <a:rPr sz="4200" spc="0" baseline="-1972" dirty="0">
                <a:latin typeface="Tahoma"/>
                <a:cs typeface="Tahoma"/>
              </a:rPr>
              <a:t>e</a:t>
            </a:r>
            <a:r>
              <a:rPr sz="4200" spc="-24" baseline="-1972" dirty="0">
                <a:latin typeface="Tahoma"/>
                <a:cs typeface="Tahoma"/>
              </a:rPr>
              <a:t> </a:t>
            </a:r>
            <a:r>
              <a:rPr sz="4200" spc="0" baseline="-1972" dirty="0">
                <a:latin typeface="Tahoma"/>
                <a:cs typeface="Tahoma"/>
              </a:rPr>
              <a:t>use</a:t>
            </a:r>
            <a:r>
              <a:rPr sz="4200" spc="-19" baseline="-1972" dirty="0">
                <a:latin typeface="Tahoma"/>
                <a:cs typeface="Tahoma"/>
              </a:rPr>
              <a:t>f</a:t>
            </a:r>
            <a:r>
              <a:rPr sz="4200" spc="0" baseline="-1972" dirty="0">
                <a:latin typeface="Tahoma"/>
                <a:cs typeface="Tahoma"/>
              </a:rPr>
              <a:t>ul.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5105" y="2990809"/>
            <a:ext cx="2375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2400" spc="0" dirty="0">
                <a:latin typeface="Tahoma"/>
                <a:cs typeface="Tahoma"/>
              </a:rPr>
              <a:t>–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1617" y="2990809"/>
            <a:ext cx="5939568" cy="6959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2400" spc="0" dirty="0">
                <a:latin typeface="Tahoma"/>
                <a:cs typeface="Tahoma"/>
              </a:rPr>
              <a:t>Can learn com</a:t>
            </a:r>
            <a:r>
              <a:rPr sz="2400" spc="4" dirty="0">
                <a:latin typeface="Tahoma"/>
                <a:cs typeface="Tahoma"/>
              </a:rPr>
              <a:t>p</a:t>
            </a:r>
            <a:r>
              <a:rPr sz="2400" spc="0" dirty="0">
                <a:latin typeface="Tahoma"/>
                <a:cs typeface="Tahoma"/>
              </a:rPr>
              <a:t>lex map</a:t>
            </a:r>
            <a:r>
              <a:rPr sz="2400" spc="9" dirty="0">
                <a:latin typeface="Tahoma"/>
                <a:cs typeface="Tahoma"/>
              </a:rPr>
              <a:t>p</a:t>
            </a:r>
            <a:r>
              <a:rPr sz="2400" spc="0" dirty="0">
                <a:latin typeface="Tahoma"/>
                <a:cs typeface="Tahoma"/>
              </a:rPr>
              <a:t>in</a:t>
            </a:r>
            <a:r>
              <a:rPr sz="2400" spc="9" dirty="0">
                <a:latin typeface="Tahoma"/>
                <a:cs typeface="Tahoma"/>
              </a:rPr>
              <a:t>g</a:t>
            </a:r>
            <a:r>
              <a:rPr sz="2400" spc="0" dirty="0">
                <a:latin typeface="Tahoma"/>
                <a:cs typeface="Tahoma"/>
              </a:rPr>
              <a:t>s</a:t>
            </a:r>
            <a:r>
              <a:rPr sz="2400" spc="-29" dirty="0">
                <a:latin typeface="Tahoma"/>
                <a:cs typeface="Tahoma"/>
              </a:rPr>
              <a:t> </a:t>
            </a:r>
            <a:r>
              <a:rPr sz="2400" spc="0" dirty="0">
                <a:latin typeface="Tahoma"/>
                <a:cs typeface="Tahoma"/>
              </a:rPr>
              <a:t>f</a:t>
            </a:r>
            <a:r>
              <a:rPr sz="2400" spc="-19" dirty="0">
                <a:latin typeface="Tahoma"/>
                <a:cs typeface="Tahoma"/>
              </a:rPr>
              <a:t>r</a:t>
            </a:r>
            <a:r>
              <a:rPr sz="2400" spc="0" dirty="0">
                <a:latin typeface="Tahoma"/>
                <a:cs typeface="Tahoma"/>
              </a:rPr>
              <a:t>om</a:t>
            </a:r>
            <a:r>
              <a:rPr sz="2400" spc="-9" dirty="0">
                <a:latin typeface="Tahoma"/>
                <a:cs typeface="Tahoma"/>
              </a:rPr>
              <a:t> </a:t>
            </a:r>
            <a:r>
              <a:rPr sz="2400" spc="0" dirty="0">
                <a:latin typeface="Tahoma"/>
                <a:cs typeface="Tahoma"/>
              </a:rPr>
              <a:t>in</a:t>
            </a:r>
            <a:r>
              <a:rPr sz="2400" spc="9" dirty="0">
                <a:latin typeface="Tahoma"/>
                <a:cs typeface="Tahoma"/>
              </a:rPr>
              <a:t>p</a:t>
            </a:r>
            <a:r>
              <a:rPr sz="2400" spc="0" dirty="0">
                <a:latin typeface="Tahoma"/>
                <a:cs typeface="Tahoma"/>
              </a:rPr>
              <a:t>uts</a:t>
            </a:r>
            <a:r>
              <a:rPr sz="2400" spc="-14" dirty="0">
                <a:latin typeface="Tahoma"/>
                <a:cs typeface="Tahoma"/>
              </a:rPr>
              <a:t> </a:t>
            </a:r>
            <a:r>
              <a:rPr sz="2400" spc="0" dirty="0">
                <a:latin typeface="Tahoma"/>
                <a:cs typeface="Tahoma"/>
              </a:rPr>
              <a:t>to</a:t>
            </a:r>
            <a:endParaRPr sz="2400">
              <a:latin typeface="Tahoma"/>
              <a:cs typeface="Tahoma"/>
            </a:endParaRPr>
          </a:p>
          <a:p>
            <a:pPr marL="12700" marR="45720">
              <a:lnSpc>
                <a:spcPts val="2880"/>
              </a:lnSpc>
              <a:spcBef>
                <a:spcPts val="14"/>
              </a:spcBef>
            </a:pPr>
            <a:r>
              <a:rPr sz="3600" spc="0" baseline="-2301" dirty="0">
                <a:latin typeface="Tahoma"/>
                <a:cs typeface="Tahoma"/>
              </a:rPr>
              <a:t>o</a:t>
            </a:r>
            <a:r>
              <a:rPr sz="3600" spc="9" baseline="-2301" dirty="0">
                <a:latin typeface="Tahoma"/>
                <a:cs typeface="Tahoma"/>
              </a:rPr>
              <a:t>u</a:t>
            </a:r>
            <a:r>
              <a:rPr sz="3600" spc="0" baseline="-2301" dirty="0">
                <a:latin typeface="Tahoma"/>
                <a:cs typeface="Tahoma"/>
              </a:rPr>
              <a:t>t</a:t>
            </a:r>
            <a:r>
              <a:rPr sz="3600" spc="4" baseline="-2301" dirty="0">
                <a:latin typeface="Tahoma"/>
                <a:cs typeface="Tahoma"/>
              </a:rPr>
              <a:t>p</a:t>
            </a:r>
            <a:r>
              <a:rPr sz="3600" spc="0" baseline="-2301" dirty="0">
                <a:latin typeface="Tahoma"/>
                <a:cs typeface="Tahoma"/>
              </a:rPr>
              <a:t>uts,</a:t>
            </a:r>
            <a:r>
              <a:rPr sz="3600" spc="-34" baseline="-2301" dirty="0">
                <a:latin typeface="Tahoma"/>
                <a:cs typeface="Tahoma"/>
              </a:rPr>
              <a:t> </a:t>
            </a:r>
            <a:r>
              <a:rPr sz="3600" spc="0" baseline="-2301" dirty="0">
                <a:latin typeface="Tahoma"/>
                <a:cs typeface="Tahoma"/>
              </a:rPr>
              <a:t>based</a:t>
            </a:r>
            <a:r>
              <a:rPr sz="3600" spc="9" baseline="-2301" dirty="0">
                <a:latin typeface="Tahoma"/>
                <a:cs typeface="Tahoma"/>
              </a:rPr>
              <a:t> </a:t>
            </a:r>
            <a:r>
              <a:rPr sz="3600" spc="0" baseline="-2301" dirty="0">
                <a:latin typeface="Tahoma"/>
                <a:cs typeface="Tahoma"/>
              </a:rPr>
              <a:t>solely</a:t>
            </a:r>
            <a:r>
              <a:rPr sz="3600" spc="9" baseline="-2301" dirty="0">
                <a:latin typeface="Tahoma"/>
                <a:cs typeface="Tahoma"/>
              </a:rPr>
              <a:t> </a:t>
            </a:r>
            <a:r>
              <a:rPr sz="3600" spc="0" baseline="-2301" dirty="0">
                <a:latin typeface="Tahoma"/>
                <a:cs typeface="Tahoma"/>
              </a:rPr>
              <a:t>on</a:t>
            </a:r>
            <a:r>
              <a:rPr sz="3600" spc="-14" baseline="-2301" dirty="0">
                <a:latin typeface="Tahoma"/>
                <a:cs typeface="Tahoma"/>
              </a:rPr>
              <a:t> </a:t>
            </a:r>
            <a:r>
              <a:rPr sz="3600" spc="0" baseline="-2301" dirty="0">
                <a:latin typeface="Tahoma"/>
                <a:cs typeface="Tahoma"/>
              </a:rPr>
              <a:t>samples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5105" y="3795228"/>
            <a:ext cx="2377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2400" spc="0" dirty="0">
                <a:latin typeface="Tahoma"/>
                <a:cs typeface="Tahoma"/>
              </a:rPr>
              <a:t>–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1617" y="3795228"/>
            <a:ext cx="5850978" cy="18670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5185">
              <a:lnSpc>
                <a:spcPts val="2585"/>
              </a:lnSpc>
              <a:spcBef>
                <a:spcPts val="129"/>
              </a:spcBef>
            </a:pPr>
            <a:r>
              <a:rPr sz="2400" spc="0" dirty="0">
                <a:latin typeface="Tahoma"/>
                <a:cs typeface="Tahoma"/>
              </a:rPr>
              <a:t>Difficult</a:t>
            </a:r>
            <a:r>
              <a:rPr sz="2400" spc="-9" dirty="0">
                <a:latin typeface="Tahoma"/>
                <a:cs typeface="Tahoma"/>
              </a:rPr>
              <a:t> </a:t>
            </a:r>
            <a:r>
              <a:rPr sz="2400" spc="0" dirty="0">
                <a:latin typeface="Tahoma"/>
                <a:cs typeface="Tahoma"/>
              </a:rPr>
              <a:t>to</a:t>
            </a:r>
            <a:r>
              <a:rPr sz="2400" spc="-9" dirty="0">
                <a:latin typeface="Tahoma"/>
                <a:cs typeface="Tahoma"/>
              </a:rPr>
              <a:t> </a:t>
            </a:r>
            <a:r>
              <a:rPr sz="2400" spc="0" dirty="0">
                <a:latin typeface="Tahoma"/>
                <a:cs typeface="Tahoma"/>
              </a:rPr>
              <a:t>analyse: </a:t>
            </a:r>
            <a:r>
              <a:rPr sz="2400" spc="4" dirty="0">
                <a:latin typeface="Tahoma"/>
                <a:cs typeface="Tahoma"/>
              </a:rPr>
              <a:t>f</a:t>
            </a:r>
            <a:r>
              <a:rPr sz="2400" spc="0" dirty="0">
                <a:latin typeface="Tahoma"/>
                <a:cs typeface="Tahoma"/>
              </a:rPr>
              <a:t>irm p</a:t>
            </a:r>
            <a:r>
              <a:rPr sz="2400" spc="-9" dirty="0">
                <a:latin typeface="Tahoma"/>
                <a:cs typeface="Tahoma"/>
              </a:rPr>
              <a:t>r</a:t>
            </a:r>
            <a:r>
              <a:rPr sz="2400" spc="0" dirty="0">
                <a:latin typeface="Tahoma"/>
                <a:cs typeface="Tahoma"/>
              </a:rPr>
              <a:t>edictio</a:t>
            </a:r>
            <a:r>
              <a:rPr sz="2400" spc="9" dirty="0">
                <a:latin typeface="Tahoma"/>
                <a:cs typeface="Tahoma"/>
              </a:rPr>
              <a:t>n</a:t>
            </a:r>
            <a:r>
              <a:rPr sz="2400" spc="0" dirty="0">
                <a:latin typeface="Tahoma"/>
                <a:cs typeface="Tahoma"/>
              </a:rPr>
              <a:t>s</a:t>
            </a:r>
            <a:r>
              <a:rPr sz="2400" spc="-34" dirty="0">
                <a:latin typeface="Tahoma"/>
                <a:cs typeface="Tahoma"/>
              </a:rPr>
              <a:t> </a:t>
            </a:r>
            <a:r>
              <a:rPr sz="2400" spc="0" dirty="0">
                <a:latin typeface="Tahoma"/>
                <a:cs typeface="Tahoma"/>
              </a:rPr>
              <a:t>abo</a:t>
            </a:r>
            <a:r>
              <a:rPr sz="2400" spc="9" dirty="0">
                <a:latin typeface="Tahoma"/>
                <a:cs typeface="Tahoma"/>
              </a:rPr>
              <a:t>u</a:t>
            </a:r>
            <a:r>
              <a:rPr sz="2400" spc="0" dirty="0"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  <a:p>
            <a:pPr marL="12700" marR="55185">
              <a:lnSpc>
                <a:spcPts val="2885"/>
              </a:lnSpc>
              <a:spcBef>
                <a:spcPts val="14"/>
              </a:spcBef>
            </a:pPr>
            <a:r>
              <a:rPr sz="3600" spc="0" baseline="-2301" dirty="0">
                <a:latin typeface="Tahoma"/>
                <a:cs typeface="Tahoma"/>
              </a:rPr>
              <a:t>network beh</a:t>
            </a:r>
            <a:r>
              <a:rPr sz="3600" spc="-9" baseline="-2301" dirty="0">
                <a:latin typeface="Tahoma"/>
                <a:cs typeface="Tahoma"/>
              </a:rPr>
              <a:t>a</a:t>
            </a:r>
            <a:r>
              <a:rPr sz="3600" spc="0" baseline="-2301" dirty="0">
                <a:latin typeface="Tahoma"/>
                <a:cs typeface="Tahoma"/>
              </a:rPr>
              <a:t>v</a:t>
            </a:r>
            <a:r>
              <a:rPr sz="3600" spc="4" baseline="-2301" dirty="0">
                <a:latin typeface="Tahoma"/>
                <a:cs typeface="Tahoma"/>
              </a:rPr>
              <a:t>i</a:t>
            </a:r>
            <a:r>
              <a:rPr sz="3600" spc="0" baseline="-2301" dirty="0">
                <a:latin typeface="Tahoma"/>
                <a:cs typeface="Tahoma"/>
              </a:rPr>
              <a:t>o</a:t>
            </a:r>
            <a:r>
              <a:rPr sz="3600" spc="9" baseline="-2301" dirty="0">
                <a:latin typeface="Tahoma"/>
                <a:cs typeface="Tahoma"/>
              </a:rPr>
              <a:t>u</a:t>
            </a:r>
            <a:r>
              <a:rPr sz="3600" spc="0" baseline="-2301" dirty="0">
                <a:latin typeface="Tahoma"/>
                <a:cs typeface="Tahoma"/>
              </a:rPr>
              <a:t>r</a:t>
            </a:r>
            <a:r>
              <a:rPr sz="3600" spc="-29" baseline="-2301" dirty="0">
                <a:latin typeface="Tahoma"/>
                <a:cs typeface="Tahoma"/>
              </a:rPr>
              <a:t> </a:t>
            </a:r>
            <a:r>
              <a:rPr sz="3600" spc="0" baseline="-2301" dirty="0">
                <a:latin typeface="Tahoma"/>
                <a:cs typeface="Tahoma"/>
              </a:rPr>
              <a:t>d</a:t>
            </a:r>
            <a:r>
              <a:rPr sz="3600" spc="4" baseline="-2301" dirty="0">
                <a:latin typeface="Tahoma"/>
                <a:cs typeface="Tahoma"/>
              </a:rPr>
              <a:t>i</a:t>
            </a:r>
            <a:r>
              <a:rPr sz="3600" spc="0" baseline="-2301" dirty="0">
                <a:latin typeface="Tahoma"/>
                <a:cs typeface="Tahoma"/>
              </a:rPr>
              <a:t>fficul</a:t>
            </a:r>
            <a:r>
              <a:rPr sz="3600" spc="4" baseline="-2301" dirty="0">
                <a:latin typeface="Tahoma"/>
                <a:cs typeface="Tahoma"/>
              </a:rPr>
              <a:t>t</a:t>
            </a:r>
            <a:r>
              <a:rPr sz="3600" spc="0" baseline="-2301" dirty="0">
                <a:latin typeface="Tahoma"/>
                <a:cs typeface="Tahoma"/>
              </a:rPr>
              <a:t>;</a:t>
            </a:r>
            <a:endParaRPr sz="2400">
              <a:latin typeface="Tahoma"/>
              <a:cs typeface="Tahoma"/>
            </a:endParaRPr>
          </a:p>
          <a:p>
            <a:pPr marL="183387" marR="55185">
              <a:lnSpc>
                <a:spcPct val="100585"/>
              </a:lnSpc>
              <a:spcBef>
                <a:spcPts val="320"/>
              </a:spcBef>
            </a:pPr>
            <a:r>
              <a:rPr sz="2000" spc="0" dirty="0">
                <a:latin typeface="Tahoma"/>
                <a:cs typeface="Tahoma"/>
              </a:rPr>
              <a:t>•</a:t>
            </a:r>
            <a:r>
              <a:rPr sz="2000" spc="264" dirty="0">
                <a:latin typeface="Tahoma"/>
                <a:cs typeface="Tahoma"/>
              </a:rPr>
              <a:t> </a:t>
            </a:r>
            <a:r>
              <a:rPr sz="2000" spc="0" dirty="0">
                <a:latin typeface="Tahoma"/>
                <a:cs typeface="Tahoma"/>
              </a:rPr>
              <a:t>Un</a:t>
            </a:r>
            <a:r>
              <a:rPr sz="2000" spc="9" dirty="0">
                <a:latin typeface="Tahoma"/>
                <a:cs typeface="Tahoma"/>
              </a:rPr>
              <a:t>s</a:t>
            </a:r>
            <a:r>
              <a:rPr sz="2000" spc="0" dirty="0">
                <a:latin typeface="Tahoma"/>
                <a:cs typeface="Tahoma"/>
              </a:rPr>
              <a:t>uitable</a:t>
            </a:r>
            <a:r>
              <a:rPr sz="2000" spc="-25" dirty="0">
                <a:latin typeface="Tahoma"/>
                <a:cs typeface="Tahoma"/>
              </a:rPr>
              <a:t> f</a:t>
            </a:r>
            <a:r>
              <a:rPr sz="2000" spc="0" dirty="0">
                <a:latin typeface="Tahoma"/>
                <a:cs typeface="Tahoma"/>
              </a:rPr>
              <a:t>or</a:t>
            </a:r>
            <a:r>
              <a:rPr sz="2000" spc="14" dirty="0">
                <a:latin typeface="Tahoma"/>
                <a:cs typeface="Tahoma"/>
              </a:rPr>
              <a:t> </a:t>
            </a:r>
            <a:r>
              <a:rPr sz="2000" spc="4" dirty="0">
                <a:latin typeface="Tahoma"/>
                <a:cs typeface="Tahoma"/>
              </a:rPr>
              <a:t>s</a:t>
            </a:r>
            <a:r>
              <a:rPr sz="2000" spc="0" dirty="0">
                <a:latin typeface="Tahoma"/>
                <a:cs typeface="Tahoma"/>
              </a:rPr>
              <a:t>a</a:t>
            </a:r>
            <a:r>
              <a:rPr sz="2000" spc="-25" dirty="0">
                <a:latin typeface="Tahoma"/>
                <a:cs typeface="Tahoma"/>
              </a:rPr>
              <a:t>f</a:t>
            </a:r>
            <a:r>
              <a:rPr sz="2000" spc="0" dirty="0">
                <a:latin typeface="Tahoma"/>
                <a:cs typeface="Tahoma"/>
              </a:rPr>
              <a:t>e</a:t>
            </a:r>
            <a:r>
              <a:rPr sz="2000" spc="-19" dirty="0">
                <a:latin typeface="Tahoma"/>
                <a:cs typeface="Tahoma"/>
              </a:rPr>
              <a:t>t</a:t>
            </a:r>
            <a:r>
              <a:rPr sz="2000" spc="-25" dirty="0">
                <a:latin typeface="Tahoma"/>
                <a:cs typeface="Tahoma"/>
              </a:rPr>
              <a:t>y</a:t>
            </a:r>
            <a:r>
              <a:rPr sz="2000" spc="4" dirty="0">
                <a:latin typeface="Tahoma"/>
                <a:cs typeface="Tahoma"/>
              </a:rPr>
              <a:t>-</a:t>
            </a:r>
            <a:r>
              <a:rPr sz="2000" spc="0" dirty="0">
                <a:latin typeface="Tahoma"/>
                <a:cs typeface="Tahoma"/>
              </a:rPr>
              <a:t>critical </a:t>
            </a:r>
            <a:r>
              <a:rPr sz="2000" spc="9" dirty="0">
                <a:latin typeface="Tahoma"/>
                <a:cs typeface="Tahoma"/>
              </a:rPr>
              <a:t>a</a:t>
            </a:r>
            <a:r>
              <a:rPr sz="2000" spc="0" dirty="0">
                <a:latin typeface="Tahoma"/>
                <a:cs typeface="Tahoma"/>
              </a:rPr>
              <a:t>p</a:t>
            </a:r>
            <a:r>
              <a:rPr sz="2000" spc="-4" dirty="0">
                <a:latin typeface="Tahoma"/>
                <a:cs typeface="Tahoma"/>
              </a:rPr>
              <a:t>p</a:t>
            </a:r>
            <a:r>
              <a:rPr sz="2000" spc="0" dirty="0">
                <a:latin typeface="Tahoma"/>
                <a:cs typeface="Tahoma"/>
              </a:rPr>
              <a:t>lications.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585"/>
              </a:lnSpc>
              <a:spcBef>
                <a:spcPts val="557"/>
              </a:spcBef>
            </a:pPr>
            <a:r>
              <a:rPr sz="2400" spc="-50" dirty="0">
                <a:latin typeface="Tahoma"/>
                <a:cs typeface="Tahoma"/>
              </a:rPr>
              <a:t>R</a:t>
            </a:r>
            <a:r>
              <a:rPr sz="2400" spc="0" dirty="0">
                <a:latin typeface="Tahoma"/>
                <a:cs typeface="Tahoma"/>
              </a:rPr>
              <a:t>equ</a:t>
            </a:r>
            <a:r>
              <a:rPr sz="2400" spc="9" dirty="0">
                <a:latin typeface="Tahoma"/>
                <a:cs typeface="Tahoma"/>
              </a:rPr>
              <a:t>i</a:t>
            </a:r>
            <a:r>
              <a:rPr sz="2400" spc="-14" dirty="0">
                <a:latin typeface="Tahoma"/>
                <a:cs typeface="Tahoma"/>
              </a:rPr>
              <a:t>r</a:t>
            </a:r>
            <a:r>
              <a:rPr sz="2400" spc="0" dirty="0">
                <a:latin typeface="Tahoma"/>
                <a:cs typeface="Tahoma"/>
              </a:rPr>
              <a:t>e</a:t>
            </a:r>
            <a:r>
              <a:rPr sz="2400" spc="-9" dirty="0">
                <a:latin typeface="Tahoma"/>
                <a:cs typeface="Tahoma"/>
              </a:rPr>
              <a:t> </a:t>
            </a:r>
            <a:r>
              <a:rPr sz="2400" spc="0" dirty="0">
                <a:latin typeface="Tahoma"/>
                <a:cs typeface="Tahoma"/>
              </a:rPr>
              <a:t>lim</a:t>
            </a:r>
            <a:r>
              <a:rPr sz="2400" spc="9" dirty="0">
                <a:latin typeface="Tahoma"/>
                <a:cs typeface="Tahoma"/>
              </a:rPr>
              <a:t>i</a:t>
            </a:r>
            <a:r>
              <a:rPr sz="2400" spc="0" dirty="0">
                <a:latin typeface="Tahoma"/>
                <a:cs typeface="Tahoma"/>
              </a:rPr>
              <a:t>ted</a:t>
            </a:r>
            <a:r>
              <a:rPr sz="2400" spc="-14" dirty="0">
                <a:latin typeface="Tahoma"/>
                <a:cs typeface="Tahoma"/>
              </a:rPr>
              <a:t> </a:t>
            </a:r>
            <a:r>
              <a:rPr sz="2400" spc="0" dirty="0">
                <a:latin typeface="Tahoma"/>
                <a:cs typeface="Tahoma"/>
              </a:rPr>
              <a:t>u</a:t>
            </a:r>
            <a:r>
              <a:rPr sz="2400" spc="9" dirty="0">
                <a:latin typeface="Tahoma"/>
                <a:cs typeface="Tahoma"/>
              </a:rPr>
              <a:t>n</a:t>
            </a:r>
            <a:r>
              <a:rPr sz="2400" spc="0" dirty="0">
                <a:latin typeface="Tahoma"/>
                <a:cs typeface="Tahoma"/>
              </a:rPr>
              <a:t>derstan</a:t>
            </a:r>
            <a:r>
              <a:rPr sz="2400" spc="9" dirty="0">
                <a:latin typeface="Tahoma"/>
                <a:cs typeface="Tahoma"/>
              </a:rPr>
              <a:t>d</a:t>
            </a:r>
            <a:r>
              <a:rPr sz="2400" spc="0" dirty="0">
                <a:latin typeface="Tahoma"/>
                <a:cs typeface="Tahoma"/>
              </a:rPr>
              <a:t>ing</a:t>
            </a:r>
            <a:r>
              <a:rPr sz="2400" spc="-29" dirty="0">
                <a:latin typeface="Tahoma"/>
                <a:cs typeface="Tahoma"/>
              </a:rPr>
              <a:t> </a:t>
            </a:r>
            <a:r>
              <a:rPr sz="2400" spc="0" dirty="0">
                <a:latin typeface="Tahoma"/>
                <a:cs typeface="Tahoma"/>
              </a:rPr>
              <a:t>f</a:t>
            </a:r>
            <a:r>
              <a:rPr sz="2400" spc="-19" dirty="0">
                <a:latin typeface="Tahoma"/>
                <a:cs typeface="Tahoma"/>
              </a:rPr>
              <a:t>r</a:t>
            </a:r>
            <a:r>
              <a:rPr sz="2400" spc="0" dirty="0">
                <a:latin typeface="Tahoma"/>
                <a:cs typeface="Tahoma"/>
              </a:rPr>
              <a:t>om</a:t>
            </a:r>
            <a:r>
              <a:rPr sz="2400" spc="-9" dirty="0">
                <a:latin typeface="Tahoma"/>
                <a:cs typeface="Tahoma"/>
              </a:rPr>
              <a:t> </a:t>
            </a:r>
            <a:r>
              <a:rPr sz="2400" spc="0" dirty="0">
                <a:latin typeface="Tahoma"/>
                <a:cs typeface="Tahoma"/>
              </a:rPr>
              <a:t>t</a:t>
            </a:r>
            <a:r>
              <a:rPr sz="2400" spc="-34" dirty="0">
                <a:latin typeface="Tahoma"/>
                <a:cs typeface="Tahoma"/>
              </a:rPr>
              <a:t>r</a:t>
            </a:r>
            <a:r>
              <a:rPr sz="2400" spc="0" dirty="0">
                <a:latin typeface="Tahoma"/>
                <a:cs typeface="Tahoma"/>
              </a:rPr>
              <a:t>ai</a:t>
            </a:r>
            <a:r>
              <a:rPr sz="2400" spc="4" dirty="0">
                <a:latin typeface="Tahoma"/>
                <a:cs typeface="Tahoma"/>
              </a:rPr>
              <a:t>n</a:t>
            </a:r>
            <a:r>
              <a:rPr sz="2400" spc="0" dirty="0">
                <a:latin typeface="Tahoma"/>
                <a:cs typeface="Tahoma"/>
              </a:rPr>
              <a:t>e</a:t>
            </a:r>
            <a:r>
              <a:rPr sz="2400" spc="-325" dirty="0">
                <a:latin typeface="Tahoma"/>
                <a:cs typeface="Tahoma"/>
              </a:rPr>
              <a:t>r</a:t>
            </a:r>
            <a:r>
              <a:rPr sz="2400" spc="0" dirty="0">
                <a:latin typeface="Tahoma"/>
                <a:cs typeface="Tahoma"/>
              </a:rPr>
              <a:t>,</a:t>
            </a:r>
            <a:endParaRPr sz="2400">
              <a:latin typeface="Tahoma"/>
              <a:cs typeface="Tahoma"/>
            </a:endParaRPr>
          </a:p>
          <a:p>
            <a:pPr marL="12700" marR="55185">
              <a:lnSpc>
                <a:spcPts val="2880"/>
              </a:lnSpc>
              <a:spcBef>
                <a:spcPts val="144"/>
              </a:spcBef>
            </a:pPr>
            <a:r>
              <a:rPr sz="3600" spc="0" baseline="-2301" dirty="0">
                <a:latin typeface="Tahoma"/>
                <a:cs typeface="Tahoma"/>
              </a:rPr>
              <a:t>can be guided</a:t>
            </a:r>
            <a:r>
              <a:rPr sz="3600" spc="-19" baseline="-2301" dirty="0">
                <a:latin typeface="Tahoma"/>
                <a:cs typeface="Tahoma"/>
              </a:rPr>
              <a:t> </a:t>
            </a:r>
            <a:r>
              <a:rPr sz="3600" spc="0" baseline="-2301" dirty="0">
                <a:latin typeface="Tahoma"/>
                <a:cs typeface="Tahoma"/>
              </a:rPr>
              <a:t>by heuristics.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59423" y="3795228"/>
            <a:ext cx="907890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2400" spc="4" dirty="0">
                <a:latin typeface="Tahoma"/>
                <a:cs typeface="Tahoma"/>
              </a:rPr>
              <a:t>n</a:t>
            </a:r>
            <a:r>
              <a:rPr sz="2400" spc="0" dirty="0">
                <a:latin typeface="Tahoma"/>
                <a:cs typeface="Tahoma"/>
              </a:rPr>
              <a:t>eu</a:t>
            </a:r>
            <a:r>
              <a:rPr sz="2400" spc="-34" dirty="0">
                <a:latin typeface="Tahoma"/>
                <a:cs typeface="Tahoma"/>
              </a:rPr>
              <a:t>r</a:t>
            </a:r>
            <a:r>
              <a:rPr sz="2400" spc="0" dirty="0">
                <a:latin typeface="Tahoma"/>
                <a:cs typeface="Tahoma"/>
              </a:rPr>
              <a:t>al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5105" y="4966294"/>
            <a:ext cx="23754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2400" spc="0" dirty="0">
                <a:latin typeface="Tahoma"/>
                <a:cs typeface="Tahoma"/>
              </a:rPr>
              <a:t>–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5664" y="4966294"/>
            <a:ext cx="63279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2400" spc="0" dirty="0">
                <a:latin typeface="Tahoma"/>
                <a:cs typeface="Tahoma"/>
              </a:rPr>
              <a:t>who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7333" y="6540226"/>
            <a:ext cx="24721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5"/>
              </a:lnSpc>
              <a:spcBef>
                <a:spcPts val="77"/>
              </a:spcBef>
            </a:pPr>
            <a:r>
              <a:rPr sz="1400" spc="0" dirty="0">
                <a:latin typeface="Tahoma"/>
                <a:cs typeface="Tahoma"/>
              </a:rPr>
              <a:t>36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bject 97"/>
          <p:cNvSpPr/>
          <p:nvPr/>
        </p:nvSpPr>
        <p:spPr>
          <a:xfrm>
            <a:off x="6172200" y="1447800"/>
            <a:ext cx="4268724" cy="5049012"/>
          </a:xfrm>
          <a:custGeom>
            <a:avLst/>
            <a:gdLst/>
            <a:ahLst/>
            <a:cxnLst/>
            <a:rect l="l" t="t" r="r" b="b"/>
            <a:pathLst>
              <a:path w="4268724" h="5049012">
                <a:moveTo>
                  <a:pt x="0" y="5049012"/>
                </a:moveTo>
                <a:lnTo>
                  <a:pt x="4268724" y="5049012"/>
                </a:lnTo>
                <a:lnTo>
                  <a:pt x="4268724" y="0"/>
                </a:lnTo>
                <a:lnTo>
                  <a:pt x="0" y="0"/>
                </a:lnTo>
                <a:lnTo>
                  <a:pt x="0" y="504901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190734" y="2136108"/>
            <a:ext cx="176856" cy="176789"/>
          </a:xfrm>
          <a:custGeom>
            <a:avLst/>
            <a:gdLst/>
            <a:ahLst/>
            <a:cxnLst/>
            <a:rect l="l" t="t" r="r" b="b"/>
            <a:pathLst>
              <a:path w="176856" h="176789">
                <a:moveTo>
                  <a:pt x="176856" y="88394"/>
                </a:moveTo>
                <a:lnTo>
                  <a:pt x="176856" y="0"/>
                </a:lnTo>
                <a:lnTo>
                  <a:pt x="0" y="0"/>
                </a:lnTo>
                <a:lnTo>
                  <a:pt x="0" y="75766"/>
                </a:lnTo>
                <a:lnTo>
                  <a:pt x="0" y="176789"/>
                </a:lnTo>
                <a:lnTo>
                  <a:pt x="176856" y="176789"/>
                </a:lnTo>
                <a:lnTo>
                  <a:pt x="176856" y="883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190734" y="2136108"/>
            <a:ext cx="176856" cy="176789"/>
          </a:xfrm>
          <a:custGeom>
            <a:avLst/>
            <a:gdLst/>
            <a:ahLst/>
            <a:cxnLst/>
            <a:rect l="l" t="t" r="r" b="b"/>
            <a:pathLst>
              <a:path w="176856" h="176789">
                <a:moveTo>
                  <a:pt x="176856" y="0"/>
                </a:moveTo>
                <a:lnTo>
                  <a:pt x="0" y="0"/>
                </a:lnTo>
                <a:lnTo>
                  <a:pt x="0" y="75766"/>
                </a:lnTo>
              </a:path>
              <a:path w="176856" h="176789">
                <a:moveTo>
                  <a:pt x="0" y="176789"/>
                </a:moveTo>
                <a:lnTo>
                  <a:pt x="176856" y="176789"/>
                </a:lnTo>
                <a:lnTo>
                  <a:pt x="176856" y="88394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358218" y="2136108"/>
            <a:ext cx="176633" cy="176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358218" y="2136108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</a:path>
              <a:path w="176633" h="176789">
                <a:moveTo>
                  <a:pt x="0" y="50511"/>
                </a:moveTo>
                <a:lnTo>
                  <a:pt x="0" y="176789"/>
                </a:lnTo>
                <a:lnTo>
                  <a:pt x="176633" y="176789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525699" y="2136108"/>
            <a:ext cx="176633" cy="176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525699" y="2136108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117859"/>
                </a:moveTo>
                <a:lnTo>
                  <a:pt x="176633" y="0"/>
                </a:lnTo>
                <a:lnTo>
                  <a:pt x="0" y="0"/>
                </a:lnTo>
              </a:path>
              <a:path w="176633" h="176789">
                <a:moveTo>
                  <a:pt x="0" y="50511"/>
                </a:moveTo>
                <a:lnTo>
                  <a:pt x="0" y="176789"/>
                </a:lnTo>
                <a:lnTo>
                  <a:pt x="176633" y="176789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692957" y="2136108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  <a:lnTo>
                  <a:pt x="0" y="117859"/>
                </a:lnTo>
                <a:lnTo>
                  <a:pt x="0" y="176789"/>
                </a:lnTo>
                <a:lnTo>
                  <a:pt x="176633" y="176789"/>
                </a:lnTo>
                <a:lnTo>
                  <a:pt x="176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692957" y="2136108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</a:path>
              <a:path w="176633" h="176789">
                <a:moveTo>
                  <a:pt x="0" y="117859"/>
                </a:moveTo>
                <a:lnTo>
                  <a:pt x="0" y="176789"/>
                </a:lnTo>
                <a:lnTo>
                  <a:pt x="176633" y="176789"/>
                </a:lnTo>
                <a:lnTo>
                  <a:pt x="176633" y="0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190734" y="2303505"/>
            <a:ext cx="176856" cy="176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190734" y="2303505"/>
            <a:ext cx="176856" cy="176789"/>
          </a:xfrm>
          <a:custGeom>
            <a:avLst/>
            <a:gdLst/>
            <a:ahLst/>
            <a:cxnLst/>
            <a:rect l="l" t="t" r="r" b="b"/>
            <a:pathLst>
              <a:path w="176856" h="176789">
                <a:moveTo>
                  <a:pt x="176856" y="0"/>
                </a:moveTo>
                <a:lnTo>
                  <a:pt x="0" y="0"/>
                </a:lnTo>
              </a:path>
              <a:path w="176856" h="176789">
                <a:moveTo>
                  <a:pt x="0" y="144505"/>
                </a:moveTo>
                <a:lnTo>
                  <a:pt x="0" y="176789"/>
                </a:lnTo>
                <a:lnTo>
                  <a:pt x="176856" y="176789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358218" y="2303505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  <a:lnTo>
                  <a:pt x="0" y="88394"/>
                </a:lnTo>
                <a:lnTo>
                  <a:pt x="0" y="176789"/>
                </a:lnTo>
                <a:lnTo>
                  <a:pt x="176633" y="176789"/>
                </a:lnTo>
                <a:lnTo>
                  <a:pt x="176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358218" y="2303505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  <a:lnTo>
                  <a:pt x="0" y="88394"/>
                </a:lnTo>
              </a:path>
              <a:path w="176633" h="176789">
                <a:moveTo>
                  <a:pt x="0" y="176789"/>
                </a:moveTo>
                <a:lnTo>
                  <a:pt x="176633" y="176789"/>
                </a:lnTo>
                <a:lnTo>
                  <a:pt x="176633" y="0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25699" y="2303505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  <a:lnTo>
                  <a:pt x="0" y="176789"/>
                </a:lnTo>
                <a:lnTo>
                  <a:pt x="176633" y="176789"/>
                </a:lnTo>
                <a:lnTo>
                  <a:pt x="176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525699" y="2303505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  <a:lnTo>
                  <a:pt x="0" y="176789"/>
                </a:lnTo>
                <a:lnTo>
                  <a:pt x="176633" y="176789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692957" y="2303505"/>
            <a:ext cx="176633" cy="176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692957" y="2303505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44197"/>
                </a:moveTo>
                <a:lnTo>
                  <a:pt x="176633" y="0"/>
                </a:lnTo>
                <a:lnTo>
                  <a:pt x="0" y="0"/>
                </a:lnTo>
                <a:lnTo>
                  <a:pt x="0" y="176789"/>
                </a:lnTo>
                <a:lnTo>
                  <a:pt x="176633" y="176789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190734" y="2470903"/>
            <a:ext cx="176856" cy="1767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190734" y="2470903"/>
            <a:ext cx="176856" cy="176789"/>
          </a:xfrm>
          <a:custGeom>
            <a:avLst/>
            <a:gdLst/>
            <a:ahLst/>
            <a:cxnLst/>
            <a:rect l="l" t="t" r="r" b="b"/>
            <a:pathLst>
              <a:path w="176856" h="176789">
                <a:moveTo>
                  <a:pt x="176856" y="0"/>
                </a:moveTo>
                <a:lnTo>
                  <a:pt x="0" y="0"/>
                </a:lnTo>
                <a:lnTo>
                  <a:pt x="0" y="176789"/>
                </a:lnTo>
                <a:lnTo>
                  <a:pt x="176856" y="176789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358218" y="2470903"/>
            <a:ext cx="176633" cy="1767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358218" y="2470903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</a:path>
              <a:path w="176633" h="176789">
                <a:moveTo>
                  <a:pt x="0" y="129645"/>
                </a:moveTo>
                <a:lnTo>
                  <a:pt x="0" y="176789"/>
                </a:lnTo>
                <a:lnTo>
                  <a:pt x="176633" y="176789"/>
                </a:lnTo>
                <a:lnTo>
                  <a:pt x="176633" y="0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525699" y="2470903"/>
            <a:ext cx="176633" cy="1767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525699" y="2470903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  <a:lnTo>
                  <a:pt x="0" y="70715"/>
                </a:lnTo>
              </a:path>
              <a:path w="176633" h="176789">
                <a:moveTo>
                  <a:pt x="0" y="176789"/>
                </a:moveTo>
                <a:lnTo>
                  <a:pt x="176633" y="176789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692957" y="2470903"/>
            <a:ext cx="176633" cy="1767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692957" y="2470903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  <a:lnTo>
                  <a:pt x="0" y="58929"/>
                </a:lnTo>
              </a:path>
              <a:path w="176633" h="176789">
                <a:moveTo>
                  <a:pt x="0" y="176789"/>
                </a:moveTo>
                <a:lnTo>
                  <a:pt x="176633" y="176789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190734" y="2638300"/>
            <a:ext cx="176856" cy="1767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190734" y="2638300"/>
            <a:ext cx="176856" cy="176789"/>
          </a:xfrm>
          <a:custGeom>
            <a:avLst/>
            <a:gdLst/>
            <a:ahLst/>
            <a:cxnLst/>
            <a:rect l="l" t="t" r="r" b="b"/>
            <a:pathLst>
              <a:path w="176856" h="176789">
                <a:moveTo>
                  <a:pt x="176856" y="0"/>
                </a:moveTo>
                <a:lnTo>
                  <a:pt x="0" y="0"/>
                </a:lnTo>
                <a:lnTo>
                  <a:pt x="0" y="136380"/>
                </a:lnTo>
              </a:path>
              <a:path w="176856" h="176789">
                <a:moveTo>
                  <a:pt x="0" y="176789"/>
                </a:moveTo>
                <a:lnTo>
                  <a:pt x="176856" y="176789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358218" y="2638300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  <a:lnTo>
                  <a:pt x="0" y="176789"/>
                </a:lnTo>
                <a:lnTo>
                  <a:pt x="176633" y="176789"/>
                </a:lnTo>
                <a:lnTo>
                  <a:pt x="176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358218" y="2638300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  <a:lnTo>
                  <a:pt x="0" y="176789"/>
                </a:lnTo>
                <a:lnTo>
                  <a:pt x="176633" y="176789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525699" y="2638300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103127"/>
                </a:moveTo>
                <a:lnTo>
                  <a:pt x="176633" y="0"/>
                </a:lnTo>
                <a:lnTo>
                  <a:pt x="0" y="0"/>
                </a:lnTo>
                <a:lnTo>
                  <a:pt x="0" y="176789"/>
                </a:lnTo>
                <a:lnTo>
                  <a:pt x="176633" y="176789"/>
                </a:lnTo>
                <a:lnTo>
                  <a:pt x="176633" y="103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525699" y="2638300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</a:path>
              <a:path w="176633" h="176789">
                <a:moveTo>
                  <a:pt x="0" y="176789"/>
                </a:moveTo>
                <a:lnTo>
                  <a:pt x="176633" y="176789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92957" y="2638300"/>
            <a:ext cx="176633" cy="1767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692957" y="2638300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  <a:lnTo>
                  <a:pt x="0" y="103127"/>
                </a:lnTo>
              </a:path>
              <a:path w="176633" h="176789">
                <a:moveTo>
                  <a:pt x="0" y="176789"/>
                </a:moveTo>
                <a:lnTo>
                  <a:pt x="176633" y="176789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190734" y="2805698"/>
            <a:ext cx="176856" cy="176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190734" y="2805698"/>
            <a:ext cx="176856" cy="176789"/>
          </a:xfrm>
          <a:custGeom>
            <a:avLst/>
            <a:gdLst/>
            <a:ahLst/>
            <a:cxnLst/>
            <a:rect l="l" t="t" r="r" b="b"/>
            <a:pathLst>
              <a:path w="176856" h="176789">
                <a:moveTo>
                  <a:pt x="176856" y="0"/>
                </a:moveTo>
                <a:lnTo>
                  <a:pt x="0" y="0"/>
                </a:lnTo>
              </a:path>
              <a:path w="176856" h="176789">
                <a:moveTo>
                  <a:pt x="0" y="71630"/>
                </a:moveTo>
                <a:lnTo>
                  <a:pt x="0" y="176789"/>
                </a:lnTo>
                <a:lnTo>
                  <a:pt x="176856" y="176789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358218" y="2805698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  <a:lnTo>
                  <a:pt x="0" y="147324"/>
                </a:lnTo>
                <a:lnTo>
                  <a:pt x="0" y="176789"/>
                </a:lnTo>
                <a:lnTo>
                  <a:pt x="176633" y="176789"/>
                </a:lnTo>
                <a:lnTo>
                  <a:pt x="176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358218" y="2805698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  <a:lnTo>
                  <a:pt x="0" y="147324"/>
                </a:lnTo>
              </a:path>
              <a:path w="176633" h="176789">
                <a:moveTo>
                  <a:pt x="0" y="176789"/>
                </a:moveTo>
                <a:lnTo>
                  <a:pt x="176633" y="176789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525699" y="2805698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  <a:lnTo>
                  <a:pt x="0" y="176789"/>
                </a:lnTo>
                <a:lnTo>
                  <a:pt x="176633" y="176789"/>
                </a:lnTo>
                <a:lnTo>
                  <a:pt x="176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525699" y="2805698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</a:path>
              <a:path w="176633" h="176789">
                <a:moveTo>
                  <a:pt x="0" y="176789"/>
                </a:moveTo>
                <a:lnTo>
                  <a:pt x="176633" y="176789"/>
                </a:lnTo>
                <a:lnTo>
                  <a:pt x="176633" y="0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692957" y="2805698"/>
            <a:ext cx="176633" cy="176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692957" y="2805698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</a:path>
              <a:path w="176633" h="176789">
                <a:moveTo>
                  <a:pt x="0" y="176789"/>
                </a:moveTo>
                <a:lnTo>
                  <a:pt x="176633" y="176789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190734" y="3140493"/>
            <a:ext cx="176856" cy="1767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190734" y="3140493"/>
            <a:ext cx="176856" cy="176789"/>
          </a:xfrm>
          <a:custGeom>
            <a:avLst/>
            <a:gdLst/>
            <a:ahLst/>
            <a:cxnLst/>
            <a:rect l="l" t="t" r="r" b="b"/>
            <a:pathLst>
              <a:path w="176856" h="176789">
                <a:moveTo>
                  <a:pt x="176856" y="0"/>
                </a:moveTo>
                <a:lnTo>
                  <a:pt x="0" y="0"/>
                </a:lnTo>
              </a:path>
              <a:path w="176856" h="176789">
                <a:moveTo>
                  <a:pt x="0" y="153729"/>
                </a:moveTo>
                <a:lnTo>
                  <a:pt x="0" y="176789"/>
                </a:lnTo>
                <a:lnTo>
                  <a:pt x="176856" y="176789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358218" y="3140493"/>
            <a:ext cx="176633" cy="1767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358218" y="3140493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  <a:lnTo>
                  <a:pt x="0" y="78572"/>
                </a:lnTo>
              </a:path>
              <a:path w="176633" h="176789">
                <a:moveTo>
                  <a:pt x="0" y="176789"/>
                </a:moveTo>
                <a:lnTo>
                  <a:pt x="176633" y="176789"/>
                </a:lnTo>
                <a:lnTo>
                  <a:pt x="176633" y="0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525699" y="3140493"/>
            <a:ext cx="176633" cy="1767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25699" y="3140493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  <a:lnTo>
                  <a:pt x="0" y="176789"/>
                </a:lnTo>
                <a:lnTo>
                  <a:pt x="176633" y="176789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692957" y="3140493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58929"/>
                </a:moveTo>
                <a:lnTo>
                  <a:pt x="176633" y="0"/>
                </a:lnTo>
                <a:lnTo>
                  <a:pt x="0" y="0"/>
                </a:lnTo>
                <a:lnTo>
                  <a:pt x="0" y="176789"/>
                </a:lnTo>
                <a:lnTo>
                  <a:pt x="176633" y="176789"/>
                </a:lnTo>
                <a:lnTo>
                  <a:pt x="176633" y="58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692957" y="3140493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58929"/>
                </a:moveTo>
                <a:lnTo>
                  <a:pt x="176633" y="0"/>
                </a:lnTo>
                <a:lnTo>
                  <a:pt x="0" y="0"/>
                </a:lnTo>
                <a:lnTo>
                  <a:pt x="0" y="176789"/>
                </a:lnTo>
                <a:lnTo>
                  <a:pt x="176633" y="176789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190734" y="3307890"/>
            <a:ext cx="176856" cy="1767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190734" y="3307890"/>
            <a:ext cx="176856" cy="176789"/>
          </a:xfrm>
          <a:custGeom>
            <a:avLst/>
            <a:gdLst/>
            <a:ahLst/>
            <a:cxnLst/>
            <a:rect l="l" t="t" r="r" b="b"/>
            <a:pathLst>
              <a:path w="176856" h="176789">
                <a:moveTo>
                  <a:pt x="176856" y="0"/>
                </a:moveTo>
                <a:lnTo>
                  <a:pt x="0" y="0"/>
                </a:lnTo>
                <a:lnTo>
                  <a:pt x="0" y="176789"/>
                </a:lnTo>
                <a:lnTo>
                  <a:pt x="176856" y="176789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358218" y="3307890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  <a:lnTo>
                  <a:pt x="0" y="138905"/>
                </a:lnTo>
                <a:lnTo>
                  <a:pt x="0" y="176789"/>
                </a:lnTo>
                <a:lnTo>
                  <a:pt x="176633" y="176789"/>
                </a:lnTo>
                <a:lnTo>
                  <a:pt x="176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358218" y="3307890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</a:path>
              <a:path w="176633" h="176789">
                <a:moveTo>
                  <a:pt x="0" y="138905"/>
                </a:moveTo>
                <a:lnTo>
                  <a:pt x="0" y="176789"/>
                </a:lnTo>
                <a:lnTo>
                  <a:pt x="176633" y="176789"/>
                </a:lnTo>
                <a:lnTo>
                  <a:pt x="176633" y="0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525699" y="3307890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58929"/>
                </a:moveTo>
                <a:lnTo>
                  <a:pt x="176633" y="0"/>
                </a:lnTo>
                <a:lnTo>
                  <a:pt x="0" y="0"/>
                </a:lnTo>
                <a:lnTo>
                  <a:pt x="0" y="70715"/>
                </a:lnTo>
                <a:lnTo>
                  <a:pt x="0" y="176789"/>
                </a:lnTo>
                <a:lnTo>
                  <a:pt x="176633" y="176789"/>
                </a:lnTo>
                <a:lnTo>
                  <a:pt x="176633" y="58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525699" y="3307890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  <a:lnTo>
                  <a:pt x="0" y="70715"/>
                </a:lnTo>
              </a:path>
              <a:path w="176633" h="176789">
                <a:moveTo>
                  <a:pt x="0" y="176789"/>
                </a:moveTo>
                <a:lnTo>
                  <a:pt x="176633" y="176789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692957" y="3307890"/>
            <a:ext cx="176633" cy="1767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692957" y="3307890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  <a:lnTo>
                  <a:pt x="0" y="176789"/>
                </a:lnTo>
                <a:lnTo>
                  <a:pt x="176633" y="176789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190734" y="3475325"/>
            <a:ext cx="176856" cy="17656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190734" y="3475325"/>
            <a:ext cx="176856" cy="176566"/>
          </a:xfrm>
          <a:custGeom>
            <a:avLst/>
            <a:gdLst/>
            <a:ahLst/>
            <a:cxnLst/>
            <a:rect l="l" t="t" r="r" b="b"/>
            <a:pathLst>
              <a:path w="176856" h="176566">
                <a:moveTo>
                  <a:pt x="176856" y="0"/>
                </a:moveTo>
                <a:lnTo>
                  <a:pt x="0" y="0"/>
                </a:lnTo>
              </a:path>
              <a:path w="176856" h="176566">
                <a:moveTo>
                  <a:pt x="0" y="176566"/>
                </a:moveTo>
                <a:lnTo>
                  <a:pt x="176856" y="176566"/>
                </a:lnTo>
                <a:lnTo>
                  <a:pt x="176856" y="44141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358218" y="3475325"/>
            <a:ext cx="176633" cy="17656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358218" y="3475325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</a:path>
              <a:path w="176633" h="176566">
                <a:moveTo>
                  <a:pt x="0" y="176566"/>
                </a:moveTo>
                <a:lnTo>
                  <a:pt x="176633" y="176566"/>
                </a:lnTo>
                <a:lnTo>
                  <a:pt x="176633" y="88283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525699" y="3475325"/>
            <a:ext cx="176633" cy="17656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525699" y="3475325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</a:path>
              <a:path w="176633" h="176566">
                <a:moveTo>
                  <a:pt x="0" y="75671"/>
                </a:moveTo>
                <a:lnTo>
                  <a:pt x="0" y="176566"/>
                </a:lnTo>
                <a:lnTo>
                  <a:pt x="176633" y="176566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692957" y="3475325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151342"/>
                </a:moveTo>
                <a:lnTo>
                  <a:pt x="176633" y="0"/>
                </a:lnTo>
                <a:lnTo>
                  <a:pt x="0" y="0"/>
                </a:lnTo>
                <a:lnTo>
                  <a:pt x="0" y="100894"/>
                </a:lnTo>
                <a:lnTo>
                  <a:pt x="0" y="176566"/>
                </a:lnTo>
                <a:lnTo>
                  <a:pt x="176633" y="176566"/>
                </a:lnTo>
                <a:lnTo>
                  <a:pt x="176633" y="151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692957" y="3475325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</a:path>
              <a:path w="176633" h="176566">
                <a:moveTo>
                  <a:pt x="0" y="100894"/>
                </a:moveTo>
                <a:lnTo>
                  <a:pt x="0" y="176566"/>
                </a:lnTo>
                <a:lnTo>
                  <a:pt x="176633" y="176566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190734" y="3642722"/>
            <a:ext cx="176856" cy="17656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190734" y="3642722"/>
            <a:ext cx="176856" cy="176566"/>
          </a:xfrm>
          <a:custGeom>
            <a:avLst/>
            <a:gdLst/>
            <a:ahLst/>
            <a:cxnLst/>
            <a:rect l="l" t="t" r="r" b="b"/>
            <a:pathLst>
              <a:path w="176856" h="176566">
                <a:moveTo>
                  <a:pt x="176856" y="0"/>
                </a:moveTo>
                <a:lnTo>
                  <a:pt x="0" y="0"/>
                </a:lnTo>
                <a:lnTo>
                  <a:pt x="0" y="176566"/>
                </a:lnTo>
                <a:lnTo>
                  <a:pt x="176856" y="176566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358218" y="3642722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147138"/>
                </a:moveTo>
                <a:lnTo>
                  <a:pt x="176633" y="0"/>
                </a:lnTo>
                <a:lnTo>
                  <a:pt x="0" y="0"/>
                </a:lnTo>
                <a:lnTo>
                  <a:pt x="0" y="44141"/>
                </a:lnTo>
                <a:lnTo>
                  <a:pt x="0" y="176566"/>
                </a:lnTo>
                <a:lnTo>
                  <a:pt x="176633" y="176566"/>
                </a:lnTo>
                <a:lnTo>
                  <a:pt x="176633" y="1471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358218" y="3642722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  <a:lnTo>
                  <a:pt x="0" y="44141"/>
                </a:lnTo>
              </a:path>
              <a:path w="176633" h="176566">
                <a:moveTo>
                  <a:pt x="0" y="176566"/>
                </a:moveTo>
                <a:lnTo>
                  <a:pt x="176633" y="176566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525699" y="3642722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25223"/>
                </a:moveTo>
                <a:lnTo>
                  <a:pt x="176633" y="0"/>
                </a:lnTo>
                <a:lnTo>
                  <a:pt x="0" y="0"/>
                </a:lnTo>
                <a:lnTo>
                  <a:pt x="0" y="176566"/>
                </a:lnTo>
                <a:lnTo>
                  <a:pt x="176633" y="176566"/>
                </a:lnTo>
                <a:lnTo>
                  <a:pt x="176633" y="252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525699" y="3642722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  <a:lnTo>
                  <a:pt x="0" y="176566"/>
                </a:lnTo>
                <a:lnTo>
                  <a:pt x="176633" y="176566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692957" y="3642722"/>
            <a:ext cx="176633" cy="1765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692957" y="3642722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</a:path>
              <a:path w="176633" h="176566">
                <a:moveTo>
                  <a:pt x="0" y="25223"/>
                </a:moveTo>
                <a:lnTo>
                  <a:pt x="0" y="176566"/>
                </a:lnTo>
                <a:lnTo>
                  <a:pt x="176633" y="176566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190734" y="3810120"/>
            <a:ext cx="176856" cy="176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190734" y="3810120"/>
            <a:ext cx="176856" cy="176566"/>
          </a:xfrm>
          <a:custGeom>
            <a:avLst/>
            <a:gdLst/>
            <a:ahLst/>
            <a:cxnLst/>
            <a:rect l="l" t="t" r="r" b="b"/>
            <a:pathLst>
              <a:path w="176856" h="176566">
                <a:moveTo>
                  <a:pt x="176856" y="0"/>
                </a:moveTo>
                <a:lnTo>
                  <a:pt x="0" y="0"/>
                </a:lnTo>
              </a:path>
              <a:path w="176856" h="176566">
                <a:moveTo>
                  <a:pt x="0" y="176566"/>
                </a:moveTo>
                <a:lnTo>
                  <a:pt x="176856" y="176566"/>
                </a:lnTo>
                <a:lnTo>
                  <a:pt x="176856" y="0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358218" y="3810120"/>
            <a:ext cx="176633" cy="17656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358218" y="3810120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  <a:lnTo>
                  <a:pt x="0" y="176566"/>
                </a:lnTo>
                <a:lnTo>
                  <a:pt x="176633" y="176566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525699" y="3810120"/>
            <a:ext cx="176633" cy="17656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525699" y="3810120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  <a:lnTo>
                  <a:pt x="0" y="58855"/>
                </a:lnTo>
              </a:path>
              <a:path w="176633" h="176566">
                <a:moveTo>
                  <a:pt x="0" y="176566"/>
                </a:moveTo>
                <a:lnTo>
                  <a:pt x="176633" y="176566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692957" y="3810120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  <a:lnTo>
                  <a:pt x="0" y="39236"/>
                </a:lnTo>
                <a:lnTo>
                  <a:pt x="0" y="176566"/>
                </a:lnTo>
                <a:lnTo>
                  <a:pt x="176633" y="176566"/>
                </a:lnTo>
                <a:lnTo>
                  <a:pt x="176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692957" y="3810120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  <a:lnTo>
                  <a:pt x="0" y="39236"/>
                </a:lnTo>
              </a:path>
              <a:path w="176633" h="176566">
                <a:moveTo>
                  <a:pt x="0" y="176566"/>
                </a:moveTo>
                <a:lnTo>
                  <a:pt x="176633" y="176566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190734" y="4144914"/>
            <a:ext cx="176856" cy="176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190734" y="4144914"/>
            <a:ext cx="176856" cy="176566"/>
          </a:xfrm>
          <a:custGeom>
            <a:avLst/>
            <a:gdLst/>
            <a:ahLst/>
            <a:cxnLst/>
            <a:rect l="l" t="t" r="r" b="b"/>
            <a:pathLst>
              <a:path w="176856" h="176566">
                <a:moveTo>
                  <a:pt x="176856" y="0"/>
                </a:moveTo>
                <a:lnTo>
                  <a:pt x="0" y="0"/>
                </a:lnTo>
              </a:path>
              <a:path w="176856" h="176566">
                <a:moveTo>
                  <a:pt x="0" y="85486"/>
                </a:moveTo>
                <a:lnTo>
                  <a:pt x="0" y="176566"/>
                </a:lnTo>
                <a:lnTo>
                  <a:pt x="176856" y="176566"/>
                </a:lnTo>
                <a:lnTo>
                  <a:pt x="176856" y="0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358218" y="4144914"/>
            <a:ext cx="176633" cy="17656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358218" y="4144914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  <a:lnTo>
                  <a:pt x="0" y="176566"/>
                </a:lnTo>
                <a:lnTo>
                  <a:pt x="176633" y="176566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525699" y="4144914"/>
            <a:ext cx="176633" cy="1765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525699" y="4144914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</a:path>
              <a:path w="176633" h="176566">
                <a:moveTo>
                  <a:pt x="0" y="163954"/>
                </a:moveTo>
                <a:lnTo>
                  <a:pt x="0" y="176566"/>
                </a:lnTo>
                <a:lnTo>
                  <a:pt x="176633" y="176566"/>
                </a:lnTo>
                <a:lnTo>
                  <a:pt x="176633" y="0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692957" y="4144914"/>
            <a:ext cx="176633" cy="1765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692957" y="4144914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</a:path>
              <a:path w="176633" h="176566">
                <a:moveTo>
                  <a:pt x="0" y="176566"/>
                </a:moveTo>
                <a:lnTo>
                  <a:pt x="176633" y="176566"/>
                </a:lnTo>
                <a:lnTo>
                  <a:pt x="176633" y="123596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190734" y="4312312"/>
            <a:ext cx="176856" cy="176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6190734" y="4312312"/>
            <a:ext cx="176856" cy="176566"/>
          </a:xfrm>
          <a:custGeom>
            <a:avLst/>
            <a:gdLst/>
            <a:ahLst/>
            <a:cxnLst/>
            <a:rect l="l" t="t" r="r" b="b"/>
            <a:pathLst>
              <a:path w="176856" h="176566">
                <a:moveTo>
                  <a:pt x="176856" y="0"/>
                </a:moveTo>
                <a:lnTo>
                  <a:pt x="0" y="0"/>
                </a:lnTo>
              </a:path>
              <a:path w="176856" h="176566">
                <a:moveTo>
                  <a:pt x="0" y="176566"/>
                </a:moveTo>
                <a:lnTo>
                  <a:pt x="176856" y="176566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358218" y="4312312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78473"/>
                </a:moveTo>
                <a:lnTo>
                  <a:pt x="176633" y="0"/>
                </a:lnTo>
                <a:lnTo>
                  <a:pt x="0" y="0"/>
                </a:lnTo>
                <a:lnTo>
                  <a:pt x="0" y="78473"/>
                </a:lnTo>
                <a:lnTo>
                  <a:pt x="0" y="176566"/>
                </a:lnTo>
                <a:lnTo>
                  <a:pt x="176633" y="176566"/>
                </a:lnTo>
                <a:lnTo>
                  <a:pt x="176633" y="784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358218" y="4312312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</a:path>
              <a:path w="176633" h="176566">
                <a:moveTo>
                  <a:pt x="0" y="78473"/>
                </a:moveTo>
                <a:lnTo>
                  <a:pt x="0" y="176566"/>
                </a:lnTo>
                <a:lnTo>
                  <a:pt x="176633" y="176566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525699" y="4312312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100894"/>
                </a:moveTo>
                <a:lnTo>
                  <a:pt x="176633" y="0"/>
                </a:lnTo>
                <a:lnTo>
                  <a:pt x="0" y="0"/>
                </a:lnTo>
                <a:lnTo>
                  <a:pt x="0" y="88283"/>
                </a:lnTo>
                <a:lnTo>
                  <a:pt x="0" y="176566"/>
                </a:lnTo>
                <a:lnTo>
                  <a:pt x="176633" y="176566"/>
                </a:lnTo>
                <a:lnTo>
                  <a:pt x="176633" y="1008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525699" y="4312312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</a:path>
              <a:path w="176633" h="176566">
                <a:moveTo>
                  <a:pt x="0" y="88283"/>
                </a:moveTo>
                <a:lnTo>
                  <a:pt x="0" y="176566"/>
                </a:lnTo>
                <a:lnTo>
                  <a:pt x="176633" y="176566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692957" y="4312312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151342"/>
                </a:moveTo>
                <a:lnTo>
                  <a:pt x="176633" y="0"/>
                </a:lnTo>
                <a:lnTo>
                  <a:pt x="0" y="0"/>
                </a:lnTo>
                <a:lnTo>
                  <a:pt x="0" y="100894"/>
                </a:lnTo>
                <a:lnTo>
                  <a:pt x="0" y="176566"/>
                </a:lnTo>
                <a:lnTo>
                  <a:pt x="176633" y="176566"/>
                </a:lnTo>
                <a:lnTo>
                  <a:pt x="176633" y="1513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692957" y="4312312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</a:path>
              <a:path w="176633" h="176566">
                <a:moveTo>
                  <a:pt x="0" y="100894"/>
                </a:moveTo>
                <a:lnTo>
                  <a:pt x="0" y="176566"/>
                </a:lnTo>
                <a:lnTo>
                  <a:pt x="176633" y="176566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190734" y="4479709"/>
            <a:ext cx="176856" cy="17656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190734" y="4479709"/>
            <a:ext cx="176856" cy="176566"/>
          </a:xfrm>
          <a:custGeom>
            <a:avLst/>
            <a:gdLst/>
            <a:ahLst/>
            <a:cxnLst/>
            <a:rect l="l" t="t" r="r" b="b"/>
            <a:pathLst>
              <a:path w="176856" h="176566">
                <a:moveTo>
                  <a:pt x="176856" y="0"/>
                </a:moveTo>
                <a:lnTo>
                  <a:pt x="0" y="0"/>
                </a:lnTo>
                <a:lnTo>
                  <a:pt x="0" y="176566"/>
                </a:lnTo>
                <a:lnTo>
                  <a:pt x="176856" y="176566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358218" y="4479709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147138"/>
                </a:moveTo>
                <a:lnTo>
                  <a:pt x="176633" y="0"/>
                </a:lnTo>
                <a:lnTo>
                  <a:pt x="0" y="0"/>
                </a:lnTo>
                <a:lnTo>
                  <a:pt x="0" y="176566"/>
                </a:lnTo>
                <a:lnTo>
                  <a:pt x="176633" y="176566"/>
                </a:lnTo>
                <a:lnTo>
                  <a:pt x="176633" y="1471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358218" y="4479709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</a:path>
              <a:path w="176633" h="176566">
                <a:moveTo>
                  <a:pt x="0" y="176566"/>
                </a:moveTo>
                <a:lnTo>
                  <a:pt x="176633" y="176566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525699" y="4479709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25223"/>
                </a:moveTo>
                <a:lnTo>
                  <a:pt x="176633" y="0"/>
                </a:lnTo>
                <a:lnTo>
                  <a:pt x="0" y="0"/>
                </a:lnTo>
                <a:lnTo>
                  <a:pt x="0" y="176566"/>
                </a:lnTo>
                <a:lnTo>
                  <a:pt x="176633" y="176566"/>
                </a:lnTo>
                <a:lnTo>
                  <a:pt x="176633" y="252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525699" y="4479709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  <a:lnTo>
                  <a:pt x="0" y="176566"/>
                </a:lnTo>
                <a:lnTo>
                  <a:pt x="176633" y="176566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692957" y="4479709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75671"/>
                </a:moveTo>
                <a:lnTo>
                  <a:pt x="176633" y="0"/>
                </a:lnTo>
                <a:lnTo>
                  <a:pt x="0" y="0"/>
                </a:lnTo>
                <a:lnTo>
                  <a:pt x="0" y="25223"/>
                </a:lnTo>
                <a:lnTo>
                  <a:pt x="0" y="176566"/>
                </a:lnTo>
                <a:lnTo>
                  <a:pt x="176633" y="176566"/>
                </a:lnTo>
                <a:lnTo>
                  <a:pt x="176633" y="756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692957" y="4479709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</a:path>
              <a:path w="176633" h="176566">
                <a:moveTo>
                  <a:pt x="0" y="25223"/>
                </a:moveTo>
                <a:lnTo>
                  <a:pt x="0" y="176566"/>
                </a:lnTo>
                <a:lnTo>
                  <a:pt x="176633" y="176566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190734" y="4647107"/>
            <a:ext cx="176856" cy="176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190734" y="4647107"/>
            <a:ext cx="176856" cy="176566"/>
          </a:xfrm>
          <a:custGeom>
            <a:avLst/>
            <a:gdLst/>
            <a:ahLst/>
            <a:cxnLst/>
            <a:rect l="l" t="t" r="r" b="b"/>
            <a:pathLst>
              <a:path w="176856" h="176566">
                <a:moveTo>
                  <a:pt x="176856" y="0"/>
                </a:moveTo>
                <a:lnTo>
                  <a:pt x="0" y="0"/>
                </a:lnTo>
              </a:path>
              <a:path w="176856" h="176566">
                <a:moveTo>
                  <a:pt x="0" y="176566"/>
                </a:moveTo>
                <a:lnTo>
                  <a:pt x="176856" y="176566"/>
                </a:lnTo>
                <a:lnTo>
                  <a:pt x="176856" y="0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358218" y="4647107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138730"/>
                </a:moveTo>
                <a:lnTo>
                  <a:pt x="176633" y="0"/>
                </a:lnTo>
                <a:lnTo>
                  <a:pt x="0" y="0"/>
                </a:lnTo>
                <a:lnTo>
                  <a:pt x="0" y="176566"/>
                </a:lnTo>
                <a:lnTo>
                  <a:pt x="176633" y="176566"/>
                </a:lnTo>
                <a:lnTo>
                  <a:pt x="176633" y="1387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358218" y="4647107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  <a:lnTo>
                  <a:pt x="0" y="176566"/>
                </a:lnTo>
                <a:lnTo>
                  <a:pt x="176633" y="176566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525699" y="4647107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39236"/>
                </a:moveTo>
                <a:lnTo>
                  <a:pt x="176633" y="0"/>
                </a:lnTo>
                <a:lnTo>
                  <a:pt x="0" y="0"/>
                </a:lnTo>
                <a:lnTo>
                  <a:pt x="0" y="58855"/>
                </a:lnTo>
                <a:lnTo>
                  <a:pt x="0" y="176566"/>
                </a:lnTo>
                <a:lnTo>
                  <a:pt x="176633" y="176566"/>
                </a:lnTo>
                <a:lnTo>
                  <a:pt x="176633" y="392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525699" y="4647107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  <a:lnTo>
                  <a:pt x="0" y="58855"/>
                </a:lnTo>
              </a:path>
              <a:path w="176633" h="176566">
                <a:moveTo>
                  <a:pt x="0" y="176566"/>
                </a:moveTo>
                <a:lnTo>
                  <a:pt x="176633" y="176566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692957" y="4647107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  <a:lnTo>
                  <a:pt x="0" y="39236"/>
                </a:lnTo>
                <a:lnTo>
                  <a:pt x="0" y="176566"/>
                </a:lnTo>
                <a:lnTo>
                  <a:pt x="176633" y="176566"/>
                </a:lnTo>
                <a:lnTo>
                  <a:pt x="176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692957" y="4647107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  <a:lnTo>
                  <a:pt x="0" y="39236"/>
                </a:lnTo>
              </a:path>
              <a:path w="176633" h="176566">
                <a:moveTo>
                  <a:pt x="0" y="176566"/>
                </a:moveTo>
                <a:lnTo>
                  <a:pt x="176633" y="176566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190734" y="4814504"/>
            <a:ext cx="176856" cy="17656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190734" y="4814504"/>
            <a:ext cx="176856" cy="176566"/>
          </a:xfrm>
          <a:custGeom>
            <a:avLst/>
            <a:gdLst/>
            <a:ahLst/>
            <a:cxnLst/>
            <a:rect l="l" t="t" r="r" b="b"/>
            <a:pathLst>
              <a:path w="176856" h="176566">
                <a:moveTo>
                  <a:pt x="176856" y="0"/>
                </a:moveTo>
                <a:lnTo>
                  <a:pt x="0" y="0"/>
                </a:lnTo>
                <a:lnTo>
                  <a:pt x="0" y="176566"/>
                </a:lnTo>
                <a:lnTo>
                  <a:pt x="176856" y="176566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58218" y="4814504"/>
            <a:ext cx="176633" cy="176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358218" y="4814504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</a:path>
              <a:path w="176633" h="176566">
                <a:moveTo>
                  <a:pt x="0" y="176566"/>
                </a:moveTo>
                <a:lnTo>
                  <a:pt x="176633" y="176566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525699" y="4814504"/>
            <a:ext cx="176633" cy="17656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525699" y="4814504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  <a:lnTo>
                  <a:pt x="0" y="117710"/>
                </a:lnTo>
              </a:path>
              <a:path w="176633" h="176566">
                <a:moveTo>
                  <a:pt x="0" y="176566"/>
                </a:moveTo>
                <a:lnTo>
                  <a:pt x="176633" y="176566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692957" y="4814504"/>
            <a:ext cx="176633" cy="17656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692957" y="4814504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  <a:lnTo>
                  <a:pt x="0" y="98092"/>
                </a:lnTo>
              </a:path>
              <a:path w="176633" h="176566">
                <a:moveTo>
                  <a:pt x="0" y="176566"/>
                </a:moveTo>
                <a:lnTo>
                  <a:pt x="176633" y="176566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111446" y="3140493"/>
            <a:ext cx="176633" cy="1767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111446" y="3140493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</a:path>
              <a:path w="176633" h="176789">
                <a:moveTo>
                  <a:pt x="0" y="176789"/>
                </a:moveTo>
                <a:lnTo>
                  <a:pt x="176633" y="176789"/>
                </a:lnTo>
                <a:lnTo>
                  <a:pt x="176633" y="0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278890" y="3140493"/>
            <a:ext cx="176633" cy="17678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278890" y="3140493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  <a:lnTo>
                  <a:pt x="0" y="88394"/>
                </a:lnTo>
              </a:path>
              <a:path w="176633" h="176789">
                <a:moveTo>
                  <a:pt x="0" y="176789"/>
                </a:moveTo>
                <a:lnTo>
                  <a:pt x="176633" y="176789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446148" y="3140493"/>
            <a:ext cx="176856" cy="1767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446148" y="3140493"/>
            <a:ext cx="176856" cy="176789"/>
          </a:xfrm>
          <a:custGeom>
            <a:avLst/>
            <a:gdLst/>
            <a:ahLst/>
            <a:cxnLst/>
            <a:rect l="l" t="t" r="r" b="b"/>
            <a:pathLst>
              <a:path w="176856" h="176789">
                <a:moveTo>
                  <a:pt x="176856" y="0"/>
                </a:moveTo>
                <a:lnTo>
                  <a:pt x="0" y="0"/>
                </a:lnTo>
                <a:lnTo>
                  <a:pt x="0" y="176789"/>
                </a:lnTo>
                <a:lnTo>
                  <a:pt x="176856" y="176789"/>
                </a:lnTo>
                <a:lnTo>
                  <a:pt x="176856" y="0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613685" y="3140493"/>
            <a:ext cx="176633" cy="1767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613685" y="3140493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</a:path>
              <a:path w="176633" h="176789">
                <a:moveTo>
                  <a:pt x="0" y="176789"/>
                </a:moveTo>
                <a:lnTo>
                  <a:pt x="176633" y="176789"/>
                </a:lnTo>
                <a:lnTo>
                  <a:pt x="176633" y="0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111446" y="3307890"/>
            <a:ext cx="176633" cy="1767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111446" y="3307890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</a:path>
              <a:path w="176633" h="176789">
                <a:moveTo>
                  <a:pt x="0" y="176789"/>
                </a:moveTo>
                <a:lnTo>
                  <a:pt x="176633" y="176789"/>
                </a:lnTo>
                <a:lnTo>
                  <a:pt x="176633" y="0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278890" y="3307890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88394"/>
                </a:moveTo>
                <a:lnTo>
                  <a:pt x="176633" y="0"/>
                </a:lnTo>
                <a:lnTo>
                  <a:pt x="0" y="0"/>
                </a:lnTo>
                <a:lnTo>
                  <a:pt x="0" y="117859"/>
                </a:lnTo>
                <a:lnTo>
                  <a:pt x="0" y="176789"/>
                </a:lnTo>
                <a:lnTo>
                  <a:pt x="176633" y="176789"/>
                </a:lnTo>
                <a:lnTo>
                  <a:pt x="176633" y="883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278890" y="3307890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  <a:lnTo>
                  <a:pt x="0" y="117859"/>
                </a:lnTo>
              </a:path>
              <a:path w="176633" h="176789">
                <a:moveTo>
                  <a:pt x="0" y="176789"/>
                </a:moveTo>
                <a:lnTo>
                  <a:pt x="176633" y="176789"/>
                </a:lnTo>
                <a:lnTo>
                  <a:pt x="176633" y="88394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446148" y="3307890"/>
            <a:ext cx="176856" cy="176789"/>
          </a:xfrm>
          <a:custGeom>
            <a:avLst/>
            <a:gdLst/>
            <a:ahLst/>
            <a:cxnLst/>
            <a:rect l="l" t="t" r="r" b="b"/>
            <a:pathLst>
              <a:path w="176856" h="176789">
                <a:moveTo>
                  <a:pt x="176856" y="88394"/>
                </a:moveTo>
                <a:lnTo>
                  <a:pt x="176856" y="0"/>
                </a:lnTo>
                <a:lnTo>
                  <a:pt x="0" y="0"/>
                </a:lnTo>
                <a:lnTo>
                  <a:pt x="0" y="88394"/>
                </a:lnTo>
                <a:lnTo>
                  <a:pt x="0" y="176789"/>
                </a:lnTo>
                <a:lnTo>
                  <a:pt x="176856" y="176789"/>
                </a:lnTo>
                <a:lnTo>
                  <a:pt x="176856" y="883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446148" y="3307890"/>
            <a:ext cx="176856" cy="176789"/>
          </a:xfrm>
          <a:custGeom>
            <a:avLst/>
            <a:gdLst/>
            <a:ahLst/>
            <a:cxnLst/>
            <a:rect l="l" t="t" r="r" b="b"/>
            <a:pathLst>
              <a:path w="176856" h="176789">
                <a:moveTo>
                  <a:pt x="176856" y="88394"/>
                </a:moveTo>
                <a:lnTo>
                  <a:pt x="176856" y="0"/>
                </a:lnTo>
                <a:lnTo>
                  <a:pt x="0" y="0"/>
                </a:lnTo>
                <a:lnTo>
                  <a:pt x="0" y="88394"/>
                </a:lnTo>
              </a:path>
              <a:path w="176856" h="176789">
                <a:moveTo>
                  <a:pt x="0" y="176789"/>
                </a:moveTo>
                <a:lnTo>
                  <a:pt x="176856" y="176789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613685" y="3307890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  <a:lnTo>
                  <a:pt x="0" y="176789"/>
                </a:lnTo>
                <a:lnTo>
                  <a:pt x="176633" y="176789"/>
                </a:lnTo>
                <a:lnTo>
                  <a:pt x="176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613685" y="3307890"/>
            <a:ext cx="176633" cy="176789"/>
          </a:xfrm>
          <a:custGeom>
            <a:avLst/>
            <a:gdLst/>
            <a:ahLst/>
            <a:cxnLst/>
            <a:rect l="l" t="t" r="r" b="b"/>
            <a:pathLst>
              <a:path w="176633" h="176789">
                <a:moveTo>
                  <a:pt x="176633" y="0"/>
                </a:moveTo>
                <a:lnTo>
                  <a:pt x="0" y="0"/>
                </a:lnTo>
              </a:path>
              <a:path w="176633" h="176789">
                <a:moveTo>
                  <a:pt x="0" y="176789"/>
                </a:moveTo>
                <a:lnTo>
                  <a:pt x="176633" y="176789"/>
                </a:lnTo>
                <a:lnTo>
                  <a:pt x="176633" y="0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111446" y="3475325"/>
            <a:ext cx="176633" cy="17656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111446" y="3475325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  <a:lnTo>
                  <a:pt x="0" y="88283"/>
                </a:lnTo>
              </a:path>
              <a:path w="176633" h="176566">
                <a:moveTo>
                  <a:pt x="0" y="176566"/>
                </a:moveTo>
                <a:lnTo>
                  <a:pt x="176633" y="176566"/>
                </a:lnTo>
                <a:lnTo>
                  <a:pt x="176633" y="88283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278890" y="3475325"/>
            <a:ext cx="176633" cy="17656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278890" y="3475325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44141"/>
                </a:moveTo>
                <a:lnTo>
                  <a:pt x="176633" y="0"/>
                </a:lnTo>
                <a:lnTo>
                  <a:pt x="0" y="0"/>
                </a:lnTo>
                <a:lnTo>
                  <a:pt x="0" y="176566"/>
                </a:lnTo>
                <a:lnTo>
                  <a:pt x="176633" y="176566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446148" y="3475325"/>
            <a:ext cx="176856" cy="17656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446148" y="3475325"/>
            <a:ext cx="176856" cy="176566"/>
          </a:xfrm>
          <a:custGeom>
            <a:avLst/>
            <a:gdLst/>
            <a:ahLst/>
            <a:cxnLst/>
            <a:rect l="l" t="t" r="r" b="b"/>
            <a:pathLst>
              <a:path w="176856" h="176566">
                <a:moveTo>
                  <a:pt x="176856" y="0"/>
                </a:moveTo>
                <a:lnTo>
                  <a:pt x="0" y="0"/>
                </a:lnTo>
              </a:path>
              <a:path w="176856" h="176566">
                <a:moveTo>
                  <a:pt x="0" y="44141"/>
                </a:moveTo>
                <a:lnTo>
                  <a:pt x="0" y="176566"/>
                </a:lnTo>
                <a:lnTo>
                  <a:pt x="176856" y="176566"/>
                </a:lnTo>
                <a:lnTo>
                  <a:pt x="176856" y="132424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613685" y="3475325"/>
            <a:ext cx="176633" cy="17656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613685" y="3475325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  <a:lnTo>
                  <a:pt x="0" y="44141"/>
                </a:lnTo>
              </a:path>
              <a:path w="176633" h="176566">
                <a:moveTo>
                  <a:pt x="0" y="176566"/>
                </a:moveTo>
                <a:lnTo>
                  <a:pt x="176633" y="176566"/>
                </a:lnTo>
                <a:lnTo>
                  <a:pt x="176633" y="44141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111446" y="3642722"/>
            <a:ext cx="176633" cy="176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111446" y="3642722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</a:path>
              <a:path w="176633" h="176566">
                <a:moveTo>
                  <a:pt x="0" y="176566"/>
                </a:moveTo>
                <a:lnTo>
                  <a:pt x="176633" y="176566"/>
                </a:lnTo>
                <a:lnTo>
                  <a:pt x="176633" y="0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278890" y="3642722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  <a:lnTo>
                  <a:pt x="0" y="70626"/>
                </a:lnTo>
                <a:lnTo>
                  <a:pt x="0" y="176566"/>
                </a:lnTo>
                <a:lnTo>
                  <a:pt x="176633" y="176566"/>
                </a:lnTo>
                <a:lnTo>
                  <a:pt x="176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278890" y="3642722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  <a:lnTo>
                  <a:pt x="0" y="70626"/>
                </a:lnTo>
              </a:path>
              <a:path w="176633" h="176566">
                <a:moveTo>
                  <a:pt x="0" y="176566"/>
                </a:moveTo>
                <a:lnTo>
                  <a:pt x="176633" y="176566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446148" y="3642722"/>
            <a:ext cx="176856" cy="176566"/>
          </a:xfrm>
          <a:custGeom>
            <a:avLst/>
            <a:gdLst/>
            <a:ahLst/>
            <a:cxnLst/>
            <a:rect l="l" t="t" r="r" b="b"/>
            <a:pathLst>
              <a:path w="176856" h="176566">
                <a:moveTo>
                  <a:pt x="176856" y="0"/>
                </a:moveTo>
                <a:lnTo>
                  <a:pt x="0" y="0"/>
                </a:lnTo>
                <a:lnTo>
                  <a:pt x="0" y="35313"/>
                </a:lnTo>
                <a:lnTo>
                  <a:pt x="0" y="176566"/>
                </a:lnTo>
                <a:lnTo>
                  <a:pt x="176856" y="176566"/>
                </a:lnTo>
                <a:lnTo>
                  <a:pt x="1768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446148" y="3642722"/>
            <a:ext cx="176856" cy="176566"/>
          </a:xfrm>
          <a:custGeom>
            <a:avLst/>
            <a:gdLst/>
            <a:ahLst/>
            <a:cxnLst/>
            <a:rect l="l" t="t" r="r" b="b"/>
            <a:pathLst>
              <a:path w="176856" h="176566">
                <a:moveTo>
                  <a:pt x="176856" y="0"/>
                </a:moveTo>
                <a:lnTo>
                  <a:pt x="0" y="0"/>
                </a:lnTo>
                <a:lnTo>
                  <a:pt x="0" y="35313"/>
                </a:lnTo>
              </a:path>
              <a:path w="176856" h="176566">
                <a:moveTo>
                  <a:pt x="0" y="176566"/>
                </a:moveTo>
                <a:lnTo>
                  <a:pt x="176856" y="176566"/>
                </a:lnTo>
                <a:lnTo>
                  <a:pt x="176856" y="0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613685" y="3642722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105939"/>
                </a:moveTo>
                <a:lnTo>
                  <a:pt x="176633" y="0"/>
                </a:lnTo>
                <a:lnTo>
                  <a:pt x="0" y="0"/>
                </a:lnTo>
                <a:lnTo>
                  <a:pt x="0" y="105939"/>
                </a:lnTo>
                <a:lnTo>
                  <a:pt x="0" y="176566"/>
                </a:lnTo>
                <a:lnTo>
                  <a:pt x="176633" y="176566"/>
                </a:lnTo>
                <a:lnTo>
                  <a:pt x="176633" y="1059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613685" y="3642722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  <a:lnTo>
                  <a:pt x="0" y="105939"/>
                </a:lnTo>
              </a:path>
              <a:path w="176633" h="176566">
                <a:moveTo>
                  <a:pt x="0" y="176566"/>
                </a:moveTo>
                <a:lnTo>
                  <a:pt x="176633" y="176566"/>
                </a:lnTo>
                <a:lnTo>
                  <a:pt x="176633" y="105939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111446" y="3810120"/>
            <a:ext cx="176633" cy="176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7111446" y="3810120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</a:path>
              <a:path w="176633" h="176566">
                <a:moveTo>
                  <a:pt x="0" y="117710"/>
                </a:moveTo>
                <a:lnTo>
                  <a:pt x="0" y="176566"/>
                </a:lnTo>
                <a:lnTo>
                  <a:pt x="176633" y="176566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278890" y="3810120"/>
            <a:ext cx="176633" cy="176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278890" y="3810120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</a:path>
              <a:path w="176633" h="176566">
                <a:moveTo>
                  <a:pt x="0" y="176566"/>
                </a:moveTo>
                <a:lnTo>
                  <a:pt x="176633" y="176566"/>
                </a:lnTo>
                <a:lnTo>
                  <a:pt x="176633" y="105939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446148" y="3810120"/>
            <a:ext cx="176856" cy="17656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446148" y="3810120"/>
            <a:ext cx="176856" cy="176566"/>
          </a:xfrm>
          <a:custGeom>
            <a:avLst/>
            <a:gdLst/>
            <a:ahLst/>
            <a:cxnLst/>
            <a:rect l="l" t="t" r="r" b="b"/>
            <a:pathLst>
              <a:path w="176856" h="176566">
                <a:moveTo>
                  <a:pt x="176856" y="0"/>
                </a:moveTo>
                <a:lnTo>
                  <a:pt x="0" y="0"/>
                </a:lnTo>
                <a:lnTo>
                  <a:pt x="0" y="105939"/>
                </a:lnTo>
              </a:path>
              <a:path w="176856" h="176566">
                <a:moveTo>
                  <a:pt x="0" y="176566"/>
                </a:moveTo>
                <a:lnTo>
                  <a:pt x="176856" y="176566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613685" y="3810120"/>
            <a:ext cx="176633" cy="1765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613685" y="3810120"/>
            <a:ext cx="176633" cy="176566"/>
          </a:xfrm>
          <a:custGeom>
            <a:avLst/>
            <a:gdLst/>
            <a:ahLst/>
            <a:cxnLst/>
            <a:rect l="l" t="t" r="r" b="b"/>
            <a:pathLst>
              <a:path w="176633" h="176566">
                <a:moveTo>
                  <a:pt x="176633" y="0"/>
                </a:moveTo>
                <a:lnTo>
                  <a:pt x="0" y="0"/>
                </a:lnTo>
              </a:path>
              <a:path w="176633" h="176566">
                <a:moveTo>
                  <a:pt x="0" y="176566"/>
                </a:moveTo>
                <a:lnTo>
                  <a:pt x="176633" y="176566"/>
                </a:lnTo>
                <a:lnTo>
                  <a:pt x="176633" y="0"/>
                </a:lnTo>
              </a:path>
            </a:pathLst>
          </a:custGeom>
          <a:ln w="183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199646" y="1633832"/>
            <a:ext cx="83536" cy="102370"/>
          </a:xfrm>
          <a:custGeom>
            <a:avLst/>
            <a:gdLst/>
            <a:ahLst/>
            <a:cxnLst/>
            <a:rect l="l" t="t" r="r" b="b"/>
            <a:pathLst>
              <a:path w="83536" h="102370">
                <a:moveTo>
                  <a:pt x="83536" y="0"/>
                </a:moveTo>
                <a:lnTo>
                  <a:pt x="0" y="65305"/>
                </a:lnTo>
                <a:lnTo>
                  <a:pt x="37075" y="55923"/>
                </a:lnTo>
                <a:lnTo>
                  <a:pt x="37075" y="102370"/>
                </a:lnTo>
                <a:lnTo>
                  <a:pt x="83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153664" y="239008"/>
            <a:ext cx="3124795" cy="4352240"/>
          </a:xfrm>
          <a:custGeom>
            <a:avLst/>
            <a:gdLst/>
            <a:ahLst/>
            <a:cxnLst/>
            <a:rect l="l" t="t" r="r" b="b"/>
            <a:pathLst>
              <a:path w="3124795" h="4352240">
                <a:moveTo>
                  <a:pt x="2083056" y="1450942"/>
                </a:moveTo>
                <a:lnTo>
                  <a:pt x="1041598" y="2901493"/>
                </a:lnTo>
              </a:path>
              <a:path w="3124795" h="4352240">
                <a:moveTo>
                  <a:pt x="1041599" y="2901493"/>
                </a:moveTo>
                <a:lnTo>
                  <a:pt x="2083056" y="1450942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199646" y="1885114"/>
            <a:ext cx="83536" cy="102092"/>
          </a:xfrm>
          <a:custGeom>
            <a:avLst/>
            <a:gdLst/>
            <a:ahLst/>
            <a:cxnLst/>
            <a:rect l="l" t="t" r="r" b="b"/>
            <a:pathLst>
              <a:path w="83536" h="102092">
                <a:moveTo>
                  <a:pt x="83536" y="0"/>
                </a:moveTo>
                <a:lnTo>
                  <a:pt x="0" y="65026"/>
                </a:lnTo>
                <a:lnTo>
                  <a:pt x="37075" y="55644"/>
                </a:lnTo>
                <a:lnTo>
                  <a:pt x="37075" y="102092"/>
                </a:lnTo>
                <a:lnTo>
                  <a:pt x="83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6488410" y="741200"/>
            <a:ext cx="2622513" cy="3599045"/>
          </a:xfrm>
          <a:custGeom>
            <a:avLst/>
            <a:gdLst/>
            <a:ahLst/>
            <a:cxnLst/>
            <a:rect l="l" t="t" r="r" b="b"/>
            <a:pathLst>
              <a:path w="2622513" h="3599045">
                <a:moveTo>
                  <a:pt x="1748329" y="1199698"/>
                </a:moveTo>
                <a:lnTo>
                  <a:pt x="874295" y="2399193"/>
                </a:lnTo>
              </a:path>
              <a:path w="2622513" h="3599045">
                <a:moveTo>
                  <a:pt x="874295" y="2399194"/>
                </a:moveTo>
                <a:lnTo>
                  <a:pt x="1748329" y="1199699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8190261" y="2136117"/>
            <a:ext cx="92921" cy="102277"/>
          </a:xfrm>
          <a:custGeom>
            <a:avLst/>
            <a:gdLst/>
            <a:ahLst/>
            <a:cxnLst/>
            <a:rect l="l" t="t" r="r" b="b"/>
            <a:pathLst>
              <a:path w="92921" h="102277">
                <a:moveTo>
                  <a:pt x="92921" y="0"/>
                </a:moveTo>
                <a:lnTo>
                  <a:pt x="0" y="65026"/>
                </a:lnTo>
                <a:lnTo>
                  <a:pt x="46460" y="55830"/>
                </a:lnTo>
                <a:lnTo>
                  <a:pt x="46460" y="102277"/>
                </a:lnTo>
                <a:lnTo>
                  <a:pt x="92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823149" y="1243393"/>
            <a:ext cx="2120330" cy="2845663"/>
          </a:xfrm>
          <a:custGeom>
            <a:avLst/>
            <a:gdLst/>
            <a:ahLst/>
            <a:cxnLst/>
            <a:rect l="l" t="t" r="r" b="b"/>
            <a:pathLst>
              <a:path w="2120330" h="2845663">
                <a:moveTo>
                  <a:pt x="1413553" y="948554"/>
                </a:moveTo>
                <a:lnTo>
                  <a:pt x="706813" y="1897059"/>
                </a:lnTo>
              </a:path>
              <a:path w="2120330" h="2845663">
                <a:moveTo>
                  <a:pt x="706813" y="1897060"/>
                </a:moveTo>
                <a:lnTo>
                  <a:pt x="1413553" y="948554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190261" y="2387306"/>
            <a:ext cx="92921" cy="102092"/>
          </a:xfrm>
          <a:custGeom>
            <a:avLst/>
            <a:gdLst/>
            <a:ahLst/>
            <a:cxnLst/>
            <a:rect l="l" t="t" r="r" b="b"/>
            <a:pathLst>
              <a:path w="92921" h="102092">
                <a:moveTo>
                  <a:pt x="92921" y="0"/>
                </a:moveTo>
                <a:lnTo>
                  <a:pt x="0" y="65026"/>
                </a:lnTo>
                <a:lnTo>
                  <a:pt x="46460" y="55644"/>
                </a:lnTo>
                <a:lnTo>
                  <a:pt x="46460" y="102092"/>
                </a:lnTo>
                <a:lnTo>
                  <a:pt x="92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157907" y="1745585"/>
            <a:ext cx="1618314" cy="2092468"/>
          </a:xfrm>
          <a:custGeom>
            <a:avLst/>
            <a:gdLst/>
            <a:ahLst/>
            <a:cxnLst/>
            <a:rect l="l" t="t" r="r" b="b"/>
            <a:pathLst>
              <a:path w="1618314" h="2092468">
                <a:moveTo>
                  <a:pt x="1078795" y="697593"/>
                </a:moveTo>
                <a:lnTo>
                  <a:pt x="539500" y="1394898"/>
                </a:lnTo>
              </a:path>
              <a:path w="1618314" h="2092468">
                <a:moveTo>
                  <a:pt x="539500" y="1394899"/>
                </a:moveTo>
                <a:lnTo>
                  <a:pt x="1078795" y="697593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227523" y="6209393"/>
            <a:ext cx="55659" cy="111520"/>
          </a:xfrm>
          <a:custGeom>
            <a:avLst/>
            <a:gdLst/>
            <a:ahLst/>
            <a:cxnLst/>
            <a:rect l="l" t="t" r="r" b="b"/>
            <a:pathLst>
              <a:path w="55659" h="111520">
                <a:moveTo>
                  <a:pt x="55659" y="111520"/>
                </a:moveTo>
                <a:lnTo>
                  <a:pt x="55659" y="0"/>
                </a:lnTo>
                <a:lnTo>
                  <a:pt x="37075" y="46484"/>
                </a:lnTo>
                <a:lnTo>
                  <a:pt x="0" y="18541"/>
                </a:lnTo>
                <a:lnTo>
                  <a:pt x="55659" y="111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129937" y="1699137"/>
            <a:ext cx="1702130" cy="6835148"/>
          </a:xfrm>
          <a:custGeom>
            <a:avLst/>
            <a:gdLst/>
            <a:ahLst/>
            <a:cxnLst/>
            <a:rect l="l" t="t" r="r" b="b"/>
            <a:pathLst>
              <a:path w="1702130" h="6835148">
                <a:moveTo>
                  <a:pt x="1134679" y="4556467"/>
                </a:moveTo>
                <a:lnTo>
                  <a:pt x="567469" y="2278755"/>
                </a:lnTo>
              </a:path>
              <a:path w="1702130" h="6835148">
                <a:moveTo>
                  <a:pt x="567469" y="2278756"/>
                </a:moveTo>
                <a:lnTo>
                  <a:pt x="1134679" y="4556467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218137" y="5883971"/>
            <a:ext cx="65044" cy="102138"/>
          </a:xfrm>
          <a:custGeom>
            <a:avLst/>
            <a:gdLst/>
            <a:ahLst/>
            <a:cxnLst/>
            <a:rect l="l" t="t" r="r" b="b"/>
            <a:pathLst>
              <a:path w="65044" h="102138">
                <a:moveTo>
                  <a:pt x="65044" y="102138"/>
                </a:moveTo>
                <a:lnTo>
                  <a:pt x="46460" y="0"/>
                </a:lnTo>
                <a:lnTo>
                  <a:pt x="37354" y="37102"/>
                </a:lnTo>
                <a:lnTo>
                  <a:pt x="0" y="18551"/>
                </a:lnTo>
                <a:lnTo>
                  <a:pt x="65044" y="1021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804611" y="2033746"/>
            <a:ext cx="2176130" cy="5831135"/>
          </a:xfrm>
          <a:custGeom>
            <a:avLst/>
            <a:gdLst/>
            <a:ahLst/>
            <a:cxnLst/>
            <a:rect l="l" t="t" r="r" b="b"/>
            <a:pathLst>
              <a:path w="2176130" h="5831135">
                <a:moveTo>
                  <a:pt x="725398" y="1943770"/>
                </a:moveTo>
                <a:lnTo>
                  <a:pt x="1450717" y="3887327"/>
                </a:lnTo>
              </a:path>
              <a:path w="2176130" h="5831135">
                <a:moveTo>
                  <a:pt x="1450717" y="3887327"/>
                </a:moveTo>
                <a:lnTo>
                  <a:pt x="725398" y="1943770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208752" y="5632755"/>
            <a:ext cx="74429" cy="102361"/>
          </a:xfrm>
          <a:custGeom>
            <a:avLst/>
            <a:gdLst/>
            <a:ahLst/>
            <a:cxnLst/>
            <a:rect l="l" t="t" r="r" b="b"/>
            <a:pathLst>
              <a:path w="74429" h="102361">
                <a:moveTo>
                  <a:pt x="74429" y="102361"/>
                </a:moveTo>
                <a:lnTo>
                  <a:pt x="46739" y="0"/>
                </a:lnTo>
                <a:lnTo>
                  <a:pt x="37354" y="37325"/>
                </a:lnTo>
                <a:lnTo>
                  <a:pt x="0" y="18774"/>
                </a:lnTo>
                <a:lnTo>
                  <a:pt x="74429" y="102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479025" y="2284935"/>
            <a:ext cx="2650483" cy="5077716"/>
          </a:xfrm>
          <a:custGeom>
            <a:avLst/>
            <a:gdLst/>
            <a:ahLst/>
            <a:cxnLst/>
            <a:rect l="l" t="t" r="r" b="b"/>
            <a:pathLst>
              <a:path w="2650483" h="5077716">
                <a:moveTo>
                  <a:pt x="883680" y="1692929"/>
                </a:moveTo>
                <a:lnTo>
                  <a:pt x="1766988" y="3385144"/>
                </a:lnTo>
              </a:path>
              <a:path w="2650483" h="5077716">
                <a:moveTo>
                  <a:pt x="1766989" y="3385144"/>
                </a:moveTo>
                <a:lnTo>
                  <a:pt x="883680" y="1692928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8199646" y="5381788"/>
            <a:ext cx="83536" cy="102370"/>
          </a:xfrm>
          <a:custGeom>
            <a:avLst/>
            <a:gdLst/>
            <a:ahLst/>
            <a:cxnLst/>
            <a:rect l="l" t="t" r="r" b="b"/>
            <a:pathLst>
              <a:path w="83536" h="102370">
                <a:moveTo>
                  <a:pt x="83536" y="102370"/>
                </a:moveTo>
                <a:lnTo>
                  <a:pt x="37075" y="0"/>
                </a:lnTo>
                <a:lnTo>
                  <a:pt x="37075" y="46447"/>
                </a:lnTo>
                <a:lnTo>
                  <a:pt x="0" y="37065"/>
                </a:lnTo>
                <a:lnTo>
                  <a:pt x="83536" y="102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153664" y="2526742"/>
            <a:ext cx="3124796" cy="4352259"/>
          </a:xfrm>
          <a:custGeom>
            <a:avLst/>
            <a:gdLst/>
            <a:ahLst/>
            <a:cxnLst/>
            <a:rect l="l" t="t" r="r" b="b"/>
            <a:pathLst>
              <a:path w="3124796" h="4352259">
                <a:moveTo>
                  <a:pt x="2083057" y="2901310"/>
                </a:moveTo>
                <a:lnTo>
                  <a:pt x="1041594" y="1450746"/>
                </a:lnTo>
              </a:path>
              <a:path w="3124796" h="4352259">
                <a:moveTo>
                  <a:pt x="1041593" y="1450746"/>
                </a:moveTo>
                <a:lnTo>
                  <a:pt x="2083057" y="2901311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8171677" y="3298517"/>
            <a:ext cx="111505" cy="55830"/>
          </a:xfrm>
          <a:custGeom>
            <a:avLst/>
            <a:gdLst/>
            <a:ahLst/>
            <a:cxnLst/>
            <a:rect l="l" t="t" r="r" b="b"/>
            <a:pathLst>
              <a:path w="111505" h="55830">
                <a:moveTo>
                  <a:pt x="111505" y="9382"/>
                </a:moveTo>
                <a:lnTo>
                  <a:pt x="0" y="0"/>
                </a:lnTo>
                <a:lnTo>
                  <a:pt x="37075" y="18764"/>
                </a:lnTo>
                <a:lnTo>
                  <a:pt x="9199" y="55830"/>
                </a:lnTo>
                <a:lnTo>
                  <a:pt x="111505" y="9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353320" y="3242873"/>
            <a:ext cx="1283334" cy="223041"/>
          </a:xfrm>
          <a:custGeom>
            <a:avLst/>
            <a:gdLst/>
            <a:ahLst/>
            <a:cxnLst/>
            <a:rect l="l" t="t" r="r" b="b"/>
            <a:pathLst>
              <a:path w="1283334" h="223041">
                <a:moveTo>
                  <a:pt x="855082" y="74429"/>
                </a:moveTo>
                <a:lnTo>
                  <a:pt x="428134" y="148632"/>
                </a:lnTo>
              </a:path>
              <a:path w="1283334" h="223041">
                <a:moveTo>
                  <a:pt x="428139" y="148632"/>
                </a:moveTo>
                <a:lnTo>
                  <a:pt x="855084" y="74429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8199646" y="4209913"/>
            <a:ext cx="83536" cy="102370"/>
          </a:xfrm>
          <a:custGeom>
            <a:avLst/>
            <a:gdLst/>
            <a:ahLst/>
            <a:cxnLst/>
            <a:rect l="l" t="t" r="r" b="b"/>
            <a:pathLst>
              <a:path w="83536" h="102370">
                <a:moveTo>
                  <a:pt x="83536" y="102370"/>
                </a:moveTo>
                <a:lnTo>
                  <a:pt x="46460" y="0"/>
                </a:lnTo>
                <a:lnTo>
                  <a:pt x="37075" y="46540"/>
                </a:lnTo>
                <a:lnTo>
                  <a:pt x="0" y="27961"/>
                </a:lnTo>
                <a:lnTo>
                  <a:pt x="83536" y="102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325351" y="2861537"/>
            <a:ext cx="1367149" cy="2092468"/>
          </a:xfrm>
          <a:custGeom>
            <a:avLst/>
            <a:gdLst/>
            <a:ahLst/>
            <a:cxnLst/>
            <a:rect l="l" t="t" r="r" b="b"/>
            <a:pathLst>
              <a:path w="1367149" h="2092468">
                <a:moveTo>
                  <a:pt x="911333" y="1394827"/>
                </a:moveTo>
                <a:lnTo>
                  <a:pt x="455778" y="697584"/>
                </a:lnTo>
              </a:path>
              <a:path w="1367149" h="2092468">
                <a:moveTo>
                  <a:pt x="455778" y="697585"/>
                </a:moveTo>
                <a:lnTo>
                  <a:pt x="911333" y="1394827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218137" y="5121403"/>
            <a:ext cx="65044" cy="111474"/>
          </a:xfrm>
          <a:custGeom>
            <a:avLst/>
            <a:gdLst/>
            <a:ahLst/>
            <a:cxnLst/>
            <a:rect l="l" t="t" r="r" b="b"/>
            <a:pathLst>
              <a:path w="65044" h="111474">
                <a:moveTo>
                  <a:pt x="65044" y="111474"/>
                </a:moveTo>
                <a:lnTo>
                  <a:pt x="55845" y="0"/>
                </a:lnTo>
                <a:lnTo>
                  <a:pt x="37354" y="46447"/>
                </a:lnTo>
                <a:lnTo>
                  <a:pt x="0" y="18486"/>
                </a:lnTo>
                <a:lnTo>
                  <a:pt x="65044" y="1114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306859" y="2284935"/>
            <a:ext cx="1422716" cy="4324298"/>
          </a:xfrm>
          <a:custGeom>
            <a:avLst/>
            <a:gdLst/>
            <a:ahLst/>
            <a:cxnLst/>
            <a:rect l="l" t="t" r="r" b="b"/>
            <a:pathLst>
              <a:path w="1422716" h="4324298">
                <a:moveTo>
                  <a:pt x="474269" y="1441527"/>
                </a:moveTo>
                <a:lnTo>
                  <a:pt x="948493" y="2882914"/>
                </a:lnTo>
              </a:path>
              <a:path w="1422716" h="4324298">
                <a:moveTo>
                  <a:pt x="948493" y="2882914"/>
                </a:moveTo>
                <a:lnTo>
                  <a:pt x="474269" y="1441526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809098" y="499394"/>
            <a:ext cx="1952831" cy="3180365"/>
          </a:xfrm>
          <a:custGeom>
            <a:avLst/>
            <a:gdLst/>
            <a:ahLst/>
            <a:cxnLst/>
            <a:rect l="l" t="t" r="r" b="b"/>
            <a:pathLst>
              <a:path w="1952831" h="3180365">
                <a:moveTo>
                  <a:pt x="1301862" y="2120203"/>
                </a:moveTo>
                <a:lnTo>
                  <a:pt x="650912" y="1060071"/>
                </a:lnTo>
              </a:path>
              <a:path w="1952831" h="3180365">
                <a:moveTo>
                  <a:pt x="650912" y="1060072"/>
                </a:moveTo>
                <a:lnTo>
                  <a:pt x="1301862" y="2120203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669530" y="397023"/>
            <a:ext cx="2148151" cy="3682836"/>
          </a:xfrm>
          <a:custGeom>
            <a:avLst/>
            <a:gdLst/>
            <a:ahLst/>
            <a:cxnLst/>
            <a:rect l="l" t="t" r="r" b="b"/>
            <a:pathLst>
              <a:path w="2148151" h="3682836">
                <a:moveTo>
                  <a:pt x="716143" y="1227772"/>
                </a:moveTo>
                <a:lnTo>
                  <a:pt x="1432046" y="2455131"/>
                </a:lnTo>
              </a:path>
              <a:path w="2148151" h="3682836">
                <a:moveTo>
                  <a:pt x="1432047" y="2455131"/>
                </a:moveTo>
                <a:lnTo>
                  <a:pt x="716143" y="1227771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539255" y="-58721"/>
            <a:ext cx="2483039" cy="4826750"/>
          </a:xfrm>
          <a:custGeom>
            <a:avLst/>
            <a:gdLst/>
            <a:ahLst/>
            <a:cxnLst/>
            <a:rect l="l" t="t" r="r" b="b"/>
            <a:pathLst>
              <a:path w="2483039" h="4826750">
                <a:moveTo>
                  <a:pt x="827743" y="1609040"/>
                </a:moveTo>
                <a:lnTo>
                  <a:pt x="1655343" y="3217802"/>
                </a:lnTo>
              </a:path>
              <a:path w="2483039" h="4826750">
                <a:moveTo>
                  <a:pt x="1655343" y="3217802"/>
                </a:moveTo>
                <a:lnTo>
                  <a:pt x="827743" y="1609040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529963" y="-309724"/>
            <a:ext cx="2510823" cy="5551984"/>
          </a:xfrm>
          <a:custGeom>
            <a:avLst/>
            <a:gdLst/>
            <a:ahLst/>
            <a:cxnLst/>
            <a:rect l="l" t="t" r="r" b="b"/>
            <a:pathLst>
              <a:path w="2510823" h="5551984">
                <a:moveTo>
                  <a:pt x="836941" y="1850662"/>
                </a:moveTo>
                <a:lnTo>
                  <a:pt x="1673840" y="3701230"/>
                </a:lnTo>
              </a:path>
              <a:path w="2510823" h="5551984">
                <a:moveTo>
                  <a:pt x="1673840" y="3701230"/>
                </a:moveTo>
                <a:lnTo>
                  <a:pt x="836941" y="1850661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529962" y="-560913"/>
            <a:ext cx="2510823" cy="6333132"/>
          </a:xfrm>
          <a:custGeom>
            <a:avLst/>
            <a:gdLst/>
            <a:ahLst/>
            <a:cxnLst/>
            <a:rect l="l" t="t" r="r" b="b"/>
            <a:pathLst>
              <a:path w="2510823" h="6333132">
                <a:moveTo>
                  <a:pt x="1673910" y="4222158"/>
                </a:moveTo>
                <a:lnTo>
                  <a:pt x="837016" y="2111233"/>
                </a:lnTo>
              </a:path>
              <a:path w="2510823" h="6333132">
                <a:moveTo>
                  <a:pt x="837015" y="2111233"/>
                </a:moveTo>
                <a:lnTo>
                  <a:pt x="1673910" y="4222159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529962" y="-774851"/>
            <a:ext cx="2510823" cy="6974853"/>
          </a:xfrm>
          <a:custGeom>
            <a:avLst/>
            <a:gdLst/>
            <a:ahLst/>
            <a:cxnLst/>
            <a:rect l="l" t="t" r="r" b="b"/>
            <a:pathLst>
              <a:path w="2510823" h="6974853">
                <a:moveTo>
                  <a:pt x="836986" y="2325078"/>
                </a:moveTo>
                <a:lnTo>
                  <a:pt x="1673906" y="4649970"/>
                </a:lnTo>
              </a:path>
              <a:path w="2510823" h="6974853">
                <a:moveTo>
                  <a:pt x="1673906" y="4649970"/>
                </a:moveTo>
                <a:lnTo>
                  <a:pt x="836986" y="2325078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557839" y="-1090881"/>
            <a:ext cx="2455256" cy="7867513"/>
          </a:xfrm>
          <a:custGeom>
            <a:avLst/>
            <a:gdLst/>
            <a:ahLst/>
            <a:cxnLst/>
            <a:rect l="l" t="t" r="r" b="b"/>
            <a:pathLst>
              <a:path w="2455256" h="7867513">
                <a:moveTo>
                  <a:pt x="818455" y="2622622"/>
                </a:moveTo>
                <a:lnTo>
                  <a:pt x="1636824" y="5244965"/>
                </a:lnTo>
              </a:path>
              <a:path w="2455256" h="7867513">
                <a:moveTo>
                  <a:pt x="1636824" y="5244965"/>
                </a:moveTo>
                <a:lnTo>
                  <a:pt x="818455" y="2622622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548640" y="-1332688"/>
            <a:ext cx="2483040" cy="8592979"/>
          </a:xfrm>
          <a:custGeom>
            <a:avLst/>
            <a:gdLst/>
            <a:ahLst/>
            <a:cxnLst/>
            <a:rect l="l" t="t" r="r" b="b"/>
            <a:pathLst>
              <a:path w="2483040" h="8592979">
                <a:moveTo>
                  <a:pt x="1655233" y="5728213"/>
                </a:moveTo>
                <a:lnTo>
                  <a:pt x="827709" y="2864428"/>
                </a:lnTo>
              </a:path>
              <a:path w="2483040" h="8592979">
                <a:moveTo>
                  <a:pt x="827709" y="2864428"/>
                </a:moveTo>
                <a:lnTo>
                  <a:pt x="1655233" y="5728213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548640" y="-1546533"/>
            <a:ext cx="2455071" cy="9262504"/>
          </a:xfrm>
          <a:custGeom>
            <a:avLst/>
            <a:gdLst/>
            <a:ahLst/>
            <a:cxnLst/>
            <a:rect l="l" t="t" r="r" b="b"/>
            <a:pathLst>
              <a:path w="2455071" h="9262504">
                <a:moveTo>
                  <a:pt x="818324" y="3087377"/>
                </a:moveTo>
                <a:lnTo>
                  <a:pt x="1636672" y="6174848"/>
                </a:lnTo>
              </a:path>
              <a:path w="2455071" h="9262504">
                <a:moveTo>
                  <a:pt x="1636673" y="6174848"/>
                </a:moveTo>
                <a:lnTo>
                  <a:pt x="818324" y="3087377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529962" y="-1844263"/>
            <a:ext cx="2538793" cy="10127546"/>
          </a:xfrm>
          <a:custGeom>
            <a:avLst/>
            <a:gdLst/>
            <a:ahLst/>
            <a:cxnLst/>
            <a:rect l="l" t="t" r="r" b="b"/>
            <a:pathLst>
              <a:path w="2538793" h="10127546">
                <a:moveTo>
                  <a:pt x="846326" y="3376096"/>
                </a:moveTo>
                <a:lnTo>
                  <a:pt x="1692536" y="6751728"/>
                </a:lnTo>
              </a:path>
              <a:path w="2538793" h="10127546">
                <a:moveTo>
                  <a:pt x="1692536" y="6751728"/>
                </a:moveTo>
                <a:lnTo>
                  <a:pt x="846326" y="3376095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529963" y="917794"/>
            <a:ext cx="2510822" cy="2594567"/>
          </a:xfrm>
          <a:custGeom>
            <a:avLst/>
            <a:gdLst/>
            <a:ahLst/>
            <a:cxnLst/>
            <a:rect l="l" t="t" r="r" b="b"/>
            <a:pathLst>
              <a:path w="2510822" h="2594567">
                <a:moveTo>
                  <a:pt x="1673909" y="1729740"/>
                </a:moveTo>
                <a:lnTo>
                  <a:pt x="837030" y="864948"/>
                </a:lnTo>
              </a:path>
              <a:path w="2510822" h="2594567">
                <a:moveTo>
                  <a:pt x="837030" y="864948"/>
                </a:moveTo>
                <a:lnTo>
                  <a:pt x="1673909" y="1729741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557839" y="675895"/>
            <a:ext cx="2455256" cy="3320173"/>
          </a:xfrm>
          <a:custGeom>
            <a:avLst/>
            <a:gdLst/>
            <a:ahLst/>
            <a:cxnLst/>
            <a:rect l="l" t="t" r="r" b="b"/>
            <a:pathLst>
              <a:path w="2455256" h="3320173">
                <a:moveTo>
                  <a:pt x="1636880" y="2213507"/>
                </a:moveTo>
                <a:lnTo>
                  <a:pt x="818510" y="1106848"/>
                </a:lnTo>
              </a:path>
              <a:path w="2455256" h="3320173">
                <a:moveTo>
                  <a:pt x="818509" y="1106848"/>
                </a:moveTo>
                <a:lnTo>
                  <a:pt x="1636880" y="2213507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501993" y="387826"/>
            <a:ext cx="2566761" cy="4156881"/>
          </a:xfrm>
          <a:custGeom>
            <a:avLst/>
            <a:gdLst/>
            <a:ahLst/>
            <a:cxnLst/>
            <a:rect l="l" t="t" r="r" b="b"/>
            <a:pathLst>
              <a:path w="2566761" h="4156881">
                <a:moveTo>
                  <a:pt x="855711" y="1385828"/>
                </a:moveTo>
                <a:lnTo>
                  <a:pt x="1711174" y="2771254"/>
                </a:lnTo>
              </a:path>
              <a:path w="2566761" h="4156881">
                <a:moveTo>
                  <a:pt x="1711174" y="2771254"/>
                </a:moveTo>
                <a:lnTo>
                  <a:pt x="855711" y="1385827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464918" y="155216"/>
            <a:ext cx="2650483" cy="4882394"/>
          </a:xfrm>
          <a:custGeom>
            <a:avLst/>
            <a:gdLst/>
            <a:ahLst/>
            <a:cxnLst/>
            <a:rect l="l" t="t" r="r" b="b"/>
            <a:pathLst>
              <a:path w="2650483" h="4882394">
                <a:moveTo>
                  <a:pt x="1766812" y="3254604"/>
                </a:moveTo>
                <a:lnTo>
                  <a:pt x="883528" y="1627526"/>
                </a:lnTo>
              </a:path>
              <a:path w="2650483" h="4882394">
                <a:moveTo>
                  <a:pt x="883527" y="1627526"/>
                </a:moveTo>
                <a:lnTo>
                  <a:pt x="1766812" y="3254605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511378" y="-105168"/>
            <a:ext cx="2538792" cy="5663459"/>
          </a:xfrm>
          <a:custGeom>
            <a:avLst/>
            <a:gdLst/>
            <a:ahLst/>
            <a:cxnLst/>
            <a:rect l="l" t="t" r="r" b="b"/>
            <a:pathLst>
              <a:path w="2538792" h="5663459">
                <a:moveTo>
                  <a:pt x="1692447" y="3775459"/>
                </a:moveTo>
                <a:lnTo>
                  <a:pt x="846326" y="1887957"/>
                </a:lnTo>
              </a:path>
              <a:path w="2538792" h="5663459">
                <a:moveTo>
                  <a:pt x="846326" y="1887958"/>
                </a:moveTo>
                <a:lnTo>
                  <a:pt x="1692447" y="3775460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529963" y="-291145"/>
            <a:ext cx="2510823" cy="6277255"/>
          </a:xfrm>
          <a:custGeom>
            <a:avLst/>
            <a:gdLst/>
            <a:ahLst/>
            <a:cxnLst/>
            <a:rect l="l" t="t" r="r" b="b"/>
            <a:pathLst>
              <a:path w="2510823" h="6277255">
                <a:moveTo>
                  <a:pt x="836941" y="2092419"/>
                </a:moveTo>
                <a:lnTo>
                  <a:pt x="1673884" y="4184843"/>
                </a:lnTo>
              </a:path>
              <a:path w="2510823" h="6277255">
                <a:moveTo>
                  <a:pt x="1673884" y="4184843"/>
                </a:moveTo>
                <a:lnTo>
                  <a:pt x="836941" y="2092418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529962" y="-625940"/>
            <a:ext cx="2510823" cy="7281659"/>
          </a:xfrm>
          <a:custGeom>
            <a:avLst/>
            <a:gdLst/>
            <a:ahLst/>
            <a:cxnLst/>
            <a:rect l="l" t="t" r="r" b="b"/>
            <a:pathLst>
              <a:path w="2510823" h="7281659">
                <a:moveTo>
                  <a:pt x="836941" y="2427220"/>
                </a:moveTo>
                <a:lnTo>
                  <a:pt x="1673880" y="4854433"/>
                </a:lnTo>
              </a:path>
              <a:path w="2510823" h="7281659">
                <a:moveTo>
                  <a:pt x="1673880" y="4854433"/>
                </a:moveTo>
                <a:lnTo>
                  <a:pt x="836941" y="2427219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529962" y="-793337"/>
            <a:ext cx="2510823" cy="7783860"/>
          </a:xfrm>
          <a:custGeom>
            <a:avLst/>
            <a:gdLst/>
            <a:ahLst/>
            <a:cxnLst/>
            <a:rect l="l" t="t" r="r" b="b"/>
            <a:pathLst>
              <a:path w="2510823" h="7783860">
                <a:moveTo>
                  <a:pt x="836941" y="2594621"/>
                </a:moveTo>
                <a:lnTo>
                  <a:pt x="1673878" y="5189228"/>
                </a:lnTo>
              </a:path>
              <a:path w="2510823" h="7783860">
                <a:moveTo>
                  <a:pt x="1673878" y="5189228"/>
                </a:moveTo>
                <a:lnTo>
                  <a:pt x="836941" y="2594620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529962" y="-1128132"/>
            <a:ext cx="2510823" cy="8788273"/>
          </a:xfrm>
          <a:custGeom>
            <a:avLst/>
            <a:gdLst/>
            <a:ahLst/>
            <a:cxnLst/>
            <a:rect l="l" t="t" r="r" b="b"/>
            <a:pathLst>
              <a:path w="2510823" h="8788273">
                <a:moveTo>
                  <a:pt x="836941" y="2929425"/>
                </a:moveTo>
                <a:lnTo>
                  <a:pt x="1673873" y="5858818"/>
                </a:lnTo>
              </a:path>
              <a:path w="2510823" h="8788273">
                <a:moveTo>
                  <a:pt x="1673873" y="5858818"/>
                </a:moveTo>
                <a:lnTo>
                  <a:pt x="836941" y="2929424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529962" y="-1295530"/>
            <a:ext cx="2510823" cy="9290465"/>
          </a:xfrm>
          <a:custGeom>
            <a:avLst/>
            <a:gdLst/>
            <a:ahLst/>
            <a:cxnLst/>
            <a:rect l="l" t="t" r="r" b="b"/>
            <a:pathLst>
              <a:path w="2510823" h="9290465">
                <a:moveTo>
                  <a:pt x="836941" y="3096822"/>
                </a:moveTo>
                <a:lnTo>
                  <a:pt x="1673874" y="6193612"/>
                </a:lnTo>
              </a:path>
              <a:path w="2510823" h="9290465">
                <a:moveTo>
                  <a:pt x="1673874" y="6193612"/>
                </a:moveTo>
                <a:lnTo>
                  <a:pt x="836941" y="3096821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8366904" y="1801229"/>
            <a:ext cx="2511101" cy="1255480"/>
          </a:xfrm>
          <a:custGeom>
            <a:avLst/>
            <a:gdLst/>
            <a:ahLst/>
            <a:cxnLst/>
            <a:rect l="l" t="t" r="r" b="b"/>
            <a:pathLst>
              <a:path w="2511101" h="1255480">
                <a:moveTo>
                  <a:pt x="1673677" y="418688"/>
                </a:moveTo>
                <a:lnTo>
                  <a:pt x="836940" y="837033"/>
                </a:lnTo>
              </a:path>
              <a:path w="2511101" h="1255480">
                <a:moveTo>
                  <a:pt x="836940" y="837034"/>
                </a:moveTo>
                <a:lnTo>
                  <a:pt x="1673678" y="418688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8366904" y="2303515"/>
            <a:ext cx="2511101" cy="502192"/>
          </a:xfrm>
          <a:custGeom>
            <a:avLst/>
            <a:gdLst/>
            <a:ahLst/>
            <a:cxnLst/>
            <a:rect l="l" t="t" r="r" b="b"/>
            <a:pathLst>
              <a:path w="2511101" h="502192">
                <a:moveTo>
                  <a:pt x="1673909" y="167429"/>
                </a:moveTo>
                <a:lnTo>
                  <a:pt x="837033" y="334794"/>
                </a:lnTo>
              </a:path>
              <a:path w="2511101" h="502192">
                <a:moveTo>
                  <a:pt x="837037" y="334794"/>
                </a:moveTo>
                <a:lnTo>
                  <a:pt x="1673909" y="167429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8366904" y="2554704"/>
            <a:ext cx="2511101" cy="251003"/>
          </a:xfrm>
          <a:custGeom>
            <a:avLst/>
            <a:gdLst/>
            <a:ahLst/>
            <a:cxnLst/>
            <a:rect l="l" t="t" r="r" b="b"/>
            <a:pathLst>
              <a:path w="2511101" h="251003">
                <a:moveTo>
                  <a:pt x="1673909" y="167319"/>
                </a:moveTo>
                <a:lnTo>
                  <a:pt x="836940" y="83658"/>
                </a:lnTo>
              </a:path>
              <a:path w="2511101" h="251003">
                <a:moveTo>
                  <a:pt x="836940" y="83659"/>
                </a:moveTo>
                <a:lnTo>
                  <a:pt x="1673909" y="167320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283182" y="2303515"/>
            <a:ext cx="2762081" cy="1004384"/>
          </a:xfrm>
          <a:custGeom>
            <a:avLst/>
            <a:gdLst/>
            <a:ahLst/>
            <a:cxnLst/>
            <a:rect l="l" t="t" r="r" b="b"/>
            <a:pathLst>
              <a:path w="2762081" h="1004384">
                <a:moveTo>
                  <a:pt x="1841372" y="669584"/>
                </a:moveTo>
                <a:lnTo>
                  <a:pt x="920668" y="334785"/>
                </a:lnTo>
              </a:path>
              <a:path w="2762081" h="1004384">
                <a:moveTo>
                  <a:pt x="920665" y="334785"/>
                </a:moveTo>
                <a:lnTo>
                  <a:pt x="1841372" y="669584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8366904" y="2052511"/>
            <a:ext cx="2511101" cy="1757580"/>
          </a:xfrm>
          <a:custGeom>
            <a:avLst/>
            <a:gdLst/>
            <a:ahLst/>
            <a:cxnLst/>
            <a:rect l="l" t="t" r="r" b="b"/>
            <a:pathLst>
              <a:path w="2511101" h="1757580">
                <a:moveTo>
                  <a:pt x="836944" y="585798"/>
                </a:moveTo>
                <a:lnTo>
                  <a:pt x="1673890" y="1171596"/>
                </a:lnTo>
              </a:path>
              <a:path w="2511101" h="1757580">
                <a:moveTo>
                  <a:pt x="1673890" y="1171596"/>
                </a:moveTo>
                <a:lnTo>
                  <a:pt x="836945" y="585798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8366904" y="1801229"/>
            <a:ext cx="2511101" cy="2511054"/>
          </a:xfrm>
          <a:custGeom>
            <a:avLst/>
            <a:gdLst/>
            <a:ahLst/>
            <a:cxnLst/>
            <a:rect l="l" t="t" r="r" b="b"/>
            <a:pathLst>
              <a:path w="2511101" h="2511054">
                <a:moveTo>
                  <a:pt x="1673909" y="1673878"/>
                </a:moveTo>
                <a:lnTo>
                  <a:pt x="837067" y="837052"/>
                </a:lnTo>
              </a:path>
              <a:path w="2511101" h="2511054">
                <a:moveTo>
                  <a:pt x="837067" y="837052"/>
                </a:moveTo>
                <a:lnTo>
                  <a:pt x="1673909" y="1673878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8366904" y="1550319"/>
            <a:ext cx="2511101" cy="3264157"/>
          </a:xfrm>
          <a:custGeom>
            <a:avLst/>
            <a:gdLst/>
            <a:ahLst/>
            <a:cxnLst/>
            <a:rect l="l" t="t" r="r" b="b"/>
            <a:pathLst>
              <a:path w="2511101" h="3264157">
                <a:moveTo>
                  <a:pt x="1673909" y="2175899"/>
                </a:moveTo>
                <a:lnTo>
                  <a:pt x="836986" y="1087990"/>
                </a:lnTo>
              </a:path>
              <a:path w="2511101" h="3264157">
                <a:moveTo>
                  <a:pt x="836985" y="1087990"/>
                </a:moveTo>
                <a:lnTo>
                  <a:pt x="1673909" y="2175900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8366904" y="629447"/>
            <a:ext cx="2511102" cy="6026271"/>
          </a:xfrm>
          <a:custGeom>
            <a:avLst/>
            <a:gdLst/>
            <a:ahLst/>
            <a:cxnLst/>
            <a:rect l="l" t="t" r="r" b="b"/>
            <a:pathLst>
              <a:path w="2511102" h="6026271">
                <a:moveTo>
                  <a:pt x="1673910" y="4017135"/>
                </a:moveTo>
                <a:lnTo>
                  <a:pt x="837039" y="2008769"/>
                </a:lnTo>
              </a:path>
              <a:path w="2511102" h="6026271">
                <a:moveTo>
                  <a:pt x="837038" y="2008769"/>
                </a:moveTo>
                <a:lnTo>
                  <a:pt x="1673910" y="4017135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366903" y="378444"/>
            <a:ext cx="2511102" cy="6779485"/>
          </a:xfrm>
          <a:custGeom>
            <a:avLst/>
            <a:gdLst/>
            <a:ahLst/>
            <a:cxnLst/>
            <a:rect l="l" t="t" r="r" b="b"/>
            <a:pathLst>
              <a:path w="2511102" h="6779485">
                <a:moveTo>
                  <a:pt x="1673910" y="4519230"/>
                </a:moveTo>
                <a:lnTo>
                  <a:pt x="837013" y="2259772"/>
                </a:lnTo>
              </a:path>
              <a:path w="2511102" h="6779485">
                <a:moveTo>
                  <a:pt x="837013" y="2259772"/>
                </a:moveTo>
                <a:lnTo>
                  <a:pt x="1673910" y="4519230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366903" y="127441"/>
            <a:ext cx="2511102" cy="7532699"/>
          </a:xfrm>
          <a:custGeom>
            <a:avLst/>
            <a:gdLst/>
            <a:ahLst/>
            <a:cxnLst/>
            <a:rect l="l" t="t" r="r" b="b"/>
            <a:pathLst>
              <a:path w="2511102" h="7532699">
                <a:moveTo>
                  <a:pt x="1673910" y="5021325"/>
                </a:moveTo>
                <a:lnTo>
                  <a:pt x="837023" y="2510868"/>
                </a:lnTo>
              </a:path>
              <a:path w="2511102" h="7532699">
                <a:moveTo>
                  <a:pt x="837023" y="2510868"/>
                </a:moveTo>
                <a:lnTo>
                  <a:pt x="1673910" y="5021326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366904" y="1550319"/>
            <a:ext cx="2511101" cy="2008583"/>
          </a:xfrm>
          <a:custGeom>
            <a:avLst/>
            <a:gdLst/>
            <a:ahLst/>
            <a:cxnLst/>
            <a:rect l="l" t="t" r="r" b="b"/>
            <a:pathLst>
              <a:path w="2511101" h="2008583">
                <a:moveTo>
                  <a:pt x="1673909" y="669654"/>
                </a:moveTo>
                <a:lnTo>
                  <a:pt x="836940" y="1339130"/>
                </a:lnTo>
              </a:path>
              <a:path w="2511101" h="2008583">
                <a:moveTo>
                  <a:pt x="836940" y="1339130"/>
                </a:moveTo>
                <a:lnTo>
                  <a:pt x="1673909" y="669654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366904" y="2052511"/>
            <a:ext cx="2511101" cy="1255388"/>
          </a:xfrm>
          <a:custGeom>
            <a:avLst/>
            <a:gdLst/>
            <a:ahLst/>
            <a:cxnLst/>
            <a:rect l="l" t="t" r="r" b="b"/>
            <a:pathLst>
              <a:path w="2511101" h="1255388">
                <a:moveTo>
                  <a:pt x="1673909" y="418541"/>
                </a:moveTo>
                <a:lnTo>
                  <a:pt x="836940" y="836971"/>
                </a:lnTo>
              </a:path>
              <a:path w="2511101" h="1255388">
                <a:moveTo>
                  <a:pt x="836940" y="836972"/>
                </a:moveTo>
                <a:lnTo>
                  <a:pt x="1673909" y="418542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366904" y="2554704"/>
            <a:ext cx="2511101" cy="502006"/>
          </a:xfrm>
          <a:custGeom>
            <a:avLst/>
            <a:gdLst/>
            <a:ahLst/>
            <a:cxnLst/>
            <a:rect l="l" t="t" r="r" b="b"/>
            <a:pathLst>
              <a:path w="2511101" h="502006">
                <a:moveTo>
                  <a:pt x="1673804" y="167388"/>
                </a:moveTo>
                <a:lnTo>
                  <a:pt x="836940" y="334689"/>
                </a:lnTo>
              </a:path>
              <a:path w="2511101" h="502006">
                <a:moveTo>
                  <a:pt x="836940" y="334690"/>
                </a:moveTo>
                <a:lnTo>
                  <a:pt x="1673806" y="167388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534348" y="2805707"/>
            <a:ext cx="2259935" cy="251003"/>
          </a:xfrm>
          <a:custGeom>
            <a:avLst/>
            <a:gdLst/>
            <a:ahLst/>
            <a:cxnLst/>
            <a:rect l="l" t="t" r="r" b="b"/>
            <a:pathLst>
              <a:path w="2259935" h="251003">
                <a:moveTo>
                  <a:pt x="1506437" y="167314"/>
                </a:moveTo>
                <a:lnTo>
                  <a:pt x="754577" y="83808"/>
                </a:lnTo>
              </a:path>
              <a:path w="2259935" h="251003">
                <a:moveTo>
                  <a:pt x="754569" y="83808"/>
                </a:moveTo>
                <a:lnTo>
                  <a:pt x="1506437" y="167315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8534348" y="2554704"/>
            <a:ext cx="2259935" cy="1004198"/>
          </a:xfrm>
          <a:custGeom>
            <a:avLst/>
            <a:gdLst/>
            <a:ahLst/>
            <a:cxnLst/>
            <a:rect l="l" t="t" r="r" b="b"/>
            <a:pathLst>
              <a:path w="2259935" h="1004198">
                <a:moveTo>
                  <a:pt x="1506437" y="669383"/>
                </a:moveTo>
                <a:lnTo>
                  <a:pt x="753513" y="334822"/>
                </a:lnTo>
              </a:path>
              <a:path w="2259935" h="1004198">
                <a:moveTo>
                  <a:pt x="753512" y="334822"/>
                </a:moveTo>
                <a:lnTo>
                  <a:pt x="1506437" y="669383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8366904" y="2303515"/>
            <a:ext cx="2511101" cy="1757580"/>
          </a:xfrm>
          <a:custGeom>
            <a:avLst/>
            <a:gdLst/>
            <a:ahLst/>
            <a:cxnLst/>
            <a:rect l="l" t="t" r="r" b="b"/>
            <a:pathLst>
              <a:path w="2511101" h="1757580">
                <a:moveTo>
                  <a:pt x="1673909" y="1171609"/>
                </a:moveTo>
                <a:lnTo>
                  <a:pt x="837210" y="585983"/>
                </a:lnTo>
              </a:path>
              <a:path w="2511101" h="1757580">
                <a:moveTo>
                  <a:pt x="837209" y="585983"/>
                </a:moveTo>
                <a:lnTo>
                  <a:pt x="1673909" y="1171610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8366904" y="2052511"/>
            <a:ext cx="2511101" cy="2510776"/>
          </a:xfrm>
          <a:custGeom>
            <a:avLst/>
            <a:gdLst/>
            <a:ahLst/>
            <a:cxnLst/>
            <a:rect l="l" t="t" r="r" b="b"/>
            <a:pathLst>
              <a:path w="2511101" h="2510776">
                <a:moveTo>
                  <a:pt x="1673909" y="1673692"/>
                </a:moveTo>
                <a:lnTo>
                  <a:pt x="837105" y="836996"/>
                </a:lnTo>
              </a:path>
              <a:path w="2511101" h="2510776">
                <a:moveTo>
                  <a:pt x="837104" y="836996"/>
                </a:moveTo>
                <a:lnTo>
                  <a:pt x="1673909" y="1673693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8366904" y="1131639"/>
            <a:ext cx="2511102" cy="5273089"/>
          </a:xfrm>
          <a:custGeom>
            <a:avLst/>
            <a:gdLst/>
            <a:ahLst/>
            <a:cxnLst/>
            <a:rect l="l" t="t" r="r" b="b"/>
            <a:pathLst>
              <a:path w="2511102" h="5273089">
                <a:moveTo>
                  <a:pt x="1673910" y="3515061"/>
                </a:moveTo>
                <a:lnTo>
                  <a:pt x="837111" y="1757859"/>
                </a:lnTo>
              </a:path>
              <a:path w="2511102" h="5273089">
                <a:moveTo>
                  <a:pt x="837111" y="1757859"/>
                </a:moveTo>
                <a:lnTo>
                  <a:pt x="1673910" y="3515061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366904" y="880636"/>
            <a:ext cx="2511102" cy="6026299"/>
          </a:xfrm>
          <a:custGeom>
            <a:avLst/>
            <a:gdLst/>
            <a:ahLst/>
            <a:cxnLst/>
            <a:rect l="l" t="t" r="r" b="b"/>
            <a:pathLst>
              <a:path w="2511102" h="6026299">
                <a:moveTo>
                  <a:pt x="1673910" y="4017153"/>
                </a:moveTo>
                <a:lnTo>
                  <a:pt x="837074" y="2008862"/>
                </a:lnTo>
              </a:path>
              <a:path w="2511102" h="6026299">
                <a:moveTo>
                  <a:pt x="837073" y="2008862"/>
                </a:moveTo>
                <a:lnTo>
                  <a:pt x="1673910" y="4017154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8366904" y="629447"/>
            <a:ext cx="2511102" cy="6779699"/>
          </a:xfrm>
          <a:custGeom>
            <a:avLst/>
            <a:gdLst/>
            <a:ahLst/>
            <a:cxnLst/>
            <a:rect l="l" t="t" r="r" b="b"/>
            <a:pathLst>
              <a:path w="2511102" h="6779699">
                <a:moveTo>
                  <a:pt x="1673910" y="4519372"/>
                </a:moveTo>
                <a:lnTo>
                  <a:pt x="837090" y="2260051"/>
                </a:lnTo>
              </a:path>
              <a:path w="2511102" h="6779699">
                <a:moveTo>
                  <a:pt x="837089" y="2260051"/>
                </a:moveTo>
                <a:lnTo>
                  <a:pt x="1673910" y="4519373"/>
                </a:lnTo>
              </a:path>
            </a:pathLst>
          </a:custGeom>
          <a:ln w="91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8283182" y="2470912"/>
            <a:ext cx="167443" cy="167397"/>
          </a:xfrm>
          <a:custGeom>
            <a:avLst/>
            <a:gdLst/>
            <a:ahLst/>
            <a:cxnLst/>
            <a:rect l="l" t="t" r="r" b="b"/>
            <a:pathLst>
              <a:path w="167443" h="167397">
                <a:moveTo>
                  <a:pt x="0" y="83791"/>
                </a:moveTo>
                <a:lnTo>
                  <a:pt x="1253" y="98392"/>
                </a:lnTo>
                <a:lnTo>
                  <a:pt x="4873" y="112144"/>
                </a:lnTo>
                <a:lnTo>
                  <a:pt x="10654" y="124841"/>
                </a:lnTo>
                <a:lnTo>
                  <a:pt x="18385" y="136275"/>
                </a:lnTo>
                <a:lnTo>
                  <a:pt x="27859" y="146240"/>
                </a:lnTo>
                <a:lnTo>
                  <a:pt x="38868" y="154528"/>
                </a:lnTo>
                <a:lnTo>
                  <a:pt x="51203" y="160934"/>
                </a:lnTo>
                <a:lnTo>
                  <a:pt x="64657" y="165250"/>
                </a:lnTo>
                <a:lnTo>
                  <a:pt x="79020" y="167269"/>
                </a:lnTo>
                <a:lnTo>
                  <a:pt x="83721" y="167397"/>
                </a:lnTo>
                <a:lnTo>
                  <a:pt x="98377" y="166147"/>
                </a:lnTo>
                <a:lnTo>
                  <a:pt x="112168" y="162535"/>
                </a:lnTo>
                <a:lnTo>
                  <a:pt x="124888" y="156769"/>
                </a:lnTo>
                <a:lnTo>
                  <a:pt x="136334" y="149053"/>
                </a:lnTo>
                <a:lnTo>
                  <a:pt x="146303" y="139597"/>
                </a:lnTo>
                <a:lnTo>
                  <a:pt x="154590" y="128605"/>
                </a:lnTo>
                <a:lnTo>
                  <a:pt x="160990" y="116286"/>
                </a:lnTo>
                <a:lnTo>
                  <a:pt x="165300" y="102846"/>
                </a:lnTo>
                <a:lnTo>
                  <a:pt x="167316" y="88491"/>
                </a:lnTo>
                <a:lnTo>
                  <a:pt x="167443" y="83791"/>
                </a:lnTo>
                <a:lnTo>
                  <a:pt x="166199" y="69176"/>
                </a:lnTo>
                <a:lnTo>
                  <a:pt x="162600" y="55408"/>
                </a:lnTo>
                <a:lnTo>
                  <a:pt x="156851" y="42695"/>
                </a:lnTo>
                <a:lnTo>
                  <a:pt x="149155" y="31243"/>
                </a:lnTo>
                <a:lnTo>
                  <a:pt x="139715" y="21258"/>
                </a:lnTo>
                <a:lnTo>
                  <a:pt x="128735" y="12949"/>
                </a:lnTo>
                <a:lnTo>
                  <a:pt x="116418" y="6520"/>
                </a:lnTo>
                <a:lnTo>
                  <a:pt x="102968" y="2180"/>
                </a:lnTo>
                <a:lnTo>
                  <a:pt x="88588" y="135"/>
                </a:lnTo>
                <a:lnTo>
                  <a:pt x="83721" y="0"/>
                </a:lnTo>
                <a:lnTo>
                  <a:pt x="69129" y="1250"/>
                </a:lnTo>
                <a:lnTo>
                  <a:pt x="55379" y="4863"/>
                </a:lnTo>
                <a:lnTo>
                  <a:pt x="42678" y="10631"/>
                </a:lnTo>
                <a:lnTo>
                  <a:pt x="31234" y="18349"/>
                </a:lnTo>
                <a:lnTo>
                  <a:pt x="21255" y="27809"/>
                </a:lnTo>
                <a:lnTo>
                  <a:pt x="12948" y="38804"/>
                </a:lnTo>
                <a:lnTo>
                  <a:pt x="6521" y="51128"/>
                </a:lnTo>
                <a:lnTo>
                  <a:pt x="2181" y="64574"/>
                </a:lnTo>
                <a:lnTo>
                  <a:pt x="136" y="78935"/>
                </a:lnTo>
                <a:lnTo>
                  <a:pt x="0" y="83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8273983" y="2461530"/>
            <a:ext cx="186028" cy="186162"/>
          </a:xfrm>
          <a:custGeom>
            <a:avLst/>
            <a:gdLst/>
            <a:ahLst/>
            <a:cxnLst/>
            <a:rect l="l" t="t" r="r" b="b"/>
            <a:pathLst>
              <a:path w="186028" h="186162">
                <a:moveTo>
                  <a:pt x="108554" y="185135"/>
                </a:moveTo>
                <a:lnTo>
                  <a:pt x="123048" y="182125"/>
                </a:lnTo>
                <a:lnTo>
                  <a:pt x="136302" y="177232"/>
                </a:lnTo>
                <a:lnTo>
                  <a:pt x="148215" y="170561"/>
                </a:lnTo>
                <a:lnTo>
                  <a:pt x="153364" y="166456"/>
                </a:lnTo>
                <a:lnTo>
                  <a:pt x="158686" y="162213"/>
                </a:lnTo>
                <a:lnTo>
                  <a:pt x="167615" y="152292"/>
                </a:lnTo>
                <a:lnTo>
                  <a:pt x="172507" y="144643"/>
                </a:lnTo>
                <a:lnTo>
                  <a:pt x="177683" y="134494"/>
                </a:lnTo>
                <a:lnTo>
                  <a:pt x="180443" y="128141"/>
                </a:lnTo>
                <a:lnTo>
                  <a:pt x="184140" y="114116"/>
                </a:lnTo>
                <a:lnTo>
                  <a:pt x="185306" y="104008"/>
                </a:lnTo>
                <a:lnTo>
                  <a:pt x="186028" y="93174"/>
                </a:lnTo>
                <a:lnTo>
                  <a:pt x="185005" y="77535"/>
                </a:lnTo>
                <a:lnTo>
                  <a:pt x="182005" y="63038"/>
                </a:lnTo>
                <a:lnTo>
                  <a:pt x="177127" y="49783"/>
                </a:lnTo>
                <a:lnTo>
                  <a:pt x="170473" y="37868"/>
                </a:lnTo>
                <a:lnTo>
                  <a:pt x="162141" y="27395"/>
                </a:lnTo>
                <a:lnTo>
                  <a:pt x="152234" y="18463"/>
                </a:lnTo>
                <a:lnTo>
                  <a:pt x="140851" y="11171"/>
                </a:lnTo>
              </a:path>
              <a:path w="186028" h="186162">
                <a:moveTo>
                  <a:pt x="140851" y="11171"/>
                </a:moveTo>
                <a:lnTo>
                  <a:pt x="128093" y="5621"/>
                </a:lnTo>
                <a:lnTo>
                  <a:pt x="114060" y="1911"/>
                </a:lnTo>
                <a:lnTo>
                  <a:pt x="98852" y="142"/>
                </a:lnTo>
                <a:lnTo>
                  <a:pt x="92921" y="0"/>
                </a:lnTo>
                <a:lnTo>
                  <a:pt x="85118" y="511"/>
                </a:lnTo>
                <a:lnTo>
                  <a:pt x="77292" y="1024"/>
                </a:lnTo>
                <a:lnTo>
                  <a:pt x="62812" y="4030"/>
                </a:lnTo>
                <a:lnTo>
                  <a:pt x="49577" y="8917"/>
                </a:lnTo>
                <a:lnTo>
                  <a:pt x="43614" y="12262"/>
                </a:lnTo>
                <a:lnTo>
                  <a:pt x="37688" y="15586"/>
                </a:lnTo>
                <a:lnTo>
                  <a:pt x="27244" y="23935"/>
                </a:lnTo>
              </a:path>
              <a:path w="186028" h="186162">
                <a:moveTo>
                  <a:pt x="27244" y="23935"/>
                </a:moveTo>
                <a:lnTo>
                  <a:pt x="18341" y="33866"/>
                </a:lnTo>
                <a:lnTo>
                  <a:pt x="11080" y="45277"/>
                </a:lnTo>
                <a:lnTo>
                  <a:pt x="5560" y="58068"/>
                </a:lnTo>
                <a:lnTo>
                  <a:pt x="1878" y="72140"/>
                </a:lnTo>
                <a:lnTo>
                  <a:pt x="134" y="87391"/>
                </a:lnTo>
                <a:lnTo>
                  <a:pt x="0" y="93174"/>
                </a:lnTo>
                <a:lnTo>
                  <a:pt x="1021" y="108771"/>
                </a:lnTo>
                <a:lnTo>
                  <a:pt x="4020" y="123241"/>
                </a:lnTo>
                <a:lnTo>
                  <a:pt x="7270" y="132065"/>
                </a:lnTo>
                <a:lnTo>
                  <a:pt x="15553" y="148385"/>
                </a:lnTo>
                <a:lnTo>
                  <a:pt x="23889" y="158853"/>
                </a:lnTo>
                <a:lnTo>
                  <a:pt x="33806" y="167781"/>
                </a:lnTo>
                <a:lnTo>
                  <a:pt x="39494" y="171416"/>
                </a:lnTo>
                <a:lnTo>
                  <a:pt x="45205" y="175066"/>
                </a:lnTo>
                <a:lnTo>
                  <a:pt x="57988" y="180606"/>
                </a:lnTo>
                <a:lnTo>
                  <a:pt x="72054" y="184296"/>
                </a:lnTo>
                <a:lnTo>
                  <a:pt x="87305" y="186034"/>
                </a:lnTo>
                <a:lnTo>
                  <a:pt x="92921" y="186162"/>
                </a:lnTo>
                <a:lnTo>
                  <a:pt x="108554" y="185135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8283182" y="2722101"/>
            <a:ext cx="167443" cy="167397"/>
          </a:xfrm>
          <a:custGeom>
            <a:avLst/>
            <a:gdLst/>
            <a:ahLst/>
            <a:cxnLst/>
            <a:rect l="l" t="t" r="r" b="b"/>
            <a:pathLst>
              <a:path w="167443" h="167397">
                <a:moveTo>
                  <a:pt x="0" y="83605"/>
                </a:moveTo>
                <a:lnTo>
                  <a:pt x="1250" y="98197"/>
                </a:lnTo>
                <a:lnTo>
                  <a:pt x="4863" y="111951"/>
                </a:lnTo>
                <a:lnTo>
                  <a:pt x="10631" y="124660"/>
                </a:lnTo>
                <a:lnTo>
                  <a:pt x="18347" y="136115"/>
                </a:lnTo>
                <a:lnTo>
                  <a:pt x="27802" y="146106"/>
                </a:lnTo>
                <a:lnTo>
                  <a:pt x="38790" y="154425"/>
                </a:lnTo>
                <a:lnTo>
                  <a:pt x="51103" y="160863"/>
                </a:lnTo>
                <a:lnTo>
                  <a:pt x="64533" y="165211"/>
                </a:lnTo>
                <a:lnTo>
                  <a:pt x="78873" y="167261"/>
                </a:lnTo>
                <a:lnTo>
                  <a:pt x="83721" y="167397"/>
                </a:lnTo>
                <a:lnTo>
                  <a:pt x="98362" y="166144"/>
                </a:lnTo>
                <a:lnTo>
                  <a:pt x="112138" y="162524"/>
                </a:lnTo>
                <a:lnTo>
                  <a:pt x="124848" y="156746"/>
                </a:lnTo>
                <a:lnTo>
                  <a:pt x="136287" y="149018"/>
                </a:lnTo>
                <a:lnTo>
                  <a:pt x="146252" y="139551"/>
                </a:lnTo>
                <a:lnTo>
                  <a:pt x="154540" y="128551"/>
                </a:lnTo>
                <a:lnTo>
                  <a:pt x="160948" y="116229"/>
                </a:lnTo>
                <a:lnTo>
                  <a:pt x="165272" y="102793"/>
                </a:lnTo>
                <a:lnTo>
                  <a:pt x="167308" y="88453"/>
                </a:lnTo>
                <a:lnTo>
                  <a:pt x="167443" y="83605"/>
                </a:lnTo>
                <a:lnTo>
                  <a:pt x="166196" y="68980"/>
                </a:lnTo>
                <a:lnTo>
                  <a:pt x="162590" y="55215"/>
                </a:lnTo>
                <a:lnTo>
                  <a:pt x="156829" y="42514"/>
                </a:lnTo>
                <a:lnTo>
                  <a:pt x="149117" y="31083"/>
                </a:lnTo>
                <a:lnTo>
                  <a:pt x="139658" y="21125"/>
                </a:lnTo>
                <a:lnTo>
                  <a:pt x="128657" y="12846"/>
                </a:lnTo>
                <a:lnTo>
                  <a:pt x="116318" y="6450"/>
                </a:lnTo>
                <a:lnTo>
                  <a:pt x="102844" y="2142"/>
                </a:lnTo>
                <a:lnTo>
                  <a:pt x="88440" y="127"/>
                </a:lnTo>
                <a:lnTo>
                  <a:pt x="83721" y="0"/>
                </a:lnTo>
                <a:lnTo>
                  <a:pt x="69113" y="1246"/>
                </a:lnTo>
                <a:lnTo>
                  <a:pt x="55349" y="4851"/>
                </a:lnTo>
                <a:lnTo>
                  <a:pt x="42638" y="10608"/>
                </a:lnTo>
                <a:lnTo>
                  <a:pt x="31186" y="18314"/>
                </a:lnTo>
                <a:lnTo>
                  <a:pt x="21204" y="27763"/>
                </a:lnTo>
                <a:lnTo>
                  <a:pt x="12899" y="38750"/>
                </a:lnTo>
                <a:lnTo>
                  <a:pt x="6479" y="51071"/>
                </a:lnTo>
                <a:lnTo>
                  <a:pt x="2152" y="64522"/>
                </a:lnTo>
                <a:lnTo>
                  <a:pt x="127" y="78897"/>
                </a:lnTo>
                <a:lnTo>
                  <a:pt x="0" y="83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273983" y="2712719"/>
            <a:ext cx="186028" cy="185976"/>
          </a:xfrm>
          <a:custGeom>
            <a:avLst/>
            <a:gdLst/>
            <a:ahLst/>
            <a:cxnLst/>
            <a:rect l="l" t="t" r="r" b="b"/>
            <a:pathLst>
              <a:path w="186028" h="185976">
                <a:moveTo>
                  <a:pt x="108554" y="184954"/>
                </a:moveTo>
                <a:lnTo>
                  <a:pt x="123048" y="181956"/>
                </a:lnTo>
                <a:lnTo>
                  <a:pt x="136302" y="177080"/>
                </a:lnTo>
                <a:lnTo>
                  <a:pt x="148215" y="170426"/>
                </a:lnTo>
                <a:lnTo>
                  <a:pt x="158686" y="162095"/>
                </a:lnTo>
              </a:path>
              <a:path w="186028" h="185976">
                <a:moveTo>
                  <a:pt x="158686" y="162095"/>
                </a:moveTo>
                <a:lnTo>
                  <a:pt x="167615" y="152185"/>
                </a:lnTo>
                <a:lnTo>
                  <a:pt x="170113" y="148280"/>
                </a:lnTo>
                <a:lnTo>
                  <a:pt x="174901" y="140797"/>
                </a:lnTo>
                <a:lnTo>
                  <a:pt x="177615" y="134544"/>
                </a:lnTo>
                <a:lnTo>
                  <a:pt x="180443" y="128031"/>
                </a:lnTo>
                <a:lnTo>
                  <a:pt x="184140" y="113985"/>
                </a:lnTo>
                <a:lnTo>
                  <a:pt x="184984" y="106656"/>
                </a:lnTo>
                <a:lnTo>
                  <a:pt x="185892" y="98760"/>
                </a:lnTo>
                <a:lnTo>
                  <a:pt x="185960" y="95874"/>
                </a:lnTo>
                <a:lnTo>
                  <a:pt x="186028" y="92988"/>
                </a:lnTo>
                <a:lnTo>
                  <a:pt x="185003" y="77339"/>
                </a:lnTo>
              </a:path>
              <a:path w="186028" h="185976">
                <a:moveTo>
                  <a:pt x="185003" y="77339"/>
                </a:moveTo>
                <a:lnTo>
                  <a:pt x="181997" y="62843"/>
                </a:lnTo>
                <a:lnTo>
                  <a:pt x="177110" y="49597"/>
                </a:lnTo>
                <a:lnTo>
                  <a:pt x="170443" y="37699"/>
                </a:lnTo>
                <a:lnTo>
                  <a:pt x="162096" y="27249"/>
                </a:lnTo>
                <a:lnTo>
                  <a:pt x="152170" y="18343"/>
                </a:lnTo>
                <a:lnTo>
                  <a:pt x="140766" y="11081"/>
                </a:lnTo>
                <a:lnTo>
                  <a:pt x="127986" y="5559"/>
                </a:lnTo>
                <a:lnTo>
                  <a:pt x="121197" y="3781"/>
                </a:lnTo>
                <a:lnTo>
                  <a:pt x="113928" y="1878"/>
                </a:lnTo>
                <a:lnTo>
                  <a:pt x="98695" y="134"/>
                </a:lnTo>
                <a:lnTo>
                  <a:pt x="92921" y="0"/>
                </a:lnTo>
                <a:lnTo>
                  <a:pt x="87627" y="345"/>
                </a:lnTo>
                <a:lnTo>
                  <a:pt x="77277" y="1021"/>
                </a:lnTo>
                <a:lnTo>
                  <a:pt x="67655" y="3012"/>
                </a:lnTo>
                <a:lnTo>
                  <a:pt x="49540" y="8897"/>
                </a:lnTo>
                <a:lnTo>
                  <a:pt x="37644" y="15554"/>
                </a:lnTo>
                <a:lnTo>
                  <a:pt x="27195" y="23893"/>
                </a:lnTo>
                <a:lnTo>
                  <a:pt x="18293" y="33815"/>
                </a:lnTo>
                <a:lnTo>
                  <a:pt x="11036" y="45222"/>
                </a:lnTo>
                <a:lnTo>
                  <a:pt x="5523" y="58014"/>
                </a:lnTo>
                <a:lnTo>
                  <a:pt x="1854" y="72095"/>
                </a:lnTo>
                <a:lnTo>
                  <a:pt x="127" y="87364"/>
                </a:lnTo>
                <a:lnTo>
                  <a:pt x="0" y="92988"/>
                </a:lnTo>
                <a:lnTo>
                  <a:pt x="510" y="100808"/>
                </a:lnTo>
                <a:lnTo>
                  <a:pt x="1021" y="108629"/>
                </a:lnTo>
                <a:lnTo>
                  <a:pt x="2520" y="115875"/>
                </a:lnTo>
                <a:lnTo>
                  <a:pt x="4020" y="123125"/>
                </a:lnTo>
                <a:lnTo>
                  <a:pt x="6455" y="129741"/>
                </a:lnTo>
                <a:lnTo>
                  <a:pt x="8897" y="136376"/>
                </a:lnTo>
                <a:lnTo>
                  <a:pt x="15553" y="148280"/>
                </a:lnTo>
                <a:lnTo>
                  <a:pt x="21115" y="155258"/>
                </a:lnTo>
                <a:lnTo>
                  <a:pt x="33806" y="167652"/>
                </a:lnTo>
                <a:lnTo>
                  <a:pt x="45205" y="174920"/>
                </a:lnTo>
                <a:lnTo>
                  <a:pt x="53730" y="178603"/>
                </a:lnTo>
                <a:lnTo>
                  <a:pt x="72054" y="184118"/>
                </a:lnTo>
                <a:lnTo>
                  <a:pt x="79662" y="184981"/>
                </a:lnTo>
                <a:lnTo>
                  <a:pt x="87305" y="185849"/>
                </a:lnTo>
                <a:lnTo>
                  <a:pt x="92921" y="185976"/>
                </a:lnTo>
                <a:lnTo>
                  <a:pt x="108554" y="184954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8283182" y="2973104"/>
            <a:ext cx="167443" cy="167397"/>
          </a:xfrm>
          <a:custGeom>
            <a:avLst/>
            <a:gdLst/>
            <a:ahLst/>
            <a:cxnLst/>
            <a:rect l="l" t="t" r="r" b="b"/>
            <a:pathLst>
              <a:path w="167443" h="167397">
                <a:moveTo>
                  <a:pt x="0" y="83605"/>
                </a:moveTo>
                <a:lnTo>
                  <a:pt x="1250" y="98244"/>
                </a:lnTo>
                <a:lnTo>
                  <a:pt x="4863" y="112025"/>
                </a:lnTo>
                <a:lnTo>
                  <a:pt x="10631" y="124743"/>
                </a:lnTo>
                <a:lnTo>
                  <a:pt x="18347" y="136193"/>
                </a:lnTo>
                <a:lnTo>
                  <a:pt x="27802" y="146170"/>
                </a:lnTo>
                <a:lnTo>
                  <a:pt x="38790" y="154471"/>
                </a:lnTo>
                <a:lnTo>
                  <a:pt x="51103" y="160889"/>
                </a:lnTo>
                <a:lnTo>
                  <a:pt x="64533" y="165221"/>
                </a:lnTo>
                <a:lnTo>
                  <a:pt x="78873" y="167261"/>
                </a:lnTo>
                <a:lnTo>
                  <a:pt x="83721" y="167397"/>
                </a:lnTo>
                <a:lnTo>
                  <a:pt x="98362" y="166150"/>
                </a:lnTo>
                <a:lnTo>
                  <a:pt x="112138" y="162544"/>
                </a:lnTo>
                <a:lnTo>
                  <a:pt x="124848" y="156785"/>
                </a:lnTo>
                <a:lnTo>
                  <a:pt x="136287" y="149077"/>
                </a:lnTo>
                <a:lnTo>
                  <a:pt x="146252" y="139625"/>
                </a:lnTo>
                <a:lnTo>
                  <a:pt x="154540" y="128634"/>
                </a:lnTo>
                <a:lnTo>
                  <a:pt x="160948" y="116308"/>
                </a:lnTo>
                <a:lnTo>
                  <a:pt x="165272" y="102852"/>
                </a:lnTo>
                <a:lnTo>
                  <a:pt x="167308" y="88471"/>
                </a:lnTo>
                <a:lnTo>
                  <a:pt x="167443" y="83605"/>
                </a:lnTo>
                <a:lnTo>
                  <a:pt x="166196" y="68980"/>
                </a:lnTo>
                <a:lnTo>
                  <a:pt x="162590" y="55215"/>
                </a:lnTo>
                <a:lnTo>
                  <a:pt x="156829" y="42514"/>
                </a:lnTo>
                <a:lnTo>
                  <a:pt x="149117" y="31083"/>
                </a:lnTo>
                <a:lnTo>
                  <a:pt x="139658" y="21125"/>
                </a:lnTo>
                <a:lnTo>
                  <a:pt x="128657" y="12846"/>
                </a:lnTo>
                <a:lnTo>
                  <a:pt x="116318" y="6450"/>
                </a:lnTo>
                <a:lnTo>
                  <a:pt x="102844" y="2142"/>
                </a:lnTo>
                <a:lnTo>
                  <a:pt x="88440" y="127"/>
                </a:lnTo>
                <a:lnTo>
                  <a:pt x="83721" y="0"/>
                </a:lnTo>
                <a:lnTo>
                  <a:pt x="69113" y="1246"/>
                </a:lnTo>
                <a:lnTo>
                  <a:pt x="55349" y="4851"/>
                </a:lnTo>
                <a:lnTo>
                  <a:pt x="42638" y="10608"/>
                </a:lnTo>
                <a:lnTo>
                  <a:pt x="31186" y="18314"/>
                </a:lnTo>
                <a:lnTo>
                  <a:pt x="21204" y="27763"/>
                </a:lnTo>
                <a:lnTo>
                  <a:pt x="12899" y="38750"/>
                </a:lnTo>
                <a:lnTo>
                  <a:pt x="6479" y="51071"/>
                </a:lnTo>
                <a:lnTo>
                  <a:pt x="2152" y="64522"/>
                </a:lnTo>
                <a:lnTo>
                  <a:pt x="127" y="78897"/>
                </a:lnTo>
                <a:lnTo>
                  <a:pt x="0" y="83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8273983" y="2963722"/>
            <a:ext cx="186028" cy="186162"/>
          </a:xfrm>
          <a:custGeom>
            <a:avLst/>
            <a:gdLst/>
            <a:ahLst/>
            <a:cxnLst/>
            <a:rect l="l" t="t" r="r" b="b"/>
            <a:pathLst>
              <a:path w="186028" h="186162">
                <a:moveTo>
                  <a:pt x="108539" y="185137"/>
                </a:moveTo>
                <a:lnTo>
                  <a:pt x="123020" y="182131"/>
                </a:lnTo>
                <a:lnTo>
                  <a:pt x="127535" y="180466"/>
                </a:lnTo>
                <a:lnTo>
                  <a:pt x="136264" y="177245"/>
                </a:lnTo>
                <a:lnTo>
                  <a:pt x="142134" y="173959"/>
                </a:lnTo>
                <a:lnTo>
                  <a:pt x="148170" y="170580"/>
                </a:lnTo>
                <a:lnTo>
                  <a:pt x="158637" y="162238"/>
                </a:lnTo>
              </a:path>
              <a:path w="186028" h="186162">
                <a:moveTo>
                  <a:pt x="158637" y="162238"/>
                </a:moveTo>
                <a:lnTo>
                  <a:pt x="167566" y="152320"/>
                </a:lnTo>
                <a:lnTo>
                  <a:pt x="174856" y="140928"/>
                </a:lnTo>
                <a:lnTo>
                  <a:pt x="180406" y="128162"/>
                </a:lnTo>
                <a:lnTo>
                  <a:pt x="184116" y="114125"/>
                </a:lnTo>
                <a:lnTo>
                  <a:pt x="185885" y="98918"/>
                </a:lnTo>
                <a:lnTo>
                  <a:pt x="186028" y="92988"/>
                </a:lnTo>
                <a:lnTo>
                  <a:pt x="185681" y="87720"/>
                </a:lnTo>
                <a:lnTo>
                  <a:pt x="185003" y="77405"/>
                </a:lnTo>
                <a:lnTo>
                  <a:pt x="183021" y="67870"/>
                </a:lnTo>
                <a:lnTo>
                  <a:pt x="181997" y="62948"/>
                </a:lnTo>
                <a:lnTo>
                  <a:pt x="177110" y="49719"/>
                </a:lnTo>
              </a:path>
              <a:path w="186028" h="186162">
                <a:moveTo>
                  <a:pt x="177110" y="49719"/>
                </a:moveTo>
                <a:lnTo>
                  <a:pt x="170443" y="37821"/>
                </a:lnTo>
                <a:lnTo>
                  <a:pt x="162096" y="27357"/>
                </a:lnTo>
                <a:lnTo>
                  <a:pt x="152170" y="18429"/>
                </a:lnTo>
                <a:lnTo>
                  <a:pt x="140766" y="11140"/>
                </a:lnTo>
                <a:lnTo>
                  <a:pt x="127986" y="5593"/>
                </a:lnTo>
                <a:lnTo>
                  <a:pt x="113928" y="1890"/>
                </a:lnTo>
                <a:lnTo>
                  <a:pt x="105989" y="975"/>
                </a:lnTo>
                <a:lnTo>
                  <a:pt x="98695" y="135"/>
                </a:lnTo>
                <a:lnTo>
                  <a:pt x="92921" y="0"/>
                </a:lnTo>
                <a:lnTo>
                  <a:pt x="77277" y="1028"/>
                </a:lnTo>
                <a:lnTo>
                  <a:pt x="62784" y="4045"/>
                </a:lnTo>
                <a:lnTo>
                  <a:pt x="53933" y="7320"/>
                </a:lnTo>
                <a:lnTo>
                  <a:pt x="37644" y="15631"/>
                </a:lnTo>
                <a:lnTo>
                  <a:pt x="27195" y="23994"/>
                </a:lnTo>
                <a:lnTo>
                  <a:pt x="18293" y="33933"/>
                </a:lnTo>
              </a:path>
              <a:path w="186028" h="186162">
                <a:moveTo>
                  <a:pt x="18293" y="33933"/>
                </a:moveTo>
                <a:lnTo>
                  <a:pt x="11036" y="45345"/>
                </a:lnTo>
                <a:lnTo>
                  <a:pt x="7361" y="53865"/>
                </a:lnTo>
                <a:lnTo>
                  <a:pt x="3687" y="65156"/>
                </a:lnTo>
                <a:lnTo>
                  <a:pt x="1854" y="72177"/>
                </a:lnTo>
                <a:lnTo>
                  <a:pt x="127" y="87391"/>
                </a:lnTo>
                <a:lnTo>
                  <a:pt x="0" y="92988"/>
                </a:lnTo>
                <a:lnTo>
                  <a:pt x="339" y="98198"/>
                </a:lnTo>
                <a:lnTo>
                  <a:pt x="1019" y="108619"/>
                </a:lnTo>
                <a:lnTo>
                  <a:pt x="3014" y="118283"/>
                </a:lnTo>
                <a:lnTo>
                  <a:pt x="4012" y="123116"/>
                </a:lnTo>
                <a:lnTo>
                  <a:pt x="8880" y="136376"/>
                </a:lnTo>
                <a:lnTo>
                  <a:pt x="15523" y="148297"/>
                </a:lnTo>
                <a:lnTo>
                  <a:pt x="23843" y="158779"/>
                </a:lnTo>
                <a:lnTo>
                  <a:pt x="33742" y="167719"/>
                </a:lnTo>
                <a:lnTo>
                  <a:pt x="45121" y="175015"/>
                </a:lnTo>
                <a:lnTo>
                  <a:pt x="57880" y="180566"/>
                </a:lnTo>
                <a:lnTo>
                  <a:pt x="71922" y="184271"/>
                </a:lnTo>
              </a:path>
              <a:path w="186028" h="186162">
                <a:moveTo>
                  <a:pt x="71922" y="184271"/>
                </a:moveTo>
                <a:lnTo>
                  <a:pt x="87147" y="186026"/>
                </a:lnTo>
                <a:lnTo>
                  <a:pt x="92921" y="186162"/>
                </a:lnTo>
                <a:lnTo>
                  <a:pt x="108539" y="185137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8283182" y="3224108"/>
            <a:ext cx="167443" cy="167397"/>
          </a:xfrm>
          <a:custGeom>
            <a:avLst/>
            <a:gdLst/>
            <a:ahLst/>
            <a:cxnLst/>
            <a:rect l="l" t="t" r="r" b="b"/>
            <a:pathLst>
              <a:path w="167443" h="167397">
                <a:moveTo>
                  <a:pt x="0" y="83791"/>
                </a:moveTo>
                <a:lnTo>
                  <a:pt x="1253" y="98392"/>
                </a:lnTo>
                <a:lnTo>
                  <a:pt x="4873" y="112144"/>
                </a:lnTo>
                <a:lnTo>
                  <a:pt x="10654" y="124841"/>
                </a:lnTo>
                <a:lnTo>
                  <a:pt x="18385" y="136275"/>
                </a:lnTo>
                <a:lnTo>
                  <a:pt x="27859" y="146240"/>
                </a:lnTo>
                <a:lnTo>
                  <a:pt x="38868" y="154528"/>
                </a:lnTo>
                <a:lnTo>
                  <a:pt x="51203" y="160934"/>
                </a:lnTo>
                <a:lnTo>
                  <a:pt x="64657" y="165250"/>
                </a:lnTo>
                <a:lnTo>
                  <a:pt x="79020" y="167269"/>
                </a:lnTo>
                <a:lnTo>
                  <a:pt x="83721" y="167397"/>
                </a:lnTo>
                <a:lnTo>
                  <a:pt x="98377" y="166147"/>
                </a:lnTo>
                <a:lnTo>
                  <a:pt x="112168" y="162535"/>
                </a:lnTo>
                <a:lnTo>
                  <a:pt x="124888" y="156769"/>
                </a:lnTo>
                <a:lnTo>
                  <a:pt x="136334" y="149053"/>
                </a:lnTo>
                <a:lnTo>
                  <a:pt x="146303" y="139597"/>
                </a:lnTo>
                <a:lnTo>
                  <a:pt x="154590" y="128605"/>
                </a:lnTo>
                <a:lnTo>
                  <a:pt x="160990" y="116286"/>
                </a:lnTo>
                <a:lnTo>
                  <a:pt x="165300" y="102846"/>
                </a:lnTo>
                <a:lnTo>
                  <a:pt x="167316" y="88491"/>
                </a:lnTo>
                <a:lnTo>
                  <a:pt x="167443" y="83791"/>
                </a:lnTo>
                <a:lnTo>
                  <a:pt x="166199" y="69176"/>
                </a:lnTo>
                <a:lnTo>
                  <a:pt x="162600" y="55408"/>
                </a:lnTo>
                <a:lnTo>
                  <a:pt x="156851" y="42695"/>
                </a:lnTo>
                <a:lnTo>
                  <a:pt x="149155" y="31243"/>
                </a:lnTo>
                <a:lnTo>
                  <a:pt x="139715" y="21258"/>
                </a:lnTo>
                <a:lnTo>
                  <a:pt x="128735" y="12949"/>
                </a:lnTo>
                <a:lnTo>
                  <a:pt x="116418" y="6520"/>
                </a:lnTo>
                <a:lnTo>
                  <a:pt x="102968" y="2180"/>
                </a:lnTo>
                <a:lnTo>
                  <a:pt x="88588" y="135"/>
                </a:lnTo>
                <a:lnTo>
                  <a:pt x="83721" y="0"/>
                </a:lnTo>
                <a:lnTo>
                  <a:pt x="69129" y="1250"/>
                </a:lnTo>
                <a:lnTo>
                  <a:pt x="55379" y="4863"/>
                </a:lnTo>
                <a:lnTo>
                  <a:pt x="42678" y="10631"/>
                </a:lnTo>
                <a:lnTo>
                  <a:pt x="31234" y="18349"/>
                </a:lnTo>
                <a:lnTo>
                  <a:pt x="21255" y="27809"/>
                </a:lnTo>
                <a:lnTo>
                  <a:pt x="12948" y="38804"/>
                </a:lnTo>
                <a:lnTo>
                  <a:pt x="6521" y="51128"/>
                </a:lnTo>
                <a:lnTo>
                  <a:pt x="2181" y="64574"/>
                </a:lnTo>
                <a:lnTo>
                  <a:pt x="136" y="78935"/>
                </a:lnTo>
                <a:lnTo>
                  <a:pt x="0" y="83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8273983" y="3214911"/>
            <a:ext cx="186028" cy="185976"/>
          </a:xfrm>
          <a:custGeom>
            <a:avLst/>
            <a:gdLst/>
            <a:ahLst/>
            <a:cxnLst/>
            <a:rect l="l" t="t" r="r" b="b"/>
            <a:pathLst>
              <a:path w="186028" h="185976">
                <a:moveTo>
                  <a:pt x="108554" y="184954"/>
                </a:moveTo>
                <a:lnTo>
                  <a:pt x="120061" y="182573"/>
                </a:lnTo>
                <a:lnTo>
                  <a:pt x="123048" y="181956"/>
                </a:lnTo>
                <a:lnTo>
                  <a:pt x="126513" y="180681"/>
                </a:lnTo>
                <a:lnTo>
                  <a:pt x="136302" y="177080"/>
                </a:lnTo>
                <a:lnTo>
                  <a:pt x="148215" y="170426"/>
                </a:lnTo>
              </a:path>
              <a:path w="186028" h="185976">
                <a:moveTo>
                  <a:pt x="148215" y="170426"/>
                </a:moveTo>
                <a:lnTo>
                  <a:pt x="158686" y="162095"/>
                </a:lnTo>
                <a:lnTo>
                  <a:pt x="163186" y="157101"/>
                </a:lnTo>
                <a:lnTo>
                  <a:pt x="167615" y="152185"/>
                </a:lnTo>
                <a:lnTo>
                  <a:pt x="174901" y="140797"/>
                </a:lnTo>
                <a:lnTo>
                  <a:pt x="180443" y="128031"/>
                </a:lnTo>
                <a:lnTo>
                  <a:pt x="184140" y="113985"/>
                </a:lnTo>
                <a:lnTo>
                  <a:pt x="185135" y="105340"/>
                </a:lnTo>
                <a:lnTo>
                  <a:pt x="185892" y="98760"/>
                </a:lnTo>
                <a:lnTo>
                  <a:pt x="186028" y="92988"/>
                </a:lnTo>
                <a:lnTo>
                  <a:pt x="185528" y="85359"/>
                </a:lnTo>
                <a:lnTo>
                  <a:pt x="185003" y="77339"/>
                </a:lnTo>
                <a:lnTo>
                  <a:pt x="181997" y="62843"/>
                </a:lnTo>
                <a:lnTo>
                  <a:pt x="177110" y="49597"/>
                </a:lnTo>
                <a:lnTo>
                  <a:pt x="170443" y="37699"/>
                </a:lnTo>
                <a:lnTo>
                  <a:pt x="162096" y="27249"/>
                </a:lnTo>
              </a:path>
              <a:path w="186028" h="185976">
                <a:moveTo>
                  <a:pt x="162096" y="27249"/>
                </a:moveTo>
                <a:lnTo>
                  <a:pt x="152170" y="18343"/>
                </a:lnTo>
                <a:lnTo>
                  <a:pt x="140766" y="11081"/>
                </a:lnTo>
                <a:lnTo>
                  <a:pt x="127986" y="5559"/>
                </a:lnTo>
                <a:lnTo>
                  <a:pt x="120815" y="3681"/>
                </a:lnTo>
                <a:lnTo>
                  <a:pt x="113928" y="1878"/>
                </a:lnTo>
                <a:lnTo>
                  <a:pt x="98695" y="134"/>
                </a:lnTo>
                <a:lnTo>
                  <a:pt x="92921" y="0"/>
                </a:lnTo>
                <a:lnTo>
                  <a:pt x="77277" y="1021"/>
                </a:lnTo>
                <a:lnTo>
                  <a:pt x="62784" y="4019"/>
                </a:lnTo>
                <a:lnTo>
                  <a:pt x="49540" y="8897"/>
                </a:lnTo>
              </a:path>
              <a:path w="186028" h="185976">
                <a:moveTo>
                  <a:pt x="49540" y="8897"/>
                </a:moveTo>
                <a:lnTo>
                  <a:pt x="37644" y="15554"/>
                </a:lnTo>
                <a:lnTo>
                  <a:pt x="30672" y="21118"/>
                </a:lnTo>
                <a:lnTo>
                  <a:pt x="22527" y="29096"/>
                </a:lnTo>
                <a:lnTo>
                  <a:pt x="18293" y="33815"/>
                </a:lnTo>
                <a:lnTo>
                  <a:pt x="11036" y="45222"/>
                </a:lnTo>
                <a:lnTo>
                  <a:pt x="8278" y="51620"/>
                </a:lnTo>
                <a:lnTo>
                  <a:pt x="5523" y="58014"/>
                </a:lnTo>
                <a:lnTo>
                  <a:pt x="1854" y="72095"/>
                </a:lnTo>
                <a:lnTo>
                  <a:pt x="127" y="87364"/>
                </a:lnTo>
                <a:lnTo>
                  <a:pt x="0" y="92988"/>
                </a:lnTo>
                <a:lnTo>
                  <a:pt x="955" y="107611"/>
                </a:lnTo>
                <a:lnTo>
                  <a:pt x="4020" y="123125"/>
                </a:lnTo>
                <a:lnTo>
                  <a:pt x="6459" y="129751"/>
                </a:lnTo>
                <a:lnTo>
                  <a:pt x="8897" y="136376"/>
                </a:lnTo>
                <a:lnTo>
                  <a:pt x="15553" y="148280"/>
                </a:lnTo>
                <a:lnTo>
                  <a:pt x="22191" y="156609"/>
                </a:lnTo>
                <a:lnTo>
                  <a:pt x="33806" y="167652"/>
                </a:lnTo>
                <a:lnTo>
                  <a:pt x="45205" y="174920"/>
                </a:lnTo>
                <a:lnTo>
                  <a:pt x="57988" y="180442"/>
                </a:lnTo>
                <a:lnTo>
                  <a:pt x="72054" y="184118"/>
                </a:lnTo>
                <a:lnTo>
                  <a:pt x="87305" y="185849"/>
                </a:lnTo>
                <a:lnTo>
                  <a:pt x="92921" y="185976"/>
                </a:lnTo>
                <a:lnTo>
                  <a:pt x="108554" y="184954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283182" y="3475297"/>
            <a:ext cx="167443" cy="167397"/>
          </a:xfrm>
          <a:custGeom>
            <a:avLst/>
            <a:gdLst/>
            <a:ahLst/>
            <a:cxnLst/>
            <a:rect l="l" t="t" r="r" b="b"/>
            <a:pathLst>
              <a:path w="167443" h="167397">
                <a:moveTo>
                  <a:pt x="0" y="83605"/>
                </a:moveTo>
                <a:lnTo>
                  <a:pt x="1250" y="98197"/>
                </a:lnTo>
                <a:lnTo>
                  <a:pt x="4863" y="111951"/>
                </a:lnTo>
                <a:lnTo>
                  <a:pt x="10631" y="124660"/>
                </a:lnTo>
                <a:lnTo>
                  <a:pt x="18347" y="136115"/>
                </a:lnTo>
                <a:lnTo>
                  <a:pt x="27802" y="146106"/>
                </a:lnTo>
                <a:lnTo>
                  <a:pt x="38790" y="154425"/>
                </a:lnTo>
                <a:lnTo>
                  <a:pt x="51103" y="160863"/>
                </a:lnTo>
                <a:lnTo>
                  <a:pt x="64533" y="165211"/>
                </a:lnTo>
                <a:lnTo>
                  <a:pt x="78873" y="167261"/>
                </a:lnTo>
                <a:lnTo>
                  <a:pt x="83721" y="167397"/>
                </a:lnTo>
                <a:lnTo>
                  <a:pt x="98362" y="166144"/>
                </a:lnTo>
                <a:lnTo>
                  <a:pt x="112138" y="162524"/>
                </a:lnTo>
                <a:lnTo>
                  <a:pt x="124848" y="156746"/>
                </a:lnTo>
                <a:lnTo>
                  <a:pt x="136287" y="149018"/>
                </a:lnTo>
                <a:lnTo>
                  <a:pt x="146252" y="139551"/>
                </a:lnTo>
                <a:lnTo>
                  <a:pt x="154540" y="128551"/>
                </a:lnTo>
                <a:lnTo>
                  <a:pt x="160948" y="116229"/>
                </a:lnTo>
                <a:lnTo>
                  <a:pt x="165272" y="102793"/>
                </a:lnTo>
                <a:lnTo>
                  <a:pt x="167308" y="88453"/>
                </a:lnTo>
                <a:lnTo>
                  <a:pt x="167443" y="83605"/>
                </a:lnTo>
                <a:lnTo>
                  <a:pt x="166196" y="68980"/>
                </a:lnTo>
                <a:lnTo>
                  <a:pt x="162590" y="55215"/>
                </a:lnTo>
                <a:lnTo>
                  <a:pt x="156829" y="42514"/>
                </a:lnTo>
                <a:lnTo>
                  <a:pt x="149117" y="31083"/>
                </a:lnTo>
                <a:lnTo>
                  <a:pt x="139658" y="21125"/>
                </a:lnTo>
                <a:lnTo>
                  <a:pt x="128657" y="12846"/>
                </a:lnTo>
                <a:lnTo>
                  <a:pt x="116318" y="6450"/>
                </a:lnTo>
                <a:lnTo>
                  <a:pt x="102844" y="2142"/>
                </a:lnTo>
                <a:lnTo>
                  <a:pt x="88440" y="127"/>
                </a:lnTo>
                <a:lnTo>
                  <a:pt x="83721" y="0"/>
                </a:lnTo>
                <a:lnTo>
                  <a:pt x="69113" y="1246"/>
                </a:lnTo>
                <a:lnTo>
                  <a:pt x="55349" y="4851"/>
                </a:lnTo>
                <a:lnTo>
                  <a:pt x="42638" y="10608"/>
                </a:lnTo>
                <a:lnTo>
                  <a:pt x="31186" y="18314"/>
                </a:lnTo>
                <a:lnTo>
                  <a:pt x="21204" y="27763"/>
                </a:lnTo>
                <a:lnTo>
                  <a:pt x="12899" y="38750"/>
                </a:lnTo>
                <a:lnTo>
                  <a:pt x="6479" y="51071"/>
                </a:lnTo>
                <a:lnTo>
                  <a:pt x="2152" y="64522"/>
                </a:lnTo>
                <a:lnTo>
                  <a:pt x="127" y="78897"/>
                </a:lnTo>
                <a:lnTo>
                  <a:pt x="0" y="83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8273983" y="3465914"/>
            <a:ext cx="186028" cy="185976"/>
          </a:xfrm>
          <a:custGeom>
            <a:avLst/>
            <a:gdLst/>
            <a:ahLst/>
            <a:cxnLst/>
            <a:rect l="l" t="t" r="r" b="b"/>
            <a:pathLst>
              <a:path w="186028" h="185976">
                <a:moveTo>
                  <a:pt x="108554" y="184954"/>
                </a:moveTo>
                <a:lnTo>
                  <a:pt x="123048" y="181956"/>
                </a:lnTo>
                <a:lnTo>
                  <a:pt x="127439" y="180340"/>
                </a:lnTo>
                <a:lnTo>
                  <a:pt x="136302" y="177080"/>
                </a:lnTo>
                <a:lnTo>
                  <a:pt x="142227" y="173770"/>
                </a:lnTo>
                <a:lnTo>
                  <a:pt x="148215" y="170426"/>
                </a:lnTo>
                <a:lnTo>
                  <a:pt x="158686" y="162095"/>
                </a:lnTo>
              </a:path>
              <a:path w="186028" h="185976">
                <a:moveTo>
                  <a:pt x="158686" y="162095"/>
                </a:moveTo>
                <a:lnTo>
                  <a:pt x="167615" y="152185"/>
                </a:lnTo>
                <a:lnTo>
                  <a:pt x="174901" y="140797"/>
                </a:lnTo>
                <a:lnTo>
                  <a:pt x="180443" y="128031"/>
                </a:lnTo>
                <a:lnTo>
                  <a:pt x="184140" y="113985"/>
                </a:lnTo>
              </a:path>
              <a:path w="186028" h="185976">
                <a:moveTo>
                  <a:pt x="184140" y="113985"/>
                </a:moveTo>
                <a:lnTo>
                  <a:pt x="185892" y="98760"/>
                </a:lnTo>
                <a:lnTo>
                  <a:pt x="185983" y="94912"/>
                </a:lnTo>
                <a:lnTo>
                  <a:pt x="186028" y="92988"/>
                </a:lnTo>
                <a:lnTo>
                  <a:pt x="185528" y="85394"/>
                </a:lnTo>
                <a:lnTo>
                  <a:pt x="185003" y="77405"/>
                </a:lnTo>
                <a:lnTo>
                  <a:pt x="183654" y="70919"/>
                </a:lnTo>
                <a:lnTo>
                  <a:pt x="181997" y="62948"/>
                </a:lnTo>
                <a:lnTo>
                  <a:pt x="177110" y="49719"/>
                </a:lnTo>
                <a:lnTo>
                  <a:pt x="170443" y="37821"/>
                </a:lnTo>
                <a:lnTo>
                  <a:pt x="166626" y="33036"/>
                </a:lnTo>
                <a:lnTo>
                  <a:pt x="162096" y="27357"/>
                </a:lnTo>
                <a:lnTo>
                  <a:pt x="157738" y="23437"/>
                </a:lnTo>
                <a:lnTo>
                  <a:pt x="152170" y="18429"/>
                </a:lnTo>
                <a:lnTo>
                  <a:pt x="140766" y="11140"/>
                </a:lnTo>
                <a:lnTo>
                  <a:pt x="127986" y="5593"/>
                </a:lnTo>
                <a:lnTo>
                  <a:pt x="113928" y="1890"/>
                </a:lnTo>
              </a:path>
              <a:path w="186028" h="185976">
                <a:moveTo>
                  <a:pt x="113928" y="1890"/>
                </a:moveTo>
                <a:lnTo>
                  <a:pt x="98695" y="135"/>
                </a:lnTo>
                <a:lnTo>
                  <a:pt x="92921" y="0"/>
                </a:lnTo>
                <a:lnTo>
                  <a:pt x="77277" y="1028"/>
                </a:lnTo>
                <a:lnTo>
                  <a:pt x="62784" y="4045"/>
                </a:lnTo>
                <a:lnTo>
                  <a:pt x="49540" y="8947"/>
                </a:lnTo>
                <a:lnTo>
                  <a:pt x="37644" y="15631"/>
                </a:lnTo>
                <a:lnTo>
                  <a:pt x="27195" y="23994"/>
                </a:lnTo>
                <a:lnTo>
                  <a:pt x="21586" y="30257"/>
                </a:lnTo>
                <a:lnTo>
                  <a:pt x="18293" y="33933"/>
                </a:lnTo>
                <a:lnTo>
                  <a:pt x="13329" y="41739"/>
                </a:lnTo>
                <a:lnTo>
                  <a:pt x="11036" y="45345"/>
                </a:lnTo>
                <a:lnTo>
                  <a:pt x="5523" y="58128"/>
                </a:lnTo>
                <a:lnTo>
                  <a:pt x="1854" y="72177"/>
                </a:lnTo>
              </a:path>
              <a:path w="186028" h="185976">
                <a:moveTo>
                  <a:pt x="1854" y="72177"/>
                </a:moveTo>
                <a:lnTo>
                  <a:pt x="127" y="87391"/>
                </a:lnTo>
                <a:lnTo>
                  <a:pt x="0" y="92988"/>
                </a:lnTo>
                <a:lnTo>
                  <a:pt x="1021" y="108629"/>
                </a:lnTo>
                <a:lnTo>
                  <a:pt x="4020" y="123125"/>
                </a:lnTo>
                <a:lnTo>
                  <a:pt x="6001" y="128507"/>
                </a:lnTo>
                <a:lnTo>
                  <a:pt x="8897" y="136376"/>
                </a:lnTo>
                <a:lnTo>
                  <a:pt x="12227" y="142331"/>
                </a:lnTo>
                <a:lnTo>
                  <a:pt x="15553" y="148280"/>
                </a:lnTo>
                <a:lnTo>
                  <a:pt x="23889" y="158739"/>
                </a:lnTo>
                <a:lnTo>
                  <a:pt x="33806" y="167652"/>
                </a:lnTo>
                <a:lnTo>
                  <a:pt x="45205" y="174920"/>
                </a:lnTo>
                <a:lnTo>
                  <a:pt x="57988" y="180442"/>
                </a:lnTo>
                <a:lnTo>
                  <a:pt x="72054" y="184118"/>
                </a:lnTo>
              </a:path>
              <a:path w="186028" h="185976">
                <a:moveTo>
                  <a:pt x="72054" y="184118"/>
                </a:moveTo>
                <a:lnTo>
                  <a:pt x="87305" y="185849"/>
                </a:lnTo>
                <a:lnTo>
                  <a:pt x="92921" y="185976"/>
                </a:lnTo>
                <a:lnTo>
                  <a:pt x="108554" y="184954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8283182" y="3726300"/>
            <a:ext cx="167443" cy="167397"/>
          </a:xfrm>
          <a:custGeom>
            <a:avLst/>
            <a:gdLst/>
            <a:ahLst/>
            <a:cxnLst/>
            <a:rect l="l" t="t" r="r" b="b"/>
            <a:pathLst>
              <a:path w="167443" h="167397">
                <a:moveTo>
                  <a:pt x="0" y="83791"/>
                </a:moveTo>
                <a:lnTo>
                  <a:pt x="1253" y="98416"/>
                </a:lnTo>
                <a:lnTo>
                  <a:pt x="4873" y="112181"/>
                </a:lnTo>
                <a:lnTo>
                  <a:pt x="10654" y="124882"/>
                </a:lnTo>
                <a:lnTo>
                  <a:pt x="18385" y="136314"/>
                </a:lnTo>
                <a:lnTo>
                  <a:pt x="27859" y="146272"/>
                </a:lnTo>
                <a:lnTo>
                  <a:pt x="38868" y="154551"/>
                </a:lnTo>
                <a:lnTo>
                  <a:pt x="51203" y="160947"/>
                </a:lnTo>
                <a:lnTo>
                  <a:pt x="64657" y="165255"/>
                </a:lnTo>
                <a:lnTo>
                  <a:pt x="79020" y="167270"/>
                </a:lnTo>
                <a:lnTo>
                  <a:pt x="83721" y="167397"/>
                </a:lnTo>
                <a:lnTo>
                  <a:pt x="98377" y="166150"/>
                </a:lnTo>
                <a:lnTo>
                  <a:pt x="112168" y="162545"/>
                </a:lnTo>
                <a:lnTo>
                  <a:pt x="124888" y="156788"/>
                </a:lnTo>
                <a:lnTo>
                  <a:pt x="136334" y="149083"/>
                </a:lnTo>
                <a:lnTo>
                  <a:pt x="146303" y="139634"/>
                </a:lnTo>
                <a:lnTo>
                  <a:pt x="154590" y="128646"/>
                </a:lnTo>
                <a:lnTo>
                  <a:pt x="160990" y="116325"/>
                </a:lnTo>
                <a:lnTo>
                  <a:pt x="165300" y="102875"/>
                </a:lnTo>
                <a:lnTo>
                  <a:pt x="167316" y="88499"/>
                </a:lnTo>
                <a:lnTo>
                  <a:pt x="167443" y="83791"/>
                </a:lnTo>
                <a:lnTo>
                  <a:pt x="166199" y="69200"/>
                </a:lnTo>
                <a:lnTo>
                  <a:pt x="162600" y="55445"/>
                </a:lnTo>
                <a:lnTo>
                  <a:pt x="156851" y="42736"/>
                </a:lnTo>
                <a:lnTo>
                  <a:pt x="149155" y="31282"/>
                </a:lnTo>
                <a:lnTo>
                  <a:pt x="139715" y="21291"/>
                </a:lnTo>
                <a:lnTo>
                  <a:pt x="128735" y="12972"/>
                </a:lnTo>
                <a:lnTo>
                  <a:pt x="116418" y="6533"/>
                </a:lnTo>
                <a:lnTo>
                  <a:pt x="102968" y="2185"/>
                </a:lnTo>
                <a:lnTo>
                  <a:pt x="88588" y="136"/>
                </a:lnTo>
                <a:lnTo>
                  <a:pt x="83721" y="0"/>
                </a:lnTo>
                <a:lnTo>
                  <a:pt x="69129" y="1253"/>
                </a:lnTo>
                <a:lnTo>
                  <a:pt x="55379" y="4873"/>
                </a:lnTo>
                <a:lnTo>
                  <a:pt x="42678" y="10651"/>
                </a:lnTo>
                <a:lnTo>
                  <a:pt x="31234" y="18378"/>
                </a:lnTo>
                <a:lnTo>
                  <a:pt x="21255" y="27846"/>
                </a:lnTo>
                <a:lnTo>
                  <a:pt x="12948" y="38845"/>
                </a:lnTo>
                <a:lnTo>
                  <a:pt x="6521" y="51167"/>
                </a:lnTo>
                <a:lnTo>
                  <a:pt x="2181" y="64603"/>
                </a:lnTo>
                <a:lnTo>
                  <a:pt x="136" y="78944"/>
                </a:lnTo>
                <a:lnTo>
                  <a:pt x="0" y="83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8273983" y="3717103"/>
            <a:ext cx="186028" cy="185976"/>
          </a:xfrm>
          <a:custGeom>
            <a:avLst/>
            <a:gdLst/>
            <a:ahLst/>
            <a:cxnLst/>
            <a:rect l="l" t="t" r="r" b="b"/>
            <a:pathLst>
              <a:path w="186028" h="185976">
                <a:moveTo>
                  <a:pt x="108554" y="184957"/>
                </a:moveTo>
                <a:lnTo>
                  <a:pt x="118269" y="182951"/>
                </a:lnTo>
                <a:lnTo>
                  <a:pt x="136302" y="177096"/>
                </a:lnTo>
                <a:lnTo>
                  <a:pt x="144313" y="172628"/>
                </a:lnTo>
                <a:lnTo>
                  <a:pt x="158686" y="162128"/>
                </a:lnTo>
                <a:lnTo>
                  <a:pt x="167615" y="152225"/>
                </a:lnTo>
                <a:lnTo>
                  <a:pt x="174901" y="140839"/>
                </a:lnTo>
                <a:lnTo>
                  <a:pt x="177683" y="134429"/>
                </a:lnTo>
                <a:lnTo>
                  <a:pt x="180443" y="128069"/>
                </a:lnTo>
                <a:lnTo>
                  <a:pt x="184140" y="114013"/>
                </a:lnTo>
                <a:lnTo>
                  <a:pt x="185892" y="98769"/>
                </a:lnTo>
                <a:lnTo>
                  <a:pt x="186028" y="92988"/>
                </a:lnTo>
                <a:lnTo>
                  <a:pt x="185528" y="85371"/>
                </a:lnTo>
                <a:lnTo>
                  <a:pt x="185003" y="77361"/>
                </a:lnTo>
                <a:lnTo>
                  <a:pt x="183532" y="70273"/>
                </a:lnTo>
                <a:lnTo>
                  <a:pt x="181997" y="62878"/>
                </a:lnTo>
                <a:lnTo>
                  <a:pt x="177110" y="49638"/>
                </a:lnTo>
                <a:lnTo>
                  <a:pt x="170443" y="37740"/>
                </a:lnTo>
                <a:lnTo>
                  <a:pt x="162096" y="27285"/>
                </a:lnTo>
                <a:lnTo>
                  <a:pt x="152170" y="18372"/>
                </a:lnTo>
                <a:lnTo>
                  <a:pt x="140766" y="11100"/>
                </a:lnTo>
              </a:path>
              <a:path w="186028" h="185976">
                <a:moveTo>
                  <a:pt x="140766" y="11100"/>
                </a:moveTo>
                <a:lnTo>
                  <a:pt x="127986" y="5571"/>
                </a:lnTo>
                <a:lnTo>
                  <a:pt x="123282" y="4336"/>
                </a:lnTo>
                <a:lnTo>
                  <a:pt x="113928" y="1882"/>
                </a:lnTo>
                <a:lnTo>
                  <a:pt x="98695" y="134"/>
                </a:lnTo>
                <a:lnTo>
                  <a:pt x="92921" y="0"/>
                </a:lnTo>
                <a:lnTo>
                  <a:pt x="85109" y="511"/>
                </a:lnTo>
                <a:lnTo>
                  <a:pt x="77277" y="1023"/>
                </a:lnTo>
                <a:lnTo>
                  <a:pt x="67584" y="3033"/>
                </a:lnTo>
                <a:lnTo>
                  <a:pt x="62784" y="4028"/>
                </a:lnTo>
                <a:lnTo>
                  <a:pt x="56284" y="6426"/>
                </a:lnTo>
                <a:lnTo>
                  <a:pt x="49540" y="8913"/>
                </a:lnTo>
                <a:lnTo>
                  <a:pt x="43592" y="12246"/>
                </a:lnTo>
                <a:lnTo>
                  <a:pt x="37644" y="15579"/>
                </a:lnTo>
                <a:lnTo>
                  <a:pt x="32431" y="19744"/>
                </a:lnTo>
                <a:lnTo>
                  <a:pt x="27195" y="23926"/>
                </a:lnTo>
                <a:lnTo>
                  <a:pt x="18293" y="33854"/>
                </a:lnTo>
                <a:lnTo>
                  <a:pt x="11036" y="45263"/>
                </a:lnTo>
                <a:lnTo>
                  <a:pt x="7362" y="53787"/>
                </a:lnTo>
                <a:lnTo>
                  <a:pt x="4300" y="62741"/>
                </a:lnTo>
                <a:lnTo>
                  <a:pt x="1854" y="72122"/>
                </a:lnTo>
                <a:lnTo>
                  <a:pt x="990" y="79748"/>
                </a:lnTo>
                <a:lnTo>
                  <a:pt x="127" y="87373"/>
                </a:lnTo>
                <a:lnTo>
                  <a:pt x="0" y="92988"/>
                </a:lnTo>
                <a:lnTo>
                  <a:pt x="510" y="100820"/>
                </a:lnTo>
                <a:lnTo>
                  <a:pt x="1021" y="108651"/>
                </a:lnTo>
                <a:lnTo>
                  <a:pt x="4020" y="123160"/>
                </a:lnTo>
                <a:lnTo>
                  <a:pt x="8897" y="136416"/>
                </a:lnTo>
              </a:path>
              <a:path w="186028" h="185976">
                <a:moveTo>
                  <a:pt x="8897" y="136416"/>
                </a:moveTo>
                <a:lnTo>
                  <a:pt x="15553" y="148321"/>
                </a:lnTo>
                <a:lnTo>
                  <a:pt x="23889" y="158775"/>
                </a:lnTo>
                <a:lnTo>
                  <a:pt x="28860" y="163239"/>
                </a:lnTo>
                <a:lnTo>
                  <a:pt x="33806" y="167681"/>
                </a:lnTo>
                <a:lnTo>
                  <a:pt x="37569" y="170077"/>
                </a:lnTo>
                <a:lnTo>
                  <a:pt x="45205" y="174940"/>
                </a:lnTo>
                <a:lnTo>
                  <a:pt x="51602" y="177699"/>
                </a:lnTo>
                <a:lnTo>
                  <a:pt x="57988" y="180453"/>
                </a:lnTo>
                <a:lnTo>
                  <a:pt x="72054" y="184122"/>
                </a:lnTo>
                <a:lnTo>
                  <a:pt x="77181" y="184703"/>
                </a:lnTo>
                <a:lnTo>
                  <a:pt x="87305" y="185849"/>
                </a:lnTo>
                <a:lnTo>
                  <a:pt x="91049" y="185934"/>
                </a:lnTo>
                <a:lnTo>
                  <a:pt x="92921" y="185976"/>
                </a:lnTo>
                <a:lnTo>
                  <a:pt x="108554" y="184957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8283182" y="3977489"/>
            <a:ext cx="167443" cy="167397"/>
          </a:xfrm>
          <a:custGeom>
            <a:avLst/>
            <a:gdLst/>
            <a:ahLst/>
            <a:cxnLst/>
            <a:rect l="l" t="t" r="r" b="b"/>
            <a:pathLst>
              <a:path w="167443" h="167397">
                <a:moveTo>
                  <a:pt x="0" y="83605"/>
                </a:moveTo>
                <a:lnTo>
                  <a:pt x="1250" y="98197"/>
                </a:lnTo>
                <a:lnTo>
                  <a:pt x="4863" y="111951"/>
                </a:lnTo>
                <a:lnTo>
                  <a:pt x="10631" y="124660"/>
                </a:lnTo>
                <a:lnTo>
                  <a:pt x="18347" y="136115"/>
                </a:lnTo>
                <a:lnTo>
                  <a:pt x="27802" y="146106"/>
                </a:lnTo>
                <a:lnTo>
                  <a:pt x="38790" y="154425"/>
                </a:lnTo>
                <a:lnTo>
                  <a:pt x="51103" y="160863"/>
                </a:lnTo>
                <a:lnTo>
                  <a:pt x="64533" y="165211"/>
                </a:lnTo>
                <a:lnTo>
                  <a:pt x="78873" y="167261"/>
                </a:lnTo>
                <a:lnTo>
                  <a:pt x="83721" y="167397"/>
                </a:lnTo>
                <a:lnTo>
                  <a:pt x="98362" y="166144"/>
                </a:lnTo>
                <a:lnTo>
                  <a:pt x="112138" y="162524"/>
                </a:lnTo>
                <a:lnTo>
                  <a:pt x="124848" y="156746"/>
                </a:lnTo>
                <a:lnTo>
                  <a:pt x="136287" y="149018"/>
                </a:lnTo>
                <a:lnTo>
                  <a:pt x="146252" y="139551"/>
                </a:lnTo>
                <a:lnTo>
                  <a:pt x="154540" y="128551"/>
                </a:lnTo>
                <a:lnTo>
                  <a:pt x="160948" y="116229"/>
                </a:lnTo>
                <a:lnTo>
                  <a:pt x="165272" y="102793"/>
                </a:lnTo>
                <a:lnTo>
                  <a:pt x="167308" y="88453"/>
                </a:lnTo>
                <a:lnTo>
                  <a:pt x="167443" y="83605"/>
                </a:lnTo>
                <a:lnTo>
                  <a:pt x="166196" y="69004"/>
                </a:lnTo>
                <a:lnTo>
                  <a:pt x="162590" y="55252"/>
                </a:lnTo>
                <a:lnTo>
                  <a:pt x="156829" y="42555"/>
                </a:lnTo>
                <a:lnTo>
                  <a:pt x="149117" y="31122"/>
                </a:lnTo>
                <a:lnTo>
                  <a:pt x="139658" y="21157"/>
                </a:lnTo>
                <a:lnTo>
                  <a:pt x="128657" y="12868"/>
                </a:lnTo>
                <a:lnTo>
                  <a:pt x="116318" y="6463"/>
                </a:lnTo>
                <a:lnTo>
                  <a:pt x="102844" y="2147"/>
                </a:lnTo>
                <a:lnTo>
                  <a:pt x="88440" y="127"/>
                </a:lnTo>
                <a:lnTo>
                  <a:pt x="83721" y="0"/>
                </a:lnTo>
                <a:lnTo>
                  <a:pt x="69113" y="1249"/>
                </a:lnTo>
                <a:lnTo>
                  <a:pt x="55349" y="4861"/>
                </a:lnTo>
                <a:lnTo>
                  <a:pt x="42638" y="10628"/>
                </a:lnTo>
                <a:lnTo>
                  <a:pt x="31186" y="18343"/>
                </a:lnTo>
                <a:lnTo>
                  <a:pt x="21204" y="27800"/>
                </a:lnTo>
                <a:lnTo>
                  <a:pt x="12899" y="38791"/>
                </a:lnTo>
                <a:lnTo>
                  <a:pt x="6479" y="51110"/>
                </a:lnTo>
                <a:lnTo>
                  <a:pt x="2152" y="64551"/>
                </a:lnTo>
                <a:lnTo>
                  <a:pt x="127" y="78906"/>
                </a:lnTo>
                <a:lnTo>
                  <a:pt x="0" y="83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273983" y="3968107"/>
            <a:ext cx="186028" cy="185976"/>
          </a:xfrm>
          <a:custGeom>
            <a:avLst/>
            <a:gdLst/>
            <a:ahLst/>
            <a:cxnLst/>
            <a:rect l="l" t="t" r="r" b="b"/>
            <a:pathLst>
              <a:path w="186028" h="185976">
                <a:moveTo>
                  <a:pt x="108554" y="184954"/>
                </a:moveTo>
                <a:lnTo>
                  <a:pt x="123048" y="181956"/>
                </a:lnTo>
                <a:lnTo>
                  <a:pt x="136302" y="177080"/>
                </a:lnTo>
                <a:lnTo>
                  <a:pt x="148215" y="170426"/>
                </a:lnTo>
                <a:lnTo>
                  <a:pt x="158686" y="162095"/>
                </a:lnTo>
                <a:lnTo>
                  <a:pt x="167615" y="152185"/>
                </a:lnTo>
                <a:lnTo>
                  <a:pt x="172430" y="144659"/>
                </a:lnTo>
                <a:lnTo>
                  <a:pt x="180443" y="128031"/>
                </a:lnTo>
                <a:lnTo>
                  <a:pt x="184140" y="113985"/>
                </a:lnTo>
                <a:lnTo>
                  <a:pt x="185892" y="98760"/>
                </a:lnTo>
                <a:lnTo>
                  <a:pt x="186028" y="92988"/>
                </a:lnTo>
                <a:lnTo>
                  <a:pt x="185003" y="77405"/>
                </a:lnTo>
                <a:lnTo>
                  <a:pt x="184037" y="72758"/>
                </a:lnTo>
                <a:lnTo>
                  <a:pt x="181997" y="62948"/>
                </a:lnTo>
                <a:lnTo>
                  <a:pt x="177110" y="49719"/>
                </a:lnTo>
                <a:lnTo>
                  <a:pt x="170443" y="37821"/>
                </a:lnTo>
                <a:lnTo>
                  <a:pt x="162096" y="27357"/>
                </a:lnTo>
              </a:path>
              <a:path w="186028" h="185976">
                <a:moveTo>
                  <a:pt x="162096" y="27357"/>
                </a:moveTo>
                <a:lnTo>
                  <a:pt x="152170" y="18429"/>
                </a:lnTo>
                <a:lnTo>
                  <a:pt x="146531" y="14825"/>
                </a:lnTo>
                <a:lnTo>
                  <a:pt x="140766" y="11140"/>
                </a:lnTo>
                <a:lnTo>
                  <a:pt x="127986" y="5593"/>
                </a:lnTo>
                <a:lnTo>
                  <a:pt x="113928" y="1890"/>
                </a:lnTo>
                <a:lnTo>
                  <a:pt x="98695" y="135"/>
                </a:lnTo>
                <a:lnTo>
                  <a:pt x="92921" y="0"/>
                </a:lnTo>
                <a:lnTo>
                  <a:pt x="77277" y="1028"/>
                </a:lnTo>
                <a:lnTo>
                  <a:pt x="69984" y="2546"/>
                </a:lnTo>
                <a:lnTo>
                  <a:pt x="62784" y="4045"/>
                </a:lnTo>
                <a:lnTo>
                  <a:pt x="49540" y="8947"/>
                </a:lnTo>
                <a:lnTo>
                  <a:pt x="37644" y="15631"/>
                </a:lnTo>
                <a:lnTo>
                  <a:pt x="27195" y="23994"/>
                </a:lnTo>
                <a:lnTo>
                  <a:pt x="22754" y="28952"/>
                </a:lnTo>
                <a:lnTo>
                  <a:pt x="18293" y="33933"/>
                </a:lnTo>
                <a:lnTo>
                  <a:pt x="14659" y="39647"/>
                </a:lnTo>
                <a:lnTo>
                  <a:pt x="11036" y="45345"/>
                </a:lnTo>
                <a:lnTo>
                  <a:pt x="5523" y="58128"/>
                </a:lnTo>
              </a:path>
              <a:path w="186028" h="185976">
                <a:moveTo>
                  <a:pt x="5523" y="58128"/>
                </a:moveTo>
                <a:lnTo>
                  <a:pt x="1854" y="72177"/>
                </a:lnTo>
                <a:lnTo>
                  <a:pt x="127" y="87391"/>
                </a:lnTo>
                <a:lnTo>
                  <a:pt x="63" y="90189"/>
                </a:lnTo>
                <a:lnTo>
                  <a:pt x="0" y="92988"/>
                </a:lnTo>
                <a:lnTo>
                  <a:pt x="1021" y="108629"/>
                </a:lnTo>
              </a:path>
              <a:path w="186028" h="185976">
                <a:moveTo>
                  <a:pt x="1021" y="108629"/>
                </a:moveTo>
                <a:lnTo>
                  <a:pt x="4020" y="123125"/>
                </a:lnTo>
                <a:lnTo>
                  <a:pt x="8897" y="136376"/>
                </a:lnTo>
                <a:lnTo>
                  <a:pt x="15553" y="148280"/>
                </a:lnTo>
                <a:lnTo>
                  <a:pt x="23889" y="158739"/>
                </a:lnTo>
                <a:lnTo>
                  <a:pt x="27208" y="161722"/>
                </a:lnTo>
                <a:lnTo>
                  <a:pt x="33806" y="167652"/>
                </a:lnTo>
                <a:lnTo>
                  <a:pt x="41382" y="172483"/>
                </a:lnTo>
                <a:lnTo>
                  <a:pt x="45205" y="174920"/>
                </a:lnTo>
                <a:lnTo>
                  <a:pt x="57988" y="180442"/>
                </a:lnTo>
                <a:lnTo>
                  <a:pt x="64993" y="182273"/>
                </a:lnTo>
                <a:lnTo>
                  <a:pt x="72054" y="184118"/>
                </a:lnTo>
                <a:lnTo>
                  <a:pt x="87305" y="185849"/>
                </a:lnTo>
                <a:lnTo>
                  <a:pt x="92921" y="185976"/>
                </a:lnTo>
                <a:lnTo>
                  <a:pt x="108554" y="184954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8283182" y="4228492"/>
            <a:ext cx="167443" cy="167397"/>
          </a:xfrm>
          <a:custGeom>
            <a:avLst/>
            <a:gdLst/>
            <a:ahLst/>
            <a:cxnLst/>
            <a:rect l="l" t="t" r="r" b="b"/>
            <a:pathLst>
              <a:path w="167443" h="167397">
                <a:moveTo>
                  <a:pt x="0" y="83791"/>
                </a:moveTo>
                <a:lnTo>
                  <a:pt x="1253" y="98416"/>
                </a:lnTo>
                <a:lnTo>
                  <a:pt x="4873" y="112181"/>
                </a:lnTo>
                <a:lnTo>
                  <a:pt x="10654" y="124882"/>
                </a:lnTo>
                <a:lnTo>
                  <a:pt x="18385" y="136314"/>
                </a:lnTo>
                <a:lnTo>
                  <a:pt x="27859" y="146272"/>
                </a:lnTo>
                <a:lnTo>
                  <a:pt x="38868" y="154551"/>
                </a:lnTo>
                <a:lnTo>
                  <a:pt x="51203" y="160947"/>
                </a:lnTo>
                <a:lnTo>
                  <a:pt x="64657" y="165255"/>
                </a:lnTo>
                <a:lnTo>
                  <a:pt x="79020" y="167270"/>
                </a:lnTo>
                <a:lnTo>
                  <a:pt x="83721" y="167397"/>
                </a:lnTo>
                <a:lnTo>
                  <a:pt x="98377" y="166150"/>
                </a:lnTo>
                <a:lnTo>
                  <a:pt x="112168" y="162545"/>
                </a:lnTo>
                <a:lnTo>
                  <a:pt x="124888" y="156788"/>
                </a:lnTo>
                <a:lnTo>
                  <a:pt x="136334" y="149083"/>
                </a:lnTo>
                <a:lnTo>
                  <a:pt x="146303" y="139634"/>
                </a:lnTo>
                <a:lnTo>
                  <a:pt x="154590" y="128646"/>
                </a:lnTo>
                <a:lnTo>
                  <a:pt x="160990" y="116325"/>
                </a:lnTo>
                <a:lnTo>
                  <a:pt x="165300" y="102875"/>
                </a:lnTo>
                <a:lnTo>
                  <a:pt x="167316" y="88499"/>
                </a:lnTo>
                <a:lnTo>
                  <a:pt x="167443" y="83791"/>
                </a:lnTo>
                <a:lnTo>
                  <a:pt x="166199" y="69200"/>
                </a:lnTo>
                <a:lnTo>
                  <a:pt x="162600" y="55445"/>
                </a:lnTo>
                <a:lnTo>
                  <a:pt x="156851" y="42736"/>
                </a:lnTo>
                <a:lnTo>
                  <a:pt x="149155" y="31282"/>
                </a:lnTo>
                <a:lnTo>
                  <a:pt x="139715" y="21291"/>
                </a:lnTo>
                <a:lnTo>
                  <a:pt x="128735" y="12972"/>
                </a:lnTo>
                <a:lnTo>
                  <a:pt x="116418" y="6533"/>
                </a:lnTo>
                <a:lnTo>
                  <a:pt x="102968" y="2185"/>
                </a:lnTo>
                <a:lnTo>
                  <a:pt x="88588" y="136"/>
                </a:lnTo>
                <a:lnTo>
                  <a:pt x="83721" y="0"/>
                </a:lnTo>
                <a:lnTo>
                  <a:pt x="69129" y="1253"/>
                </a:lnTo>
                <a:lnTo>
                  <a:pt x="55379" y="4873"/>
                </a:lnTo>
                <a:lnTo>
                  <a:pt x="42678" y="10651"/>
                </a:lnTo>
                <a:lnTo>
                  <a:pt x="31234" y="18378"/>
                </a:lnTo>
                <a:lnTo>
                  <a:pt x="21255" y="27846"/>
                </a:lnTo>
                <a:lnTo>
                  <a:pt x="12948" y="38845"/>
                </a:lnTo>
                <a:lnTo>
                  <a:pt x="6521" y="51167"/>
                </a:lnTo>
                <a:lnTo>
                  <a:pt x="2181" y="64603"/>
                </a:lnTo>
                <a:lnTo>
                  <a:pt x="136" y="78944"/>
                </a:lnTo>
                <a:lnTo>
                  <a:pt x="0" y="83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8273983" y="4219296"/>
            <a:ext cx="186028" cy="185976"/>
          </a:xfrm>
          <a:custGeom>
            <a:avLst/>
            <a:gdLst/>
            <a:ahLst/>
            <a:cxnLst/>
            <a:rect l="l" t="t" r="r" b="b"/>
            <a:pathLst>
              <a:path w="186028" h="185976">
                <a:moveTo>
                  <a:pt x="100735" y="185463"/>
                </a:moveTo>
                <a:lnTo>
                  <a:pt x="108554" y="184950"/>
                </a:lnTo>
                <a:lnTo>
                  <a:pt x="115777" y="183449"/>
                </a:lnTo>
                <a:lnTo>
                  <a:pt x="123048" y="181939"/>
                </a:lnTo>
                <a:lnTo>
                  <a:pt x="127701" y="180221"/>
                </a:lnTo>
                <a:lnTo>
                  <a:pt x="136302" y="177046"/>
                </a:lnTo>
                <a:lnTo>
                  <a:pt x="144192" y="172628"/>
                </a:lnTo>
                <a:lnTo>
                  <a:pt x="148215" y="170375"/>
                </a:lnTo>
                <a:lnTo>
                  <a:pt x="158686" y="162028"/>
                </a:lnTo>
                <a:lnTo>
                  <a:pt x="167615" y="152107"/>
                </a:lnTo>
                <a:lnTo>
                  <a:pt x="174901" y="140715"/>
                </a:lnTo>
                <a:lnTo>
                  <a:pt x="180443" y="127955"/>
                </a:lnTo>
                <a:lnTo>
                  <a:pt x="184140" y="113930"/>
                </a:lnTo>
              </a:path>
              <a:path w="186028" h="185976">
                <a:moveTo>
                  <a:pt x="184140" y="113930"/>
                </a:moveTo>
                <a:lnTo>
                  <a:pt x="185892" y="98742"/>
                </a:lnTo>
                <a:lnTo>
                  <a:pt x="185960" y="95865"/>
                </a:lnTo>
                <a:lnTo>
                  <a:pt x="186028" y="92988"/>
                </a:lnTo>
                <a:lnTo>
                  <a:pt x="185003" y="77361"/>
                </a:lnTo>
                <a:lnTo>
                  <a:pt x="183532" y="70273"/>
                </a:lnTo>
                <a:lnTo>
                  <a:pt x="181997" y="62878"/>
                </a:lnTo>
                <a:lnTo>
                  <a:pt x="177110" y="49638"/>
                </a:lnTo>
                <a:lnTo>
                  <a:pt x="170443" y="37740"/>
                </a:lnTo>
                <a:lnTo>
                  <a:pt x="164893" y="30789"/>
                </a:lnTo>
                <a:lnTo>
                  <a:pt x="152170" y="18372"/>
                </a:lnTo>
                <a:lnTo>
                  <a:pt x="140766" y="11100"/>
                </a:lnTo>
                <a:lnTo>
                  <a:pt x="127986" y="5571"/>
                </a:lnTo>
                <a:lnTo>
                  <a:pt x="113928" y="1882"/>
                </a:lnTo>
                <a:lnTo>
                  <a:pt x="98695" y="134"/>
                </a:lnTo>
                <a:lnTo>
                  <a:pt x="92921" y="0"/>
                </a:lnTo>
                <a:lnTo>
                  <a:pt x="77277" y="1023"/>
                </a:lnTo>
                <a:lnTo>
                  <a:pt x="62784" y="4028"/>
                </a:lnTo>
                <a:lnTo>
                  <a:pt x="49540" y="8913"/>
                </a:lnTo>
                <a:lnTo>
                  <a:pt x="37644" y="15579"/>
                </a:lnTo>
                <a:lnTo>
                  <a:pt x="27195" y="23926"/>
                </a:lnTo>
                <a:lnTo>
                  <a:pt x="18293" y="33854"/>
                </a:lnTo>
                <a:lnTo>
                  <a:pt x="11036" y="45263"/>
                </a:lnTo>
                <a:lnTo>
                  <a:pt x="5523" y="58052"/>
                </a:lnTo>
                <a:lnTo>
                  <a:pt x="1854" y="72122"/>
                </a:lnTo>
                <a:lnTo>
                  <a:pt x="127" y="87373"/>
                </a:lnTo>
              </a:path>
              <a:path w="186028" h="185976">
                <a:moveTo>
                  <a:pt x="127" y="87373"/>
                </a:moveTo>
                <a:lnTo>
                  <a:pt x="0" y="92988"/>
                </a:lnTo>
                <a:lnTo>
                  <a:pt x="1021" y="108585"/>
                </a:lnTo>
                <a:lnTo>
                  <a:pt x="4020" y="123055"/>
                </a:lnTo>
                <a:lnTo>
                  <a:pt x="8897" y="136294"/>
                </a:lnTo>
                <a:lnTo>
                  <a:pt x="15553" y="148199"/>
                </a:lnTo>
                <a:lnTo>
                  <a:pt x="23889" y="158667"/>
                </a:lnTo>
                <a:lnTo>
                  <a:pt x="33806" y="167595"/>
                </a:lnTo>
                <a:lnTo>
                  <a:pt x="45205" y="174881"/>
                </a:lnTo>
                <a:lnTo>
                  <a:pt x="57988" y="180420"/>
                </a:lnTo>
                <a:lnTo>
                  <a:pt x="72054" y="184110"/>
                </a:lnTo>
                <a:lnTo>
                  <a:pt x="77071" y="184682"/>
                </a:lnTo>
                <a:lnTo>
                  <a:pt x="87305" y="185848"/>
                </a:lnTo>
                <a:lnTo>
                  <a:pt x="91049" y="185933"/>
                </a:lnTo>
                <a:lnTo>
                  <a:pt x="92921" y="185976"/>
                </a:lnTo>
                <a:lnTo>
                  <a:pt x="100735" y="185463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8283182" y="4479681"/>
            <a:ext cx="167443" cy="167397"/>
          </a:xfrm>
          <a:custGeom>
            <a:avLst/>
            <a:gdLst/>
            <a:ahLst/>
            <a:cxnLst/>
            <a:rect l="l" t="t" r="r" b="b"/>
            <a:pathLst>
              <a:path w="167443" h="167397">
                <a:moveTo>
                  <a:pt x="0" y="83605"/>
                </a:moveTo>
                <a:lnTo>
                  <a:pt x="1250" y="98220"/>
                </a:lnTo>
                <a:lnTo>
                  <a:pt x="4863" y="111988"/>
                </a:lnTo>
                <a:lnTo>
                  <a:pt x="10631" y="124701"/>
                </a:lnTo>
                <a:lnTo>
                  <a:pt x="18347" y="136154"/>
                </a:lnTo>
                <a:lnTo>
                  <a:pt x="27802" y="146138"/>
                </a:lnTo>
                <a:lnTo>
                  <a:pt x="38790" y="154448"/>
                </a:lnTo>
                <a:lnTo>
                  <a:pt x="51103" y="160876"/>
                </a:lnTo>
                <a:lnTo>
                  <a:pt x="64533" y="165216"/>
                </a:lnTo>
                <a:lnTo>
                  <a:pt x="78873" y="167261"/>
                </a:lnTo>
                <a:lnTo>
                  <a:pt x="83721" y="167397"/>
                </a:lnTo>
                <a:lnTo>
                  <a:pt x="98362" y="166147"/>
                </a:lnTo>
                <a:lnTo>
                  <a:pt x="112138" y="162534"/>
                </a:lnTo>
                <a:lnTo>
                  <a:pt x="124848" y="156765"/>
                </a:lnTo>
                <a:lnTo>
                  <a:pt x="136287" y="149048"/>
                </a:lnTo>
                <a:lnTo>
                  <a:pt x="146252" y="139588"/>
                </a:lnTo>
                <a:lnTo>
                  <a:pt x="154540" y="128592"/>
                </a:lnTo>
                <a:lnTo>
                  <a:pt x="160948" y="116269"/>
                </a:lnTo>
                <a:lnTo>
                  <a:pt x="165272" y="102823"/>
                </a:lnTo>
                <a:lnTo>
                  <a:pt x="167308" y="88462"/>
                </a:lnTo>
                <a:lnTo>
                  <a:pt x="167443" y="83605"/>
                </a:lnTo>
                <a:lnTo>
                  <a:pt x="166196" y="69004"/>
                </a:lnTo>
                <a:lnTo>
                  <a:pt x="162590" y="55252"/>
                </a:lnTo>
                <a:lnTo>
                  <a:pt x="156829" y="42555"/>
                </a:lnTo>
                <a:lnTo>
                  <a:pt x="149117" y="31122"/>
                </a:lnTo>
                <a:lnTo>
                  <a:pt x="139658" y="21157"/>
                </a:lnTo>
                <a:lnTo>
                  <a:pt x="128657" y="12868"/>
                </a:lnTo>
                <a:lnTo>
                  <a:pt x="116318" y="6463"/>
                </a:lnTo>
                <a:lnTo>
                  <a:pt x="102844" y="2147"/>
                </a:lnTo>
                <a:lnTo>
                  <a:pt x="88440" y="127"/>
                </a:lnTo>
                <a:lnTo>
                  <a:pt x="83721" y="0"/>
                </a:lnTo>
                <a:lnTo>
                  <a:pt x="69113" y="1249"/>
                </a:lnTo>
                <a:lnTo>
                  <a:pt x="55349" y="4861"/>
                </a:lnTo>
                <a:lnTo>
                  <a:pt x="42638" y="10628"/>
                </a:lnTo>
                <a:lnTo>
                  <a:pt x="31186" y="18343"/>
                </a:lnTo>
                <a:lnTo>
                  <a:pt x="21204" y="27800"/>
                </a:lnTo>
                <a:lnTo>
                  <a:pt x="12899" y="38791"/>
                </a:lnTo>
                <a:lnTo>
                  <a:pt x="6479" y="51110"/>
                </a:lnTo>
                <a:lnTo>
                  <a:pt x="2152" y="64551"/>
                </a:lnTo>
                <a:lnTo>
                  <a:pt x="127" y="78906"/>
                </a:lnTo>
                <a:lnTo>
                  <a:pt x="0" y="83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273983" y="4470299"/>
            <a:ext cx="186028" cy="185976"/>
          </a:xfrm>
          <a:custGeom>
            <a:avLst/>
            <a:gdLst/>
            <a:ahLst/>
            <a:cxnLst/>
            <a:rect l="l" t="t" r="r" b="b"/>
            <a:pathLst>
              <a:path w="186028" h="185976">
                <a:moveTo>
                  <a:pt x="108554" y="184957"/>
                </a:moveTo>
                <a:lnTo>
                  <a:pt x="115776" y="183465"/>
                </a:lnTo>
                <a:lnTo>
                  <a:pt x="123048" y="181964"/>
                </a:lnTo>
                <a:lnTo>
                  <a:pt x="136302" y="177096"/>
                </a:lnTo>
                <a:lnTo>
                  <a:pt x="148215" y="170452"/>
                </a:lnTo>
                <a:lnTo>
                  <a:pt x="158686" y="162128"/>
                </a:lnTo>
                <a:lnTo>
                  <a:pt x="167615" y="152225"/>
                </a:lnTo>
                <a:lnTo>
                  <a:pt x="174901" y="140839"/>
                </a:lnTo>
                <a:lnTo>
                  <a:pt x="180443" y="128069"/>
                </a:lnTo>
                <a:lnTo>
                  <a:pt x="184140" y="114013"/>
                </a:lnTo>
                <a:lnTo>
                  <a:pt x="185892" y="98769"/>
                </a:lnTo>
                <a:lnTo>
                  <a:pt x="186028" y="92988"/>
                </a:lnTo>
                <a:lnTo>
                  <a:pt x="185003" y="77405"/>
                </a:lnTo>
                <a:lnTo>
                  <a:pt x="181997" y="62948"/>
                </a:lnTo>
                <a:lnTo>
                  <a:pt x="177110" y="49719"/>
                </a:lnTo>
                <a:lnTo>
                  <a:pt x="170443" y="37821"/>
                </a:lnTo>
                <a:lnTo>
                  <a:pt x="162096" y="27357"/>
                </a:lnTo>
                <a:lnTo>
                  <a:pt x="157119" y="22881"/>
                </a:lnTo>
                <a:lnTo>
                  <a:pt x="152170" y="18429"/>
                </a:lnTo>
                <a:lnTo>
                  <a:pt x="140766" y="11140"/>
                </a:lnTo>
                <a:lnTo>
                  <a:pt x="127986" y="5593"/>
                </a:lnTo>
                <a:lnTo>
                  <a:pt x="113928" y="1890"/>
                </a:lnTo>
                <a:lnTo>
                  <a:pt x="98695" y="135"/>
                </a:lnTo>
                <a:lnTo>
                  <a:pt x="92921" y="0"/>
                </a:lnTo>
                <a:lnTo>
                  <a:pt x="77277" y="1028"/>
                </a:lnTo>
                <a:lnTo>
                  <a:pt x="69984" y="2546"/>
                </a:lnTo>
                <a:lnTo>
                  <a:pt x="62784" y="4045"/>
                </a:lnTo>
                <a:lnTo>
                  <a:pt x="49540" y="8947"/>
                </a:lnTo>
                <a:lnTo>
                  <a:pt x="37644" y="15631"/>
                </a:lnTo>
                <a:lnTo>
                  <a:pt x="27195" y="23994"/>
                </a:lnTo>
                <a:lnTo>
                  <a:pt x="18293" y="33933"/>
                </a:lnTo>
                <a:lnTo>
                  <a:pt x="11036" y="45345"/>
                </a:lnTo>
                <a:lnTo>
                  <a:pt x="5523" y="58128"/>
                </a:lnTo>
                <a:lnTo>
                  <a:pt x="1854" y="72177"/>
                </a:lnTo>
                <a:lnTo>
                  <a:pt x="127" y="87391"/>
                </a:lnTo>
                <a:lnTo>
                  <a:pt x="0" y="92988"/>
                </a:lnTo>
                <a:lnTo>
                  <a:pt x="1021" y="108651"/>
                </a:lnTo>
                <a:lnTo>
                  <a:pt x="4020" y="123160"/>
                </a:lnTo>
                <a:lnTo>
                  <a:pt x="6455" y="129780"/>
                </a:lnTo>
                <a:lnTo>
                  <a:pt x="8897" y="136416"/>
                </a:lnTo>
                <a:lnTo>
                  <a:pt x="15553" y="148321"/>
                </a:lnTo>
                <a:lnTo>
                  <a:pt x="23889" y="158775"/>
                </a:lnTo>
                <a:lnTo>
                  <a:pt x="33806" y="167681"/>
                </a:lnTo>
                <a:lnTo>
                  <a:pt x="45205" y="174940"/>
                </a:lnTo>
                <a:lnTo>
                  <a:pt x="57988" y="180453"/>
                </a:lnTo>
              </a:path>
              <a:path w="186028" h="185976">
                <a:moveTo>
                  <a:pt x="57988" y="180453"/>
                </a:moveTo>
                <a:lnTo>
                  <a:pt x="72054" y="184122"/>
                </a:lnTo>
                <a:lnTo>
                  <a:pt x="87305" y="185849"/>
                </a:lnTo>
                <a:lnTo>
                  <a:pt x="92921" y="185976"/>
                </a:lnTo>
                <a:lnTo>
                  <a:pt x="108554" y="184957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283182" y="4730685"/>
            <a:ext cx="167443" cy="167397"/>
          </a:xfrm>
          <a:custGeom>
            <a:avLst/>
            <a:gdLst/>
            <a:ahLst/>
            <a:cxnLst/>
            <a:rect l="l" t="t" r="r" b="b"/>
            <a:pathLst>
              <a:path w="167443" h="167397">
                <a:moveTo>
                  <a:pt x="0" y="83791"/>
                </a:moveTo>
                <a:lnTo>
                  <a:pt x="1253" y="98416"/>
                </a:lnTo>
                <a:lnTo>
                  <a:pt x="4873" y="112181"/>
                </a:lnTo>
                <a:lnTo>
                  <a:pt x="10654" y="124882"/>
                </a:lnTo>
                <a:lnTo>
                  <a:pt x="18385" y="136314"/>
                </a:lnTo>
                <a:lnTo>
                  <a:pt x="27859" y="146272"/>
                </a:lnTo>
                <a:lnTo>
                  <a:pt x="38868" y="154551"/>
                </a:lnTo>
                <a:lnTo>
                  <a:pt x="51203" y="160947"/>
                </a:lnTo>
                <a:lnTo>
                  <a:pt x="64657" y="165255"/>
                </a:lnTo>
                <a:lnTo>
                  <a:pt x="79020" y="167270"/>
                </a:lnTo>
                <a:lnTo>
                  <a:pt x="83721" y="167397"/>
                </a:lnTo>
                <a:lnTo>
                  <a:pt x="98377" y="166150"/>
                </a:lnTo>
                <a:lnTo>
                  <a:pt x="112168" y="162545"/>
                </a:lnTo>
                <a:lnTo>
                  <a:pt x="124888" y="156788"/>
                </a:lnTo>
                <a:lnTo>
                  <a:pt x="136334" y="149083"/>
                </a:lnTo>
                <a:lnTo>
                  <a:pt x="146303" y="139634"/>
                </a:lnTo>
                <a:lnTo>
                  <a:pt x="154590" y="128646"/>
                </a:lnTo>
                <a:lnTo>
                  <a:pt x="160990" y="116325"/>
                </a:lnTo>
                <a:lnTo>
                  <a:pt x="165300" y="102875"/>
                </a:lnTo>
                <a:lnTo>
                  <a:pt x="167316" y="88499"/>
                </a:lnTo>
                <a:lnTo>
                  <a:pt x="167443" y="83791"/>
                </a:lnTo>
                <a:lnTo>
                  <a:pt x="166199" y="69200"/>
                </a:lnTo>
                <a:lnTo>
                  <a:pt x="162600" y="55445"/>
                </a:lnTo>
                <a:lnTo>
                  <a:pt x="156851" y="42736"/>
                </a:lnTo>
                <a:lnTo>
                  <a:pt x="149155" y="31282"/>
                </a:lnTo>
                <a:lnTo>
                  <a:pt x="139715" y="21291"/>
                </a:lnTo>
                <a:lnTo>
                  <a:pt x="128735" y="12972"/>
                </a:lnTo>
                <a:lnTo>
                  <a:pt x="116418" y="6533"/>
                </a:lnTo>
                <a:lnTo>
                  <a:pt x="102968" y="2185"/>
                </a:lnTo>
                <a:lnTo>
                  <a:pt x="88588" y="136"/>
                </a:lnTo>
                <a:lnTo>
                  <a:pt x="83721" y="0"/>
                </a:lnTo>
                <a:lnTo>
                  <a:pt x="69129" y="1253"/>
                </a:lnTo>
                <a:lnTo>
                  <a:pt x="55379" y="4873"/>
                </a:lnTo>
                <a:lnTo>
                  <a:pt x="42678" y="10651"/>
                </a:lnTo>
                <a:lnTo>
                  <a:pt x="31234" y="18378"/>
                </a:lnTo>
                <a:lnTo>
                  <a:pt x="21255" y="27846"/>
                </a:lnTo>
                <a:lnTo>
                  <a:pt x="12948" y="38845"/>
                </a:lnTo>
                <a:lnTo>
                  <a:pt x="6521" y="51167"/>
                </a:lnTo>
                <a:lnTo>
                  <a:pt x="2181" y="64603"/>
                </a:lnTo>
                <a:lnTo>
                  <a:pt x="136" y="78944"/>
                </a:lnTo>
                <a:lnTo>
                  <a:pt x="0" y="83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8273983" y="4721581"/>
            <a:ext cx="186028" cy="185883"/>
          </a:xfrm>
          <a:custGeom>
            <a:avLst/>
            <a:gdLst/>
            <a:ahLst/>
            <a:cxnLst/>
            <a:rect l="l" t="t" r="r" b="b"/>
            <a:pathLst>
              <a:path w="186028" h="185883">
                <a:moveTo>
                  <a:pt x="108554" y="184859"/>
                </a:moveTo>
                <a:lnTo>
                  <a:pt x="123048" y="181854"/>
                </a:lnTo>
                <a:lnTo>
                  <a:pt x="136302" y="176970"/>
                </a:lnTo>
                <a:lnTo>
                  <a:pt x="148215" y="170308"/>
                </a:lnTo>
                <a:lnTo>
                  <a:pt x="151701" y="167531"/>
                </a:lnTo>
                <a:lnTo>
                  <a:pt x="158686" y="161968"/>
                </a:lnTo>
                <a:lnTo>
                  <a:pt x="167615" y="152053"/>
                </a:lnTo>
                <a:lnTo>
                  <a:pt x="170646" y="147315"/>
                </a:lnTo>
                <a:lnTo>
                  <a:pt x="174901" y="140663"/>
                </a:lnTo>
                <a:lnTo>
                  <a:pt x="180443" y="127900"/>
                </a:lnTo>
                <a:lnTo>
                  <a:pt x="184140" y="113865"/>
                </a:lnTo>
                <a:lnTo>
                  <a:pt x="184721" y="108829"/>
                </a:lnTo>
                <a:lnTo>
                  <a:pt x="185892" y="98658"/>
                </a:lnTo>
                <a:lnTo>
                  <a:pt x="186028" y="92895"/>
                </a:lnTo>
              </a:path>
              <a:path w="186028" h="185883">
                <a:moveTo>
                  <a:pt x="186028" y="92895"/>
                </a:moveTo>
                <a:lnTo>
                  <a:pt x="185002" y="77263"/>
                </a:lnTo>
                <a:lnTo>
                  <a:pt x="181993" y="62780"/>
                </a:lnTo>
                <a:lnTo>
                  <a:pt x="180339" y="58305"/>
                </a:lnTo>
                <a:lnTo>
                  <a:pt x="177101" y="49545"/>
                </a:lnTo>
                <a:lnTo>
                  <a:pt x="170428" y="37656"/>
                </a:lnTo>
                <a:lnTo>
                  <a:pt x="162073" y="27212"/>
                </a:lnTo>
                <a:lnTo>
                  <a:pt x="152138" y="18312"/>
                </a:lnTo>
                <a:lnTo>
                  <a:pt x="140724" y="11055"/>
                </a:lnTo>
                <a:lnTo>
                  <a:pt x="127932" y="5540"/>
                </a:lnTo>
                <a:lnTo>
                  <a:pt x="113862" y="1865"/>
                </a:lnTo>
                <a:lnTo>
                  <a:pt x="98616" y="130"/>
                </a:lnTo>
                <a:lnTo>
                  <a:pt x="92921" y="0"/>
                </a:lnTo>
                <a:lnTo>
                  <a:pt x="77270" y="1022"/>
                </a:lnTo>
                <a:lnTo>
                  <a:pt x="62770" y="4023"/>
                </a:lnTo>
                <a:lnTo>
                  <a:pt x="58375" y="5642"/>
                </a:lnTo>
                <a:lnTo>
                  <a:pt x="49521" y="8903"/>
                </a:lnTo>
                <a:lnTo>
                  <a:pt x="37621" y="15564"/>
                </a:lnTo>
              </a:path>
              <a:path w="186028" h="185883">
                <a:moveTo>
                  <a:pt x="37621" y="15564"/>
                </a:moveTo>
                <a:lnTo>
                  <a:pt x="27171" y="23905"/>
                </a:lnTo>
                <a:lnTo>
                  <a:pt x="22712" y="28876"/>
                </a:lnTo>
                <a:lnTo>
                  <a:pt x="18268" y="33829"/>
                </a:lnTo>
                <a:lnTo>
                  <a:pt x="11013" y="45235"/>
                </a:lnTo>
              </a:path>
              <a:path w="186028" h="185883">
                <a:moveTo>
                  <a:pt x="11013" y="45235"/>
                </a:moveTo>
                <a:lnTo>
                  <a:pt x="5504" y="58025"/>
                </a:lnTo>
                <a:lnTo>
                  <a:pt x="1841" y="72100"/>
                </a:lnTo>
                <a:lnTo>
                  <a:pt x="123" y="87360"/>
                </a:lnTo>
                <a:lnTo>
                  <a:pt x="0" y="92895"/>
                </a:lnTo>
                <a:lnTo>
                  <a:pt x="1021" y="108514"/>
                </a:lnTo>
                <a:lnTo>
                  <a:pt x="4020" y="122997"/>
                </a:lnTo>
                <a:lnTo>
                  <a:pt x="8897" y="136242"/>
                </a:lnTo>
                <a:lnTo>
                  <a:pt x="15553" y="148147"/>
                </a:lnTo>
                <a:lnTo>
                  <a:pt x="23889" y="158610"/>
                </a:lnTo>
                <a:lnTo>
                  <a:pt x="30480" y="164539"/>
                </a:lnTo>
                <a:lnTo>
                  <a:pt x="45205" y="174807"/>
                </a:lnTo>
                <a:lnTo>
                  <a:pt x="53904" y="178571"/>
                </a:lnTo>
                <a:lnTo>
                  <a:pt x="61551" y="181271"/>
                </a:lnTo>
                <a:lnTo>
                  <a:pt x="72054" y="184021"/>
                </a:lnTo>
                <a:lnTo>
                  <a:pt x="87305" y="185755"/>
                </a:lnTo>
                <a:lnTo>
                  <a:pt x="92665" y="185877"/>
                </a:lnTo>
                <a:lnTo>
                  <a:pt x="92921" y="185883"/>
                </a:lnTo>
                <a:lnTo>
                  <a:pt x="108554" y="184859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8283182" y="4981874"/>
            <a:ext cx="167443" cy="167490"/>
          </a:xfrm>
          <a:custGeom>
            <a:avLst/>
            <a:gdLst/>
            <a:ahLst/>
            <a:cxnLst/>
            <a:rect l="l" t="t" r="r" b="b"/>
            <a:pathLst>
              <a:path w="167443" h="167490">
                <a:moveTo>
                  <a:pt x="0" y="83605"/>
                </a:moveTo>
                <a:lnTo>
                  <a:pt x="1249" y="98216"/>
                </a:lnTo>
                <a:lnTo>
                  <a:pt x="4858" y="111984"/>
                </a:lnTo>
                <a:lnTo>
                  <a:pt x="10620" y="124704"/>
                </a:lnTo>
                <a:lnTo>
                  <a:pt x="18327" y="136166"/>
                </a:lnTo>
                <a:lnTo>
                  <a:pt x="27774" y="146164"/>
                </a:lnTo>
                <a:lnTo>
                  <a:pt x="38751" y="154489"/>
                </a:lnTo>
                <a:lnTo>
                  <a:pt x="51053" y="160933"/>
                </a:lnTo>
                <a:lnTo>
                  <a:pt x="64471" y="165289"/>
                </a:lnTo>
                <a:lnTo>
                  <a:pt x="78800" y="167349"/>
                </a:lnTo>
                <a:lnTo>
                  <a:pt x="83721" y="167490"/>
                </a:lnTo>
                <a:lnTo>
                  <a:pt x="98354" y="166238"/>
                </a:lnTo>
                <a:lnTo>
                  <a:pt x="112123" y="162621"/>
                </a:lnTo>
                <a:lnTo>
                  <a:pt x="124827" y="156847"/>
                </a:lnTo>
                <a:lnTo>
                  <a:pt x="136263" y="149123"/>
                </a:lnTo>
                <a:lnTo>
                  <a:pt x="146227" y="139658"/>
                </a:lnTo>
                <a:lnTo>
                  <a:pt x="154516" y="128658"/>
                </a:lnTo>
                <a:lnTo>
                  <a:pt x="160927" y="116333"/>
                </a:lnTo>
                <a:lnTo>
                  <a:pt x="165258" y="102890"/>
                </a:lnTo>
                <a:lnTo>
                  <a:pt x="167304" y="88536"/>
                </a:lnTo>
                <a:lnTo>
                  <a:pt x="167443" y="83605"/>
                </a:lnTo>
                <a:lnTo>
                  <a:pt x="166196" y="69004"/>
                </a:lnTo>
                <a:lnTo>
                  <a:pt x="162590" y="55252"/>
                </a:lnTo>
                <a:lnTo>
                  <a:pt x="156829" y="42555"/>
                </a:lnTo>
                <a:lnTo>
                  <a:pt x="149117" y="31122"/>
                </a:lnTo>
                <a:lnTo>
                  <a:pt x="139658" y="21157"/>
                </a:lnTo>
                <a:lnTo>
                  <a:pt x="128657" y="12868"/>
                </a:lnTo>
                <a:lnTo>
                  <a:pt x="116318" y="6463"/>
                </a:lnTo>
                <a:lnTo>
                  <a:pt x="102844" y="2147"/>
                </a:lnTo>
                <a:lnTo>
                  <a:pt x="88440" y="127"/>
                </a:lnTo>
                <a:lnTo>
                  <a:pt x="83721" y="0"/>
                </a:lnTo>
                <a:lnTo>
                  <a:pt x="69113" y="1249"/>
                </a:lnTo>
                <a:lnTo>
                  <a:pt x="55349" y="4861"/>
                </a:lnTo>
                <a:lnTo>
                  <a:pt x="42638" y="10628"/>
                </a:lnTo>
                <a:lnTo>
                  <a:pt x="31186" y="18343"/>
                </a:lnTo>
                <a:lnTo>
                  <a:pt x="21204" y="27800"/>
                </a:lnTo>
                <a:lnTo>
                  <a:pt x="12899" y="38791"/>
                </a:lnTo>
                <a:lnTo>
                  <a:pt x="6479" y="51110"/>
                </a:lnTo>
                <a:lnTo>
                  <a:pt x="2152" y="64551"/>
                </a:lnTo>
                <a:lnTo>
                  <a:pt x="127" y="78906"/>
                </a:lnTo>
                <a:lnTo>
                  <a:pt x="0" y="83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8273983" y="4972491"/>
            <a:ext cx="186028" cy="185976"/>
          </a:xfrm>
          <a:custGeom>
            <a:avLst/>
            <a:gdLst/>
            <a:ahLst/>
            <a:cxnLst/>
            <a:rect l="l" t="t" r="r" b="b"/>
            <a:pathLst>
              <a:path w="186028" h="185976">
                <a:moveTo>
                  <a:pt x="108554" y="184957"/>
                </a:moveTo>
                <a:lnTo>
                  <a:pt x="123048" y="181964"/>
                </a:lnTo>
                <a:lnTo>
                  <a:pt x="136302" y="177096"/>
                </a:lnTo>
                <a:lnTo>
                  <a:pt x="148215" y="170452"/>
                </a:lnTo>
                <a:lnTo>
                  <a:pt x="155892" y="164349"/>
                </a:lnTo>
                <a:lnTo>
                  <a:pt x="158686" y="162128"/>
                </a:lnTo>
                <a:lnTo>
                  <a:pt x="167615" y="152225"/>
                </a:lnTo>
                <a:lnTo>
                  <a:pt x="174901" y="140839"/>
                </a:lnTo>
                <a:lnTo>
                  <a:pt x="180443" y="128069"/>
                </a:lnTo>
                <a:lnTo>
                  <a:pt x="184140" y="114013"/>
                </a:lnTo>
                <a:lnTo>
                  <a:pt x="185027" y="106298"/>
                </a:lnTo>
                <a:lnTo>
                  <a:pt x="185892" y="98769"/>
                </a:lnTo>
                <a:lnTo>
                  <a:pt x="186028" y="92988"/>
                </a:lnTo>
                <a:lnTo>
                  <a:pt x="185003" y="77361"/>
                </a:lnTo>
              </a:path>
              <a:path w="186028" h="185976">
                <a:moveTo>
                  <a:pt x="185003" y="77361"/>
                </a:moveTo>
                <a:lnTo>
                  <a:pt x="181997" y="62878"/>
                </a:lnTo>
                <a:lnTo>
                  <a:pt x="178663" y="53845"/>
                </a:lnTo>
                <a:lnTo>
                  <a:pt x="173815" y="43758"/>
                </a:lnTo>
                <a:lnTo>
                  <a:pt x="170443" y="37740"/>
                </a:lnTo>
                <a:lnTo>
                  <a:pt x="162096" y="27285"/>
                </a:lnTo>
                <a:lnTo>
                  <a:pt x="154998" y="20911"/>
                </a:lnTo>
                <a:lnTo>
                  <a:pt x="148049" y="15744"/>
                </a:lnTo>
                <a:lnTo>
                  <a:pt x="140766" y="11100"/>
                </a:lnTo>
                <a:lnTo>
                  <a:pt x="127986" y="5571"/>
                </a:lnTo>
                <a:lnTo>
                  <a:pt x="113928" y="1882"/>
                </a:lnTo>
                <a:lnTo>
                  <a:pt x="98695" y="134"/>
                </a:lnTo>
                <a:lnTo>
                  <a:pt x="93190" y="6"/>
                </a:lnTo>
                <a:lnTo>
                  <a:pt x="92921" y="0"/>
                </a:lnTo>
                <a:lnTo>
                  <a:pt x="77277" y="1023"/>
                </a:lnTo>
                <a:lnTo>
                  <a:pt x="62784" y="4028"/>
                </a:lnTo>
                <a:lnTo>
                  <a:pt x="49540" y="8913"/>
                </a:lnTo>
                <a:lnTo>
                  <a:pt x="37644" y="15579"/>
                </a:lnTo>
              </a:path>
              <a:path w="186028" h="185976">
                <a:moveTo>
                  <a:pt x="37644" y="15579"/>
                </a:moveTo>
                <a:lnTo>
                  <a:pt x="27195" y="23926"/>
                </a:lnTo>
                <a:lnTo>
                  <a:pt x="21261" y="30544"/>
                </a:lnTo>
                <a:lnTo>
                  <a:pt x="11036" y="45263"/>
                </a:lnTo>
                <a:lnTo>
                  <a:pt x="5523" y="58052"/>
                </a:lnTo>
                <a:lnTo>
                  <a:pt x="1854" y="72122"/>
                </a:lnTo>
                <a:lnTo>
                  <a:pt x="127" y="87373"/>
                </a:lnTo>
                <a:lnTo>
                  <a:pt x="0" y="92988"/>
                </a:lnTo>
                <a:lnTo>
                  <a:pt x="510" y="100820"/>
                </a:lnTo>
                <a:lnTo>
                  <a:pt x="1021" y="108651"/>
                </a:lnTo>
                <a:lnTo>
                  <a:pt x="4020" y="123160"/>
                </a:lnTo>
                <a:lnTo>
                  <a:pt x="8897" y="136416"/>
                </a:lnTo>
                <a:lnTo>
                  <a:pt x="15553" y="148321"/>
                </a:lnTo>
                <a:lnTo>
                  <a:pt x="23889" y="158775"/>
                </a:lnTo>
                <a:lnTo>
                  <a:pt x="33806" y="167681"/>
                </a:lnTo>
                <a:lnTo>
                  <a:pt x="45205" y="174940"/>
                </a:lnTo>
                <a:lnTo>
                  <a:pt x="56258" y="179707"/>
                </a:lnTo>
                <a:lnTo>
                  <a:pt x="64699" y="182204"/>
                </a:lnTo>
                <a:lnTo>
                  <a:pt x="72054" y="184122"/>
                </a:lnTo>
                <a:lnTo>
                  <a:pt x="87305" y="185849"/>
                </a:lnTo>
                <a:lnTo>
                  <a:pt x="92921" y="185976"/>
                </a:lnTo>
                <a:lnTo>
                  <a:pt x="108554" y="184957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8283182" y="5232877"/>
            <a:ext cx="167443" cy="167397"/>
          </a:xfrm>
          <a:custGeom>
            <a:avLst/>
            <a:gdLst/>
            <a:ahLst/>
            <a:cxnLst/>
            <a:rect l="l" t="t" r="r" b="b"/>
            <a:pathLst>
              <a:path w="167443" h="167397">
                <a:moveTo>
                  <a:pt x="0" y="83884"/>
                </a:moveTo>
                <a:lnTo>
                  <a:pt x="1254" y="98490"/>
                </a:lnTo>
                <a:lnTo>
                  <a:pt x="4879" y="112241"/>
                </a:lnTo>
                <a:lnTo>
                  <a:pt x="10665" y="124931"/>
                </a:lnTo>
                <a:lnTo>
                  <a:pt x="18404" y="136355"/>
                </a:lnTo>
                <a:lnTo>
                  <a:pt x="27888" y="146306"/>
                </a:lnTo>
                <a:lnTo>
                  <a:pt x="38907" y="154580"/>
                </a:lnTo>
                <a:lnTo>
                  <a:pt x="51253" y="160969"/>
                </a:lnTo>
                <a:lnTo>
                  <a:pt x="64719" y="165269"/>
                </a:lnTo>
                <a:lnTo>
                  <a:pt x="79094" y="167274"/>
                </a:lnTo>
                <a:lnTo>
                  <a:pt x="83721" y="167397"/>
                </a:lnTo>
                <a:lnTo>
                  <a:pt x="98385" y="166149"/>
                </a:lnTo>
                <a:lnTo>
                  <a:pt x="112182" y="162541"/>
                </a:lnTo>
                <a:lnTo>
                  <a:pt x="124908" y="156780"/>
                </a:lnTo>
                <a:lnTo>
                  <a:pt x="136358" y="149071"/>
                </a:lnTo>
                <a:lnTo>
                  <a:pt x="146328" y="139620"/>
                </a:lnTo>
                <a:lnTo>
                  <a:pt x="154614" y="128632"/>
                </a:lnTo>
                <a:lnTo>
                  <a:pt x="161011" y="116314"/>
                </a:lnTo>
                <a:lnTo>
                  <a:pt x="165314" y="102872"/>
                </a:lnTo>
                <a:lnTo>
                  <a:pt x="167320" y="88510"/>
                </a:lnTo>
                <a:lnTo>
                  <a:pt x="167443" y="83884"/>
                </a:lnTo>
                <a:lnTo>
                  <a:pt x="166200" y="69274"/>
                </a:lnTo>
                <a:lnTo>
                  <a:pt x="162605" y="55505"/>
                </a:lnTo>
                <a:lnTo>
                  <a:pt x="156862" y="42785"/>
                </a:lnTo>
                <a:lnTo>
                  <a:pt x="149174" y="31323"/>
                </a:lnTo>
                <a:lnTo>
                  <a:pt x="139744" y="21325"/>
                </a:lnTo>
                <a:lnTo>
                  <a:pt x="128774" y="13000"/>
                </a:lnTo>
                <a:lnTo>
                  <a:pt x="116469" y="6556"/>
                </a:lnTo>
                <a:lnTo>
                  <a:pt x="103030" y="2200"/>
                </a:lnTo>
                <a:lnTo>
                  <a:pt x="88662" y="140"/>
                </a:lnTo>
                <a:lnTo>
                  <a:pt x="83721" y="0"/>
                </a:lnTo>
                <a:lnTo>
                  <a:pt x="69137" y="1251"/>
                </a:lnTo>
                <a:lnTo>
                  <a:pt x="55393" y="4868"/>
                </a:lnTo>
                <a:lnTo>
                  <a:pt x="42698" y="10642"/>
                </a:lnTo>
                <a:lnTo>
                  <a:pt x="31258" y="18366"/>
                </a:lnTo>
                <a:lnTo>
                  <a:pt x="21280" y="27832"/>
                </a:lnTo>
                <a:lnTo>
                  <a:pt x="12973" y="38831"/>
                </a:lnTo>
                <a:lnTo>
                  <a:pt x="6542" y="51156"/>
                </a:lnTo>
                <a:lnTo>
                  <a:pt x="2195" y="64600"/>
                </a:lnTo>
                <a:lnTo>
                  <a:pt x="140" y="78954"/>
                </a:lnTo>
                <a:lnTo>
                  <a:pt x="0" y="838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273983" y="5223495"/>
            <a:ext cx="186028" cy="186162"/>
          </a:xfrm>
          <a:custGeom>
            <a:avLst/>
            <a:gdLst/>
            <a:ahLst/>
            <a:cxnLst/>
            <a:rect l="l" t="t" r="r" b="b"/>
            <a:pathLst>
              <a:path w="186028" h="186162">
                <a:moveTo>
                  <a:pt x="108561" y="185137"/>
                </a:moveTo>
                <a:lnTo>
                  <a:pt x="123062" y="182130"/>
                </a:lnTo>
                <a:lnTo>
                  <a:pt x="136321" y="177242"/>
                </a:lnTo>
                <a:lnTo>
                  <a:pt x="144183" y="172844"/>
                </a:lnTo>
                <a:lnTo>
                  <a:pt x="158710" y="162235"/>
                </a:lnTo>
                <a:lnTo>
                  <a:pt x="164664" y="155622"/>
                </a:lnTo>
                <a:lnTo>
                  <a:pt x="170100" y="148469"/>
                </a:lnTo>
                <a:lnTo>
                  <a:pt x="174923" y="140928"/>
                </a:lnTo>
                <a:lnTo>
                  <a:pt x="178579" y="132506"/>
                </a:lnTo>
                <a:lnTo>
                  <a:pt x="181732" y="123339"/>
                </a:lnTo>
                <a:lnTo>
                  <a:pt x="184153" y="114138"/>
                </a:lnTo>
                <a:lnTo>
                  <a:pt x="185896" y="98942"/>
                </a:lnTo>
                <a:lnTo>
                  <a:pt x="186028" y="93266"/>
                </a:lnTo>
                <a:lnTo>
                  <a:pt x="185347" y="82845"/>
                </a:lnTo>
                <a:lnTo>
                  <a:pt x="182009" y="63136"/>
                </a:lnTo>
                <a:lnTo>
                  <a:pt x="177136" y="49876"/>
                </a:lnTo>
                <a:lnTo>
                  <a:pt x="173767" y="43834"/>
                </a:lnTo>
                <a:lnTo>
                  <a:pt x="170488" y="37953"/>
                </a:lnTo>
                <a:lnTo>
                  <a:pt x="162164" y="27468"/>
                </a:lnTo>
                <a:lnTo>
                  <a:pt x="152266" y="18523"/>
                </a:lnTo>
              </a:path>
              <a:path w="186028" h="186162">
                <a:moveTo>
                  <a:pt x="152266" y="18523"/>
                </a:moveTo>
                <a:lnTo>
                  <a:pt x="140893" y="11217"/>
                </a:lnTo>
                <a:lnTo>
                  <a:pt x="134464" y="8410"/>
                </a:lnTo>
                <a:lnTo>
                  <a:pt x="128146" y="5652"/>
                </a:lnTo>
                <a:lnTo>
                  <a:pt x="120658" y="3663"/>
                </a:lnTo>
                <a:lnTo>
                  <a:pt x="114125" y="1928"/>
                </a:lnTo>
                <a:lnTo>
                  <a:pt x="98931" y="146"/>
                </a:lnTo>
                <a:lnTo>
                  <a:pt x="92921" y="0"/>
                </a:lnTo>
                <a:lnTo>
                  <a:pt x="77300" y="1025"/>
                </a:lnTo>
                <a:lnTo>
                  <a:pt x="67360" y="3092"/>
                </a:lnTo>
                <a:lnTo>
                  <a:pt x="54024" y="7290"/>
                </a:lnTo>
                <a:lnTo>
                  <a:pt x="43660" y="12261"/>
                </a:lnTo>
                <a:lnTo>
                  <a:pt x="37711" y="15601"/>
                </a:lnTo>
                <a:lnTo>
                  <a:pt x="27268" y="23956"/>
                </a:lnTo>
                <a:lnTo>
                  <a:pt x="18366" y="33891"/>
                </a:lnTo>
                <a:lnTo>
                  <a:pt x="14732" y="39601"/>
                </a:lnTo>
                <a:lnTo>
                  <a:pt x="11103" y="45304"/>
                </a:lnTo>
                <a:lnTo>
                  <a:pt x="5578" y="58095"/>
                </a:lnTo>
                <a:lnTo>
                  <a:pt x="1890" y="72162"/>
                </a:lnTo>
              </a:path>
              <a:path w="186028" h="186162">
                <a:moveTo>
                  <a:pt x="1890" y="72162"/>
                </a:moveTo>
                <a:lnTo>
                  <a:pt x="138" y="87405"/>
                </a:lnTo>
                <a:lnTo>
                  <a:pt x="0" y="93266"/>
                </a:lnTo>
                <a:lnTo>
                  <a:pt x="1022" y="108869"/>
                </a:lnTo>
              </a:path>
              <a:path w="186028" h="186162">
                <a:moveTo>
                  <a:pt x="1022" y="108869"/>
                </a:moveTo>
                <a:lnTo>
                  <a:pt x="4024" y="123339"/>
                </a:lnTo>
                <a:lnTo>
                  <a:pt x="8906" y="136573"/>
                </a:lnTo>
              </a:path>
              <a:path w="186028" h="186162">
                <a:moveTo>
                  <a:pt x="8906" y="136573"/>
                </a:moveTo>
                <a:lnTo>
                  <a:pt x="15568" y="148469"/>
                </a:lnTo>
                <a:lnTo>
                  <a:pt x="23912" y="158926"/>
                </a:lnTo>
                <a:lnTo>
                  <a:pt x="33838" y="167841"/>
                </a:lnTo>
                <a:lnTo>
                  <a:pt x="45248" y="175112"/>
                </a:lnTo>
                <a:lnTo>
                  <a:pt x="58041" y="180636"/>
                </a:lnTo>
                <a:lnTo>
                  <a:pt x="72120" y="184312"/>
                </a:lnTo>
                <a:lnTo>
                  <a:pt x="87384" y="186038"/>
                </a:lnTo>
                <a:lnTo>
                  <a:pt x="92921" y="186162"/>
                </a:lnTo>
                <a:lnTo>
                  <a:pt x="108561" y="185137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8283182" y="5484159"/>
            <a:ext cx="167443" cy="167369"/>
          </a:xfrm>
          <a:custGeom>
            <a:avLst/>
            <a:gdLst/>
            <a:ahLst/>
            <a:cxnLst/>
            <a:rect l="l" t="t" r="r" b="b"/>
            <a:pathLst>
              <a:path w="167443" h="167369">
                <a:moveTo>
                  <a:pt x="0" y="83512"/>
                </a:moveTo>
                <a:lnTo>
                  <a:pt x="1249" y="98122"/>
                </a:lnTo>
                <a:lnTo>
                  <a:pt x="4859" y="111889"/>
                </a:lnTo>
                <a:lnTo>
                  <a:pt x="10623" y="124606"/>
                </a:lnTo>
                <a:lnTo>
                  <a:pt x="18333" y="136066"/>
                </a:lnTo>
                <a:lnTo>
                  <a:pt x="27782" y="146060"/>
                </a:lnTo>
                <a:lnTo>
                  <a:pt x="38763" y="154381"/>
                </a:lnTo>
                <a:lnTo>
                  <a:pt x="51068" y="160822"/>
                </a:lnTo>
                <a:lnTo>
                  <a:pt x="64490" y="165174"/>
                </a:lnTo>
                <a:lnTo>
                  <a:pt x="78822" y="167230"/>
                </a:lnTo>
                <a:lnTo>
                  <a:pt x="83721" y="167369"/>
                </a:lnTo>
                <a:lnTo>
                  <a:pt x="98356" y="166117"/>
                </a:lnTo>
                <a:lnTo>
                  <a:pt x="112128" y="162501"/>
                </a:lnTo>
                <a:lnTo>
                  <a:pt x="124834" y="156728"/>
                </a:lnTo>
                <a:lnTo>
                  <a:pt x="136270" y="149005"/>
                </a:lnTo>
                <a:lnTo>
                  <a:pt x="146234" y="139540"/>
                </a:lnTo>
                <a:lnTo>
                  <a:pt x="154523" y="128542"/>
                </a:lnTo>
                <a:lnTo>
                  <a:pt x="160933" y="116217"/>
                </a:lnTo>
                <a:lnTo>
                  <a:pt x="165262" y="102774"/>
                </a:lnTo>
                <a:lnTo>
                  <a:pt x="167305" y="88420"/>
                </a:lnTo>
                <a:lnTo>
                  <a:pt x="167443" y="83512"/>
                </a:lnTo>
                <a:lnTo>
                  <a:pt x="166195" y="68906"/>
                </a:lnTo>
                <a:lnTo>
                  <a:pt x="162584" y="55155"/>
                </a:lnTo>
                <a:lnTo>
                  <a:pt x="156817" y="42465"/>
                </a:lnTo>
                <a:lnTo>
                  <a:pt x="149098" y="31042"/>
                </a:lnTo>
                <a:lnTo>
                  <a:pt x="139630" y="21090"/>
                </a:lnTo>
                <a:lnTo>
                  <a:pt x="128618" y="12817"/>
                </a:lnTo>
                <a:lnTo>
                  <a:pt x="116268" y="6427"/>
                </a:lnTo>
                <a:lnTo>
                  <a:pt x="102782" y="2127"/>
                </a:lnTo>
                <a:lnTo>
                  <a:pt x="88366" y="123"/>
                </a:lnTo>
                <a:lnTo>
                  <a:pt x="83721" y="0"/>
                </a:lnTo>
                <a:lnTo>
                  <a:pt x="69105" y="1248"/>
                </a:lnTo>
                <a:lnTo>
                  <a:pt x="55334" y="4855"/>
                </a:lnTo>
                <a:lnTo>
                  <a:pt x="42617" y="10616"/>
                </a:lnTo>
                <a:lnTo>
                  <a:pt x="31163" y="18326"/>
                </a:lnTo>
                <a:lnTo>
                  <a:pt x="21179" y="27777"/>
                </a:lnTo>
                <a:lnTo>
                  <a:pt x="12874" y="38764"/>
                </a:lnTo>
                <a:lnTo>
                  <a:pt x="6458" y="51082"/>
                </a:lnTo>
                <a:lnTo>
                  <a:pt x="2138" y="64525"/>
                </a:lnTo>
                <a:lnTo>
                  <a:pt x="123" y="78887"/>
                </a:lnTo>
                <a:lnTo>
                  <a:pt x="0" y="835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8273983" y="5474777"/>
            <a:ext cx="186028" cy="185911"/>
          </a:xfrm>
          <a:custGeom>
            <a:avLst/>
            <a:gdLst/>
            <a:ahLst/>
            <a:cxnLst/>
            <a:rect l="l" t="t" r="r" b="b"/>
            <a:pathLst>
              <a:path w="186028" h="185911">
                <a:moveTo>
                  <a:pt x="108552" y="184891"/>
                </a:moveTo>
                <a:lnTo>
                  <a:pt x="123044" y="181897"/>
                </a:lnTo>
                <a:lnTo>
                  <a:pt x="129664" y="179465"/>
                </a:lnTo>
                <a:lnTo>
                  <a:pt x="136296" y="177028"/>
                </a:lnTo>
                <a:lnTo>
                  <a:pt x="142369" y="173640"/>
                </a:lnTo>
                <a:lnTo>
                  <a:pt x="148208" y="170382"/>
                </a:lnTo>
                <a:lnTo>
                  <a:pt x="158679" y="162057"/>
                </a:lnTo>
                <a:lnTo>
                  <a:pt x="167608" y="152152"/>
                </a:lnTo>
                <a:lnTo>
                  <a:pt x="174894" y="140765"/>
                </a:lnTo>
                <a:lnTo>
                  <a:pt x="180437" y="127995"/>
                </a:lnTo>
                <a:lnTo>
                  <a:pt x="184137" y="113941"/>
                </a:lnTo>
                <a:lnTo>
                  <a:pt x="185891" y="98700"/>
                </a:lnTo>
                <a:lnTo>
                  <a:pt x="186028" y="92895"/>
                </a:lnTo>
                <a:lnTo>
                  <a:pt x="185507" y="84956"/>
                </a:lnTo>
                <a:lnTo>
                  <a:pt x="185002" y="77263"/>
                </a:lnTo>
                <a:lnTo>
                  <a:pt x="181993" y="62780"/>
                </a:lnTo>
                <a:lnTo>
                  <a:pt x="177101" y="49545"/>
                </a:lnTo>
                <a:lnTo>
                  <a:pt x="170428" y="37656"/>
                </a:lnTo>
                <a:lnTo>
                  <a:pt x="162073" y="27212"/>
                </a:lnTo>
                <a:lnTo>
                  <a:pt x="152138" y="18312"/>
                </a:lnTo>
                <a:lnTo>
                  <a:pt x="140724" y="11055"/>
                </a:lnTo>
                <a:lnTo>
                  <a:pt x="127932" y="5540"/>
                </a:lnTo>
              </a:path>
              <a:path w="186028" h="185911">
                <a:moveTo>
                  <a:pt x="127932" y="5540"/>
                </a:moveTo>
                <a:lnTo>
                  <a:pt x="113862" y="1865"/>
                </a:lnTo>
                <a:lnTo>
                  <a:pt x="98616" y="130"/>
                </a:lnTo>
              </a:path>
              <a:path w="186028" h="185911">
                <a:moveTo>
                  <a:pt x="98616" y="130"/>
                </a:moveTo>
                <a:lnTo>
                  <a:pt x="92921" y="0"/>
                </a:lnTo>
                <a:lnTo>
                  <a:pt x="77270" y="1022"/>
                </a:lnTo>
              </a:path>
              <a:path w="186028" h="185911">
                <a:moveTo>
                  <a:pt x="77270" y="1022"/>
                </a:moveTo>
                <a:lnTo>
                  <a:pt x="62770" y="4023"/>
                </a:lnTo>
                <a:lnTo>
                  <a:pt x="49521" y="8903"/>
                </a:lnTo>
                <a:lnTo>
                  <a:pt x="37621" y="15564"/>
                </a:lnTo>
                <a:lnTo>
                  <a:pt x="27171" y="23905"/>
                </a:lnTo>
              </a:path>
              <a:path w="186028" h="185911">
                <a:moveTo>
                  <a:pt x="27171" y="23905"/>
                </a:moveTo>
                <a:lnTo>
                  <a:pt x="18268" y="33829"/>
                </a:lnTo>
                <a:lnTo>
                  <a:pt x="11013" y="45235"/>
                </a:lnTo>
                <a:lnTo>
                  <a:pt x="5504" y="58025"/>
                </a:lnTo>
                <a:lnTo>
                  <a:pt x="1841" y="72100"/>
                </a:lnTo>
                <a:lnTo>
                  <a:pt x="123" y="87360"/>
                </a:lnTo>
                <a:lnTo>
                  <a:pt x="0" y="92895"/>
                </a:lnTo>
                <a:lnTo>
                  <a:pt x="1021" y="108557"/>
                </a:lnTo>
                <a:lnTo>
                  <a:pt x="4019" y="123066"/>
                </a:lnTo>
              </a:path>
              <a:path w="186028" h="185911">
                <a:moveTo>
                  <a:pt x="4019" y="123066"/>
                </a:moveTo>
                <a:lnTo>
                  <a:pt x="8894" y="136323"/>
                </a:lnTo>
                <a:lnTo>
                  <a:pt x="12221" y="142277"/>
                </a:lnTo>
                <a:lnTo>
                  <a:pt x="15548" y="148230"/>
                </a:lnTo>
                <a:lnTo>
                  <a:pt x="19715" y="153459"/>
                </a:lnTo>
                <a:lnTo>
                  <a:pt x="23882" y="158688"/>
                </a:lnTo>
                <a:lnTo>
                  <a:pt x="33797" y="167598"/>
                </a:lnTo>
                <a:lnTo>
                  <a:pt x="39499" y="171232"/>
                </a:lnTo>
                <a:lnTo>
                  <a:pt x="45193" y="174861"/>
                </a:lnTo>
                <a:lnTo>
                  <a:pt x="57972" y="180379"/>
                </a:lnTo>
                <a:lnTo>
                  <a:pt x="62622" y="181594"/>
                </a:lnTo>
                <a:lnTo>
                  <a:pt x="72034" y="184052"/>
                </a:lnTo>
                <a:lnTo>
                  <a:pt x="87281" y="185783"/>
                </a:lnTo>
                <a:lnTo>
                  <a:pt x="92921" y="185911"/>
                </a:lnTo>
                <a:lnTo>
                  <a:pt x="108552" y="184891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8283182" y="5735116"/>
            <a:ext cx="167443" cy="167406"/>
          </a:xfrm>
          <a:custGeom>
            <a:avLst/>
            <a:gdLst/>
            <a:ahLst/>
            <a:cxnLst/>
            <a:rect l="l" t="t" r="r" b="b"/>
            <a:pathLst>
              <a:path w="167443" h="167406">
                <a:moveTo>
                  <a:pt x="0" y="83596"/>
                </a:moveTo>
                <a:lnTo>
                  <a:pt x="1250" y="98253"/>
                </a:lnTo>
                <a:lnTo>
                  <a:pt x="4862" y="112044"/>
                </a:lnTo>
                <a:lnTo>
                  <a:pt x="10629" y="124767"/>
                </a:lnTo>
                <a:lnTo>
                  <a:pt x="18343" y="136217"/>
                </a:lnTo>
                <a:lnTo>
                  <a:pt x="27796" y="146192"/>
                </a:lnTo>
                <a:lnTo>
                  <a:pt x="38782" y="154488"/>
                </a:lnTo>
                <a:lnTo>
                  <a:pt x="51093" y="160902"/>
                </a:lnTo>
                <a:lnTo>
                  <a:pt x="64521" y="165230"/>
                </a:lnTo>
                <a:lnTo>
                  <a:pt x="78858" y="167270"/>
                </a:lnTo>
                <a:lnTo>
                  <a:pt x="83721" y="167406"/>
                </a:lnTo>
                <a:lnTo>
                  <a:pt x="98360" y="166161"/>
                </a:lnTo>
                <a:lnTo>
                  <a:pt x="112135" y="162560"/>
                </a:lnTo>
                <a:lnTo>
                  <a:pt x="124844" y="156808"/>
                </a:lnTo>
                <a:lnTo>
                  <a:pt x="136282" y="149106"/>
                </a:lnTo>
                <a:lnTo>
                  <a:pt x="146247" y="139659"/>
                </a:lnTo>
                <a:lnTo>
                  <a:pt x="154536" y="128670"/>
                </a:lnTo>
                <a:lnTo>
                  <a:pt x="160944" y="116343"/>
                </a:lnTo>
                <a:lnTo>
                  <a:pt x="165269" y="102879"/>
                </a:lnTo>
                <a:lnTo>
                  <a:pt x="167307" y="88484"/>
                </a:lnTo>
                <a:lnTo>
                  <a:pt x="167443" y="83596"/>
                </a:lnTo>
                <a:lnTo>
                  <a:pt x="166196" y="68982"/>
                </a:lnTo>
                <a:lnTo>
                  <a:pt x="162589" y="55224"/>
                </a:lnTo>
                <a:lnTo>
                  <a:pt x="156827" y="42526"/>
                </a:lnTo>
                <a:lnTo>
                  <a:pt x="149115" y="31094"/>
                </a:lnTo>
                <a:lnTo>
                  <a:pt x="139655" y="21134"/>
                </a:lnTo>
                <a:lnTo>
                  <a:pt x="128653" y="12852"/>
                </a:lnTo>
                <a:lnTo>
                  <a:pt x="116313" y="6453"/>
                </a:lnTo>
                <a:lnTo>
                  <a:pt x="102838" y="2142"/>
                </a:lnTo>
                <a:lnTo>
                  <a:pt x="88433" y="126"/>
                </a:lnTo>
                <a:lnTo>
                  <a:pt x="83721" y="0"/>
                </a:lnTo>
                <a:lnTo>
                  <a:pt x="69112" y="1248"/>
                </a:lnTo>
                <a:lnTo>
                  <a:pt x="55348" y="4855"/>
                </a:lnTo>
                <a:lnTo>
                  <a:pt x="42636" y="10617"/>
                </a:lnTo>
                <a:lnTo>
                  <a:pt x="31184" y="18327"/>
                </a:lnTo>
                <a:lnTo>
                  <a:pt x="21202" y="27779"/>
                </a:lnTo>
                <a:lnTo>
                  <a:pt x="12896" y="38768"/>
                </a:lnTo>
                <a:lnTo>
                  <a:pt x="6477" y="51088"/>
                </a:lnTo>
                <a:lnTo>
                  <a:pt x="2151" y="64534"/>
                </a:lnTo>
                <a:lnTo>
                  <a:pt x="127" y="78900"/>
                </a:lnTo>
                <a:lnTo>
                  <a:pt x="0" y="835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8273983" y="5725733"/>
            <a:ext cx="186028" cy="186171"/>
          </a:xfrm>
          <a:custGeom>
            <a:avLst/>
            <a:gdLst/>
            <a:ahLst/>
            <a:cxnLst/>
            <a:rect l="l" t="t" r="r" b="b"/>
            <a:pathLst>
              <a:path w="186028" h="186171">
                <a:moveTo>
                  <a:pt x="108537" y="185147"/>
                </a:moveTo>
                <a:lnTo>
                  <a:pt x="123017" y="182143"/>
                </a:lnTo>
                <a:lnTo>
                  <a:pt x="136260" y="177259"/>
                </a:lnTo>
              </a:path>
              <a:path w="186028" h="186171">
                <a:moveTo>
                  <a:pt x="136260" y="177259"/>
                </a:moveTo>
                <a:lnTo>
                  <a:pt x="148165" y="170597"/>
                </a:lnTo>
                <a:lnTo>
                  <a:pt x="153401" y="166425"/>
                </a:lnTo>
                <a:lnTo>
                  <a:pt x="158633" y="162257"/>
                </a:lnTo>
                <a:lnTo>
                  <a:pt x="167561" y="152340"/>
                </a:lnTo>
                <a:lnTo>
                  <a:pt x="174851" y="140948"/>
                </a:lnTo>
                <a:lnTo>
                  <a:pt x="180402" y="128181"/>
                </a:lnTo>
                <a:lnTo>
                  <a:pt x="182215" y="121324"/>
                </a:lnTo>
                <a:lnTo>
                  <a:pt x="184113" y="114141"/>
                </a:lnTo>
                <a:lnTo>
                  <a:pt x="184982" y="106680"/>
                </a:lnTo>
                <a:lnTo>
                  <a:pt x="185884" y="98928"/>
                </a:lnTo>
                <a:lnTo>
                  <a:pt x="186028" y="92978"/>
                </a:lnTo>
              </a:path>
              <a:path w="186028" h="186171">
                <a:moveTo>
                  <a:pt x="186028" y="92978"/>
                </a:moveTo>
                <a:lnTo>
                  <a:pt x="185003" y="77393"/>
                </a:lnTo>
                <a:lnTo>
                  <a:pt x="181997" y="62935"/>
                </a:lnTo>
                <a:lnTo>
                  <a:pt x="177109" y="49706"/>
                </a:lnTo>
                <a:lnTo>
                  <a:pt x="172619" y="41695"/>
                </a:lnTo>
                <a:lnTo>
                  <a:pt x="162093" y="27346"/>
                </a:lnTo>
                <a:lnTo>
                  <a:pt x="153244" y="19388"/>
                </a:lnTo>
                <a:lnTo>
                  <a:pt x="147794" y="15626"/>
                </a:lnTo>
                <a:lnTo>
                  <a:pt x="140762" y="11133"/>
                </a:lnTo>
                <a:lnTo>
                  <a:pt x="135715" y="8944"/>
                </a:lnTo>
                <a:lnTo>
                  <a:pt x="127980" y="5589"/>
                </a:lnTo>
                <a:lnTo>
                  <a:pt x="114831" y="2128"/>
                </a:lnTo>
                <a:lnTo>
                  <a:pt x="98687" y="135"/>
                </a:lnTo>
                <a:lnTo>
                  <a:pt x="92921" y="0"/>
                </a:lnTo>
                <a:lnTo>
                  <a:pt x="77276" y="1028"/>
                </a:lnTo>
                <a:lnTo>
                  <a:pt x="62782" y="4043"/>
                </a:lnTo>
                <a:lnTo>
                  <a:pt x="49538" y="8944"/>
                </a:lnTo>
                <a:lnTo>
                  <a:pt x="37641" y="15626"/>
                </a:lnTo>
              </a:path>
              <a:path w="186028" h="186171">
                <a:moveTo>
                  <a:pt x="37641" y="15626"/>
                </a:moveTo>
                <a:lnTo>
                  <a:pt x="27193" y="23988"/>
                </a:lnTo>
                <a:lnTo>
                  <a:pt x="21671" y="30152"/>
                </a:lnTo>
                <a:lnTo>
                  <a:pt x="11033" y="45339"/>
                </a:lnTo>
                <a:lnTo>
                  <a:pt x="5521" y="58121"/>
                </a:lnTo>
                <a:lnTo>
                  <a:pt x="1852" y="72172"/>
                </a:lnTo>
                <a:lnTo>
                  <a:pt x="126" y="87389"/>
                </a:lnTo>
                <a:lnTo>
                  <a:pt x="0" y="92978"/>
                </a:lnTo>
                <a:lnTo>
                  <a:pt x="1019" y="108618"/>
                </a:lnTo>
                <a:lnTo>
                  <a:pt x="4011" y="123119"/>
                </a:lnTo>
                <a:lnTo>
                  <a:pt x="6550" y="130040"/>
                </a:lnTo>
                <a:lnTo>
                  <a:pt x="8878" y="136383"/>
                </a:lnTo>
                <a:lnTo>
                  <a:pt x="15520" y="148306"/>
                </a:lnTo>
                <a:lnTo>
                  <a:pt x="23839" y="158788"/>
                </a:lnTo>
                <a:lnTo>
                  <a:pt x="33736" y="167727"/>
                </a:lnTo>
                <a:lnTo>
                  <a:pt x="43257" y="173833"/>
                </a:lnTo>
                <a:lnTo>
                  <a:pt x="57870" y="180574"/>
                </a:lnTo>
                <a:lnTo>
                  <a:pt x="71909" y="184278"/>
                </a:lnTo>
                <a:lnTo>
                  <a:pt x="87131" y="186035"/>
                </a:lnTo>
                <a:lnTo>
                  <a:pt x="92921" y="186171"/>
                </a:lnTo>
                <a:lnTo>
                  <a:pt x="108537" y="185147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283182" y="5986110"/>
            <a:ext cx="167443" cy="167406"/>
          </a:xfrm>
          <a:custGeom>
            <a:avLst/>
            <a:gdLst/>
            <a:ahLst/>
            <a:cxnLst/>
            <a:rect l="l" t="t" r="r" b="b"/>
            <a:pathLst>
              <a:path w="167443" h="167406">
                <a:moveTo>
                  <a:pt x="0" y="83810"/>
                </a:moveTo>
                <a:lnTo>
                  <a:pt x="1253" y="98423"/>
                </a:lnTo>
                <a:lnTo>
                  <a:pt x="4874" y="112182"/>
                </a:lnTo>
                <a:lnTo>
                  <a:pt x="10655" y="124880"/>
                </a:lnTo>
                <a:lnTo>
                  <a:pt x="18387" y="136312"/>
                </a:lnTo>
                <a:lnTo>
                  <a:pt x="27862" y="146272"/>
                </a:lnTo>
                <a:lnTo>
                  <a:pt x="38872" y="154554"/>
                </a:lnTo>
                <a:lnTo>
                  <a:pt x="51208" y="160953"/>
                </a:lnTo>
                <a:lnTo>
                  <a:pt x="64663" y="165263"/>
                </a:lnTo>
                <a:lnTo>
                  <a:pt x="79028" y="167279"/>
                </a:lnTo>
                <a:lnTo>
                  <a:pt x="83721" y="167406"/>
                </a:lnTo>
                <a:lnTo>
                  <a:pt x="98378" y="166158"/>
                </a:lnTo>
                <a:lnTo>
                  <a:pt x="112169" y="162550"/>
                </a:lnTo>
                <a:lnTo>
                  <a:pt x="124890" y="156789"/>
                </a:lnTo>
                <a:lnTo>
                  <a:pt x="136337" y="149079"/>
                </a:lnTo>
                <a:lnTo>
                  <a:pt x="146306" y="139627"/>
                </a:lnTo>
                <a:lnTo>
                  <a:pt x="154592" y="128638"/>
                </a:lnTo>
                <a:lnTo>
                  <a:pt x="160992" y="116318"/>
                </a:lnTo>
                <a:lnTo>
                  <a:pt x="165302" y="102872"/>
                </a:lnTo>
                <a:lnTo>
                  <a:pt x="167317" y="88506"/>
                </a:lnTo>
                <a:lnTo>
                  <a:pt x="167443" y="83810"/>
                </a:lnTo>
                <a:lnTo>
                  <a:pt x="166199" y="69210"/>
                </a:lnTo>
                <a:lnTo>
                  <a:pt x="162601" y="55450"/>
                </a:lnTo>
                <a:lnTo>
                  <a:pt x="156853" y="42738"/>
                </a:lnTo>
                <a:lnTo>
                  <a:pt x="149159" y="31282"/>
                </a:lnTo>
                <a:lnTo>
                  <a:pt x="139721" y="21291"/>
                </a:lnTo>
                <a:lnTo>
                  <a:pt x="128743" y="12973"/>
                </a:lnTo>
                <a:lnTo>
                  <a:pt x="116428" y="6535"/>
                </a:lnTo>
                <a:lnTo>
                  <a:pt x="102981" y="2187"/>
                </a:lnTo>
                <a:lnTo>
                  <a:pt x="88603" y="137"/>
                </a:lnTo>
                <a:lnTo>
                  <a:pt x="83721" y="0"/>
                </a:lnTo>
                <a:lnTo>
                  <a:pt x="69131" y="1252"/>
                </a:lnTo>
                <a:lnTo>
                  <a:pt x="55382" y="4870"/>
                </a:lnTo>
                <a:lnTo>
                  <a:pt x="42682" y="10645"/>
                </a:lnTo>
                <a:lnTo>
                  <a:pt x="31239" y="18370"/>
                </a:lnTo>
                <a:lnTo>
                  <a:pt x="21260" y="27836"/>
                </a:lnTo>
                <a:lnTo>
                  <a:pt x="12953" y="38834"/>
                </a:lnTo>
                <a:lnTo>
                  <a:pt x="6525" y="51157"/>
                </a:lnTo>
                <a:lnTo>
                  <a:pt x="2184" y="64596"/>
                </a:lnTo>
                <a:lnTo>
                  <a:pt x="136" y="78944"/>
                </a:lnTo>
                <a:lnTo>
                  <a:pt x="0" y="838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8273983" y="5976950"/>
            <a:ext cx="186028" cy="185948"/>
          </a:xfrm>
          <a:custGeom>
            <a:avLst/>
            <a:gdLst/>
            <a:ahLst/>
            <a:cxnLst/>
            <a:rect l="l" t="t" r="r" b="b"/>
            <a:pathLst>
              <a:path w="186028" h="185948">
                <a:moveTo>
                  <a:pt x="108555" y="184928"/>
                </a:moveTo>
                <a:lnTo>
                  <a:pt x="114084" y="183785"/>
                </a:lnTo>
                <a:lnTo>
                  <a:pt x="123049" y="181932"/>
                </a:lnTo>
                <a:lnTo>
                  <a:pt x="126062" y="180825"/>
                </a:lnTo>
                <a:lnTo>
                  <a:pt x="136304" y="177061"/>
                </a:lnTo>
                <a:lnTo>
                  <a:pt x="145197" y="172098"/>
                </a:lnTo>
                <a:lnTo>
                  <a:pt x="148217" y="170413"/>
                </a:lnTo>
                <a:lnTo>
                  <a:pt x="156782" y="163602"/>
                </a:lnTo>
                <a:lnTo>
                  <a:pt x="167617" y="152180"/>
                </a:lnTo>
                <a:lnTo>
                  <a:pt x="171636" y="145898"/>
                </a:lnTo>
                <a:lnTo>
                  <a:pt x="174903" y="140793"/>
                </a:lnTo>
                <a:lnTo>
                  <a:pt x="176700" y="136653"/>
                </a:lnTo>
                <a:lnTo>
                  <a:pt x="180445" y="128024"/>
                </a:lnTo>
                <a:lnTo>
                  <a:pt x="182977" y="118401"/>
                </a:lnTo>
                <a:lnTo>
                  <a:pt x="184142" y="113973"/>
                </a:lnTo>
                <a:lnTo>
                  <a:pt x="185027" y="106269"/>
                </a:lnTo>
                <a:lnTo>
                  <a:pt x="185893" y="98738"/>
                </a:lnTo>
                <a:lnTo>
                  <a:pt x="186028" y="92969"/>
                </a:lnTo>
                <a:lnTo>
                  <a:pt x="185003" y="77333"/>
                </a:lnTo>
              </a:path>
              <a:path w="186028" h="185948">
                <a:moveTo>
                  <a:pt x="185003" y="77333"/>
                </a:moveTo>
                <a:lnTo>
                  <a:pt x="181996" y="62844"/>
                </a:lnTo>
                <a:lnTo>
                  <a:pt x="177108" y="49603"/>
                </a:lnTo>
                <a:lnTo>
                  <a:pt x="170440" y="37707"/>
                </a:lnTo>
                <a:lnTo>
                  <a:pt x="162091" y="27256"/>
                </a:lnTo>
                <a:lnTo>
                  <a:pt x="152164" y="18348"/>
                </a:lnTo>
                <a:lnTo>
                  <a:pt x="144981" y="13773"/>
                </a:lnTo>
                <a:lnTo>
                  <a:pt x="136220" y="9122"/>
                </a:lnTo>
                <a:lnTo>
                  <a:pt x="127975" y="5560"/>
                </a:lnTo>
                <a:lnTo>
                  <a:pt x="113915" y="1877"/>
                </a:lnTo>
                <a:lnTo>
                  <a:pt x="98679" y="133"/>
                </a:lnTo>
                <a:lnTo>
                  <a:pt x="92921" y="0"/>
                </a:lnTo>
                <a:lnTo>
                  <a:pt x="77276" y="1022"/>
                </a:lnTo>
                <a:lnTo>
                  <a:pt x="62781" y="4023"/>
                </a:lnTo>
                <a:lnTo>
                  <a:pt x="49536" y="8905"/>
                </a:lnTo>
                <a:lnTo>
                  <a:pt x="37639" y="15566"/>
                </a:lnTo>
                <a:lnTo>
                  <a:pt x="27190" y="23909"/>
                </a:lnTo>
                <a:lnTo>
                  <a:pt x="22182" y="29492"/>
                </a:lnTo>
                <a:lnTo>
                  <a:pt x="11031" y="45241"/>
                </a:lnTo>
                <a:lnTo>
                  <a:pt x="8416" y="51310"/>
                </a:lnTo>
                <a:lnTo>
                  <a:pt x="5519" y="58032"/>
                </a:lnTo>
                <a:lnTo>
                  <a:pt x="1851" y="72107"/>
                </a:lnTo>
                <a:lnTo>
                  <a:pt x="126" y="87367"/>
                </a:lnTo>
                <a:lnTo>
                  <a:pt x="0" y="92969"/>
                </a:lnTo>
                <a:lnTo>
                  <a:pt x="1021" y="108622"/>
                </a:lnTo>
                <a:lnTo>
                  <a:pt x="3875" y="122423"/>
                </a:lnTo>
                <a:lnTo>
                  <a:pt x="8898" y="136377"/>
                </a:lnTo>
                <a:lnTo>
                  <a:pt x="14735" y="146816"/>
                </a:lnTo>
                <a:lnTo>
                  <a:pt x="23891" y="158737"/>
                </a:lnTo>
                <a:lnTo>
                  <a:pt x="32417" y="166394"/>
                </a:lnTo>
                <a:lnTo>
                  <a:pt x="45210" y="174907"/>
                </a:lnTo>
                <a:lnTo>
                  <a:pt x="57993" y="180423"/>
                </a:lnTo>
                <a:lnTo>
                  <a:pt x="68355" y="183127"/>
                </a:lnTo>
                <a:lnTo>
                  <a:pt x="87313" y="185821"/>
                </a:lnTo>
                <a:lnTo>
                  <a:pt x="92921" y="185948"/>
                </a:lnTo>
                <a:lnTo>
                  <a:pt x="108555" y="184928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8283182" y="6237327"/>
            <a:ext cx="167443" cy="167402"/>
          </a:xfrm>
          <a:custGeom>
            <a:avLst/>
            <a:gdLst/>
            <a:ahLst/>
            <a:cxnLst/>
            <a:rect l="l" t="t" r="r" b="b"/>
            <a:pathLst>
              <a:path w="167443" h="167402">
                <a:moveTo>
                  <a:pt x="0" y="83587"/>
                </a:moveTo>
                <a:lnTo>
                  <a:pt x="1250" y="98189"/>
                </a:lnTo>
                <a:lnTo>
                  <a:pt x="4862" y="111950"/>
                </a:lnTo>
                <a:lnTo>
                  <a:pt x="10628" y="124663"/>
                </a:lnTo>
                <a:lnTo>
                  <a:pt x="18342" y="136119"/>
                </a:lnTo>
                <a:lnTo>
                  <a:pt x="27795" y="146110"/>
                </a:lnTo>
                <a:lnTo>
                  <a:pt x="38780" y="154428"/>
                </a:lnTo>
                <a:lnTo>
                  <a:pt x="51090" y="160865"/>
                </a:lnTo>
                <a:lnTo>
                  <a:pt x="64518" y="165213"/>
                </a:lnTo>
                <a:lnTo>
                  <a:pt x="78855" y="167264"/>
                </a:lnTo>
                <a:lnTo>
                  <a:pt x="83721" y="167402"/>
                </a:lnTo>
                <a:lnTo>
                  <a:pt x="98360" y="166150"/>
                </a:lnTo>
                <a:lnTo>
                  <a:pt x="112134" y="162532"/>
                </a:lnTo>
                <a:lnTo>
                  <a:pt x="124843" y="156757"/>
                </a:lnTo>
                <a:lnTo>
                  <a:pt x="136281" y="149033"/>
                </a:lnTo>
                <a:lnTo>
                  <a:pt x="146246" y="139568"/>
                </a:lnTo>
                <a:lnTo>
                  <a:pt x="154534" y="128570"/>
                </a:lnTo>
                <a:lnTo>
                  <a:pt x="160943" y="116247"/>
                </a:lnTo>
                <a:lnTo>
                  <a:pt x="165268" y="102806"/>
                </a:lnTo>
                <a:lnTo>
                  <a:pt x="167307" y="88457"/>
                </a:lnTo>
                <a:lnTo>
                  <a:pt x="167443" y="83587"/>
                </a:lnTo>
                <a:lnTo>
                  <a:pt x="166196" y="68975"/>
                </a:lnTo>
                <a:lnTo>
                  <a:pt x="162589" y="55218"/>
                </a:lnTo>
                <a:lnTo>
                  <a:pt x="156826" y="42521"/>
                </a:lnTo>
                <a:lnTo>
                  <a:pt x="149113" y="31090"/>
                </a:lnTo>
                <a:lnTo>
                  <a:pt x="139653" y="21131"/>
                </a:lnTo>
                <a:lnTo>
                  <a:pt x="128650" y="12849"/>
                </a:lnTo>
                <a:lnTo>
                  <a:pt x="116308" y="6450"/>
                </a:lnTo>
                <a:lnTo>
                  <a:pt x="102832" y="2141"/>
                </a:lnTo>
                <a:lnTo>
                  <a:pt x="88425" y="126"/>
                </a:lnTo>
                <a:lnTo>
                  <a:pt x="83721" y="0"/>
                </a:lnTo>
                <a:lnTo>
                  <a:pt x="69112" y="1248"/>
                </a:lnTo>
                <a:lnTo>
                  <a:pt x="55346" y="4856"/>
                </a:lnTo>
                <a:lnTo>
                  <a:pt x="42633" y="10618"/>
                </a:lnTo>
                <a:lnTo>
                  <a:pt x="31182" y="18328"/>
                </a:lnTo>
                <a:lnTo>
                  <a:pt x="21199" y="27780"/>
                </a:lnTo>
                <a:lnTo>
                  <a:pt x="12894" y="38769"/>
                </a:lnTo>
                <a:lnTo>
                  <a:pt x="6475" y="51089"/>
                </a:lnTo>
                <a:lnTo>
                  <a:pt x="2149" y="64534"/>
                </a:lnTo>
                <a:lnTo>
                  <a:pt x="127" y="78899"/>
                </a:lnTo>
                <a:lnTo>
                  <a:pt x="0" y="83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8273983" y="6227935"/>
            <a:ext cx="186028" cy="185957"/>
          </a:xfrm>
          <a:custGeom>
            <a:avLst/>
            <a:gdLst/>
            <a:ahLst/>
            <a:cxnLst/>
            <a:rect l="l" t="t" r="r" b="b"/>
            <a:pathLst>
              <a:path w="186028" h="185957">
                <a:moveTo>
                  <a:pt x="108555" y="184937"/>
                </a:moveTo>
                <a:lnTo>
                  <a:pt x="123049" y="181942"/>
                </a:lnTo>
                <a:lnTo>
                  <a:pt x="130358" y="179255"/>
                </a:lnTo>
                <a:lnTo>
                  <a:pt x="136304" y="177070"/>
                </a:lnTo>
                <a:lnTo>
                  <a:pt x="141214" y="174330"/>
                </a:lnTo>
                <a:lnTo>
                  <a:pt x="148217" y="170422"/>
                </a:lnTo>
                <a:lnTo>
                  <a:pt x="158688" y="162095"/>
                </a:lnTo>
                <a:lnTo>
                  <a:pt x="164573" y="155567"/>
                </a:lnTo>
                <a:lnTo>
                  <a:pt x="171418" y="146248"/>
                </a:lnTo>
                <a:lnTo>
                  <a:pt x="174903" y="140802"/>
                </a:lnTo>
                <a:lnTo>
                  <a:pt x="180445" y="128034"/>
                </a:lnTo>
                <a:lnTo>
                  <a:pt x="182862" y="118844"/>
                </a:lnTo>
                <a:lnTo>
                  <a:pt x="185027" y="106278"/>
                </a:lnTo>
                <a:lnTo>
                  <a:pt x="185893" y="98747"/>
                </a:lnTo>
                <a:lnTo>
                  <a:pt x="186028" y="92978"/>
                </a:lnTo>
                <a:lnTo>
                  <a:pt x="185682" y="87717"/>
                </a:lnTo>
                <a:lnTo>
                  <a:pt x="185003" y="77393"/>
                </a:lnTo>
                <a:lnTo>
                  <a:pt x="183496" y="70145"/>
                </a:lnTo>
                <a:lnTo>
                  <a:pt x="181997" y="62935"/>
                </a:lnTo>
                <a:lnTo>
                  <a:pt x="178664" y="53914"/>
                </a:lnTo>
                <a:lnTo>
                  <a:pt x="170441" y="37809"/>
                </a:lnTo>
                <a:lnTo>
                  <a:pt x="162093" y="27346"/>
                </a:lnTo>
                <a:lnTo>
                  <a:pt x="152167" y="18420"/>
                </a:lnTo>
              </a:path>
              <a:path w="186028" h="185957">
                <a:moveTo>
                  <a:pt x="152167" y="18420"/>
                </a:moveTo>
                <a:lnTo>
                  <a:pt x="140762" y="11133"/>
                </a:lnTo>
                <a:lnTo>
                  <a:pt x="127980" y="5589"/>
                </a:lnTo>
                <a:lnTo>
                  <a:pt x="113922" y="1888"/>
                </a:lnTo>
                <a:lnTo>
                  <a:pt x="98687" y="135"/>
                </a:lnTo>
                <a:lnTo>
                  <a:pt x="92921" y="0"/>
                </a:lnTo>
                <a:lnTo>
                  <a:pt x="77276" y="1028"/>
                </a:lnTo>
                <a:lnTo>
                  <a:pt x="62782" y="4043"/>
                </a:lnTo>
                <a:lnTo>
                  <a:pt x="53346" y="7535"/>
                </a:lnTo>
                <a:lnTo>
                  <a:pt x="37641" y="15626"/>
                </a:lnTo>
                <a:lnTo>
                  <a:pt x="27193" y="23988"/>
                </a:lnTo>
                <a:lnTo>
                  <a:pt x="18290" y="33927"/>
                </a:lnTo>
                <a:lnTo>
                  <a:pt x="11033" y="45339"/>
                </a:lnTo>
                <a:lnTo>
                  <a:pt x="5521" y="58121"/>
                </a:lnTo>
                <a:lnTo>
                  <a:pt x="1852" y="72172"/>
                </a:lnTo>
                <a:lnTo>
                  <a:pt x="126" y="87389"/>
                </a:lnTo>
                <a:lnTo>
                  <a:pt x="0" y="92978"/>
                </a:lnTo>
                <a:lnTo>
                  <a:pt x="1021" y="108632"/>
                </a:lnTo>
                <a:lnTo>
                  <a:pt x="4020" y="123134"/>
                </a:lnTo>
                <a:lnTo>
                  <a:pt x="8898" y="136387"/>
                </a:lnTo>
                <a:lnTo>
                  <a:pt x="12401" y="142650"/>
                </a:lnTo>
                <a:lnTo>
                  <a:pt x="15554" y="148290"/>
                </a:lnTo>
                <a:lnTo>
                  <a:pt x="23891" y="158746"/>
                </a:lnTo>
                <a:lnTo>
                  <a:pt x="28876" y="163223"/>
                </a:lnTo>
                <a:lnTo>
                  <a:pt x="33809" y="167654"/>
                </a:lnTo>
                <a:lnTo>
                  <a:pt x="45210" y="174916"/>
                </a:lnTo>
                <a:lnTo>
                  <a:pt x="51577" y="177664"/>
                </a:lnTo>
                <a:lnTo>
                  <a:pt x="57993" y="180432"/>
                </a:lnTo>
                <a:lnTo>
                  <a:pt x="64265" y="182069"/>
                </a:lnTo>
                <a:lnTo>
                  <a:pt x="72060" y="184103"/>
                </a:lnTo>
                <a:lnTo>
                  <a:pt x="87313" y="185831"/>
                </a:lnTo>
                <a:lnTo>
                  <a:pt x="92921" y="185957"/>
                </a:lnTo>
                <a:lnTo>
                  <a:pt x="108555" y="184937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8283182" y="1466434"/>
            <a:ext cx="167443" cy="167397"/>
          </a:xfrm>
          <a:custGeom>
            <a:avLst/>
            <a:gdLst/>
            <a:ahLst/>
            <a:cxnLst/>
            <a:rect l="l" t="t" r="r" b="b"/>
            <a:pathLst>
              <a:path w="167443" h="167397">
                <a:moveTo>
                  <a:pt x="0" y="83884"/>
                </a:moveTo>
                <a:lnTo>
                  <a:pt x="1254" y="98490"/>
                </a:lnTo>
                <a:lnTo>
                  <a:pt x="4879" y="112241"/>
                </a:lnTo>
                <a:lnTo>
                  <a:pt x="10665" y="124931"/>
                </a:lnTo>
                <a:lnTo>
                  <a:pt x="18404" y="136355"/>
                </a:lnTo>
                <a:lnTo>
                  <a:pt x="27888" y="146306"/>
                </a:lnTo>
                <a:lnTo>
                  <a:pt x="38907" y="154580"/>
                </a:lnTo>
                <a:lnTo>
                  <a:pt x="51253" y="160969"/>
                </a:lnTo>
                <a:lnTo>
                  <a:pt x="64719" y="165269"/>
                </a:lnTo>
                <a:lnTo>
                  <a:pt x="79094" y="167274"/>
                </a:lnTo>
                <a:lnTo>
                  <a:pt x="83721" y="167397"/>
                </a:lnTo>
                <a:lnTo>
                  <a:pt x="98385" y="166149"/>
                </a:lnTo>
                <a:lnTo>
                  <a:pt x="112182" y="162541"/>
                </a:lnTo>
                <a:lnTo>
                  <a:pt x="124908" y="156780"/>
                </a:lnTo>
                <a:lnTo>
                  <a:pt x="136358" y="149071"/>
                </a:lnTo>
                <a:lnTo>
                  <a:pt x="146328" y="139620"/>
                </a:lnTo>
                <a:lnTo>
                  <a:pt x="154614" y="128632"/>
                </a:lnTo>
                <a:lnTo>
                  <a:pt x="161011" y="116314"/>
                </a:lnTo>
                <a:lnTo>
                  <a:pt x="165314" y="102872"/>
                </a:lnTo>
                <a:lnTo>
                  <a:pt x="167320" y="88510"/>
                </a:lnTo>
                <a:lnTo>
                  <a:pt x="167443" y="83884"/>
                </a:lnTo>
                <a:lnTo>
                  <a:pt x="166200" y="69274"/>
                </a:lnTo>
                <a:lnTo>
                  <a:pt x="162605" y="55505"/>
                </a:lnTo>
                <a:lnTo>
                  <a:pt x="156862" y="42785"/>
                </a:lnTo>
                <a:lnTo>
                  <a:pt x="149174" y="31323"/>
                </a:lnTo>
                <a:lnTo>
                  <a:pt x="139744" y="21325"/>
                </a:lnTo>
                <a:lnTo>
                  <a:pt x="128774" y="13000"/>
                </a:lnTo>
                <a:lnTo>
                  <a:pt x="116469" y="6556"/>
                </a:lnTo>
                <a:lnTo>
                  <a:pt x="103030" y="2200"/>
                </a:lnTo>
                <a:lnTo>
                  <a:pt x="88662" y="140"/>
                </a:lnTo>
                <a:lnTo>
                  <a:pt x="83721" y="0"/>
                </a:lnTo>
                <a:lnTo>
                  <a:pt x="69137" y="1251"/>
                </a:lnTo>
                <a:lnTo>
                  <a:pt x="55393" y="4868"/>
                </a:lnTo>
                <a:lnTo>
                  <a:pt x="42698" y="10642"/>
                </a:lnTo>
                <a:lnTo>
                  <a:pt x="31258" y="18366"/>
                </a:lnTo>
                <a:lnTo>
                  <a:pt x="21280" y="27832"/>
                </a:lnTo>
                <a:lnTo>
                  <a:pt x="12973" y="38831"/>
                </a:lnTo>
                <a:lnTo>
                  <a:pt x="6542" y="51156"/>
                </a:lnTo>
                <a:lnTo>
                  <a:pt x="2195" y="64600"/>
                </a:lnTo>
                <a:lnTo>
                  <a:pt x="140" y="78954"/>
                </a:lnTo>
                <a:lnTo>
                  <a:pt x="0" y="838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273982" y="1457331"/>
            <a:ext cx="186028" cy="185883"/>
          </a:xfrm>
          <a:custGeom>
            <a:avLst/>
            <a:gdLst/>
            <a:ahLst/>
            <a:cxnLst/>
            <a:rect l="l" t="t" r="r" b="b"/>
            <a:pathLst>
              <a:path w="186028" h="185883">
                <a:moveTo>
                  <a:pt x="108561" y="184858"/>
                </a:moveTo>
                <a:lnTo>
                  <a:pt x="123062" y="181851"/>
                </a:lnTo>
                <a:lnTo>
                  <a:pt x="136321" y="176964"/>
                </a:lnTo>
              </a:path>
              <a:path w="186028" h="185883">
                <a:moveTo>
                  <a:pt x="136321" y="176964"/>
                </a:moveTo>
                <a:lnTo>
                  <a:pt x="148237" y="170298"/>
                </a:lnTo>
                <a:lnTo>
                  <a:pt x="158710" y="161956"/>
                </a:lnTo>
              </a:path>
              <a:path w="186028" h="185883">
                <a:moveTo>
                  <a:pt x="158710" y="161956"/>
                </a:moveTo>
                <a:lnTo>
                  <a:pt x="167639" y="152039"/>
                </a:lnTo>
                <a:lnTo>
                  <a:pt x="174923" y="140650"/>
                </a:lnTo>
                <a:lnTo>
                  <a:pt x="180461" y="127889"/>
                </a:lnTo>
                <a:lnTo>
                  <a:pt x="182308" y="120869"/>
                </a:lnTo>
                <a:lnTo>
                  <a:pt x="184153" y="113860"/>
                </a:lnTo>
                <a:lnTo>
                  <a:pt x="185896" y="98663"/>
                </a:lnTo>
                <a:lnTo>
                  <a:pt x="186028" y="92988"/>
                </a:lnTo>
              </a:path>
              <a:path w="186028" h="185883">
                <a:moveTo>
                  <a:pt x="186028" y="92988"/>
                </a:moveTo>
                <a:lnTo>
                  <a:pt x="185003" y="77339"/>
                </a:lnTo>
                <a:lnTo>
                  <a:pt x="181997" y="62843"/>
                </a:lnTo>
                <a:lnTo>
                  <a:pt x="177110" y="49597"/>
                </a:lnTo>
                <a:lnTo>
                  <a:pt x="170443" y="37699"/>
                </a:lnTo>
                <a:lnTo>
                  <a:pt x="166091" y="32252"/>
                </a:lnTo>
                <a:lnTo>
                  <a:pt x="162096" y="27249"/>
                </a:lnTo>
                <a:lnTo>
                  <a:pt x="152170" y="18343"/>
                </a:lnTo>
                <a:lnTo>
                  <a:pt x="140766" y="11081"/>
                </a:lnTo>
                <a:lnTo>
                  <a:pt x="127986" y="5559"/>
                </a:lnTo>
                <a:lnTo>
                  <a:pt x="113928" y="1878"/>
                </a:lnTo>
                <a:lnTo>
                  <a:pt x="103654" y="702"/>
                </a:lnTo>
                <a:lnTo>
                  <a:pt x="92921" y="0"/>
                </a:lnTo>
                <a:lnTo>
                  <a:pt x="82514" y="679"/>
                </a:lnTo>
                <a:lnTo>
                  <a:pt x="62784" y="4019"/>
                </a:lnTo>
                <a:lnTo>
                  <a:pt x="49540" y="8897"/>
                </a:lnTo>
                <a:lnTo>
                  <a:pt x="37644" y="15554"/>
                </a:lnTo>
                <a:lnTo>
                  <a:pt x="32400" y="19739"/>
                </a:lnTo>
                <a:lnTo>
                  <a:pt x="27195" y="23893"/>
                </a:lnTo>
                <a:lnTo>
                  <a:pt x="18293" y="33815"/>
                </a:lnTo>
              </a:path>
              <a:path w="186028" h="185883">
                <a:moveTo>
                  <a:pt x="18293" y="33815"/>
                </a:moveTo>
                <a:lnTo>
                  <a:pt x="11036" y="45222"/>
                </a:lnTo>
                <a:lnTo>
                  <a:pt x="8278" y="51620"/>
                </a:lnTo>
                <a:lnTo>
                  <a:pt x="5523" y="58014"/>
                </a:lnTo>
                <a:lnTo>
                  <a:pt x="1854" y="72095"/>
                </a:lnTo>
              </a:path>
              <a:path w="186028" h="185883">
                <a:moveTo>
                  <a:pt x="1854" y="72095"/>
                </a:moveTo>
                <a:lnTo>
                  <a:pt x="127" y="87364"/>
                </a:lnTo>
                <a:lnTo>
                  <a:pt x="0" y="92988"/>
                </a:lnTo>
                <a:lnTo>
                  <a:pt x="1022" y="108590"/>
                </a:lnTo>
                <a:lnTo>
                  <a:pt x="4024" y="123060"/>
                </a:lnTo>
                <a:lnTo>
                  <a:pt x="8906" y="136294"/>
                </a:lnTo>
                <a:lnTo>
                  <a:pt x="13348" y="144227"/>
                </a:lnTo>
                <a:lnTo>
                  <a:pt x="15568" y="148191"/>
                </a:lnTo>
                <a:lnTo>
                  <a:pt x="23912" y="158647"/>
                </a:lnTo>
                <a:lnTo>
                  <a:pt x="33838" y="167562"/>
                </a:lnTo>
                <a:lnTo>
                  <a:pt x="39483" y="171159"/>
                </a:lnTo>
                <a:lnTo>
                  <a:pt x="45248" y="174833"/>
                </a:lnTo>
                <a:lnTo>
                  <a:pt x="58041" y="180358"/>
                </a:lnTo>
                <a:lnTo>
                  <a:pt x="72120" y="184034"/>
                </a:lnTo>
                <a:lnTo>
                  <a:pt x="87384" y="185759"/>
                </a:lnTo>
                <a:lnTo>
                  <a:pt x="92921" y="185883"/>
                </a:lnTo>
                <a:lnTo>
                  <a:pt x="108561" y="184858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283182" y="1717716"/>
            <a:ext cx="167443" cy="167397"/>
          </a:xfrm>
          <a:custGeom>
            <a:avLst/>
            <a:gdLst/>
            <a:ahLst/>
            <a:cxnLst/>
            <a:rect l="l" t="t" r="r" b="b"/>
            <a:pathLst>
              <a:path w="167443" h="167397">
                <a:moveTo>
                  <a:pt x="0" y="83512"/>
                </a:moveTo>
                <a:lnTo>
                  <a:pt x="1249" y="98123"/>
                </a:lnTo>
                <a:lnTo>
                  <a:pt x="4858" y="111891"/>
                </a:lnTo>
                <a:lnTo>
                  <a:pt x="10620" y="124611"/>
                </a:lnTo>
                <a:lnTo>
                  <a:pt x="18327" y="136074"/>
                </a:lnTo>
                <a:lnTo>
                  <a:pt x="27774" y="146071"/>
                </a:lnTo>
                <a:lnTo>
                  <a:pt x="38751" y="154396"/>
                </a:lnTo>
                <a:lnTo>
                  <a:pt x="51053" y="160840"/>
                </a:lnTo>
                <a:lnTo>
                  <a:pt x="64471" y="165197"/>
                </a:lnTo>
                <a:lnTo>
                  <a:pt x="78800" y="167256"/>
                </a:lnTo>
                <a:lnTo>
                  <a:pt x="83721" y="167397"/>
                </a:lnTo>
                <a:lnTo>
                  <a:pt x="98354" y="166145"/>
                </a:lnTo>
                <a:lnTo>
                  <a:pt x="112123" y="162528"/>
                </a:lnTo>
                <a:lnTo>
                  <a:pt x="124827" y="156754"/>
                </a:lnTo>
                <a:lnTo>
                  <a:pt x="136263" y="149030"/>
                </a:lnTo>
                <a:lnTo>
                  <a:pt x="146227" y="139565"/>
                </a:lnTo>
                <a:lnTo>
                  <a:pt x="154516" y="128566"/>
                </a:lnTo>
                <a:lnTo>
                  <a:pt x="160927" y="116240"/>
                </a:lnTo>
                <a:lnTo>
                  <a:pt x="165258" y="102797"/>
                </a:lnTo>
                <a:lnTo>
                  <a:pt x="167304" y="88443"/>
                </a:lnTo>
                <a:lnTo>
                  <a:pt x="167443" y="83512"/>
                </a:lnTo>
                <a:lnTo>
                  <a:pt x="166195" y="68906"/>
                </a:lnTo>
                <a:lnTo>
                  <a:pt x="162584" y="55155"/>
                </a:lnTo>
                <a:lnTo>
                  <a:pt x="156817" y="42465"/>
                </a:lnTo>
                <a:lnTo>
                  <a:pt x="149098" y="31042"/>
                </a:lnTo>
                <a:lnTo>
                  <a:pt x="139630" y="21090"/>
                </a:lnTo>
                <a:lnTo>
                  <a:pt x="128618" y="12817"/>
                </a:lnTo>
                <a:lnTo>
                  <a:pt x="116268" y="6427"/>
                </a:lnTo>
                <a:lnTo>
                  <a:pt x="102782" y="2127"/>
                </a:lnTo>
                <a:lnTo>
                  <a:pt x="88366" y="123"/>
                </a:lnTo>
                <a:lnTo>
                  <a:pt x="83721" y="0"/>
                </a:lnTo>
                <a:lnTo>
                  <a:pt x="69105" y="1248"/>
                </a:lnTo>
                <a:lnTo>
                  <a:pt x="55334" y="4855"/>
                </a:lnTo>
                <a:lnTo>
                  <a:pt x="42617" y="10616"/>
                </a:lnTo>
                <a:lnTo>
                  <a:pt x="31163" y="18326"/>
                </a:lnTo>
                <a:lnTo>
                  <a:pt x="21179" y="27777"/>
                </a:lnTo>
                <a:lnTo>
                  <a:pt x="12874" y="38764"/>
                </a:lnTo>
                <a:lnTo>
                  <a:pt x="6458" y="51082"/>
                </a:lnTo>
                <a:lnTo>
                  <a:pt x="2138" y="64525"/>
                </a:lnTo>
                <a:lnTo>
                  <a:pt x="123" y="78887"/>
                </a:lnTo>
                <a:lnTo>
                  <a:pt x="0" y="835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273983" y="1708334"/>
            <a:ext cx="186028" cy="185883"/>
          </a:xfrm>
          <a:custGeom>
            <a:avLst/>
            <a:gdLst/>
            <a:ahLst/>
            <a:cxnLst/>
            <a:rect l="l" t="t" r="r" b="b"/>
            <a:pathLst>
              <a:path w="186028" h="185883">
                <a:moveTo>
                  <a:pt x="108554" y="184864"/>
                </a:moveTo>
                <a:lnTo>
                  <a:pt x="123048" y="181871"/>
                </a:lnTo>
                <a:lnTo>
                  <a:pt x="136302" y="177003"/>
                </a:lnTo>
                <a:lnTo>
                  <a:pt x="148215" y="170359"/>
                </a:lnTo>
                <a:lnTo>
                  <a:pt x="158686" y="162035"/>
                </a:lnTo>
                <a:lnTo>
                  <a:pt x="167615" y="152132"/>
                </a:lnTo>
                <a:lnTo>
                  <a:pt x="174901" y="140746"/>
                </a:lnTo>
                <a:lnTo>
                  <a:pt x="180443" y="127976"/>
                </a:lnTo>
                <a:lnTo>
                  <a:pt x="184140" y="113920"/>
                </a:lnTo>
                <a:lnTo>
                  <a:pt x="185006" y="106389"/>
                </a:lnTo>
                <a:lnTo>
                  <a:pt x="185892" y="98676"/>
                </a:lnTo>
                <a:lnTo>
                  <a:pt x="186028" y="92895"/>
                </a:lnTo>
                <a:lnTo>
                  <a:pt x="185002" y="77307"/>
                </a:lnTo>
                <a:lnTo>
                  <a:pt x="181993" y="62850"/>
                </a:lnTo>
                <a:lnTo>
                  <a:pt x="177101" y="49626"/>
                </a:lnTo>
                <a:lnTo>
                  <a:pt x="173832" y="43802"/>
                </a:lnTo>
                <a:lnTo>
                  <a:pt x="170428" y="37737"/>
                </a:lnTo>
                <a:lnTo>
                  <a:pt x="166308" y="32583"/>
                </a:lnTo>
                <a:lnTo>
                  <a:pt x="162073" y="27284"/>
                </a:lnTo>
                <a:lnTo>
                  <a:pt x="157134" y="22852"/>
                </a:lnTo>
                <a:lnTo>
                  <a:pt x="152138" y="18369"/>
                </a:lnTo>
                <a:lnTo>
                  <a:pt x="140724" y="11095"/>
                </a:lnTo>
              </a:path>
              <a:path w="186028" h="185883">
                <a:moveTo>
                  <a:pt x="140724" y="11095"/>
                </a:moveTo>
                <a:lnTo>
                  <a:pt x="127932" y="5562"/>
                </a:lnTo>
                <a:lnTo>
                  <a:pt x="113862" y="1874"/>
                </a:lnTo>
                <a:lnTo>
                  <a:pt x="98616" y="131"/>
                </a:lnTo>
                <a:lnTo>
                  <a:pt x="92921" y="0"/>
                </a:lnTo>
                <a:lnTo>
                  <a:pt x="77270" y="1027"/>
                </a:lnTo>
                <a:lnTo>
                  <a:pt x="62770" y="4040"/>
                </a:lnTo>
                <a:lnTo>
                  <a:pt x="49521" y="8936"/>
                </a:lnTo>
                <a:lnTo>
                  <a:pt x="37621" y="15615"/>
                </a:lnTo>
              </a:path>
              <a:path w="186028" h="185883">
                <a:moveTo>
                  <a:pt x="37621" y="15615"/>
                </a:moveTo>
                <a:lnTo>
                  <a:pt x="27171" y="23973"/>
                </a:lnTo>
                <a:lnTo>
                  <a:pt x="18268" y="33908"/>
                </a:lnTo>
                <a:lnTo>
                  <a:pt x="11013" y="45318"/>
                </a:lnTo>
              </a:path>
              <a:path w="186028" h="185883">
                <a:moveTo>
                  <a:pt x="11013" y="45318"/>
                </a:moveTo>
                <a:lnTo>
                  <a:pt x="5504" y="58101"/>
                </a:lnTo>
                <a:lnTo>
                  <a:pt x="1841" y="72155"/>
                </a:lnTo>
                <a:lnTo>
                  <a:pt x="123" y="87377"/>
                </a:lnTo>
              </a:path>
              <a:path w="186028" h="185883">
                <a:moveTo>
                  <a:pt x="123" y="87377"/>
                </a:moveTo>
                <a:lnTo>
                  <a:pt x="0" y="92895"/>
                </a:lnTo>
                <a:lnTo>
                  <a:pt x="1021" y="108558"/>
                </a:lnTo>
                <a:lnTo>
                  <a:pt x="4020" y="123067"/>
                </a:lnTo>
                <a:lnTo>
                  <a:pt x="8897" y="136323"/>
                </a:lnTo>
                <a:lnTo>
                  <a:pt x="15553" y="148228"/>
                </a:lnTo>
                <a:lnTo>
                  <a:pt x="23889" y="158682"/>
                </a:lnTo>
                <a:lnTo>
                  <a:pt x="28797" y="163090"/>
                </a:lnTo>
                <a:lnTo>
                  <a:pt x="33806" y="167588"/>
                </a:lnTo>
                <a:lnTo>
                  <a:pt x="37621" y="170017"/>
                </a:lnTo>
                <a:lnTo>
                  <a:pt x="45205" y="174847"/>
                </a:lnTo>
                <a:lnTo>
                  <a:pt x="51602" y="177606"/>
                </a:lnTo>
                <a:lnTo>
                  <a:pt x="57988" y="180360"/>
                </a:lnTo>
                <a:lnTo>
                  <a:pt x="72054" y="184029"/>
                </a:lnTo>
                <a:lnTo>
                  <a:pt x="87305" y="185756"/>
                </a:lnTo>
                <a:lnTo>
                  <a:pt x="92921" y="185883"/>
                </a:lnTo>
                <a:lnTo>
                  <a:pt x="108554" y="184864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283182" y="1968627"/>
            <a:ext cx="167443" cy="167490"/>
          </a:xfrm>
          <a:custGeom>
            <a:avLst/>
            <a:gdLst/>
            <a:ahLst/>
            <a:cxnLst/>
            <a:rect l="l" t="t" r="r" b="b"/>
            <a:pathLst>
              <a:path w="167443" h="167490">
                <a:moveTo>
                  <a:pt x="0" y="83884"/>
                </a:moveTo>
                <a:lnTo>
                  <a:pt x="1253" y="98485"/>
                </a:lnTo>
                <a:lnTo>
                  <a:pt x="4873" y="112237"/>
                </a:lnTo>
                <a:lnTo>
                  <a:pt x="10654" y="124934"/>
                </a:lnTo>
                <a:lnTo>
                  <a:pt x="18385" y="136368"/>
                </a:lnTo>
                <a:lnTo>
                  <a:pt x="27859" y="146332"/>
                </a:lnTo>
                <a:lnTo>
                  <a:pt x="38868" y="154621"/>
                </a:lnTo>
                <a:lnTo>
                  <a:pt x="51203" y="161027"/>
                </a:lnTo>
                <a:lnTo>
                  <a:pt x="64657" y="165343"/>
                </a:lnTo>
                <a:lnTo>
                  <a:pt x="79020" y="167362"/>
                </a:lnTo>
                <a:lnTo>
                  <a:pt x="83721" y="167490"/>
                </a:lnTo>
                <a:lnTo>
                  <a:pt x="98377" y="166240"/>
                </a:lnTo>
                <a:lnTo>
                  <a:pt x="112168" y="162628"/>
                </a:lnTo>
                <a:lnTo>
                  <a:pt x="124888" y="156861"/>
                </a:lnTo>
                <a:lnTo>
                  <a:pt x="136334" y="149146"/>
                </a:lnTo>
                <a:lnTo>
                  <a:pt x="146303" y="139690"/>
                </a:lnTo>
                <a:lnTo>
                  <a:pt x="154590" y="128698"/>
                </a:lnTo>
                <a:lnTo>
                  <a:pt x="160990" y="116379"/>
                </a:lnTo>
                <a:lnTo>
                  <a:pt x="165300" y="102938"/>
                </a:lnTo>
                <a:lnTo>
                  <a:pt x="167316" y="88584"/>
                </a:lnTo>
                <a:lnTo>
                  <a:pt x="167443" y="83884"/>
                </a:lnTo>
                <a:lnTo>
                  <a:pt x="166200" y="69274"/>
                </a:lnTo>
                <a:lnTo>
                  <a:pt x="162605" y="55505"/>
                </a:lnTo>
                <a:lnTo>
                  <a:pt x="156862" y="42785"/>
                </a:lnTo>
                <a:lnTo>
                  <a:pt x="149174" y="31323"/>
                </a:lnTo>
                <a:lnTo>
                  <a:pt x="139744" y="21325"/>
                </a:lnTo>
                <a:lnTo>
                  <a:pt x="128774" y="13000"/>
                </a:lnTo>
                <a:lnTo>
                  <a:pt x="116469" y="6556"/>
                </a:lnTo>
                <a:lnTo>
                  <a:pt x="103030" y="2200"/>
                </a:lnTo>
                <a:lnTo>
                  <a:pt x="88662" y="140"/>
                </a:lnTo>
                <a:lnTo>
                  <a:pt x="83721" y="0"/>
                </a:lnTo>
                <a:lnTo>
                  <a:pt x="69137" y="1251"/>
                </a:lnTo>
                <a:lnTo>
                  <a:pt x="55393" y="4868"/>
                </a:lnTo>
                <a:lnTo>
                  <a:pt x="42698" y="10642"/>
                </a:lnTo>
                <a:lnTo>
                  <a:pt x="31258" y="18366"/>
                </a:lnTo>
                <a:lnTo>
                  <a:pt x="21280" y="27832"/>
                </a:lnTo>
                <a:lnTo>
                  <a:pt x="12973" y="38831"/>
                </a:lnTo>
                <a:lnTo>
                  <a:pt x="6542" y="51156"/>
                </a:lnTo>
                <a:lnTo>
                  <a:pt x="2195" y="64600"/>
                </a:lnTo>
                <a:lnTo>
                  <a:pt x="140" y="78954"/>
                </a:lnTo>
                <a:lnTo>
                  <a:pt x="0" y="838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8273983" y="1959523"/>
            <a:ext cx="186028" cy="185976"/>
          </a:xfrm>
          <a:custGeom>
            <a:avLst/>
            <a:gdLst/>
            <a:ahLst/>
            <a:cxnLst/>
            <a:rect l="l" t="t" r="r" b="b"/>
            <a:pathLst>
              <a:path w="186028" h="185976">
                <a:moveTo>
                  <a:pt x="100735" y="185463"/>
                </a:moveTo>
                <a:lnTo>
                  <a:pt x="108554" y="184950"/>
                </a:lnTo>
                <a:lnTo>
                  <a:pt x="123048" y="181939"/>
                </a:lnTo>
              </a:path>
              <a:path w="186028" h="185976">
                <a:moveTo>
                  <a:pt x="123048" y="181939"/>
                </a:moveTo>
                <a:lnTo>
                  <a:pt x="136302" y="177046"/>
                </a:lnTo>
                <a:lnTo>
                  <a:pt x="148215" y="170375"/>
                </a:lnTo>
                <a:lnTo>
                  <a:pt x="158686" y="162028"/>
                </a:lnTo>
                <a:lnTo>
                  <a:pt x="167615" y="152107"/>
                </a:lnTo>
                <a:lnTo>
                  <a:pt x="174901" y="140715"/>
                </a:lnTo>
                <a:lnTo>
                  <a:pt x="180443" y="127955"/>
                </a:lnTo>
                <a:lnTo>
                  <a:pt x="184140" y="113930"/>
                </a:lnTo>
                <a:lnTo>
                  <a:pt x="185892" y="98742"/>
                </a:lnTo>
                <a:lnTo>
                  <a:pt x="186028" y="92988"/>
                </a:lnTo>
                <a:lnTo>
                  <a:pt x="185003" y="77339"/>
                </a:lnTo>
                <a:lnTo>
                  <a:pt x="181997" y="62843"/>
                </a:lnTo>
                <a:lnTo>
                  <a:pt x="177110" y="49597"/>
                </a:lnTo>
                <a:lnTo>
                  <a:pt x="170443" y="37699"/>
                </a:lnTo>
                <a:lnTo>
                  <a:pt x="162096" y="27249"/>
                </a:lnTo>
              </a:path>
              <a:path w="186028" h="185976">
                <a:moveTo>
                  <a:pt x="162096" y="27249"/>
                </a:moveTo>
                <a:lnTo>
                  <a:pt x="152170" y="18343"/>
                </a:lnTo>
                <a:lnTo>
                  <a:pt x="140766" y="11081"/>
                </a:lnTo>
                <a:lnTo>
                  <a:pt x="134324" y="8298"/>
                </a:lnTo>
                <a:lnTo>
                  <a:pt x="127986" y="5559"/>
                </a:lnTo>
                <a:lnTo>
                  <a:pt x="113928" y="1878"/>
                </a:lnTo>
                <a:lnTo>
                  <a:pt x="98695" y="134"/>
                </a:lnTo>
                <a:lnTo>
                  <a:pt x="92921" y="0"/>
                </a:lnTo>
                <a:lnTo>
                  <a:pt x="77277" y="1021"/>
                </a:lnTo>
                <a:lnTo>
                  <a:pt x="62784" y="4019"/>
                </a:lnTo>
                <a:lnTo>
                  <a:pt x="49540" y="8897"/>
                </a:lnTo>
                <a:lnTo>
                  <a:pt x="37644" y="15554"/>
                </a:lnTo>
                <a:lnTo>
                  <a:pt x="27195" y="23893"/>
                </a:lnTo>
              </a:path>
              <a:path w="186028" h="185976">
                <a:moveTo>
                  <a:pt x="27195" y="23893"/>
                </a:moveTo>
                <a:lnTo>
                  <a:pt x="18293" y="33815"/>
                </a:lnTo>
                <a:lnTo>
                  <a:pt x="11036" y="45222"/>
                </a:lnTo>
                <a:lnTo>
                  <a:pt x="9200" y="49480"/>
                </a:lnTo>
                <a:lnTo>
                  <a:pt x="5523" y="58014"/>
                </a:lnTo>
                <a:lnTo>
                  <a:pt x="3688" y="65056"/>
                </a:lnTo>
                <a:lnTo>
                  <a:pt x="1854" y="72095"/>
                </a:lnTo>
                <a:lnTo>
                  <a:pt x="127" y="87364"/>
                </a:lnTo>
              </a:path>
              <a:path w="186028" h="185976">
                <a:moveTo>
                  <a:pt x="127" y="87364"/>
                </a:moveTo>
                <a:lnTo>
                  <a:pt x="0" y="92988"/>
                </a:lnTo>
                <a:lnTo>
                  <a:pt x="1021" y="108585"/>
                </a:lnTo>
              </a:path>
              <a:path w="186028" h="185976">
                <a:moveTo>
                  <a:pt x="1021" y="108585"/>
                </a:moveTo>
                <a:lnTo>
                  <a:pt x="4020" y="123055"/>
                </a:lnTo>
                <a:lnTo>
                  <a:pt x="8897" y="136294"/>
                </a:lnTo>
                <a:lnTo>
                  <a:pt x="11117" y="140265"/>
                </a:lnTo>
                <a:lnTo>
                  <a:pt x="15553" y="148199"/>
                </a:lnTo>
                <a:lnTo>
                  <a:pt x="23889" y="158667"/>
                </a:lnTo>
                <a:lnTo>
                  <a:pt x="30508" y="164626"/>
                </a:lnTo>
                <a:lnTo>
                  <a:pt x="33806" y="167595"/>
                </a:lnTo>
                <a:lnTo>
                  <a:pt x="39494" y="171231"/>
                </a:lnTo>
                <a:lnTo>
                  <a:pt x="45205" y="174881"/>
                </a:lnTo>
                <a:lnTo>
                  <a:pt x="51601" y="177652"/>
                </a:lnTo>
                <a:lnTo>
                  <a:pt x="57988" y="180420"/>
                </a:lnTo>
                <a:lnTo>
                  <a:pt x="72054" y="184110"/>
                </a:lnTo>
                <a:lnTo>
                  <a:pt x="87305" y="185848"/>
                </a:lnTo>
                <a:lnTo>
                  <a:pt x="92921" y="185976"/>
                </a:lnTo>
                <a:lnTo>
                  <a:pt x="100735" y="185463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283182" y="2219909"/>
            <a:ext cx="167443" cy="167397"/>
          </a:xfrm>
          <a:custGeom>
            <a:avLst/>
            <a:gdLst/>
            <a:ahLst/>
            <a:cxnLst/>
            <a:rect l="l" t="t" r="r" b="b"/>
            <a:pathLst>
              <a:path w="167443" h="167397">
                <a:moveTo>
                  <a:pt x="0" y="83605"/>
                </a:moveTo>
                <a:lnTo>
                  <a:pt x="1250" y="98197"/>
                </a:lnTo>
                <a:lnTo>
                  <a:pt x="4863" y="111951"/>
                </a:lnTo>
                <a:lnTo>
                  <a:pt x="10631" y="124660"/>
                </a:lnTo>
                <a:lnTo>
                  <a:pt x="18347" y="136115"/>
                </a:lnTo>
                <a:lnTo>
                  <a:pt x="27802" y="146106"/>
                </a:lnTo>
                <a:lnTo>
                  <a:pt x="38790" y="154425"/>
                </a:lnTo>
                <a:lnTo>
                  <a:pt x="51103" y="160863"/>
                </a:lnTo>
                <a:lnTo>
                  <a:pt x="64533" y="165211"/>
                </a:lnTo>
                <a:lnTo>
                  <a:pt x="78873" y="167261"/>
                </a:lnTo>
                <a:lnTo>
                  <a:pt x="83721" y="167397"/>
                </a:lnTo>
                <a:lnTo>
                  <a:pt x="98362" y="166144"/>
                </a:lnTo>
                <a:lnTo>
                  <a:pt x="112138" y="162524"/>
                </a:lnTo>
                <a:lnTo>
                  <a:pt x="124848" y="156746"/>
                </a:lnTo>
                <a:lnTo>
                  <a:pt x="136287" y="149018"/>
                </a:lnTo>
                <a:lnTo>
                  <a:pt x="146252" y="139551"/>
                </a:lnTo>
                <a:lnTo>
                  <a:pt x="154540" y="128551"/>
                </a:lnTo>
                <a:lnTo>
                  <a:pt x="160948" y="116229"/>
                </a:lnTo>
                <a:lnTo>
                  <a:pt x="165272" y="102793"/>
                </a:lnTo>
                <a:lnTo>
                  <a:pt x="167308" y="88453"/>
                </a:lnTo>
                <a:lnTo>
                  <a:pt x="167443" y="83605"/>
                </a:lnTo>
                <a:lnTo>
                  <a:pt x="166196" y="68980"/>
                </a:lnTo>
                <a:lnTo>
                  <a:pt x="162590" y="55215"/>
                </a:lnTo>
                <a:lnTo>
                  <a:pt x="156829" y="42514"/>
                </a:lnTo>
                <a:lnTo>
                  <a:pt x="149117" y="31083"/>
                </a:lnTo>
                <a:lnTo>
                  <a:pt x="139658" y="21125"/>
                </a:lnTo>
                <a:lnTo>
                  <a:pt x="128657" y="12846"/>
                </a:lnTo>
                <a:lnTo>
                  <a:pt x="116318" y="6450"/>
                </a:lnTo>
                <a:lnTo>
                  <a:pt x="102844" y="2142"/>
                </a:lnTo>
                <a:lnTo>
                  <a:pt x="88440" y="127"/>
                </a:lnTo>
                <a:lnTo>
                  <a:pt x="83721" y="0"/>
                </a:lnTo>
                <a:lnTo>
                  <a:pt x="69113" y="1246"/>
                </a:lnTo>
                <a:lnTo>
                  <a:pt x="55349" y="4851"/>
                </a:lnTo>
                <a:lnTo>
                  <a:pt x="42638" y="10608"/>
                </a:lnTo>
                <a:lnTo>
                  <a:pt x="31186" y="18314"/>
                </a:lnTo>
                <a:lnTo>
                  <a:pt x="21204" y="27763"/>
                </a:lnTo>
                <a:lnTo>
                  <a:pt x="12899" y="38750"/>
                </a:lnTo>
                <a:lnTo>
                  <a:pt x="6479" y="51071"/>
                </a:lnTo>
                <a:lnTo>
                  <a:pt x="2152" y="64522"/>
                </a:lnTo>
                <a:lnTo>
                  <a:pt x="127" y="78897"/>
                </a:lnTo>
                <a:lnTo>
                  <a:pt x="0" y="83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8273983" y="2210526"/>
            <a:ext cx="186028" cy="185883"/>
          </a:xfrm>
          <a:custGeom>
            <a:avLst/>
            <a:gdLst/>
            <a:ahLst/>
            <a:cxnLst/>
            <a:rect l="l" t="t" r="r" b="b"/>
            <a:pathLst>
              <a:path w="186028" h="185883">
                <a:moveTo>
                  <a:pt x="108561" y="184863"/>
                </a:moveTo>
                <a:lnTo>
                  <a:pt x="123062" y="181868"/>
                </a:lnTo>
                <a:lnTo>
                  <a:pt x="136321" y="176997"/>
                </a:lnTo>
                <a:lnTo>
                  <a:pt x="148237" y="170349"/>
                </a:lnTo>
                <a:lnTo>
                  <a:pt x="158710" y="162023"/>
                </a:lnTo>
                <a:lnTo>
                  <a:pt x="163311" y="156919"/>
                </a:lnTo>
                <a:lnTo>
                  <a:pt x="167639" y="152118"/>
                </a:lnTo>
                <a:lnTo>
                  <a:pt x="174923" y="140732"/>
                </a:lnTo>
                <a:lnTo>
                  <a:pt x="180461" y="127965"/>
                </a:lnTo>
                <a:lnTo>
                  <a:pt x="184153" y="113915"/>
                </a:lnTo>
                <a:lnTo>
                  <a:pt x="185896" y="98681"/>
                </a:lnTo>
                <a:lnTo>
                  <a:pt x="186028" y="92988"/>
                </a:lnTo>
              </a:path>
              <a:path w="186028" h="185883">
                <a:moveTo>
                  <a:pt x="186028" y="92988"/>
                </a:moveTo>
                <a:lnTo>
                  <a:pt x="185003" y="77339"/>
                </a:lnTo>
                <a:lnTo>
                  <a:pt x="181997" y="62843"/>
                </a:lnTo>
                <a:lnTo>
                  <a:pt x="179594" y="56331"/>
                </a:lnTo>
                <a:lnTo>
                  <a:pt x="177110" y="49597"/>
                </a:lnTo>
                <a:lnTo>
                  <a:pt x="170443" y="37699"/>
                </a:lnTo>
                <a:lnTo>
                  <a:pt x="162096" y="27249"/>
                </a:lnTo>
                <a:lnTo>
                  <a:pt x="152170" y="18343"/>
                </a:lnTo>
                <a:lnTo>
                  <a:pt x="140766" y="11081"/>
                </a:lnTo>
              </a:path>
              <a:path w="186028" h="185883">
                <a:moveTo>
                  <a:pt x="140766" y="11081"/>
                </a:moveTo>
                <a:lnTo>
                  <a:pt x="127986" y="5559"/>
                </a:lnTo>
                <a:lnTo>
                  <a:pt x="123282" y="4327"/>
                </a:lnTo>
                <a:lnTo>
                  <a:pt x="113928" y="1878"/>
                </a:lnTo>
                <a:lnTo>
                  <a:pt x="103860" y="725"/>
                </a:lnTo>
                <a:lnTo>
                  <a:pt x="98695" y="134"/>
                </a:lnTo>
                <a:lnTo>
                  <a:pt x="92921" y="0"/>
                </a:lnTo>
                <a:lnTo>
                  <a:pt x="77277" y="1021"/>
                </a:lnTo>
                <a:lnTo>
                  <a:pt x="62784" y="4019"/>
                </a:lnTo>
                <a:lnTo>
                  <a:pt x="49540" y="8897"/>
                </a:lnTo>
                <a:lnTo>
                  <a:pt x="43592" y="12225"/>
                </a:lnTo>
                <a:lnTo>
                  <a:pt x="37644" y="15554"/>
                </a:lnTo>
                <a:lnTo>
                  <a:pt x="32370" y="19763"/>
                </a:lnTo>
                <a:lnTo>
                  <a:pt x="27195" y="23893"/>
                </a:lnTo>
                <a:lnTo>
                  <a:pt x="18293" y="33815"/>
                </a:lnTo>
                <a:lnTo>
                  <a:pt x="11036" y="45222"/>
                </a:lnTo>
                <a:lnTo>
                  <a:pt x="5523" y="58014"/>
                </a:lnTo>
              </a:path>
              <a:path w="186028" h="185883">
                <a:moveTo>
                  <a:pt x="5523" y="58014"/>
                </a:moveTo>
                <a:lnTo>
                  <a:pt x="1854" y="72095"/>
                </a:lnTo>
                <a:lnTo>
                  <a:pt x="1278" y="77185"/>
                </a:lnTo>
                <a:lnTo>
                  <a:pt x="127" y="87364"/>
                </a:lnTo>
                <a:lnTo>
                  <a:pt x="0" y="92988"/>
                </a:lnTo>
                <a:lnTo>
                  <a:pt x="1022" y="108634"/>
                </a:lnTo>
                <a:lnTo>
                  <a:pt x="2522" y="115880"/>
                </a:lnTo>
                <a:lnTo>
                  <a:pt x="4024" y="123130"/>
                </a:lnTo>
                <a:lnTo>
                  <a:pt x="8906" y="136376"/>
                </a:lnTo>
                <a:lnTo>
                  <a:pt x="15568" y="148272"/>
                </a:lnTo>
                <a:lnTo>
                  <a:pt x="23912" y="158719"/>
                </a:lnTo>
                <a:lnTo>
                  <a:pt x="33838" y="167619"/>
                </a:lnTo>
                <a:lnTo>
                  <a:pt x="41453" y="172460"/>
                </a:lnTo>
                <a:lnTo>
                  <a:pt x="45248" y="174872"/>
                </a:lnTo>
                <a:lnTo>
                  <a:pt x="51594" y="177604"/>
                </a:lnTo>
                <a:lnTo>
                  <a:pt x="58041" y="180380"/>
                </a:lnTo>
                <a:lnTo>
                  <a:pt x="72120" y="184042"/>
                </a:lnTo>
                <a:lnTo>
                  <a:pt x="87384" y="185760"/>
                </a:lnTo>
                <a:lnTo>
                  <a:pt x="92921" y="185883"/>
                </a:lnTo>
                <a:lnTo>
                  <a:pt x="108561" y="184863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9120309" y="3558903"/>
            <a:ext cx="167258" cy="167397"/>
          </a:xfrm>
          <a:custGeom>
            <a:avLst/>
            <a:gdLst/>
            <a:ahLst/>
            <a:cxnLst/>
            <a:rect l="l" t="t" r="r" b="b"/>
            <a:pathLst>
              <a:path w="167258" h="167397">
                <a:moveTo>
                  <a:pt x="0" y="83791"/>
                </a:moveTo>
                <a:lnTo>
                  <a:pt x="1249" y="98408"/>
                </a:lnTo>
                <a:lnTo>
                  <a:pt x="4862" y="112174"/>
                </a:lnTo>
                <a:lnTo>
                  <a:pt x="10631" y="124881"/>
                </a:lnTo>
                <a:lnTo>
                  <a:pt x="18350" y="136323"/>
                </a:lnTo>
                <a:lnTo>
                  <a:pt x="27813" y="146290"/>
                </a:lnTo>
                <a:lnTo>
                  <a:pt x="38814" y="154577"/>
                </a:lnTo>
                <a:lnTo>
                  <a:pt x="51147" y="160976"/>
                </a:lnTo>
                <a:lnTo>
                  <a:pt x="64605" y="165278"/>
                </a:lnTo>
                <a:lnTo>
                  <a:pt x="78983" y="167277"/>
                </a:lnTo>
                <a:lnTo>
                  <a:pt x="83536" y="167397"/>
                </a:lnTo>
                <a:lnTo>
                  <a:pt x="98192" y="166147"/>
                </a:lnTo>
                <a:lnTo>
                  <a:pt x="111982" y="162535"/>
                </a:lnTo>
                <a:lnTo>
                  <a:pt x="124702" y="156769"/>
                </a:lnTo>
                <a:lnTo>
                  <a:pt x="136149" y="149053"/>
                </a:lnTo>
                <a:lnTo>
                  <a:pt x="146117" y="139597"/>
                </a:lnTo>
                <a:lnTo>
                  <a:pt x="154404" y="128605"/>
                </a:lnTo>
                <a:lnTo>
                  <a:pt x="160804" y="116286"/>
                </a:lnTo>
                <a:lnTo>
                  <a:pt x="165114" y="102846"/>
                </a:lnTo>
                <a:lnTo>
                  <a:pt x="167130" y="88491"/>
                </a:lnTo>
                <a:lnTo>
                  <a:pt x="167258" y="83791"/>
                </a:lnTo>
                <a:lnTo>
                  <a:pt x="166013" y="69200"/>
                </a:lnTo>
                <a:lnTo>
                  <a:pt x="162414" y="55445"/>
                </a:lnTo>
                <a:lnTo>
                  <a:pt x="156665" y="42736"/>
                </a:lnTo>
                <a:lnTo>
                  <a:pt x="148969" y="31282"/>
                </a:lnTo>
                <a:lnTo>
                  <a:pt x="139529" y="21291"/>
                </a:lnTo>
                <a:lnTo>
                  <a:pt x="128549" y="12972"/>
                </a:lnTo>
                <a:lnTo>
                  <a:pt x="116233" y="6533"/>
                </a:lnTo>
                <a:lnTo>
                  <a:pt x="102782" y="2185"/>
                </a:lnTo>
                <a:lnTo>
                  <a:pt x="88402" y="136"/>
                </a:lnTo>
                <a:lnTo>
                  <a:pt x="83536" y="0"/>
                </a:lnTo>
                <a:lnTo>
                  <a:pt x="68933" y="1255"/>
                </a:lnTo>
                <a:lnTo>
                  <a:pt x="55185" y="4883"/>
                </a:lnTo>
                <a:lnTo>
                  <a:pt x="42497" y="10673"/>
                </a:lnTo>
                <a:lnTo>
                  <a:pt x="31074" y="18416"/>
                </a:lnTo>
                <a:lnTo>
                  <a:pt x="21121" y="27903"/>
                </a:lnTo>
                <a:lnTo>
                  <a:pt x="12845" y="38923"/>
                </a:lnTo>
                <a:lnTo>
                  <a:pt x="6450" y="51267"/>
                </a:lnTo>
                <a:lnTo>
                  <a:pt x="2142" y="64727"/>
                </a:lnTo>
                <a:lnTo>
                  <a:pt x="127" y="79091"/>
                </a:lnTo>
                <a:lnTo>
                  <a:pt x="0" y="83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9110924" y="3549706"/>
            <a:ext cx="186028" cy="185976"/>
          </a:xfrm>
          <a:custGeom>
            <a:avLst/>
            <a:gdLst/>
            <a:ahLst/>
            <a:cxnLst/>
            <a:rect l="l" t="t" r="r" b="b"/>
            <a:pathLst>
              <a:path w="186028" h="185976">
                <a:moveTo>
                  <a:pt x="108554" y="184957"/>
                </a:moveTo>
                <a:lnTo>
                  <a:pt x="123048" y="181964"/>
                </a:lnTo>
              </a:path>
              <a:path w="186028" h="185976">
                <a:moveTo>
                  <a:pt x="123048" y="181964"/>
                </a:moveTo>
                <a:lnTo>
                  <a:pt x="136302" y="177096"/>
                </a:lnTo>
                <a:lnTo>
                  <a:pt x="148215" y="170452"/>
                </a:lnTo>
                <a:lnTo>
                  <a:pt x="158686" y="162128"/>
                </a:lnTo>
                <a:lnTo>
                  <a:pt x="167615" y="152225"/>
                </a:lnTo>
                <a:lnTo>
                  <a:pt x="170113" y="148321"/>
                </a:lnTo>
                <a:lnTo>
                  <a:pt x="174901" y="140839"/>
                </a:lnTo>
                <a:lnTo>
                  <a:pt x="180443" y="128069"/>
                </a:lnTo>
                <a:lnTo>
                  <a:pt x="181658" y="123449"/>
                </a:lnTo>
                <a:lnTo>
                  <a:pt x="184140" y="114013"/>
                </a:lnTo>
                <a:lnTo>
                  <a:pt x="185892" y="98769"/>
                </a:lnTo>
              </a:path>
              <a:path w="186028" h="185976">
                <a:moveTo>
                  <a:pt x="185892" y="98769"/>
                </a:moveTo>
                <a:lnTo>
                  <a:pt x="186028" y="92988"/>
                </a:lnTo>
                <a:lnTo>
                  <a:pt x="185003" y="77361"/>
                </a:lnTo>
                <a:lnTo>
                  <a:pt x="181997" y="62878"/>
                </a:lnTo>
                <a:lnTo>
                  <a:pt x="180216" y="58052"/>
                </a:lnTo>
                <a:lnTo>
                  <a:pt x="177110" y="49638"/>
                </a:lnTo>
                <a:lnTo>
                  <a:pt x="170443" y="37740"/>
                </a:lnTo>
                <a:lnTo>
                  <a:pt x="162096" y="27285"/>
                </a:lnTo>
              </a:path>
              <a:path w="186028" h="185976">
                <a:moveTo>
                  <a:pt x="162096" y="27285"/>
                </a:moveTo>
                <a:lnTo>
                  <a:pt x="152170" y="18372"/>
                </a:lnTo>
                <a:lnTo>
                  <a:pt x="140766" y="11100"/>
                </a:lnTo>
                <a:lnTo>
                  <a:pt x="127986" y="5571"/>
                </a:lnTo>
                <a:lnTo>
                  <a:pt x="113928" y="1882"/>
                </a:lnTo>
                <a:lnTo>
                  <a:pt x="98695" y="134"/>
                </a:lnTo>
                <a:lnTo>
                  <a:pt x="92921" y="0"/>
                </a:lnTo>
                <a:lnTo>
                  <a:pt x="78300" y="956"/>
                </a:lnTo>
                <a:lnTo>
                  <a:pt x="77277" y="1023"/>
                </a:lnTo>
                <a:lnTo>
                  <a:pt x="62784" y="4028"/>
                </a:lnTo>
              </a:path>
              <a:path w="186028" h="185976">
                <a:moveTo>
                  <a:pt x="62784" y="4028"/>
                </a:moveTo>
                <a:lnTo>
                  <a:pt x="49540" y="8913"/>
                </a:lnTo>
                <a:lnTo>
                  <a:pt x="42635" y="12783"/>
                </a:lnTo>
                <a:lnTo>
                  <a:pt x="31226" y="20706"/>
                </a:lnTo>
                <a:lnTo>
                  <a:pt x="22976" y="28631"/>
                </a:lnTo>
                <a:lnTo>
                  <a:pt x="18293" y="33854"/>
                </a:lnTo>
                <a:lnTo>
                  <a:pt x="11036" y="45263"/>
                </a:lnTo>
                <a:lnTo>
                  <a:pt x="5523" y="58052"/>
                </a:lnTo>
                <a:lnTo>
                  <a:pt x="1854" y="72122"/>
                </a:lnTo>
                <a:lnTo>
                  <a:pt x="990" y="79748"/>
                </a:lnTo>
                <a:lnTo>
                  <a:pt x="127" y="87373"/>
                </a:lnTo>
                <a:lnTo>
                  <a:pt x="0" y="92988"/>
                </a:lnTo>
                <a:lnTo>
                  <a:pt x="1021" y="108651"/>
                </a:lnTo>
                <a:lnTo>
                  <a:pt x="2520" y="115905"/>
                </a:lnTo>
                <a:lnTo>
                  <a:pt x="4020" y="123160"/>
                </a:lnTo>
                <a:lnTo>
                  <a:pt x="6459" y="129790"/>
                </a:lnTo>
                <a:lnTo>
                  <a:pt x="8897" y="136416"/>
                </a:lnTo>
                <a:lnTo>
                  <a:pt x="15553" y="148321"/>
                </a:lnTo>
                <a:lnTo>
                  <a:pt x="23889" y="158775"/>
                </a:lnTo>
                <a:lnTo>
                  <a:pt x="33806" y="167681"/>
                </a:lnTo>
                <a:lnTo>
                  <a:pt x="45205" y="174940"/>
                </a:lnTo>
                <a:lnTo>
                  <a:pt x="57988" y="180453"/>
                </a:lnTo>
                <a:lnTo>
                  <a:pt x="72054" y="184122"/>
                </a:lnTo>
                <a:lnTo>
                  <a:pt x="87305" y="185849"/>
                </a:lnTo>
                <a:lnTo>
                  <a:pt x="92921" y="185976"/>
                </a:lnTo>
                <a:lnTo>
                  <a:pt x="108554" y="184957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9120309" y="3810092"/>
            <a:ext cx="167258" cy="167397"/>
          </a:xfrm>
          <a:custGeom>
            <a:avLst/>
            <a:gdLst/>
            <a:ahLst/>
            <a:cxnLst/>
            <a:rect l="l" t="t" r="r" b="b"/>
            <a:pathLst>
              <a:path w="167258" h="167397">
                <a:moveTo>
                  <a:pt x="0" y="83605"/>
                </a:moveTo>
                <a:lnTo>
                  <a:pt x="1247" y="98212"/>
                </a:lnTo>
                <a:lnTo>
                  <a:pt x="4851" y="111981"/>
                </a:lnTo>
                <a:lnTo>
                  <a:pt x="10608" y="124701"/>
                </a:lnTo>
                <a:lnTo>
                  <a:pt x="18311" y="136162"/>
                </a:lnTo>
                <a:lnTo>
                  <a:pt x="27756" y="146157"/>
                </a:lnTo>
                <a:lnTo>
                  <a:pt x="38736" y="154474"/>
                </a:lnTo>
                <a:lnTo>
                  <a:pt x="51046" y="160905"/>
                </a:lnTo>
                <a:lnTo>
                  <a:pt x="64481" y="165240"/>
                </a:lnTo>
                <a:lnTo>
                  <a:pt x="78835" y="167269"/>
                </a:lnTo>
                <a:lnTo>
                  <a:pt x="83536" y="167397"/>
                </a:lnTo>
                <a:lnTo>
                  <a:pt x="98176" y="166144"/>
                </a:lnTo>
                <a:lnTo>
                  <a:pt x="111952" y="162524"/>
                </a:lnTo>
                <a:lnTo>
                  <a:pt x="124662" y="156746"/>
                </a:lnTo>
                <a:lnTo>
                  <a:pt x="136101" y="149018"/>
                </a:lnTo>
                <a:lnTo>
                  <a:pt x="146066" y="139551"/>
                </a:lnTo>
                <a:lnTo>
                  <a:pt x="154355" y="128551"/>
                </a:lnTo>
                <a:lnTo>
                  <a:pt x="160762" y="116229"/>
                </a:lnTo>
                <a:lnTo>
                  <a:pt x="165086" y="102793"/>
                </a:lnTo>
                <a:lnTo>
                  <a:pt x="167122" y="88453"/>
                </a:lnTo>
                <a:lnTo>
                  <a:pt x="167258" y="83605"/>
                </a:lnTo>
                <a:lnTo>
                  <a:pt x="166010" y="68980"/>
                </a:lnTo>
                <a:lnTo>
                  <a:pt x="162404" y="55215"/>
                </a:lnTo>
                <a:lnTo>
                  <a:pt x="156643" y="42514"/>
                </a:lnTo>
                <a:lnTo>
                  <a:pt x="148931" y="31083"/>
                </a:lnTo>
                <a:lnTo>
                  <a:pt x="139472" y="21125"/>
                </a:lnTo>
                <a:lnTo>
                  <a:pt x="128472" y="12846"/>
                </a:lnTo>
                <a:lnTo>
                  <a:pt x="116132" y="6450"/>
                </a:lnTo>
                <a:lnTo>
                  <a:pt x="102658" y="2142"/>
                </a:lnTo>
                <a:lnTo>
                  <a:pt x="88254" y="127"/>
                </a:lnTo>
                <a:lnTo>
                  <a:pt x="83536" y="0"/>
                </a:lnTo>
                <a:lnTo>
                  <a:pt x="68918" y="1249"/>
                </a:lnTo>
                <a:lnTo>
                  <a:pt x="55156" y="4862"/>
                </a:lnTo>
                <a:lnTo>
                  <a:pt x="42457" y="10631"/>
                </a:lnTo>
                <a:lnTo>
                  <a:pt x="31026" y="18352"/>
                </a:lnTo>
                <a:lnTo>
                  <a:pt x="21071" y="27820"/>
                </a:lnTo>
                <a:lnTo>
                  <a:pt x="12796" y="38828"/>
                </a:lnTo>
                <a:lnTo>
                  <a:pt x="6408" y="51172"/>
                </a:lnTo>
                <a:lnTo>
                  <a:pt x="2114" y="64646"/>
                </a:lnTo>
                <a:lnTo>
                  <a:pt x="119" y="79045"/>
                </a:lnTo>
                <a:lnTo>
                  <a:pt x="0" y="83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9110924" y="3800709"/>
            <a:ext cx="186028" cy="185976"/>
          </a:xfrm>
          <a:custGeom>
            <a:avLst/>
            <a:gdLst/>
            <a:ahLst/>
            <a:cxnLst/>
            <a:rect l="l" t="t" r="r" b="b"/>
            <a:pathLst>
              <a:path w="186028" h="185976">
                <a:moveTo>
                  <a:pt x="108554" y="184954"/>
                </a:moveTo>
                <a:lnTo>
                  <a:pt x="115777" y="183460"/>
                </a:lnTo>
                <a:lnTo>
                  <a:pt x="123048" y="181956"/>
                </a:lnTo>
                <a:lnTo>
                  <a:pt x="136302" y="177080"/>
                </a:lnTo>
              </a:path>
              <a:path w="186028" h="185976">
                <a:moveTo>
                  <a:pt x="136302" y="177080"/>
                </a:moveTo>
                <a:lnTo>
                  <a:pt x="148215" y="170426"/>
                </a:lnTo>
                <a:lnTo>
                  <a:pt x="155193" y="164874"/>
                </a:lnTo>
                <a:lnTo>
                  <a:pt x="167615" y="152185"/>
                </a:lnTo>
                <a:lnTo>
                  <a:pt x="171419" y="146239"/>
                </a:lnTo>
                <a:lnTo>
                  <a:pt x="174901" y="140797"/>
                </a:lnTo>
                <a:lnTo>
                  <a:pt x="180443" y="128031"/>
                </a:lnTo>
                <a:lnTo>
                  <a:pt x="184140" y="113985"/>
                </a:lnTo>
                <a:lnTo>
                  <a:pt x="185027" y="106280"/>
                </a:lnTo>
                <a:lnTo>
                  <a:pt x="185892" y="98760"/>
                </a:lnTo>
                <a:lnTo>
                  <a:pt x="186028" y="92988"/>
                </a:lnTo>
                <a:lnTo>
                  <a:pt x="185503" y="85013"/>
                </a:lnTo>
                <a:lnTo>
                  <a:pt x="185003" y="77405"/>
                </a:lnTo>
                <a:lnTo>
                  <a:pt x="181997" y="62948"/>
                </a:lnTo>
                <a:lnTo>
                  <a:pt x="178767" y="54204"/>
                </a:lnTo>
                <a:lnTo>
                  <a:pt x="170443" y="37821"/>
                </a:lnTo>
                <a:lnTo>
                  <a:pt x="162096" y="27357"/>
                </a:lnTo>
                <a:lnTo>
                  <a:pt x="152170" y="18429"/>
                </a:lnTo>
                <a:lnTo>
                  <a:pt x="140766" y="11140"/>
                </a:lnTo>
                <a:lnTo>
                  <a:pt x="134493" y="8417"/>
                </a:lnTo>
                <a:lnTo>
                  <a:pt x="127986" y="5593"/>
                </a:lnTo>
                <a:lnTo>
                  <a:pt x="113928" y="1890"/>
                </a:lnTo>
                <a:lnTo>
                  <a:pt x="98695" y="135"/>
                </a:lnTo>
                <a:lnTo>
                  <a:pt x="92921" y="0"/>
                </a:lnTo>
                <a:lnTo>
                  <a:pt x="82514" y="684"/>
                </a:lnTo>
                <a:lnTo>
                  <a:pt x="62784" y="4045"/>
                </a:lnTo>
                <a:lnTo>
                  <a:pt x="56130" y="6507"/>
                </a:lnTo>
                <a:lnTo>
                  <a:pt x="49540" y="8947"/>
                </a:lnTo>
                <a:lnTo>
                  <a:pt x="37644" y="15631"/>
                </a:lnTo>
                <a:lnTo>
                  <a:pt x="27195" y="23994"/>
                </a:lnTo>
              </a:path>
              <a:path w="186028" h="185976">
                <a:moveTo>
                  <a:pt x="27195" y="23994"/>
                </a:moveTo>
                <a:lnTo>
                  <a:pt x="18293" y="33933"/>
                </a:lnTo>
                <a:lnTo>
                  <a:pt x="11036" y="45345"/>
                </a:lnTo>
                <a:lnTo>
                  <a:pt x="8278" y="51740"/>
                </a:lnTo>
                <a:lnTo>
                  <a:pt x="5523" y="58128"/>
                </a:lnTo>
                <a:lnTo>
                  <a:pt x="1854" y="72177"/>
                </a:lnTo>
                <a:lnTo>
                  <a:pt x="127" y="87391"/>
                </a:lnTo>
                <a:lnTo>
                  <a:pt x="0" y="92988"/>
                </a:lnTo>
                <a:lnTo>
                  <a:pt x="1021" y="108629"/>
                </a:lnTo>
                <a:lnTo>
                  <a:pt x="4020" y="123125"/>
                </a:lnTo>
                <a:lnTo>
                  <a:pt x="8897" y="136376"/>
                </a:lnTo>
                <a:lnTo>
                  <a:pt x="15553" y="148280"/>
                </a:lnTo>
                <a:lnTo>
                  <a:pt x="19710" y="153496"/>
                </a:lnTo>
                <a:lnTo>
                  <a:pt x="23889" y="158739"/>
                </a:lnTo>
                <a:lnTo>
                  <a:pt x="33806" y="167652"/>
                </a:lnTo>
                <a:lnTo>
                  <a:pt x="45205" y="174920"/>
                </a:lnTo>
                <a:lnTo>
                  <a:pt x="57988" y="180442"/>
                </a:lnTo>
                <a:lnTo>
                  <a:pt x="64897" y="182248"/>
                </a:lnTo>
                <a:lnTo>
                  <a:pt x="72054" y="184118"/>
                </a:lnTo>
                <a:lnTo>
                  <a:pt x="87305" y="185849"/>
                </a:lnTo>
                <a:lnTo>
                  <a:pt x="92921" y="185976"/>
                </a:lnTo>
                <a:lnTo>
                  <a:pt x="108554" y="184954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9120309" y="4061095"/>
            <a:ext cx="167258" cy="167397"/>
          </a:xfrm>
          <a:custGeom>
            <a:avLst/>
            <a:gdLst/>
            <a:ahLst/>
            <a:cxnLst/>
            <a:rect l="l" t="t" r="r" b="b"/>
            <a:pathLst>
              <a:path w="167258" h="167397">
                <a:moveTo>
                  <a:pt x="0" y="83791"/>
                </a:moveTo>
                <a:lnTo>
                  <a:pt x="1249" y="98432"/>
                </a:lnTo>
                <a:lnTo>
                  <a:pt x="4862" y="112211"/>
                </a:lnTo>
                <a:lnTo>
                  <a:pt x="10631" y="124923"/>
                </a:lnTo>
                <a:lnTo>
                  <a:pt x="18350" y="136362"/>
                </a:lnTo>
                <a:lnTo>
                  <a:pt x="27813" y="146323"/>
                </a:lnTo>
                <a:lnTo>
                  <a:pt x="38814" y="154600"/>
                </a:lnTo>
                <a:lnTo>
                  <a:pt x="51147" y="160989"/>
                </a:lnTo>
                <a:lnTo>
                  <a:pt x="64605" y="165283"/>
                </a:lnTo>
                <a:lnTo>
                  <a:pt x="78983" y="167278"/>
                </a:lnTo>
                <a:lnTo>
                  <a:pt x="83536" y="167397"/>
                </a:lnTo>
                <a:lnTo>
                  <a:pt x="98192" y="166150"/>
                </a:lnTo>
                <a:lnTo>
                  <a:pt x="111982" y="162545"/>
                </a:lnTo>
                <a:lnTo>
                  <a:pt x="124702" y="156788"/>
                </a:lnTo>
                <a:lnTo>
                  <a:pt x="136149" y="149083"/>
                </a:lnTo>
                <a:lnTo>
                  <a:pt x="146117" y="139634"/>
                </a:lnTo>
                <a:lnTo>
                  <a:pt x="154404" y="128646"/>
                </a:lnTo>
                <a:lnTo>
                  <a:pt x="160804" y="116325"/>
                </a:lnTo>
                <a:lnTo>
                  <a:pt x="165114" y="102875"/>
                </a:lnTo>
                <a:lnTo>
                  <a:pt x="167130" y="88499"/>
                </a:lnTo>
                <a:lnTo>
                  <a:pt x="167258" y="83791"/>
                </a:lnTo>
                <a:lnTo>
                  <a:pt x="166013" y="69200"/>
                </a:lnTo>
                <a:lnTo>
                  <a:pt x="162414" y="55445"/>
                </a:lnTo>
                <a:lnTo>
                  <a:pt x="156665" y="42736"/>
                </a:lnTo>
                <a:lnTo>
                  <a:pt x="148969" y="31282"/>
                </a:lnTo>
                <a:lnTo>
                  <a:pt x="139529" y="21291"/>
                </a:lnTo>
                <a:lnTo>
                  <a:pt x="128549" y="12972"/>
                </a:lnTo>
                <a:lnTo>
                  <a:pt x="116233" y="6533"/>
                </a:lnTo>
                <a:lnTo>
                  <a:pt x="102782" y="2185"/>
                </a:lnTo>
                <a:lnTo>
                  <a:pt x="88402" y="136"/>
                </a:lnTo>
                <a:lnTo>
                  <a:pt x="83536" y="0"/>
                </a:lnTo>
                <a:lnTo>
                  <a:pt x="68933" y="1255"/>
                </a:lnTo>
                <a:lnTo>
                  <a:pt x="55185" y="4883"/>
                </a:lnTo>
                <a:lnTo>
                  <a:pt x="42497" y="10673"/>
                </a:lnTo>
                <a:lnTo>
                  <a:pt x="31074" y="18416"/>
                </a:lnTo>
                <a:lnTo>
                  <a:pt x="21121" y="27903"/>
                </a:lnTo>
                <a:lnTo>
                  <a:pt x="12845" y="38923"/>
                </a:lnTo>
                <a:lnTo>
                  <a:pt x="6450" y="51267"/>
                </a:lnTo>
                <a:lnTo>
                  <a:pt x="2142" y="64727"/>
                </a:lnTo>
                <a:lnTo>
                  <a:pt x="127" y="79091"/>
                </a:lnTo>
                <a:lnTo>
                  <a:pt x="0" y="83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9110924" y="4051898"/>
            <a:ext cx="186028" cy="185976"/>
          </a:xfrm>
          <a:custGeom>
            <a:avLst/>
            <a:gdLst/>
            <a:ahLst/>
            <a:cxnLst/>
            <a:rect l="l" t="t" r="r" b="b"/>
            <a:pathLst>
              <a:path w="186028" h="185976">
                <a:moveTo>
                  <a:pt x="108554" y="184950"/>
                </a:moveTo>
                <a:lnTo>
                  <a:pt x="118130" y="182960"/>
                </a:lnTo>
                <a:lnTo>
                  <a:pt x="123048" y="181939"/>
                </a:lnTo>
                <a:lnTo>
                  <a:pt x="136302" y="177046"/>
                </a:lnTo>
              </a:path>
              <a:path w="186028" h="185976">
                <a:moveTo>
                  <a:pt x="136302" y="177046"/>
                </a:moveTo>
                <a:lnTo>
                  <a:pt x="148215" y="170375"/>
                </a:lnTo>
                <a:lnTo>
                  <a:pt x="158686" y="162028"/>
                </a:lnTo>
                <a:lnTo>
                  <a:pt x="167615" y="152107"/>
                </a:lnTo>
                <a:lnTo>
                  <a:pt x="174901" y="140715"/>
                </a:lnTo>
                <a:lnTo>
                  <a:pt x="180443" y="127955"/>
                </a:lnTo>
                <a:lnTo>
                  <a:pt x="184140" y="113930"/>
                </a:lnTo>
                <a:lnTo>
                  <a:pt x="185892" y="98742"/>
                </a:lnTo>
              </a:path>
              <a:path w="186028" h="185976">
                <a:moveTo>
                  <a:pt x="185892" y="98742"/>
                </a:moveTo>
                <a:lnTo>
                  <a:pt x="185003" y="77361"/>
                </a:lnTo>
                <a:lnTo>
                  <a:pt x="181997" y="62878"/>
                </a:lnTo>
                <a:lnTo>
                  <a:pt x="177110" y="49638"/>
                </a:lnTo>
                <a:lnTo>
                  <a:pt x="173815" y="43758"/>
                </a:lnTo>
                <a:lnTo>
                  <a:pt x="170443" y="37740"/>
                </a:lnTo>
                <a:lnTo>
                  <a:pt x="162096" y="27285"/>
                </a:lnTo>
                <a:lnTo>
                  <a:pt x="157119" y="22816"/>
                </a:lnTo>
                <a:lnTo>
                  <a:pt x="152170" y="18372"/>
                </a:lnTo>
                <a:lnTo>
                  <a:pt x="140766" y="11100"/>
                </a:lnTo>
                <a:lnTo>
                  <a:pt x="134492" y="8385"/>
                </a:lnTo>
                <a:lnTo>
                  <a:pt x="127986" y="5571"/>
                </a:lnTo>
                <a:lnTo>
                  <a:pt x="120815" y="3689"/>
                </a:lnTo>
                <a:lnTo>
                  <a:pt x="113928" y="1882"/>
                </a:lnTo>
                <a:lnTo>
                  <a:pt x="98695" y="134"/>
                </a:lnTo>
                <a:lnTo>
                  <a:pt x="92921" y="0"/>
                </a:lnTo>
                <a:lnTo>
                  <a:pt x="77277" y="1023"/>
                </a:lnTo>
                <a:lnTo>
                  <a:pt x="69985" y="2535"/>
                </a:lnTo>
                <a:lnTo>
                  <a:pt x="62784" y="4028"/>
                </a:lnTo>
                <a:lnTo>
                  <a:pt x="49540" y="8913"/>
                </a:lnTo>
                <a:lnTo>
                  <a:pt x="37644" y="15579"/>
                </a:lnTo>
                <a:lnTo>
                  <a:pt x="27195" y="23926"/>
                </a:lnTo>
                <a:lnTo>
                  <a:pt x="21261" y="30544"/>
                </a:lnTo>
                <a:lnTo>
                  <a:pt x="11036" y="45263"/>
                </a:lnTo>
                <a:lnTo>
                  <a:pt x="5523" y="58052"/>
                </a:lnTo>
                <a:lnTo>
                  <a:pt x="1854" y="72122"/>
                </a:lnTo>
                <a:lnTo>
                  <a:pt x="127" y="87373"/>
                </a:lnTo>
              </a:path>
              <a:path w="186028" h="185976">
                <a:moveTo>
                  <a:pt x="127" y="87373"/>
                </a:moveTo>
                <a:lnTo>
                  <a:pt x="0" y="92988"/>
                </a:lnTo>
                <a:lnTo>
                  <a:pt x="1021" y="108585"/>
                </a:lnTo>
              </a:path>
              <a:path w="186028" h="185976">
                <a:moveTo>
                  <a:pt x="1021" y="108585"/>
                </a:moveTo>
                <a:lnTo>
                  <a:pt x="4020" y="123055"/>
                </a:lnTo>
                <a:lnTo>
                  <a:pt x="8897" y="136294"/>
                </a:lnTo>
                <a:lnTo>
                  <a:pt x="12226" y="142249"/>
                </a:lnTo>
                <a:lnTo>
                  <a:pt x="15553" y="148199"/>
                </a:lnTo>
                <a:lnTo>
                  <a:pt x="23889" y="158667"/>
                </a:lnTo>
                <a:lnTo>
                  <a:pt x="33806" y="167595"/>
                </a:lnTo>
              </a:path>
              <a:path w="186028" h="185976">
                <a:moveTo>
                  <a:pt x="33806" y="167595"/>
                </a:moveTo>
                <a:lnTo>
                  <a:pt x="45205" y="174881"/>
                </a:lnTo>
                <a:lnTo>
                  <a:pt x="49470" y="176729"/>
                </a:lnTo>
                <a:lnTo>
                  <a:pt x="57988" y="180420"/>
                </a:lnTo>
                <a:lnTo>
                  <a:pt x="67325" y="182869"/>
                </a:lnTo>
                <a:lnTo>
                  <a:pt x="72054" y="184110"/>
                </a:lnTo>
                <a:lnTo>
                  <a:pt x="77180" y="184694"/>
                </a:lnTo>
                <a:lnTo>
                  <a:pt x="87305" y="185848"/>
                </a:lnTo>
                <a:lnTo>
                  <a:pt x="92921" y="185976"/>
                </a:lnTo>
                <a:lnTo>
                  <a:pt x="108554" y="184950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9120309" y="4312284"/>
            <a:ext cx="167258" cy="167397"/>
          </a:xfrm>
          <a:custGeom>
            <a:avLst/>
            <a:gdLst/>
            <a:ahLst/>
            <a:cxnLst/>
            <a:rect l="l" t="t" r="r" b="b"/>
            <a:pathLst>
              <a:path w="167258" h="167397">
                <a:moveTo>
                  <a:pt x="0" y="83605"/>
                </a:moveTo>
                <a:lnTo>
                  <a:pt x="1247" y="98236"/>
                </a:lnTo>
                <a:lnTo>
                  <a:pt x="4851" y="112018"/>
                </a:lnTo>
                <a:lnTo>
                  <a:pt x="10608" y="124742"/>
                </a:lnTo>
                <a:lnTo>
                  <a:pt x="18311" y="136201"/>
                </a:lnTo>
                <a:lnTo>
                  <a:pt x="27756" y="146189"/>
                </a:lnTo>
                <a:lnTo>
                  <a:pt x="38736" y="154497"/>
                </a:lnTo>
                <a:lnTo>
                  <a:pt x="51046" y="160918"/>
                </a:lnTo>
                <a:lnTo>
                  <a:pt x="64481" y="165245"/>
                </a:lnTo>
                <a:lnTo>
                  <a:pt x="78835" y="167269"/>
                </a:lnTo>
                <a:lnTo>
                  <a:pt x="83536" y="167397"/>
                </a:lnTo>
                <a:lnTo>
                  <a:pt x="98176" y="166147"/>
                </a:lnTo>
                <a:lnTo>
                  <a:pt x="111952" y="162534"/>
                </a:lnTo>
                <a:lnTo>
                  <a:pt x="124662" y="156765"/>
                </a:lnTo>
                <a:lnTo>
                  <a:pt x="136101" y="149048"/>
                </a:lnTo>
                <a:lnTo>
                  <a:pt x="146066" y="139588"/>
                </a:lnTo>
                <a:lnTo>
                  <a:pt x="154355" y="128592"/>
                </a:lnTo>
                <a:lnTo>
                  <a:pt x="160762" y="116269"/>
                </a:lnTo>
                <a:lnTo>
                  <a:pt x="165086" y="102823"/>
                </a:lnTo>
                <a:lnTo>
                  <a:pt x="167122" y="88462"/>
                </a:lnTo>
                <a:lnTo>
                  <a:pt x="167258" y="83605"/>
                </a:lnTo>
                <a:lnTo>
                  <a:pt x="166010" y="69004"/>
                </a:lnTo>
                <a:lnTo>
                  <a:pt x="162404" y="55252"/>
                </a:lnTo>
                <a:lnTo>
                  <a:pt x="156643" y="42555"/>
                </a:lnTo>
                <a:lnTo>
                  <a:pt x="148931" y="31122"/>
                </a:lnTo>
                <a:lnTo>
                  <a:pt x="139472" y="21157"/>
                </a:lnTo>
                <a:lnTo>
                  <a:pt x="128472" y="12868"/>
                </a:lnTo>
                <a:lnTo>
                  <a:pt x="116132" y="6463"/>
                </a:lnTo>
                <a:lnTo>
                  <a:pt x="102658" y="2147"/>
                </a:lnTo>
                <a:lnTo>
                  <a:pt x="88254" y="127"/>
                </a:lnTo>
                <a:lnTo>
                  <a:pt x="83536" y="0"/>
                </a:lnTo>
                <a:lnTo>
                  <a:pt x="68918" y="1252"/>
                </a:lnTo>
                <a:lnTo>
                  <a:pt x="55156" y="4872"/>
                </a:lnTo>
                <a:lnTo>
                  <a:pt x="42457" y="10651"/>
                </a:lnTo>
                <a:lnTo>
                  <a:pt x="31026" y="18381"/>
                </a:lnTo>
                <a:lnTo>
                  <a:pt x="21071" y="27857"/>
                </a:lnTo>
                <a:lnTo>
                  <a:pt x="12796" y="38869"/>
                </a:lnTo>
                <a:lnTo>
                  <a:pt x="6408" y="51211"/>
                </a:lnTo>
                <a:lnTo>
                  <a:pt x="2114" y="64675"/>
                </a:lnTo>
                <a:lnTo>
                  <a:pt x="119" y="79053"/>
                </a:lnTo>
                <a:lnTo>
                  <a:pt x="0" y="83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9110924" y="4302902"/>
            <a:ext cx="186028" cy="185976"/>
          </a:xfrm>
          <a:custGeom>
            <a:avLst/>
            <a:gdLst/>
            <a:ahLst/>
            <a:cxnLst/>
            <a:rect l="l" t="t" r="r" b="b"/>
            <a:pathLst>
              <a:path w="186028" h="185976">
                <a:moveTo>
                  <a:pt x="108554" y="184957"/>
                </a:moveTo>
                <a:lnTo>
                  <a:pt x="123048" y="181964"/>
                </a:lnTo>
                <a:lnTo>
                  <a:pt x="127439" y="180351"/>
                </a:lnTo>
                <a:lnTo>
                  <a:pt x="136302" y="177096"/>
                </a:lnTo>
                <a:lnTo>
                  <a:pt x="148215" y="170452"/>
                </a:lnTo>
              </a:path>
              <a:path w="186028" h="185976">
                <a:moveTo>
                  <a:pt x="148215" y="170452"/>
                </a:moveTo>
                <a:lnTo>
                  <a:pt x="158686" y="162128"/>
                </a:lnTo>
                <a:lnTo>
                  <a:pt x="167615" y="152225"/>
                </a:lnTo>
                <a:lnTo>
                  <a:pt x="174901" y="140839"/>
                </a:lnTo>
                <a:lnTo>
                  <a:pt x="178631" y="132242"/>
                </a:lnTo>
                <a:lnTo>
                  <a:pt x="180443" y="128069"/>
                </a:lnTo>
                <a:lnTo>
                  <a:pt x="184140" y="114013"/>
                </a:lnTo>
                <a:lnTo>
                  <a:pt x="185027" y="106298"/>
                </a:lnTo>
                <a:lnTo>
                  <a:pt x="185892" y="98769"/>
                </a:lnTo>
                <a:lnTo>
                  <a:pt x="186028" y="92988"/>
                </a:lnTo>
              </a:path>
              <a:path w="186028" h="185976">
                <a:moveTo>
                  <a:pt x="186028" y="92988"/>
                </a:moveTo>
                <a:lnTo>
                  <a:pt x="185003" y="77405"/>
                </a:lnTo>
                <a:lnTo>
                  <a:pt x="181997" y="62948"/>
                </a:lnTo>
                <a:lnTo>
                  <a:pt x="177110" y="49719"/>
                </a:lnTo>
                <a:lnTo>
                  <a:pt x="173816" y="43841"/>
                </a:lnTo>
                <a:lnTo>
                  <a:pt x="170443" y="37821"/>
                </a:lnTo>
                <a:lnTo>
                  <a:pt x="162096" y="27357"/>
                </a:lnTo>
              </a:path>
              <a:path w="186028" h="185976">
                <a:moveTo>
                  <a:pt x="162096" y="27357"/>
                </a:moveTo>
                <a:lnTo>
                  <a:pt x="152170" y="18429"/>
                </a:lnTo>
                <a:lnTo>
                  <a:pt x="140766" y="11140"/>
                </a:lnTo>
              </a:path>
              <a:path w="186028" h="185976">
                <a:moveTo>
                  <a:pt x="140766" y="11140"/>
                </a:moveTo>
                <a:lnTo>
                  <a:pt x="127986" y="5593"/>
                </a:lnTo>
                <a:lnTo>
                  <a:pt x="113928" y="1890"/>
                </a:lnTo>
                <a:lnTo>
                  <a:pt x="106445" y="1028"/>
                </a:lnTo>
                <a:lnTo>
                  <a:pt x="98695" y="135"/>
                </a:lnTo>
                <a:lnTo>
                  <a:pt x="92921" y="0"/>
                </a:lnTo>
                <a:lnTo>
                  <a:pt x="77277" y="1028"/>
                </a:lnTo>
                <a:lnTo>
                  <a:pt x="62784" y="4045"/>
                </a:lnTo>
                <a:lnTo>
                  <a:pt x="49540" y="8947"/>
                </a:lnTo>
                <a:lnTo>
                  <a:pt x="37644" y="15631"/>
                </a:lnTo>
                <a:lnTo>
                  <a:pt x="30699" y="21189"/>
                </a:lnTo>
                <a:lnTo>
                  <a:pt x="27195" y="23994"/>
                </a:lnTo>
                <a:lnTo>
                  <a:pt x="18293" y="33933"/>
                </a:lnTo>
              </a:path>
              <a:path w="186028" h="185976">
                <a:moveTo>
                  <a:pt x="18293" y="33933"/>
                </a:moveTo>
                <a:lnTo>
                  <a:pt x="11036" y="45345"/>
                </a:lnTo>
                <a:lnTo>
                  <a:pt x="5523" y="58128"/>
                </a:lnTo>
                <a:lnTo>
                  <a:pt x="1854" y="72177"/>
                </a:lnTo>
                <a:lnTo>
                  <a:pt x="127" y="87391"/>
                </a:lnTo>
                <a:lnTo>
                  <a:pt x="0" y="92988"/>
                </a:lnTo>
                <a:lnTo>
                  <a:pt x="1021" y="108651"/>
                </a:lnTo>
                <a:lnTo>
                  <a:pt x="2520" y="115905"/>
                </a:lnTo>
                <a:lnTo>
                  <a:pt x="4020" y="123160"/>
                </a:lnTo>
                <a:lnTo>
                  <a:pt x="6455" y="129780"/>
                </a:lnTo>
                <a:lnTo>
                  <a:pt x="8897" y="136416"/>
                </a:lnTo>
                <a:lnTo>
                  <a:pt x="15553" y="148321"/>
                </a:lnTo>
                <a:lnTo>
                  <a:pt x="21115" y="155296"/>
                </a:lnTo>
                <a:lnTo>
                  <a:pt x="33806" y="167681"/>
                </a:lnTo>
                <a:lnTo>
                  <a:pt x="45205" y="174940"/>
                </a:lnTo>
              </a:path>
              <a:path w="186028" h="185976">
                <a:moveTo>
                  <a:pt x="45205" y="174940"/>
                </a:moveTo>
                <a:lnTo>
                  <a:pt x="57988" y="180453"/>
                </a:lnTo>
                <a:lnTo>
                  <a:pt x="72054" y="184122"/>
                </a:lnTo>
                <a:lnTo>
                  <a:pt x="87305" y="185849"/>
                </a:lnTo>
                <a:lnTo>
                  <a:pt x="92921" y="185976"/>
                </a:lnTo>
                <a:lnTo>
                  <a:pt x="108554" y="184957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9120309" y="4563287"/>
            <a:ext cx="167258" cy="167397"/>
          </a:xfrm>
          <a:custGeom>
            <a:avLst/>
            <a:gdLst/>
            <a:ahLst/>
            <a:cxnLst/>
            <a:rect l="l" t="t" r="r" b="b"/>
            <a:pathLst>
              <a:path w="167258" h="167397">
                <a:moveTo>
                  <a:pt x="0" y="83791"/>
                </a:moveTo>
                <a:lnTo>
                  <a:pt x="1249" y="98432"/>
                </a:lnTo>
                <a:lnTo>
                  <a:pt x="4862" y="112211"/>
                </a:lnTo>
                <a:lnTo>
                  <a:pt x="10631" y="124923"/>
                </a:lnTo>
                <a:lnTo>
                  <a:pt x="18350" y="136362"/>
                </a:lnTo>
                <a:lnTo>
                  <a:pt x="27813" y="146323"/>
                </a:lnTo>
                <a:lnTo>
                  <a:pt x="38814" y="154600"/>
                </a:lnTo>
                <a:lnTo>
                  <a:pt x="51147" y="160989"/>
                </a:lnTo>
                <a:lnTo>
                  <a:pt x="64605" y="165283"/>
                </a:lnTo>
                <a:lnTo>
                  <a:pt x="78983" y="167278"/>
                </a:lnTo>
                <a:lnTo>
                  <a:pt x="83536" y="167397"/>
                </a:lnTo>
                <a:lnTo>
                  <a:pt x="98192" y="166150"/>
                </a:lnTo>
                <a:lnTo>
                  <a:pt x="111982" y="162545"/>
                </a:lnTo>
                <a:lnTo>
                  <a:pt x="124702" y="156788"/>
                </a:lnTo>
                <a:lnTo>
                  <a:pt x="136149" y="149083"/>
                </a:lnTo>
                <a:lnTo>
                  <a:pt x="146117" y="139634"/>
                </a:lnTo>
                <a:lnTo>
                  <a:pt x="154404" y="128646"/>
                </a:lnTo>
                <a:lnTo>
                  <a:pt x="160804" y="116325"/>
                </a:lnTo>
                <a:lnTo>
                  <a:pt x="165114" y="102875"/>
                </a:lnTo>
                <a:lnTo>
                  <a:pt x="167130" y="88499"/>
                </a:lnTo>
                <a:lnTo>
                  <a:pt x="167258" y="83791"/>
                </a:lnTo>
                <a:lnTo>
                  <a:pt x="166013" y="69200"/>
                </a:lnTo>
                <a:lnTo>
                  <a:pt x="162414" y="55445"/>
                </a:lnTo>
                <a:lnTo>
                  <a:pt x="156665" y="42736"/>
                </a:lnTo>
                <a:lnTo>
                  <a:pt x="148969" y="31282"/>
                </a:lnTo>
                <a:lnTo>
                  <a:pt x="139529" y="21291"/>
                </a:lnTo>
                <a:lnTo>
                  <a:pt x="128549" y="12972"/>
                </a:lnTo>
                <a:lnTo>
                  <a:pt x="116233" y="6533"/>
                </a:lnTo>
                <a:lnTo>
                  <a:pt x="102782" y="2185"/>
                </a:lnTo>
                <a:lnTo>
                  <a:pt x="88402" y="136"/>
                </a:lnTo>
                <a:lnTo>
                  <a:pt x="83536" y="0"/>
                </a:lnTo>
                <a:lnTo>
                  <a:pt x="68933" y="1255"/>
                </a:lnTo>
                <a:lnTo>
                  <a:pt x="55185" y="4883"/>
                </a:lnTo>
                <a:lnTo>
                  <a:pt x="42497" y="10673"/>
                </a:lnTo>
                <a:lnTo>
                  <a:pt x="31074" y="18416"/>
                </a:lnTo>
                <a:lnTo>
                  <a:pt x="21121" y="27903"/>
                </a:lnTo>
                <a:lnTo>
                  <a:pt x="12845" y="38923"/>
                </a:lnTo>
                <a:lnTo>
                  <a:pt x="6450" y="51267"/>
                </a:lnTo>
                <a:lnTo>
                  <a:pt x="2142" y="64727"/>
                </a:lnTo>
                <a:lnTo>
                  <a:pt x="127" y="79091"/>
                </a:lnTo>
                <a:lnTo>
                  <a:pt x="0" y="83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9110924" y="4554091"/>
            <a:ext cx="186028" cy="185976"/>
          </a:xfrm>
          <a:custGeom>
            <a:avLst/>
            <a:gdLst/>
            <a:ahLst/>
            <a:cxnLst/>
            <a:rect l="l" t="t" r="r" b="b"/>
            <a:pathLst>
              <a:path w="186028" h="185976">
                <a:moveTo>
                  <a:pt x="108554" y="184950"/>
                </a:moveTo>
                <a:lnTo>
                  <a:pt x="123048" y="181939"/>
                </a:lnTo>
                <a:lnTo>
                  <a:pt x="129655" y="179500"/>
                </a:lnTo>
                <a:lnTo>
                  <a:pt x="136302" y="177046"/>
                </a:lnTo>
                <a:lnTo>
                  <a:pt x="148215" y="170375"/>
                </a:lnTo>
              </a:path>
              <a:path w="186028" h="185976">
                <a:moveTo>
                  <a:pt x="148215" y="170375"/>
                </a:moveTo>
                <a:lnTo>
                  <a:pt x="158686" y="162028"/>
                </a:lnTo>
                <a:lnTo>
                  <a:pt x="161710" y="158667"/>
                </a:lnTo>
                <a:lnTo>
                  <a:pt x="167615" y="152107"/>
                </a:lnTo>
                <a:lnTo>
                  <a:pt x="172430" y="144578"/>
                </a:lnTo>
                <a:lnTo>
                  <a:pt x="174901" y="140715"/>
                </a:lnTo>
                <a:lnTo>
                  <a:pt x="177683" y="134309"/>
                </a:lnTo>
                <a:lnTo>
                  <a:pt x="180443" y="127955"/>
                </a:lnTo>
                <a:lnTo>
                  <a:pt x="184140" y="113930"/>
                </a:lnTo>
                <a:lnTo>
                  <a:pt x="185892" y="98742"/>
                </a:lnTo>
                <a:lnTo>
                  <a:pt x="186028" y="92988"/>
                </a:lnTo>
                <a:lnTo>
                  <a:pt x="185003" y="77361"/>
                </a:lnTo>
                <a:lnTo>
                  <a:pt x="181997" y="62878"/>
                </a:lnTo>
              </a:path>
              <a:path w="186028" h="185976">
                <a:moveTo>
                  <a:pt x="181997" y="62878"/>
                </a:moveTo>
                <a:lnTo>
                  <a:pt x="177110" y="49638"/>
                </a:lnTo>
                <a:lnTo>
                  <a:pt x="174803" y="45520"/>
                </a:lnTo>
                <a:lnTo>
                  <a:pt x="170443" y="37740"/>
                </a:lnTo>
                <a:lnTo>
                  <a:pt x="162096" y="27285"/>
                </a:lnTo>
                <a:lnTo>
                  <a:pt x="152170" y="18372"/>
                </a:lnTo>
                <a:lnTo>
                  <a:pt x="140766" y="11100"/>
                </a:lnTo>
                <a:lnTo>
                  <a:pt x="127986" y="5571"/>
                </a:lnTo>
                <a:lnTo>
                  <a:pt x="118601" y="3108"/>
                </a:lnTo>
                <a:lnTo>
                  <a:pt x="113928" y="1882"/>
                </a:lnTo>
                <a:lnTo>
                  <a:pt x="98695" y="134"/>
                </a:lnTo>
                <a:lnTo>
                  <a:pt x="92921" y="0"/>
                </a:lnTo>
                <a:lnTo>
                  <a:pt x="77277" y="1023"/>
                </a:lnTo>
              </a:path>
              <a:path w="186028" h="185976">
                <a:moveTo>
                  <a:pt x="77277" y="1023"/>
                </a:moveTo>
                <a:lnTo>
                  <a:pt x="62784" y="4028"/>
                </a:lnTo>
                <a:lnTo>
                  <a:pt x="49540" y="8913"/>
                </a:lnTo>
                <a:lnTo>
                  <a:pt x="37644" y="15579"/>
                </a:lnTo>
                <a:lnTo>
                  <a:pt x="27195" y="23926"/>
                </a:lnTo>
                <a:lnTo>
                  <a:pt x="18293" y="33854"/>
                </a:lnTo>
              </a:path>
              <a:path w="186028" h="185976">
                <a:moveTo>
                  <a:pt x="18293" y="33854"/>
                </a:moveTo>
                <a:lnTo>
                  <a:pt x="11036" y="45263"/>
                </a:lnTo>
                <a:lnTo>
                  <a:pt x="5523" y="58052"/>
                </a:lnTo>
                <a:lnTo>
                  <a:pt x="1854" y="72122"/>
                </a:lnTo>
                <a:lnTo>
                  <a:pt x="127" y="87373"/>
                </a:lnTo>
                <a:lnTo>
                  <a:pt x="63" y="90180"/>
                </a:lnTo>
                <a:lnTo>
                  <a:pt x="0" y="92988"/>
                </a:lnTo>
                <a:lnTo>
                  <a:pt x="1021" y="108585"/>
                </a:lnTo>
              </a:path>
              <a:path w="186028" h="185976">
                <a:moveTo>
                  <a:pt x="1021" y="108585"/>
                </a:moveTo>
                <a:lnTo>
                  <a:pt x="4020" y="123055"/>
                </a:lnTo>
                <a:lnTo>
                  <a:pt x="7270" y="131879"/>
                </a:lnTo>
                <a:lnTo>
                  <a:pt x="8897" y="136294"/>
                </a:lnTo>
                <a:lnTo>
                  <a:pt x="15553" y="148199"/>
                </a:lnTo>
                <a:lnTo>
                  <a:pt x="18338" y="151697"/>
                </a:lnTo>
                <a:lnTo>
                  <a:pt x="23889" y="158667"/>
                </a:lnTo>
                <a:lnTo>
                  <a:pt x="28859" y="163141"/>
                </a:lnTo>
                <a:lnTo>
                  <a:pt x="33806" y="167595"/>
                </a:lnTo>
                <a:lnTo>
                  <a:pt x="41414" y="172457"/>
                </a:lnTo>
                <a:lnTo>
                  <a:pt x="45205" y="174881"/>
                </a:lnTo>
                <a:lnTo>
                  <a:pt x="49414" y="176704"/>
                </a:lnTo>
                <a:lnTo>
                  <a:pt x="57988" y="180420"/>
                </a:lnTo>
                <a:lnTo>
                  <a:pt x="72054" y="184110"/>
                </a:lnTo>
                <a:lnTo>
                  <a:pt x="87305" y="185848"/>
                </a:lnTo>
                <a:lnTo>
                  <a:pt x="92921" y="185976"/>
                </a:lnTo>
                <a:lnTo>
                  <a:pt x="108554" y="184950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9120309" y="4814476"/>
            <a:ext cx="167258" cy="167397"/>
          </a:xfrm>
          <a:custGeom>
            <a:avLst/>
            <a:gdLst/>
            <a:ahLst/>
            <a:cxnLst/>
            <a:rect l="l" t="t" r="r" b="b"/>
            <a:pathLst>
              <a:path w="167258" h="167397">
                <a:moveTo>
                  <a:pt x="0" y="83605"/>
                </a:moveTo>
                <a:lnTo>
                  <a:pt x="1247" y="98236"/>
                </a:lnTo>
                <a:lnTo>
                  <a:pt x="4851" y="112018"/>
                </a:lnTo>
                <a:lnTo>
                  <a:pt x="10608" y="124742"/>
                </a:lnTo>
                <a:lnTo>
                  <a:pt x="18311" y="136201"/>
                </a:lnTo>
                <a:lnTo>
                  <a:pt x="27756" y="146189"/>
                </a:lnTo>
                <a:lnTo>
                  <a:pt x="38736" y="154497"/>
                </a:lnTo>
                <a:lnTo>
                  <a:pt x="51046" y="160918"/>
                </a:lnTo>
                <a:lnTo>
                  <a:pt x="64481" y="165245"/>
                </a:lnTo>
                <a:lnTo>
                  <a:pt x="78835" y="167269"/>
                </a:lnTo>
                <a:lnTo>
                  <a:pt x="83536" y="167397"/>
                </a:lnTo>
                <a:lnTo>
                  <a:pt x="98176" y="166147"/>
                </a:lnTo>
                <a:lnTo>
                  <a:pt x="111952" y="162534"/>
                </a:lnTo>
                <a:lnTo>
                  <a:pt x="124662" y="156765"/>
                </a:lnTo>
                <a:lnTo>
                  <a:pt x="136101" y="149048"/>
                </a:lnTo>
                <a:lnTo>
                  <a:pt x="146066" y="139588"/>
                </a:lnTo>
                <a:lnTo>
                  <a:pt x="154355" y="128592"/>
                </a:lnTo>
                <a:lnTo>
                  <a:pt x="160762" y="116269"/>
                </a:lnTo>
                <a:lnTo>
                  <a:pt x="165086" y="102823"/>
                </a:lnTo>
                <a:lnTo>
                  <a:pt x="167122" y="88462"/>
                </a:lnTo>
                <a:lnTo>
                  <a:pt x="167258" y="83605"/>
                </a:lnTo>
                <a:lnTo>
                  <a:pt x="166010" y="69004"/>
                </a:lnTo>
                <a:lnTo>
                  <a:pt x="162404" y="55252"/>
                </a:lnTo>
                <a:lnTo>
                  <a:pt x="156643" y="42555"/>
                </a:lnTo>
                <a:lnTo>
                  <a:pt x="148931" y="31122"/>
                </a:lnTo>
                <a:lnTo>
                  <a:pt x="139472" y="21157"/>
                </a:lnTo>
                <a:lnTo>
                  <a:pt x="128472" y="12868"/>
                </a:lnTo>
                <a:lnTo>
                  <a:pt x="116132" y="6463"/>
                </a:lnTo>
                <a:lnTo>
                  <a:pt x="102658" y="2147"/>
                </a:lnTo>
                <a:lnTo>
                  <a:pt x="88254" y="127"/>
                </a:lnTo>
                <a:lnTo>
                  <a:pt x="83536" y="0"/>
                </a:lnTo>
                <a:lnTo>
                  <a:pt x="68918" y="1252"/>
                </a:lnTo>
                <a:lnTo>
                  <a:pt x="55156" y="4872"/>
                </a:lnTo>
                <a:lnTo>
                  <a:pt x="42457" y="10651"/>
                </a:lnTo>
                <a:lnTo>
                  <a:pt x="31026" y="18381"/>
                </a:lnTo>
                <a:lnTo>
                  <a:pt x="21071" y="27857"/>
                </a:lnTo>
                <a:lnTo>
                  <a:pt x="12796" y="38869"/>
                </a:lnTo>
                <a:lnTo>
                  <a:pt x="6408" y="51211"/>
                </a:lnTo>
                <a:lnTo>
                  <a:pt x="2114" y="64675"/>
                </a:lnTo>
                <a:lnTo>
                  <a:pt x="119" y="79053"/>
                </a:lnTo>
                <a:lnTo>
                  <a:pt x="0" y="83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9110924" y="4805094"/>
            <a:ext cx="186028" cy="185976"/>
          </a:xfrm>
          <a:custGeom>
            <a:avLst/>
            <a:gdLst/>
            <a:ahLst/>
            <a:cxnLst/>
            <a:rect l="l" t="t" r="r" b="b"/>
            <a:pathLst>
              <a:path w="186028" h="185976">
                <a:moveTo>
                  <a:pt x="98129" y="185636"/>
                </a:moveTo>
                <a:lnTo>
                  <a:pt x="108554" y="184957"/>
                </a:lnTo>
                <a:lnTo>
                  <a:pt x="123048" y="181964"/>
                </a:lnTo>
                <a:lnTo>
                  <a:pt x="129654" y="179538"/>
                </a:lnTo>
                <a:lnTo>
                  <a:pt x="136302" y="177096"/>
                </a:lnTo>
                <a:lnTo>
                  <a:pt x="146873" y="171200"/>
                </a:lnTo>
                <a:lnTo>
                  <a:pt x="158686" y="162128"/>
                </a:lnTo>
                <a:lnTo>
                  <a:pt x="167615" y="152225"/>
                </a:lnTo>
              </a:path>
              <a:path w="186028" h="185976">
                <a:moveTo>
                  <a:pt x="167615" y="152225"/>
                </a:moveTo>
                <a:lnTo>
                  <a:pt x="174901" y="140839"/>
                </a:lnTo>
                <a:lnTo>
                  <a:pt x="180443" y="128069"/>
                </a:lnTo>
                <a:lnTo>
                  <a:pt x="184140" y="114013"/>
                </a:lnTo>
                <a:lnTo>
                  <a:pt x="185081" y="105828"/>
                </a:lnTo>
                <a:lnTo>
                  <a:pt x="185892" y="98769"/>
                </a:lnTo>
                <a:lnTo>
                  <a:pt x="186028" y="92988"/>
                </a:lnTo>
                <a:lnTo>
                  <a:pt x="185503" y="84989"/>
                </a:lnTo>
                <a:lnTo>
                  <a:pt x="185003" y="77361"/>
                </a:lnTo>
                <a:lnTo>
                  <a:pt x="181997" y="62878"/>
                </a:lnTo>
              </a:path>
              <a:path w="186028" h="185976">
                <a:moveTo>
                  <a:pt x="181997" y="62878"/>
                </a:moveTo>
                <a:lnTo>
                  <a:pt x="177110" y="49638"/>
                </a:lnTo>
                <a:lnTo>
                  <a:pt x="170443" y="37740"/>
                </a:lnTo>
                <a:lnTo>
                  <a:pt x="166291" y="32540"/>
                </a:lnTo>
                <a:lnTo>
                  <a:pt x="162096" y="27285"/>
                </a:lnTo>
                <a:lnTo>
                  <a:pt x="152170" y="18372"/>
                </a:lnTo>
                <a:lnTo>
                  <a:pt x="146386" y="14684"/>
                </a:lnTo>
                <a:lnTo>
                  <a:pt x="140766" y="11100"/>
                </a:lnTo>
                <a:lnTo>
                  <a:pt x="127986" y="5571"/>
                </a:lnTo>
                <a:lnTo>
                  <a:pt x="113928" y="1882"/>
                </a:lnTo>
                <a:lnTo>
                  <a:pt x="98695" y="134"/>
                </a:lnTo>
                <a:lnTo>
                  <a:pt x="92921" y="0"/>
                </a:lnTo>
                <a:lnTo>
                  <a:pt x="82514" y="681"/>
                </a:lnTo>
                <a:lnTo>
                  <a:pt x="62784" y="4028"/>
                </a:lnTo>
                <a:lnTo>
                  <a:pt x="49540" y="8913"/>
                </a:lnTo>
                <a:lnTo>
                  <a:pt x="41609" y="13357"/>
                </a:lnTo>
                <a:lnTo>
                  <a:pt x="32370" y="19793"/>
                </a:lnTo>
                <a:lnTo>
                  <a:pt x="27195" y="23926"/>
                </a:lnTo>
                <a:lnTo>
                  <a:pt x="18293" y="33854"/>
                </a:lnTo>
                <a:lnTo>
                  <a:pt x="11036" y="45263"/>
                </a:lnTo>
                <a:lnTo>
                  <a:pt x="7358" y="53795"/>
                </a:lnTo>
                <a:lnTo>
                  <a:pt x="3559" y="65582"/>
                </a:lnTo>
                <a:lnTo>
                  <a:pt x="1854" y="72122"/>
                </a:lnTo>
                <a:lnTo>
                  <a:pt x="1039" y="79313"/>
                </a:lnTo>
                <a:lnTo>
                  <a:pt x="127" y="87373"/>
                </a:lnTo>
                <a:lnTo>
                  <a:pt x="0" y="92988"/>
                </a:lnTo>
                <a:lnTo>
                  <a:pt x="1021" y="108651"/>
                </a:lnTo>
                <a:lnTo>
                  <a:pt x="1176" y="109402"/>
                </a:lnTo>
                <a:lnTo>
                  <a:pt x="4020" y="123160"/>
                </a:lnTo>
                <a:lnTo>
                  <a:pt x="8450" y="135202"/>
                </a:lnTo>
                <a:lnTo>
                  <a:pt x="8897" y="136416"/>
                </a:lnTo>
                <a:lnTo>
                  <a:pt x="15553" y="148321"/>
                </a:lnTo>
              </a:path>
              <a:path w="186028" h="185976">
                <a:moveTo>
                  <a:pt x="15553" y="148321"/>
                </a:moveTo>
                <a:lnTo>
                  <a:pt x="23889" y="158775"/>
                </a:lnTo>
                <a:lnTo>
                  <a:pt x="33806" y="167681"/>
                </a:lnTo>
                <a:lnTo>
                  <a:pt x="40877" y="172183"/>
                </a:lnTo>
                <a:lnTo>
                  <a:pt x="45205" y="174940"/>
                </a:lnTo>
                <a:lnTo>
                  <a:pt x="48805" y="176492"/>
                </a:lnTo>
                <a:lnTo>
                  <a:pt x="57988" y="180453"/>
                </a:lnTo>
                <a:lnTo>
                  <a:pt x="72054" y="184122"/>
                </a:lnTo>
                <a:lnTo>
                  <a:pt x="87305" y="185849"/>
                </a:lnTo>
                <a:lnTo>
                  <a:pt x="92654" y="185970"/>
                </a:lnTo>
                <a:lnTo>
                  <a:pt x="92921" y="185976"/>
                </a:lnTo>
                <a:lnTo>
                  <a:pt x="98129" y="185636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9120309" y="2554704"/>
            <a:ext cx="167258" cy="167397"/>
          </a:xfrm>
          <a:custGeom>
            <a:avLst/>
            <a:gdLst/>
            <a:ahLst/>
            <a:cxnLst/>
            <a:rect l="l" t="t" r="r" b="b"/>
            <a:pathLst>
              <a:path w="167258" h="167397">
                <a:moveTo>
                  <a:pt x="0" y="83605"/>
                </a:moveTo>
                <a:lnTo>
                  <a:pt x="1247" y="98212"/>
                </a:lnTo>
                <a:lnTo>
                  <a:pt x="4851" y="111981"/>
                </a:lnTo>
                <a:lnTo>
                  <a:pt x="10608" y="124701"/>
                </a:lnTo>
                <a:lnTo>
                  <a:pt x="18311" y="136162"/>
                </a:lnTo>
                <a:lnTo>
                  <a:pt x="27756" y="146157"/>
                </a:lnTo>
                <a:lnTo>
                  <a:pt x="38736" y="154474"/>
                </a:lnTo>
                <a:lnTo>
                  <a:pt x="51046" y="160905"/>
                </a:lnTo>
                <a:lnTo>
                  <a:pt x="64481" y="165240"/>
                </a:lnTo>
                <a:lnTo>
                  <a:pt x="78835" y="167269"/>
                </a:lnTo>
                <a:lnTo>
                  <a:pt x="83536" y="167397"/>
                </a:lnTo>
                <a:lnTo>
                  <a:pt x="98176" y="166144"/>
                </a:lnTo>
                <a:lnTo>
                  <a:pt x="111952" y="162524"/>
                </a:lnTo>
                <a:lnTo>
                  <a:pt x="124662" y="156746"/>
                </a:lnTo>
                <a:lnTo>
                  <a:pt x="136101" y="149018"/>
                </a:lnTo>
                <a:lnTo>
                  <a:pt x="146066" y="139551"/>
                </a:lnTo>
                <a:lnTo>
                  <a:pt x="154355" y="128551"/>
                </a:lnTo>
                <a:lnTo>
                  <a:pt x="160762" y="116229"/>
                </a:lnTo>
                <a:lnTo>
                  <a:pt x="165086" y="102793"/>
                </a:lnTo>
                <a:lnTo>
                  <a:pt x="167122" y="88453"/>
                </a:lnTo>
                <a:lnTo>
                  <a:pt x="167258" y="83605"/>
                </a:lnTo>
                <a:lnTo>
                  <a:pt x="166010" y="68980"/>
                </a:lnTo>
                <a:lnTo>
                  <a:pt x="162404" y="55215"/>
                </a:lnTo>
                <a:lnTo>
                  <a:pt x="156643" y="42514"/>
                </a:lnTo>
                <a:lnTo>
                  <a:pt x="148931" y="31083"/>
                </a:lnTo>
                <a:lnTo>
                  <a:pt x="139472" y="21125"/>
                </a:lnTo>
                <a:lnTo>
                  <a:pt x="128472" y="12846"/>
                </a:lnTo>
                <a:lnTo>
                  <a:pt x="116132" y="6450"/>
                </a:lnTo>
                <a:lnTo>
                  <a:pt x="102658" y="2142"/>
                </a:lnTo>
                <a:lnTo>
                  <a:pt x="88254" y="127"/>
                </a:lnTo>
                <a:lnTo>
                  <a:pt x="83536" y="0"/>
                </a:lnTo>
                <a:lnTo>
                  <a:pt x="68918" y="1249"/>
                </a:lnTo>
                <a:lnTo>
                  <a:pt x="55156" y="4862"/>
                </a:lnTo>
                <a:lnTo>
                  <a:pt x="42457" y="10631"/>
                </a:lnTo>
                <a:lnTo>
                  <a:pt x="31026" y="18352"/>
                </a:lnTo>
                <a:lnTo>
                  <a:pt x="21071" y="27820"/>
                </a:lnTo>
                <a:lnTo>
                  <a:pt x="12796" y="38828"/>
                </a:lnTo>
                <a:lnTo>
                  <a:pt x="6408" y="51172"/>
                </a:lnTo>
                <a:lnTo>
                  <a:pt x="2114" y="64646"/>
                </a:lnTo>
                <a:lnTo>
                  <a:pt x="119" y="79045"/>
                </a:lnTo>
                <a:lnTo>
                  <a:pt x="0" y="83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9110924" y="2545321"/>
            <a:ext cx="186028" cy="185976"/>
          </a:xfrm>
          <a:custGeom>
            <a:avLst/>
            <a:gdLst/>
            <a:ahLst/>
            <a:cxnLst/>
            <a:rect l="l" t="t" r="r" b="b"/>
            <a:pathLst>
              <a:path w="186028" h="185976">
                <a:moveTo>
                  <a:pt x="100735" y="185465"/>
                </a:moveTo>
                <a:lnTo>
                  <a:pt x="108554" y="184954"/>
                </a:lnTo>
                <a:lnTo>
                  <a:pt x="115777" y="183460"/>
                </a:lnTo>
                <a:lnTo>
                  <a:pt x="123048" y="181956"/>
                </a:lnTo>
                <a:lnTo>
                  <a:pt x="136302" y="177080"/>
                </a:lnTo>
                <a:lnTo>
                  <a:pt x="148215" y="170426"/>
                </a:lnTo>
                <a:lnTo>
                  <a:pt x="158686" y="162095"/>
                </a:lnTo>
                <a:lnTo>
                  <a:pt x="167615" y="152185"/>
                </a:lnTo>
                <a:lnTo>
                  <a:pt x="174901" y="140797"/>
                </a:lnTo>
                <a:lnTo>
                  <a:pt x="180443" y="128031"/>
                </a:lnTo>
                <a:lnTo>
                  <a:pt x="184140" y="113985"/>
                </a:lnTo>
                <a:lnTo>
                  <a:pt x="185892" y="98760"/>
                </a:lnTo>
                <a:lnTo>
                  <a:pt x="186028" y="92988"/>
                </a:lnTo>
                <a:lnTo>
                  <a:pt x="185503" y="84977"/>
                </a:lnTo>
                <a:lnTo>
                  <a:pt x="185003" y="77339"/>
                </a:lnTo>
                <a:lnTo>
                  <a:pt x="181997" y="62843"/>
                </a:lnTo>
                <a:lnTo>
                  <a:pt x="179534" y="56167"/>
                </a:lnTo>
                <a:lnTo>
                  <a:pt x="177110" y="49597"/>
                </a:lnTo>
                <a:lnTo>
                  <a:pt x="170443" y="37699"/>
                </a:lnTo>
                <a:lnTo>
                  <a:pt x="166291" y="32502"/>
                </a:lnTo>
                <a:lnTo>
                  <a:pt x="162096" y="27249"/>
                </a:lnTo>
                <a:lnTo>
                  <a:pt x="152170" y="18343"/>
                </a:lnTo>
                <a:lnTo>
                  <a:pt x="146386" y="14659"/>
                </a:lnTo>
                <a:lnTo>
                  <a:pt x="140766" y="11081"/>
                </a:lnTo>
                <a:lnTo>
                  <a:pt x="127986" y="5559"/>
                </a:lnTo>
              </a:path>
              <a:path w="186028" h="185976">
                <a:moveTo>
                  <a:pt x="127986" y="5559"/>
                </a:moveTo>
                <a:lnTo>
                  <a:pt x="113928" y="1878"/>
                </a:lnTo>
                <a:lnTo>
                  <a:pt x="106443" y="1021"/>
                </a:lnTo>
                <a:lnTo>
                  <a:pt x="98695" y="134"/>
                </a:lnTo>
                <a:lnTo>
                  <a:pt x="92921" y="0"/>
                </a:lnTo>
                <a:lnTo>
                  <a:pt x="85181" y="505"/>
                </a:lnTo>
                <a:lnTo>
                  <a:pt x="77277" y="1021"/>
                </a:lnTo>
                <a:lnTo>
                  <a:pt x="62784" y="4019"/>
                </a:lnTo>
              </a:path>
              <a:path w="186028" h="185976">
                <a:moveTo>
                  <a:pt x="62784" y="4019"/>
                </a:moveTo>
                <a:lnTo>
                  <a:pt x="49540" y="8897"/>
                </a:lnTo>
                <a:lnTo>
                  <a:pt x="43592" y="12225"/>
                </a:lnTo>
                <a:lnTo>
                  <a:pt x="37644" y="15554"/>
                </a:lnTo>
                <a:lnTo>
                  <a:pt x="27195" y="23893"/>
                </a:lnTo>
                <a:lnTo>
                  <a:pt x="18293" y="33815"/>
                </a:lnTo>
                <a:lnTo>
                  <a:pt x="11036" y="45222"/>
                </a:lnTo>
              </a:path>
              <a:path w="186028" h="185976">
                <a:moveTo>
                  <a:pt x="11036" y="45222"/>
                </a:moveTo>
                <a:lnTo>
                  <a:pt x="5523" y="58014"/>
                </a:lnTo>
                <a:lnTo>
                  <a:pt x="1854" y="72095"/>
                </a:lnTo>
                <a:lnTo>
                  <a:pt x="990" y="79729"/>
                </a:lnTo>
                <a:lnTo>
                  <a:pt x="127" y="87364"/>
                </a:lnTo>
                <a:lnTo>
                  <a:pt x="0" y="92988"/>
                </a:lnTo>
                <a:lnTo>
                  <a:pt x="1021" y="108629"/>
                </a:lnTo>
              </a:path>
              <a:path w="186028" h="185976">
                <a:moveTo>
                  <a:pt x="1021" y="108629"/>
                </a:moveTo>
                <a:lnTo>
                  <a:pt x="4020" y="123125"/>
                </a:lnTo>
                <a:lnTo>
                  <a:pt x="6455" y="129741"/>
                </a:lnTo>
                <a:lnTo>
                  <a:pt x="8897" y="136376"/>
                </a:lnTo>
                <a:lnTo>
                  <a:pt x="12227" y="142331"/>
                </a:lnTo>
                <a:lnTo>
                  <a:pt x="15553" y="148280"/>
                </a:lnTo>
                <a:lnTo>
                  <a:pt x="23889" y="158739"/>
                </a:lnTo>
              </a:path>
              <a:path w="186028" h="185976">
                <a:moveTo>
                  <a:pt x="23889" y="158739"/>
                </a:moveTo>
                <a:lnTo>
                  <a:pt x="33806" y="167652"/>
                </a:lnTo>
                <a:lnTo>
                  <a:pt x="37620" y="170084"/>
                </a:lnTo>
                <a:lnTo>
                  <a:pt x="45205" y="174920"/>
                </a:lnTo>
                <a:lnTo>
                  <a:pt x="57988" y="180442"/>
                </a:lnTo>
              </a:path>
              <a:path w="186028" h="185976">
                <a:moveTo>
                  <a:pt x="57988" y="180442"/>
                </a:moveTo>
                <a:lnTo>
                  <a:pt x="72054" y="184118"/>
                </a:lnTo>
                <a:lnTo>
                  <a:pt x="87305" y="185849"/>
                </a:lnTo>
                <a:lnTo>
                  <a:pt x="92921" y="185976"/>
                </a:lnTo>
                <a:lnTo>
                  <a:pt x="100735" y="185465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9120309" y="2805707"/>
            <a:ext cx="167258" cy="167397"/>
          </a:xfrm>
          <a:custGeom>
            <a:avLst/>
            <a:gdLst/>
            <a:ahLst/>
            <a:cxnLst/>
            <a:rect l="l" t="t" r="r" b="b"/>
            <a:pathLst>
              <a:path w="167258" h="167397">
                <a:moveTo>
                  <a:pt x="0" y="83791"/>
                </a:moveTo>
                <a:lnTo>
                  <a:pt x="1249" y="98408"/>
                </a:lnTo>
                <a:lnTo>
                  <a:pt x="4862" y="112174"/>
                </a:lnTo>
                <a:lnTo>
                  <a:pt x="10631" y="124881"/>
                </a:lnTo>
                <a:lnTo>
                  <a:pt x="18350" y="136323"/>
                </a:lnTo>
                <a:lnTo>
                  <a:pt x="27813" y="146290"/>
                </a:lnTo>
                <a:lnTo>
                  <a:pt x="38814" y="154577"/>
                </a:lnTo>
                <a:lnTo>
                  <a:pt x="51147" y="160976"/>
                </a:lnTo>
                <a:lnTo>
                  <a:pt x="64605" y="165278"/>
                </a:lnTo>
                <a:lnTo>
                  <a:pt x="78983" y="167277"/>
                </a:lnTo>
                <a:lnTo>
                  <a:pt x="83536" y="167397"/>
                </a:lnTo>
                <a:lnTo>
                  <a:pt x="98192" y="166147"/>
                </a:lnTo>
                <a:lnTo>
                  <a:pt x="111982" y="162535"/>
                </a:lnTo>
                <a:lnTo>
                  <a:pt x="124702" y="156769"/>
                </a:lnTo>
                <a:lnTo>
                  <a:pt x="136149" y="149053"/>
                </a:lnTo>
                <a:lnTo>
                  <a:pt x="146117" y="139597"/>
                </a:lnTo>
                <a:lnTo>
                  <a:pt x="154404" y="128605"/>
                </a:lnTo>
                <a:lnTo>
                  <a:pt x="160804" y="116286"/>
                </a:lnTo>
                <a:lnTo>
                  <a:pt x="165114" y="102846"/>
                </a:lnTo>
                <a:lnTo>
                  <a:pt x="167130" y="88491"/>
                </a:lnTo>
                <a:lnTo>
                  <a:pt x="167258" y="83791"/>
                </a:lnTo>
                <a:lnTo>
                  <a:pt x="166013" y="69128"/>
                </a:lnTo>
                <a:lnTo>
                  <a:pt x="162414" y="55335"/>
                </a:lnTo>
                <a:lnTo>
                  <a:pt x="156665" y="42613"/>
                </a:lnTo>
                <a:lnTo>
                  <a:pt x="148969" y="31165"/>
                </a:lnTo>
                <a:lnTo>
                  <a:pt x="139529" y="21194"/>
                </a:lnTo>
                <a:lnTo>
                  <a:pt x="128549" y="12903"/>
                </a:lnTo>
                <a:lnTo>
                  <a:pt x="116233" y="6494"/>
                </a:lnTo>
                <a:lnTo>
                  <a:pt x="102782" y="2171"/>
                </a:lnTo>
                <a:lnTo>
                  <a:pt x="88402" y="135"/>
                </a:lnTo>
                <a:lnTo>
                  <a:pt x="83536" y="0"/>
                </a:lnTo>
                <a:lnTo>
                  <a:pt x="68933" y="1247"/>
                </a:lnTo>
                <a:lnTo>
                  <a:pt x="55185" y="4853"/>
                </a:lnTo>
                <a:lnTo>
                  <a:pt x="42497" y="10615"/>
                </a:lnTo>
                <a:lnTo>
                  <a:pt x="31074" y="18328"/>
                </a:lnTo>
                <a:lnTo>
                  <a:pt x="21121" y="27791"/>
                </a:lnTo>
                <a:lnTo>
                  <a:pt x="12845" y="38800"/>
                </a:lnTo>
                <a:lnTo>
                  <a:pt x="6450" y="51150"/>
                </a:lnTo>
                <a:lnTo>
                  <a:pt x="2142" y="64639"/>
                </a:lnTo>
                <a:lnTo>
                  <a:pt x="127" y="79064"/>
                </a:lnTo>
                <a:lnTo>
                  <a:pt x="0" y="83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9110924" y="2796324"/>
            <a:ext cx="186028" cy="186162"/>
          </a:xfrm>
          <a:custGeom>
            <a:avLst/>
            <a:gdLst/>
            <a:ahLst/>
            <a:cxnLst/>
            <a:rect l="l" t="t" r="r" b="b"/>
            <a:pathLst>
              <a:path w="186028" h="186162">
                <a:moveTo>
                  <a:pt x="108554" y="185135"/>
                </a:moveTo>
                <a:lnTo>
                  <a:pt x="123048" y="182125"/>
                </a:lnTo>
                <a:lnTo>
                  <a:pt x="136302" y="177232"/>
                </a:lnTo>
                <a:lnTo>
                  <a:pt x="148215" y="170561"/>
                </a:lnTo>
                <a:lnTo>
                  <a:pt x="153364" y="166456"/>
                </a:lnTo>
                <a:lnTo>
                  <a:pt x="158686" y="162213"/>
                </a:lnTo>
                <a:lnTo>
                  <a:pt x="167615" y="152292"/>
                </a:lnTo>
                <a:lnTo>
                  <a:pt x="174901" y="140901"/>
                </a:lnTo>
                <a:lnTo>
                  <a:pt x="180443" y="128141"/>
                </a:lnTo>
                <a:lnTo>
                  <a:pt x="184140" y="114116"/>
                </a:lnTo>
                <a:lnTo>
                  <a:pt x="185892" y="98928"/>
                </a:lnTo>
                <a:lnTo>
                  <a:pt x="186028" y="93174"/>
                </a:lnTo>
                <a:lnTo>
                  <a:pt x="185496" y="85045"/>
                </a:lnTo>
                <a:lnTo>
                  <a:pt x="185005" y="77535"/>
                </a:lnTo>
                <a:lnTo>
                  <a:pt x="182005" y="63038"/>
                </a:lnTo>
                <a:lnTo>
                  <a:pt x="177127" y="49783"/>
                </a:lnTo>
                <a:lnTo>
                  <a:pt x="170473" y="37868"/>
                </a:lnTo>
                <a:lnTo>
                  <a:pt x="162141" y="27395"/>
                </a:lnTo>
                <a:lnTo>
                  <a:pt x="152234" y="18463"/>
                </a:lnTo>
                <a:lnTo>
                  <a:pt x="146654" y="14889"/>
                </a:lnTo>
                <a:lnTo>
                  <a:pt x="140851" y="11171"/>
                </a:lnTo>
                <a:lnTo>
                  <a:pt x="128093" y="5621"/>
                </a:lnTo>
                <a:lnTo>
                  <a:pt x="114060" y="1911"/>
                </a:lnTo>
                <a:lnTo>
                  <a:pt x="98852" y="142"/>
                </a:lnTo>
                <a:lnTo>
                  <a:pt x="92921" y="0"/>
                </a:lnTo>
                <a:lnTo>
                  <a:pt x="77292" y="1024"/>
                </a:lnTo>
                <a:lnTo>
                  <a:pt x="70069" y="2523"/>
                </a:lnTo>
                <a:lnTo>
                  <a:pt x="62812" y="4030"/>
                </a:lnTo>
                <a:lnTo>
                  <a:pt x="49577" y="8917"/>
                </a:lnTo>
                <a:lnTo>
                  <a:pt x="37688" y="15586"/>
                </a:lnTo>
                <a:lnTo>
                  <a:pt x="27244" y="23935"/>
                </a:lnTo>
                <a:lnTo>
                  <a:pt x="21311" y="30553"/>
                </a:lnTo>
                <a:lnTo>
                  <a:pt x="14715" y="39564"/>
                </a:lnTo>
                <a:lnTo>
                  <a:pt x="11080" y="45277"/>
                </a:lnTo>
                <a:lnTo>
                  <a:pt x="5560" y="58068"/>
                </a:lnTo>
              </a:path>
              <a:path w="186028" h="186162">
                <a:moveTo>
                  <a:pt x="5560" y="58068"/>
                </a:moveTo>
                <a:lnTo>
                  <a:pt x="1878" y="72140"/>
                </a:lnTo>
                <a:lnTo>
                  <a:pt x="134" y="87391"/>
                </a:lnTo>
                <a:lnTo>
                  <a:pt x="0" y="93174"/>
                </a:lnTo>
                <a:lnTo>
                  <a:pt x="1021" y="108771"/>
                </a:lnTo>
                <a:lnTo>
                  <a:pt x="4020" y="123241"/>
                </a:lnTo>
                <a:lnTo>
                  <a:pt x="8897" y="136480"/>
                </a:lnTo>
                <a:lnTo>
                  <a:pt x="15553" y="148385"/>
                </a:lnTo>
                <a:lnTo>
                  <a:pt x="23889" y="158853"/>
                </a:lnTo>
              </a:path>
              <a:path w="186028" h="186162">
                <a:moveTo>
                  <a:pt x="23889" y="158853"/>
                </a:moveTo>
                <a:lnTo>
                  <a:pt x="33806" y="167781"/>
                </a:lnTo>
                <a:lnTo>
                  <a:pt x="37619" y="170218"/>
                </a:lnTo>
                <a:lnTo>
                  <a:pt x="45205" y="175066"/>
                </a:lnTo>
                <a:lnTo>
                  <a:pt x="53766" y="178776"/>
                </a:lnTo>
                <a:lnTo>
                  <a:pt x="57988" y="180606"/>
                </a:lnTo>
                <a:lnTo>
                  <a:pt x="72054" y="184296"/>
                </a:lnTo>
                <a:lnTo>
                  <a:pt x="82157" y="185447"/>
                </a:lnTo>
                <a:lnTo>
                  <a:pt x="87305" y="186034"/>
                </a:lnTo>
                <a:lnTo>
                  <a:pt x="90113" y="186098"/>
                </a:lnTo>
                <a:lnTo>
                  <a:pt x="92921" y="186162"/>
                </a:lnTo>
                <a:lnTo>
                  <a:pt x="108554" y="185135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9120309" y="3056710"/>
            <a:ext cx="167258" cy="167397"/>
          </a:xfrm>
          <a:custGeom>
            <a:avLst/>
            <a:gdLst/>
            <a:ahLst/>
            <a:cxnLst/>
            <a:rect l="l" t="t" r="r" b="b"/>
            <a:pathLst>
              <a:path w="167258" h="167397">
                <a:moveTo>
                  <a:pt x="0" y="83791"/>
                </a:moveTo>
                <a:lnTo>
                  <a:pt x="1249" y="98408"/>
                </a:lnTo>
                <a:lnTo>
                  <a:pt x="4862" y="112174"/>
                </a:lnTo>
                <a:lnTo>
                  <a:pt x="10631" y="124881"/>
                </a:lnTo>
                <a:lnTo>
                  <a:pt x="18350" y="136323"/>
                </a:lnTo>
                <a:lnTo>
                  <a:pt x="27813" y="146290"/>
                </a:lnTo>
                <a:lnTo>
                  <a:pt x="38814" y="154577"/>
                </a:lnTo>
                <a:lnTo>
                  <a:pt x="51147" y="160976"/>
                </a:lnTo>
                <a:lnTo>
                  <a:pt x="64605" y="165278"/>
                </a:lnTo>
                <a:lnTo>
                  <a:pt x="78983" y="167277"/>
                </a:lnTo>
                <a:lnTo>
                  <a:pt x="83536" y="167397"/>
                </a:lnTo>
                <a:lnTo>
                  <a:pt x="98192" y="166147"/>
                </a:lnTo>
                <a:lnTo>
                  <a:pt x="111982" y="162535"/>
                </a:lnTo>
                <a:lnTo>
                  <a:pt x="124702" y="156769"/>
                </a:lnTo>
                <a:lnTo>
                  <a:pt x="136149" y="149053"/>
                </a:lnTo>
                <a:lnTo>
                  <a:pt x="146117" y="139597"/>
                </a:lnTo>
                <a:lnTo>
                  <a:pt x="154404" y="128605"/>
                </a:lnTo>
                <a:lnTo>
                  <a:pt x="160804" y="116286"/>
                </a:lnTo>
                <a:lnTo>
                  <a:pt x="165114" y="102846"/>
                </a:lnTo>
                <a:lnTo>
                  <a:pt x="167130" y="88491"/>
                </a:lnTo>
                <a:lnTo>
                  <a:pt x="167258" y="83791"/>
                </a:lnTo>
                <a:lnTo>
                  <a:pt x="166013" y="69176"/>
                </a:lnTo>
                <a:lnTo>
                  <a:pt x="162414" y="55408"/>
                </a:lnTo>
                <a:lnTo>
                  <a:pt x="156665" y="42695"/>
                </a:lnTo>
                <a:lnTo>
                  <a:pt x="148969" y="31243"/>
                </a:lnTo>
                <a:lnTo>
                  <a:pt x="139529" y="21258"/>
                </a:lnTo>
                <a:lnTo>
                  <a:pt x="128549" y="12949"/>
                </a:lnTo>
                <a:lnTo>
                  <a:pt x="116233" y="6520"/>
                </a:lnTo>
                <a:lnTo>
                  <a:pt x="102782" y="2180"/>
                </a:lnTo>
                <a:lnTo>
                  <a:pt x="88402" y="135"/>
                </a:lnTo>
                <a:lnTo>
                  <a:pt x="83536" y="0"/>
                </a:lnTo>
                <a:lnTo>
                  <a:pt x="68933" y="1252"/>
                </a:lnTo>
                <a:lnTo>
                  <a:pt x="55185" y="4873"/>
                </a:lnTo>
                <a:lnTo>
                  <a:pt x="42497" y="10654"/>
                </a:lnTo>
                <a:lnTo>
                  <a:pt x="31074" y="18387"/>
                </a:lnTo>
                <a:lnTo>
                  <a:pt x="21121" y="27866"/>
                </a:lnTo>
                <a:lnTo>
                  <a:pt x="12845" y="38882"/>
                </a:lnTo>
                <a:lnTo>
                  <a:pt x="6450" y="51228"/>
                </a:lnTo>
                <a:lnTo>
                  <a:pt x="2142" y="64698"/>
                </a:lnTo>
                <a:lnTo>
                  <a:pt x="127" y="79082"/>
                </a:lnTo>
                <a:lnTo>
                  <a:pt x="0" y="83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9110924" y="3047514"/>
            <a:ext cx="186028" cy="185976"/>
          </a:xfrm>
          <a:custGeom>
            <a:avLst/>
            <a:gdLst/>
            <a:ahLst/>
            <a:cxnLst/>
            <a:rect l="l" t="t" r="r" b="b"/>
            <a:pathLst>
              <a:path w="186028" h="185976">
                <a:moveTo>
                  <a:pt x="108554" y="184954"/>
                </a:moveTo>
                <a:lnTo>
                  <a:pt x="123048" y="181956"/>
                </a:lnTo>
                <a:lnTo>
                  <a:pt x="136302" y="177080"/>
                </a:lnTo>
                <a:lnTo>
                  <a:pt x="148215" y="170426"/>
                </a:lnTo>
                <a:lnTo>
                  <a:pt x="158686" y="162095"/>
                </a:lnTo>
                <a:lnTo>
                  <a:pt x="167615" y="152185"/>
                </a:lnTo>
                <a:lnTo>
                  <a:pt x="174901" y="140797"/>
                </a:lnTo>
                <a:lnTo>
                  <a:pt x="180443" y="128031"/>
                </a:lnTo>
                <a:lnTo>
                  <a:pt x="184140" y="113985"/>
                </a:lnTo>
                <a:lnTo>
                  <a:pt x="185892" y="98760"/>
                </a:lnTo>
                <a:lnTo>
                  <a:pt x="186028" y="92988"/>
                </a:lnTo>
                <a:lnTo>
                  <a:pt x="185003" y="77339"/>
                </a:lnTo>
                <a:lnTo>
                  <a:pt x="181997" y="62843"/>
                </a:lnTo>
                <a:lnTo>
                  <a:pt x="177110" y="49597"/>
                </a:lnTo>
                <a:lnTo>
                  <a:pt x="170443" y="37699"/>
                </a:lnTo>
                <a:lnTo>
                  <a:pt x="162096" y="27249"/>
                </a:lnTo>
              </a:path>
              <a:path w="186028" h="185976">
                <a:moveTo>
                  <a:pt x="162096" y="27249"/>
                </a:moveTo>
                <a:lnTo>
                  <a:pt x="152170" y="18343"/>
                </a:lnTo>
                <a:lnTo>
                  <a:pt x="140766" y="11081"/>
                </a:lnTo>
                <a:lnTo>
                  <a:pt x="127986" y="5559"/>
                </a:lnTo>
                <a:lnTo>
                  <a:pt x="113928" y="1878"/>
                </a:lnTo>
                <a:lnTo>
                  <a:pt x="105987" y="969"/>
                </a:lnTo>
                <a:lnTo>
                  <a:pt x="98695" y="134"/>
                </a:lnTo>
                <a:lnTo>
                  <a:pt x="92921" y="0"/>
                </a:lnTo>
                <a:lnTo>
                  <a:pt x="77277" y="1021"/>
                </a:lnTo>
              </a:path>
              <a:path w="186028" h="185976">
                <a:moveTo>
                  <a:pt x="77277" y="1021"/>
                </a:moveTo>
                <a:lnTo>
                  <a:pt x="62784" y="4019"/>
                </a:lnTo>
                <a:lnTo>
                  <a:pt x="56131" y="6470"/>
                </a:lnTo>
                <a:lnTo>
                  <a:pt x="49540" y="8897"/>
                </a:lnTo>
                <a:lnTo>
                  <a:pt x="43592" y="12225"/>
                </a:lnTo>
                <a:lnTo>
                  <a:pt x="37644" y="15554"/>
                </a:lnTo>
                <a:lnTo>
                  <a:pt x="32431" y="19714"/>
                </a:lnTo>
                <a:lnTo>
                  <a:pt x="27195" y="23893"/>
                </a:lnTo>
                <a:lnTo>
                  <a:pt x="18293" y="33815"/>
                </a:lnTo>
                <a:lnTo>
                  <a:pt x="13457" y="41416"/>
                </a:lnTo>
                <a:lnTo>
                  <a:pt x="5523" y="58014"/>
                </a:lnTo>
                <a:lnTo>
                  <a:pt x="3076" y="67405"/>
                </a:lnTo>
                <a:lnTo>
                  <a:pt x="990" y="79729"/>
                </a:lnTo>
                <a:lnTo>
                  <a:pt x="127" y="87364"/>
                </a:lnTo>
                <a:lnTo>
                  <a:pt x="0" y="92988"/>
                </a:lnTo>
                <a:lnTo>
                  <a:pt x="510" y="100809"/>
                </a:lnTo>
                <a:lnTo>
                  <a:pt x="1021" y="108629"/>
                </a:lnTo>
                <a:lnTo>
                  <a:pt x="4020" y="123125"/>
                </a:lnTo>
                <a:lnTo>
                  <a:pt x="8897" y="136376"/>
                </a:lnTo>
                <a:lnTo>
                  <a:pt x="15553" y="148280"/>
                </a:lnTo>
                <a:lnTo>
                  <a:pt x="23889" y="158739"/>
                </a:lnTo>
                <a:lnTo>
                  <a:pt x="30508" y="164688"/>
                </a:lnTo>
                <a:lnTo>
                  <a:pt x="39566" y="171325"/>
                </a:lnTo>
                <a:lnTo>
                  <a:pt x="45205" y="174920"/>
                </a:lnTo>
                <a:lnTo>
                  <a:pt x="57988" y="180442"/>
                </a:lnTo>
                <a:lnTo>
                  <a:pt x="72054" y="184118"/>
                </a:lnTo>
                <a:lnTo>
                  <a:pt x="87305" y="185849"/>
                </a:lnTo>
              </a:path>
              <a:path w="186028" h="185976">
                <a:moveTo>
                  <a:pt x="87305" y="185849"/>
                </a:moveTo>
                <a:lnTo>
                  <a:pt x="92921" y="185976"/>
                </a:lnTo>
                <a:lnTo>
                  <a:pt x="108554" y="184954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9120309" y="3307899"/>
            <a:ext cx="167258" cy="167397"/>
          </a:xfrm>
          <a:custGeom>
            <a:avLst/>
            <a:gdLst/>
            <a:ahLst/>
            <a:cxnLst/>
            <a:rect l="l" t="t" r="r" b="b"/>
            <a:pathLst>
              <a:path w="167258" h="167397">
                <a:moveTo>
                  <a:pt x="0" y="83605"/>
                </a:moveTo>
                <a:lnTo>
                  <a:pt x="1247" y="98212"/>
                </a:lnTo>
                <a:lnTo>
                  <a:pt x="4851" y="111981"/>
                </a:lnTo>
                <a:lnTo>
                  <a:pt x="10608" y="124701"/>
                </a:lnTo>
                <a:lnTo>
                  <a:pt x="18311" y="136162"/>
                </a:lnTo>
                <a:lnTo>
                  <a:pt x="27756" y="146157"/>
                </a:lnTo>
                <a:lnTo>
                  <a:pt x="38736" y="154474"/>
                </a:lnTo>
                <a:lnTo>
                  <a:pt x="51046" y="160905"/>
                </a:lnTo>
                <a:lnTo>
                  <a:pt x="64481" y="165240"/>
                </a:lnTo>
                <a:lnTo>
                  <a:pt x="78835" y="167269"/>
                </a:lnTo>
                <a:lnTo>
                  <a:pt x="83536" y="167397"/>
                </a:lnTo>
                <a:lnTo>
                  <a:pt x="98176" y="166144"/>
                </a:lnTo>
                <a:lnTo>
                  <a:pt x="111952" y="162524"/>
                </a:lnTo>
                <a:lnTo>
                  <a:pt x="124662" y="156746"/>
                </a:lnTo>
                <a:lnTo>
                  <a:pt x="136101" y="149018"/>
                </a:lnTo>
                <a:lnTo>
                  <a:pt x="146066" y="139551"/>
                </a:lnTo>
                <a:lnTo>
                  <a:pt x="154355" y="128551"/>
                </a:lnTo>
                <a:lnTo>
                  <a:pt x="160762" y="116229"/>
                </a:lnTo>
                <a:lnTo>
                  <a:pt x="165086" y="102793"/>
                </a:lnTo>
                <a:lnTo>
                  <a:pt x="167122" y="88453"/>
                </a:lnTo>
                <a:lnTo>
                  <a:pt x="167258" y="83605"/>
                </a:lnTo>
                <a:lnTo>
                  <a:pt x="166010" y="68980"/>
                </a:lnTo>
                <a:lnTo>
                  <a:pt x="162404" y="55215"/>
                </a:lnTo>
                <a:lnTo>
                  <a:pt x="156643" y="42514"/>
                </a:lnTo>
                <a:lnTo>
                  <a:pt x="148931" y="31083"/>
                </a:lnTo>
                <a:lnTo>
                  <a:pt x="139472" y="21125"/>
                </a:lnTo>
                <a:lnTo>
                  <a:pt x="128472" y="12846"/>
                </a:lnTo>
                <a:lnTo>
                  <a:pt x="116132" y="6450"/>
                </a:lnTo>
                <a:lnTo>
                  <a:pt x="102658" y="2142"/>
                </a:lnTo>
                <a:lnTo>
                  <a:pt x="88254" y="127"/>
                </a:lnTo>
                <a:lnTo>
                  <a:pt x="83536" y="0"/>
                </a:lnTo>
                <a:lnTo>
                  <a:pt x="68918" y="1249"/>
                </a:lnTo>
                <a:lnTo>
                  <a:pt x="55156" y="4862"/>
                </a:lnTo>
                <a:lnTo>
                  <a:pt x="42457" y="10631"/>
                </a:lnTo>
                <a:lnTo>
                  <a:pt x="31026" y="18352"/>
                </a:lnTo>
                <a:lnTo>
                  <a:pt x="21071" y="27820"/>
                </a:lnTo>
                <a:lnTo>
                  <a:pt x="12796" y="38828"/>
                </a:lnTo>
                <a:lnTo>
                  <a:pt x="6408" y="51172"/>
                </a:lnTo>
                <a:lnTo>
                  <a:pt x="2114" y="64646"/>
                </a:lnTo>
                <a:lnTo>
                  <a:pt x="119" y="79045"/>
                </a:lnTo>
                <a:lnTo>
                  <a:pt x="0" y="83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9110924" y="3298517"/>
            <a:ext cx="186028" cy="186162"/>
          </a:xfrm>
          <a:custGeom>
            <a:avLst/>
            <a:gdLst/>
            <a:ahLst/>
            <a:cxnLst/>
            <a:rect l="l" t="t" r="r" b="b"/>
            <a:pathLst>
              <a:path w="186028" h="186162">
                <a:moveTo>
                  <a:pt x="108539" y="185137"/>
                </a:moveTo>
                <a:lnTo>
                  <a:pt x="123020" y="182131"/>
                </a:lnTo>
                <a:lnTo>
                  <a:pt x="133494" y="178267"/>
                </a:lnTo>
                <a:lnTo>
                  <a:pt x="139299" y="175546"/>
                </a:lnTo>
                <a:lnTo>
                  <a:pt x="148170" y="170580"/>
                </a:lnTo>
                <a:lnTo>
                  <a:pt x="158637" y="162238"/>
                </a:lnTo>
                <a:lnTo>
                  <a:pt x="167566" y="152320"/>
                </a:lnTo>
                <a:lnTo>
                  <a:pt x="174856" y="140928"/>
                </a:lnTo>
                <a:lnTo>
                  <a:pt x="180406" y="128162"/>
                </a:lnTo>
                <a:lnTo>
                  <a:pt x="184116" y="114125"/>
                </a:lnTo>
                <a:lnTo>
                  <a:pt x="185885" y="98918"/>
                </a:lnTo>
                <a:lnTo>
                  <a:pt x="186028" y="92988"/>
                </a:lnTo>
                <a:lnTo>
                  <a:pt x="185003" y="77405"/>
                </a:lnTo>
                <a:lnTo>
                  <a:pt x="183393" y="69660"/>
                </a:lnTo>
                <a:lnTo>
                  <a:pt x="181997" y="62948"/>
                </a:lnTo>
                <a:lnTo>
                  <a:pt x="177110" y="49719"/>
                </a:lnTo>
                <a:lnTo>
                  <a:pt x="170443" y="37821"/>
                </a:lnTo>
                <a:lnTo>
                  <a:pt x="162096" y="27357"/>
                </a:lnTo>
                <a:lnTo>
                  <a:pt x="152170" y="18429"/>
                </a:lnTo>
                <a:lnTo>
                  <a:pt x="140766" y="11140"/>
                </a:lnTo>
                <a:lnTo>
                  <a:pt x="127986" y="5593"/>
                </a:lnTo>
                <a:lnTo>
                  <a:pt x="117667" y="2875"/>
                </a:lnTo>
                <a:lnTo>
                  <a:pt x="98695" y="135"/>
                </a:lnTo>
                <a:lnTo>
                  <a:pt x="92921" y="0"/>
                </a:lnTo>
                <a:lnTo>
                  <a:pt x="87751" y="339"/>
                </a:lnTo>
                <a:lnTo>
                  <a:pt x="77277" y="1028"/>
                </a:lnTo>
                <a:lnTo>
                  <a:pt x="67584" y="3046"/>
                </a:lnTo>
                <a:lnTo>
                  <a:pt x="62784" y="4045"/>
                </a:lnTo>
                <a:lnTo>
                  <a:pt x="49540" y="8947"/>
                </a:lnTo>
              </a:path>
              <a:path w="186028" h="186162">
                <a:moveTo>
                  <a:pt x="49540" y="8947"/>
                </a:moveTo>
                <a:lnTo>
                  <a:pt x="37644" y="15631"/>
                </a:lnTo>
                <a:lnTo>
                  <a:pt x="27195" y="23994"/>
                </a:lnTo>
                <a:lnTo>
                  <a:pt x="18293" y="33933"/>
                </a:lnTo>
                <a:lnTo>
                  <a:pt x="11036" y="45345"/>
                </a:lnTo>
                <a:lnTo>
                  <a:pt x="6743" y="55299"/>
                </a:lnTo>
                <a:lnTo>
                  <a:pt x="1854" y="72177"/>
                </a:lnTo>
                <a:lnTo>
                  <a:pt x="127" y="87391"/>
                </a:lnTo>
                <a:lnTo>
                  <a:pt x="0" y="92988"/>
                </a:lnTo>
                <a:lnTo>
                  <a:pt x="1019" y="108619"/>
                </a:lnTo>
                <a:lnTo>
                  <a:pt x="4012" y="123116"/>
                </a:lnTo>
                <a:lnTo>
                  <a:pt x="8880" y="136376"/>
                </a:lnTo>
                <a:lnTo>
                  <a:pt x="15523" y="148297"/>
                </a:lnTo>
                <a:lnTo>
                  <a:pt x="21477" y="155798"/>
                </a:lnTo>
                <a:lnTo>
                  <a:pt x="23843" y="158779"/>
                </a:lnTo>
                <a:lnTo>
                  <a:pt x="33742" y="167719"/>
                </a:lnTo>
              </a:path>
              <a:path w="186028" h="186162">
                <a:moveTo>
                  <a:pt x="33742" y="167719"/>
                </a:moveTo>
                <a:lnTo>
                  <a:pt x="45121" y="175015"/>
                </a:lnTo>
                <a:lnTo>
                  <a:pt x="57880" y="180566"/>
                </a:lnTo>
                <a:lnTo>
                  <a:pt x="71922" y="184271"/>
                </a:lnTo>
                <a:lnTo>
                  <a:pt x="87147" y="186026"/>
                </a:lnTo>
                <a:lnTo>
                  <a:pt x="92921" y="186162"/>
                </a:lnTo>
                <a:lnTo>
                  <a:pt x="108539" y="185137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9985219" y="3121923"/>
            <a:ext cx="167258" cy="16739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9975834" y="3112540"/>
            <a:ext cx="186028" cy="185976"/>
          </a:xfrm>
          <a:custGeom>
            <a:avLst/>
            <a:gdLst/>
            <a:ahLst/>
            <a:cxnLst/>
            <a:rect l="l" t="t" r="r" b="b"/>
            <a:pathLst>
              <a:path w="186028" h="185976">
                <a:moveTo>
                  <a:pt x="100735" y="185465"/>
                </a:moveTo>
                <a:lnTo>
                  <a:pt x="108554" y="184954"/>
                </a:lnTo>
                <a:lnTo>
                  <a:pt x="123048" y="181956"/>
                </a:lnTo>
                <a:lnTo>
                  <a:pt x="132349" y="178534"/>
                </a:lnTo>
                <a:lnTo>
                  <a:pt x="136302" y="177080"/>
                </a:lnTo>
                <a:lnTo>
                  <a:pt x="148215" y="170426"/>
                </a:lnTo>
              </a:path>
              <a:path w="186028" h="185976">
                <a:moveTo>
                  <a:pt x="148215" y="170426"/>
                </a:moveTo>
                <a:lnTo>
                  <a:pt x="158686" y="162095"/>
                </a:lnTo>
                <a:lnTo>
                  <a:pt x="167615" y="152185"/>
                </a:lnTo>
                <a:lnTo>
                  <a:pt x="174901" y="140797"/>
                </a:lnTo>
                <a:lnTo>
                  <a:pt x="180443" y="128031"/>
                </a:lnTo>
                <a:lnTo>
                  <a:pt x="184140" y="113985"/>
                </a:lnTo>
                <a:lnTo>
                  <a:pt x="185892" y="98760"/>
                </a:lnTo>
                <a:lnTo>
                  <a:pt x="186028" y="92988"/>
                </a:lnTo>
              </a:path>
              <a:path w="186028" h="185976">
                <a:moveTo>
                  <a:pt x="186028" y="92988"/>
                </a:moveTo>
                <a:lnTo>
                  <a:pt x="185003" y="77405"/>
                </a:lnTo>
                <a:lnTo>
                  <a:pt x="181997" y="62948"/>
                </a:lnTo>
                <a:lnTo>
                  <a:pt x="177110" y="49719"/>
                </a:lnTo>
                <a:lnTo>
                  <a:pt x="170443" y="37821"/>
                </a:lnTo>
                <a:lnTo>
                  <a:pt x="162096" y="27357"/>
                </a:lnTo>
                <a:lnTo>
                  <a:pt x="152170" y="18429"/>
                </a:lnTo>
                <a:lnTo>
                  <a:pt x="140766" y="11140"/>
                </a:lnTo>
                <a:lnTo>
                  <a:pt x="127986" y="5593"/>
                </a:lnTo>
                <a:lnTo>
                  <a:pt x="121002" y="3754"/>
                </a:lnTo>
                <a:lnTo>
                  <a:pt x="113928" y="1890"/>
                </a:lnTo>
                <a:lnTo>
                  <a:pt x="98695" y="135"/>
                </a:lnTo>
                <a:lnTo>
                  <a:pt x="92921" y="0"/>
                </a:lnTo>
                <a:lnTo>
                  <a:pt x="77321" y="1028"/>
                </a:lnTo>
                <a:lnTo>
                  <a:pt x="62854" y="4045"/>
                </a:lnTo>
                <a:lnTo>
                  <a:pt x="49621" y="8947"/>
                </a:lnTo>
                <a:lnTo>
                  <a:pt x="37725" y="15631"/>
                </a:lnTo>
                <a:lnTo>
                  <a:pt x="27267" y="23994"/>
                </a:lnTo>
                <a:lnTo>
                  <a:pt x="18350" y="33933"/>
                </a:lnTo>
                <a:lnTo>
                  <a:pt x="11075" y="45345"/>
                </a:lnTo>
                <a:lnTo>
                  <a:pt x="5545" y="58128"/>
                </a:lnTo>
                <a:lnTo>
                  <a:pt x="1862" y="72177"/>
                </a:lnTo>
                <a:lnTo>
                  <a:pt x="127" y="87391"/>
                </a:lnTo>
                <a:lnTo>
                  <a:pt x="0" y="92988"/>
                </a:lnTo>
                <a:lnTo>
                  <a:pt x="1026" y="108629"/>
                </a:lnTo>
                <a:lnTo>
                  <a:pt x="4037" y="123125"/>
                </a:lnTo>
              </a:path>
              <a:path w="186028" h="185976">
                <a:moveTo>
                  <a:pt x="4037" y="123125"/>
                </a:moveTo>
                <a:lnTo>
                  <a:pt x="8930" y="136376"/>
                </a:lnTo>
                <a:lnTo>
                  <a:pt x="15604" y="148280"/>
                </a:lnTo>
                <a:lnTo>
                  <a:pt x="17978" y="151253"/>
                </a:lnTo>
                <a:lnTo>
                  <a:pt x="23956" y="158739"/>
                </a:lnTo>
                <a:lnTo>
                  <a:pt x="30340" y="164470"/>
                </a:lnTo>
                <a:lnTo>
                  <a:pt x="33885" y="167652"/>
                </a:lnTo>
                <a:lnTo>
                  <a:pt x="45288" y="174920"/>
                </a:lnTo>
                <a:lnTo>
                  <a:pt x="54016" y="178692"/>
                </a:lnTo>
                <a:lnTo>
                  <a:pt x="58063" y="180442"/>
                </a:lnTo>
                <a:lnTo>
                  <a:pt x="62870" y="181700"/>
                </a:lnTo>
                <a:lnTo>
                  <a:pt x="72109" y="184118"/>
                </a:lnTo>
                <a:lnTo>
                  <a:pt x="87322" y="185849"/>
                </a:lnTo>
                <a:lnTo>
                  <a:pt x="92921" y="185976"/>
                </a:lnTo>
                <a:lnTo>
                  <a:pt x="100735" y="185465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9985219" y="3372926"/>
            <a:ext cx="167258" cy="167397"/>
          </a:xfrm>
          <a:custGeom>
            <a:avLst/>
            <a:gdLst/>
            <a:ahLst/>
            <a:cxnLst/>
            <a:rect l="l" t="t" r="r" b="b"/>
            <a:pathLst>
              <a:path w="167258" h="167397">
                <a:moveTo>
                  <a:pt x="0" y="83791"/>
                </a:moveTo>
                <a:lnTo>
                  <a:pt x="1249" y="98432"/>
                </a:lnTo>
                <a:lnTo>
                  <a:pt x="4862" y="112211"/>
                </a:lnTo>
                <a:lnTo>
                  <a:pt x="10631" y="124923"/>
                </a:lnTo>
                <a:lnTo>
                  <a:pt x="18350" y="136362"/>
                </a:lnTo>
                <a:lnTo>
                  <a:pt x="27813" y="146323"/>
                </a:lnTo>
                <a:lnTo>
                  <a:pt x="38814" y="154600"/>
                </a:lnTo>
                <a:lnTo>
                  <a:pt x="51147" y="160989"/>
                </a:lnTo>
                <a:lnTo>
                  <a:pt x="64605" y="165283"/>
                </a:lnTo>
                <a:lnTo>
                  <a:pt x="78983" y="167278"/>
                </a:lnTo>
                <a:lnTo>
                  <a:pt x="83536" y="167397"/>
                </a:lnTo>
                <a:lnTo>
                  <a:pt x="98192" y="166150"/>
                </a:lnTo>
                <a:lnTo>
                  <a:pt x="111982" y="162545"/>
                </a:lnTo>
                <a:lnTo>
                  <a:pt x="124702" y="156788"/>
                </a:lnTo>
                <a:lnTo>
                  <a:pt x="136149" y="149083"/>
                </a:lnTo>
                <a:lnTo>
                  <a:pt x="146117" y="139634"/>
                </a:lnTo>
                <a:lnTo>
                  <a:pt x="154404" y="128646"/>
                </a:lnTo>
                <a:lnTo>
                  <a:pt x="160804" y="116325"/>
                </a:lnTo>
                <a:lnTo>
                  <a:pt x="165114" y="102875"/>
                </a:lnTo>
                <a:lnTo>
                  <a:pt x="167130" y="88499"/>
                </a:lnTo>
                <a:lnTo>
                  <a:pt x="167258" y="83791"/>
                </a:lnTo>
                <a:lnTo>
                  <a:pt x="166013" y="69200"/>
                </a:lnTo>
                <a:lnTo>
                  <a:pt x="162414" y="55445"/>
                </a:lnTo>
                <a:lnTo>
                  <a:pt x="156665" y="42736"/>
                </a:lnTo>
                <a:lnTo>
                  <a:pt x="148969" y="31282"/>
                </a:lnTo>
                <a:lnTo>
                  <a:pt x="139529" y="21291"/>
                </a:lnTo>
                <a:lnTo>
                  <a:pt x="128549" y="12972"/>
                </a:lnTo>
                <a:lnTo>
                  <a:pt x="116233" y="6533"/>
                </a:lnTo>
                <a:lnTo>
                  <a:pt x="102782" y="2185"/>
                </a:lnTo>
                <a:lnTo>
                  <a:pt x="88402" y="136"/>
                </a:lnTo>
                <a:lnTo>
                  <a:pt x="83536" y="0"/>
                </a:lnTo>
                <a:lnTo>
                  <a:pt x="68933" y="1255"/>
                </a:lnTo>
                <a:lnTo>
                  <a:pt x="55185" y="4883"/>
                </a:lnTo>
                <a:lnTo>
                  <a:pt x="42497" y="10673"/>
                </a:lnTo>
                <a:lnTo>
                  <a:pt x="31074" y="18416"/>
                </a:lnTo>
                <a:lnTo>
                  <a:pt x="21121" y="27903"/>
                </a:lnTo>
                <a:lnTo>
                  <a:pt x="12845" y="38923"/>
                </a:lnTo>
                <a:lnTo>
                  <a:pt x="6450" y="51267"/>
                </a:lnTo>
                <a:lnTo>
                  <a:pt x="2142" y="64727"/>
                </a:lnTo>
                <a:lnTo>
                  <a:pt x="127" y="79091"/>
                </a:lnTo>
                <a:lnTo>
                  <a:pt x="0" y="83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9975834" y="3363729"/>
            <a:ext cx="186028" cy="185976"/>
          </a:xfrm>
          <a:custGeom>
            <a:avLst/>
            <a:gdLst/>
            <a:ahLst/>
            <a:cxnLst/>
            <a:rect l="l" t="t" r="r" b="b"/>
            <a:pathLst>
              <a:path w="186028" h="185976">
                <a:moveTo>
                  <a:pt x="108554" y="184950"/>
                </a:moveTo>
                <a:lnTo>
                  <a:pt x="123048" y="181939"/>
                </a:lnTo>
                <a:lnTo>
                  <a:pt x="128745" y="179836"/>
                </a:lnTo>
                <a:lnTo>
                  <a:pt x="136302" y="177046"/>
                </a:lnTo>
                <a:lnTo>
                  <a:pt x="148215" y="170375"/>
                </a:lnTo>
                <a:lnTo>
                  <a:pt x="158686" y="162028"/>
                </a:lnTo>
                <a:lnTo>
                  <a:pt x="167615" y="152107"/>
                </a:lnTo>
                <a:lnTo>
                  <a:pt x="174901" y="140715"/>
                </a:lnTo>
                <a:lnTo>
                  <a:pt x="180443" y="127955"/>
                </a:lnTo>
                <a:lnTo>
                  <a:pt x="184140" y="113930"/>
                </a:lnTo>
                <a:lnTo>
                  <a:pt x="185892" y="98742"/>
                </a:lnTo>
                <a:lnTo>
                  <a:pt x="186028" y="92988"/>
                </a:lnTo>
                <a:lnTo>
                  <a:pt x="185003" y="77361"/>
                </a:lnTo>
                <a:lnTo>
                  <a:pt x="181997" y="62878"/>
                </a:lnTo>
              </a:path>
              <a:path w="186028" h="185976">
                <a:moveTo>
                  <a:pt x="181997" y="62878"/>
                </a:moveTo>
                <a:lnTo>
                  <a:pt x="177110" y="49638"/>
                </a:lnTo>
                <a:lnTo>
                  <a:pt x="173294" y="42829"/>
                </a:lnTo>
                <a:lnTo>
                  <a:pt x="167340" y="33854"/>
                </a:lnTo>
                <a:lnTo>
                  <a:pt x="162096" y="27285"/>
                </a:lnTo>
                <a:lnTo>
                  <a:pt x="157246" y="22929"/>
                </a:lnTo>
                <a:lnTo>
                  <a:pt x="152170" y="18372"/>
                </a:lnTo>
                <a:lnTo>
                  <a:pt x="145784" y="14300"/>
                </a:lnTo>
                <a:lnTo>
                  <a:pt x="127986" y="5571"/>
                </a:lnTo>
                <a:lnTo>
                  <a:pt x="113928" y="1882"/>
                </a:lnTo>
                <a:lnTo>
                  <a:pt x="98695" y="134"/>
                </a:lnTo>
                <a:lnTo>
                  <a:pt x="92921" y="0"/>
                </a:lnTo>
                <a:lnTo>
                  <a:pt x="77321" y="1023"/>
                </a:lnTo>
                <a:lnTo>
                  <a:pt x="62854" y="4028"/>
                </a:lnTo>
                <a:lnTo>
                  <a:pt x="49621" y="8913"/>
                </a:lnTo>
                <a:lnTo>
                  <a:pt x="37725" y="15579"/>
                </a:lnTo>
                <a:lnTo>
                  <a:pt x="27267" y="23926"/>
                </a:lnTo>
                <a:lnTo>
                  <a:pt x="18350" y="33854"/>
                </a:lnTo>
                <a:lnTo>
                  <a:pt x="11075" y="45263"/>
                </a:lnTo>
                <a:lnTo>
                  <a:pt x="5545" y="58052"/>
                </a:lnTo>
                <a:lnTo>
                  <a:pt x="3704" y="65084"/>
                </a:lnTo>
                <a:lnTo>
                  <a:pt x="1862" y="72122"/>
                </a:lnTo>
                <a:lnTo>
                  <a:pt x="220" y="86555"/>
                </a:lnTo>
                <a:lnTo>
                  <a:pt x="0" y="92988"/>
                </a:lnTo>
                <a:lnTo>
                  <a:pt x="992" y="108070"/>
                </a:lnTo>
                <a:lnTo>
                  <a:pt x="4037" y="123055"/>
                </a:lnTo>
                <a:lnTo>
                  <a:pt x="8930" y="136294"/>
                </a:lnTo>
                <a:lnTo>
                  <a:pt x="15604" y="148199"/>
                </a:lnTo>
                <a:lnTo>
                  <a:pt x="23956" y="158667"/>
                </a:lnTo>
                <a:lnTo>
                  <a:pt x="33885" y="167595"/>
                </a:lnTo>
                <a:lnTo>
                  <a:pt x="45288" y="174881"/>
                </a:lnTo>
                <a:lnTo>
                  <a:pt x="54015" y="178665"/>
                </a:lnTo>
                <a:lnTo>
                  <a:pt x="58063" y="180420"/>
                </a:lnTo>
                <a:lnTo>
                  <a:pt x="72109" y="184110"/>
                </a:lnTo>
              </a:path>
              <a:path w="186028" h="185976">
                <a:moveTo>
                  <a:pt x="72109" y="184110"/>
                </a:moveTo>
                <a:lnTo>
                  <a:pt x="87322" y="185848"/>
                </a:lnTo>
                <a:lnTo>
                  <a:pt x="92921" y="185976"/>
                </a:lnTo>
                <a:lnTo>
                  <a:pt x="108554" y="184950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9985219" y="3624115"/>
            <a:ext cx="167258" cy="167397"/>
          </a:xfrm>
          <a:custGeom>
            <a:avLst/>
            <a:gdLst/>
            <a:ahLst/>
            <a:cxnLst/>
            <a:rect l="l" t="t" r="r" b="b"/>
            <a:pathLst>
              <a:path w="167258" h="167397">
                <a:moveTo>
                  <a:pt x="0" y="83605"/>
                </a:moveTo>
                <a:lnTo>
                  <a:pt x="1247" y="98236"/>
                </a:lnTo>
                <a:lnTo>
                  <a:pt x="4851" y="112018"/>
                </a:lnTo>
                <a:lnTo>
                  <a:pt x="10608" y="124742"/>
                </a:lnTo>
                <a:lnTo>
                  <a:pt x="18311" y="136201"/>
                </a:lnTo>
                <a:lnTo>
                  <a:pt x="27756" y="146189"/>
                </a:lnTo>
                <a:lnTo>
                  <a:pt x="38736" y="154497"/>
                </a:lnTo>
                <a:lnTo>
                  <a:pt x="51046" y="160918"/>
                </a:lnTo>
                <a:lnTo>
                  <a:pt x="64481" y="165245"/>
                </a:lnTo>
                <a:lnTo>
                  <a:pt x="78835" y="167269"/>
                </a:lnTo>
                <a:lnTo>
                  <a:pt x="83536" y="167397"/>
                </a:lnTo>
                <a:lnTo>
                  <a:pt x="98176" y="166147"/>
                </a:lnTo>
                <a:lnTo>
                  <a:pt x="111952" y="162534"/>
                </a:lnTo>
                <a:lnTo>
                  <a:pt x="124662" y="156765"/>
                </a:lnTo>
                <a:lnTo>
                  <a:pt x="136101" y="149048"/>
                </a:lnTo>
                <a:lnTo>
                  <a:pt x="146066" y="139588"/>
                </a:lnTo>
                <a:lnTo>
                  <a:pt x="154355" y="128592"/>
                </a:lnTo>
                <a:lnTo>
                  <a:pt x="160762" y="116269"/>
                </a:lnTo>
                <a:lnTo>
                  <a:pt x="165086" y="102823"/>
                </a:lnTo>
                <a:lnTo>
                  <a:pt x="167122" y="88462"/>
                </a:lnTo>
                <a:lnTo>
                  <a:pt x="167258" y="83605"/>
                </a:lnTo>
                <a:lnTo>
                  <a:pt x="166010" y="69004"/>
                </a:lnTo>
                <a:lnTo>
                  <a:pt x="162404" y="55252"/>
                </a:lnTo>
                <a:lnTo>
                  <a:pt x="156643" y="42555"/>
                </a:lnTo>
                <a:lnTo>
                  <a:pt x="148931" y="31122"/>
                </a:lnTo>
                <a:lnTo>
                  <a:pt x="139472" y="21157"/>
                </a:lnTo>
                <a:lnTo>
                  <a:pt x="128472" y="12868"/>
                </a:lnTo>
                <a:lnTo>
                  <a:pt x="116132" y="6463"/>
                </a:lnTo>
                <a:lnTo>
                  <a:pt x="102658" y="2147"/>
                </a:lnTo>
                <a:lnTo>
                  <a:pt x="88254" y="127"/>
                </a:lnTo>
                <a:lnTo>
                  <a:pt x="83536" y="0"/>
                </a:lnTo>
                <a:lnTo>
                  <a:pt x="68918" y="1252"/>
                </a:lnTo>
                <a:lnTo>
                  <a:pt x="55156" y="4872"/>
                </a:lnTo>
                <a:lnTo>
                  <a:pt x="42457" y="10651"/>
                </a:lnTo>
                <a:lnTo>
                  <a:pt x="31026" y="18381"/>
                </a:lnTo>
                <a:lnTo>
                  <a:pt x="21071" y="27857"/>
                </a:lnTo>
                <a:lnTo>
                  <a:pt x="12796" y="38869"/>
                </a:lnTo>
                <a:lnTo>
                  <a:pt x="6408" y="51211"/>
                </a:lnTo>
                <a:lnTo>
                  <a:pt x="2114" y="64675"/>
                </a:lnTo>
                <a:lnTo>
                  <a:pt x="119" y="79053"/>
                </a:lnTo>
                <a:lnTo>
                  <a:pt x="0" y="83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9975834" y="3614733"/>
            <a:ext cx="186028" cy="185976"/>
          </a:xfrm>
          <a:custGeom>
            <a:avLst/>
            <a:gdLst/>
            <a:ahLst/>
            <a:cxnLst/>
            <a:rect l="l" t="t" r="r" b="b"/>
            <a:pathLst>
              <a:path w="186028" h="185976">
                <a:moveTo>
                  <a:pt x="108554" y="184957"/>
                </a:moveTo>
                <a:lnTo>
                  <a:pt x="123048" y="181964"/>
                </a:lnTo>
                <a:lnTo>
                  <a:pt x="136302" y="177096"/>
                </a:lnTo>
              </a:path>
              <a:path w="186028" h="185976">
                <a:moveTo>
                  <a:pt x="136302" y="177096"/>
                </a:moveTo>
                <a:lnTo>
                  <a:pt x="148215" y="170452"/>
                </a:lnTo>
                <a:lnTo>
                  <a:pt x="158686" y="162128"/>
                </a:lnTo>
                <a:lnTo>
                  <a:pt x="167615" y="152225"/>
                </a:lnTo>
                <a:lnTo>
                  <a:pt x="174901" y="140839"/>
                </a:lnTo>
                <a:lnTo>
                  <a:pt x="177683" y="134429"/>
                </a:lnTo>
                <a:lnTo>
                  <a:pt x="180443" y="128069"/>
                </a:lnTo>
                <a:lnTo>
                  <a:pt x="184140" y="114013"/>
                </a:lnTo>
              </a:path>
              <a:path w="186028" h="185976">
                <a:moveTo>
                  <a:pt x="184140" y="114013"/>
                </a:moveTo>
                <a:lnTo>
                  <a:pt x="185892" y="98769"/>
                </a:lnTo>
                <a:lnTo>
                  <a:pt x="186028" y="92988"/>
                </a:lnTo>
                <a:lnTo>
                  <a:pt x="185003" y="77361"/>
                </a:lnTo>
                <a:lnTo>
                  <a:pt x="181997" y="62878"/>
                </a:lnTo>
                <a:lnTo>
                  <a:pt x="177110" y="49638"/>
                </a:lnTo>
                <a:lnTo>
                  <a:pt x="170443" y="37740"/>
                </a:lnTo>
                <a:lnTo>
                  <a:pt x="162096" y="27285"/>
                </a:lnTo>
                <a:lnTo>
                  <a:pt x="152170" y="18372"/>
                </a:lnTo>
                <a:lnTo>
                  <a:pt x="140766" y="11100"/>
                </a:lnTo>
                <a:lnTo>
                  <a:pt x="127986" y="5571"/>
                </a:lnTo>
                <a:lnTo>
                  <a:pt x="113928" y="1882"/>
                </a:lnTo>
                <a:lnTo>
                  <a:pt x="98695" y="134"/>
                </a:lnTo>
                <a:lnTo>
                  <a:pt x="92921" y="0"/>
                </a:lnTo>
                <a:lnTo>
                  <a:pt x="77321" y="1023"/>
                </a:lnTo>
                <a:lnTo>
                  <a:pt x="62854" y="4028"/>
                </a:lnTo>
                <a:lnTo>
                  <a:pt x="49621" y="8913"/>
                </a:lnTo>
                <a:lnTo>
                  <a:pt x="37725" y="15579"/>
                </a:lnTo>
                <a:lnTo>
                  <a:pt x="27267" y="23926"/>
                </a:lnTo>
                <a:lnTo>
                  <a:pt x="18350" y="33854"/>
                </a:lnTo>
                <a:lnTo>
                  <a:pt x="14719" y="39548"/>
                </a:lnTo>
                <a:lnTo>
                  <a:pt x="11075" y="45263"/>
                </a:lnTo>
                <a:lnTo>
                  <a:pt x="5545" y="58052"/>
                </a:lnTo>
              </a:path>
              <a:path w="186028" h="185976">
                <a:moveTo>
                  <a:pt x="5545" y="58052"/>
                </a:moveTo>
                <a:lnTo>
                  <a:pt x="1862" y="72122"/>
                </a:lnTo>
                <a:lnTo>
                  <a:pt x="995" y="79746"/>
                </a:lnTo>
                <a:lnTo>
                  <a:pt x="127" y="87373"/>
                </a:lnTo>
                <a:lnTo>
                  <a:pt x="0" y="92988"/>
                </a:lnTo>
                <a:lnTo>
                  <a:pt x="1026" y="108651"/>
                </a:lnTo>
                <a:lnTo>
                  <a:pt x="4037" y="123160"/>
                </a:lnTo>
                <a:lnTo>
                  <a:pt x="8930" y="136416"/>
                </a:lnTo>
                <a:lnTo>
                  <a:pt x="15604" y="148321"/>
                </a:lnTo>
                <a:lnTo>
                  <a:pt x="23956" y="158775"/>
                </a:lnTo>
              </a:path>
              <a:path w="186028" h="185976">
                <a:moveTo>
                  <a:pt x="23956" y="158775"/>
                </a:moveTo>
                <a:lnTo>
                  <a:pt x="33885" y="167681"/>
                </a:lnTo>
                <a:lnTo>
                  <a:pt x="39576" y="171304"/>
                </a:lnTo>
                <a:lnTo>
                  <a:pt x="45288" y="174940"/>
                </a:lnTo>
                <a:lnTo>
                  <a:pt x="51681" y="177699"/>
                </a:lnTo>
                <a:lnTo>
                  <a:pt x="58063" y="180453"/>
                </a:lnTo>
                <a:lnTo>
                  <a:pt x="72109" y="184122"/>
                </a:lnTo>
                <a:lnTo>
                  <a:pt x="87322" y="185849"/>
                </a:lnTo>
                <a:lnTo>
                  <a:pt x="92921" y="185976"/>
                </a:lnTo>
                <a:lnTo>
                  <a:pt x="108554" y="184957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9985219" y="4544708"/>
            <a:ext cx="167258" cy="167397"/>
          </a:xfrm>
          <a:custGeom>
            <a:avLst/>
            <a:gdLst/>
            <a:ahLst/>
            <a:cxnLst/>
            <a:rect l="l" t="t" r="r" b="b"/>
            <a:pathLst>
              <a:path w="167258" h="167397">
                <a:moveTo>
                  <a:pt x="0" y="83605"/>
                </a:moveTo>
                <a:lnTo>
                  <a:pt x="1247" y="98284"/>
                </a:lnTo>
                <a:lnTo>
                  <a:pt x="4851" y="112091"/>
                </a:lnTo>
                <a:lnTo>
                  <a:pt x="10608" y="124824"/>
                </a:lnTo>
                <a:lnTo>
                  <a:pt x="18311" y="136279"/>
                </a:lnTo>
                <a:lnTo>
                  <a:pt x="27756" y="146253"/>
                </a:lnTo>
                <a:lnTo>
                  <a:pt x="38736" y="154542"/>
                </a:lnTo>
                <a:lnTo>
                  <a:pt x="51046" y="160944"/>
                </a:lnTo>
                <a:lnTo>
                  <a:pt x="64481" y="165254"/>
                </a:lnTo>
                <a:lnTo>
                  <a:pt x="78835" y="167270"/>
                </a:lnTo>
                <a:lnTo>
                  <a:pt x="83536" y="167397"/>
                </a:lnTo>
                <a:lnTo>
                  <a:pt x="98176" y="166152"/>
                </a:lnTo>
                <a:lnTo>
                  <a:pt x="111952" y="162554"/>
                </a:lnTo>
                <a:lnTo>
                  <a:pt x="124662" y="156804"/>
                </a:lnTo>
                <a:lnTo>
                  <a:pt x="136101" y="149106"/>
                </a:lnTo>
                <a:lnTo>
                  <a:pt x="146066" y="139662"/>
                </a:lnTo>
                <a:lnTo>
                  <a:pt x="154355" y="128675"/>
                </a:lnTo>
                <a:lnTo>
                  <a:pt x="160762" y="116347"/>
                </a:lnTo>
                <a:lnTo>
                  <a:pt x="165086" y="102881"/>
                </a:lnTo>
                <a:lnTo>
                  <a:pt x="167122" y="88480"/>
                </a:lnTo>
                <a:lnTo>
                  <a:pt x="167258" y="83605"/>
                </a:lnTo>
                <a:lnTo>
                  <a:pt x="166010" y="69004"/>
                </a:lnTo>
                <a:lnTo>
                  <a:pt x="162404" y="55252"/>
                </a:lnTo>
                <a:lnTo>
                  <a:pt x="156643" y="42555"/>
                </a:lnTo>
                <a:lnTo>
                  <a:pt x="148931" y="31122"/>
                </a:lnTo>
                <a:lnTo>
                  <a:pt x="139472" y="21157"/>
                </a:lnTo>
                <a:lnTo>
                  <a:pt x="128472" y="12868"/>
                </a:lnTo>
                <a:lnTo>
                  <a:pt x="116132" y="6463"/>
                </a:lnTo>
                <a:lnTo>
                  <a:pt x="102658" y="2147"/>
                </a:lnTo>
                <a:lnTo>
                  <a:pt x="88254" y="127"/>
                </a:lnTo>
                <a:lnTo>
                  <a:pt x="83536" y="0"/>
                </a:lnTo>
                <a:lnTo>
                  <a:pt x="68918" y="1252"/>
                </a:lnTo>
                <a:lnTo>
                  <a:pt x="55156" y="4872"/>
                </a:lnTo>
                <a:lnTo>
                  <a:pt x="42457" y="10651"/>
                </a:lnTo>
                <a:lnTo>
                  <a:pt x="31026" y="18381"/>
                </a:lnTo>
                <a:lnTo>
                  <a:pt x="21071" y="27857"/>
                </a:lnTo>
                <a:lnTo>
                  <a:pt x="12796" y="38869"/>
                </a:lnTo>
                <a:lnTo>
                  <a:pt x="6408" y="51211"/>
                </a:lnTo>
                <a:lnTo>
                  <a:pt x="2114" y="64675"/>
                </a:lnTo>
                <a:lnTo>
                  <a:pt x="119" y="79053"/>
                </a:lnTo>
                <a:lnTo>
                  <a:pt x="0" y="83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9975834" y="4535326"/>
            <a:ext cx="186028" cy="186255"/>
          </a:xfrm>
          <a:custGeom>
            <a:avLst/>
            <a:gdLst/>
            <a:ahLst/>
            <a:cxnLst/>
            <a:rect l="l" t="t" r="r" b="b"/>
            <a:pathLst>
              <a:path w="186028" h="186255">
                <a:moveTo>
                  <a:pt x="108531" y="185231"/>
                </a:moveTo>
                <a:lnTo>
                  <a:pt x="115729" y="183737"/>
                </a:lnTo>
                <a:lnTo>
                  <a:pt x="123006" y="182227"/>
                </a:lnTo>
                <a:lnTo>
                  <a:pt x="136245" y="177344"/>
                </a:lnTo>
                <a:lnTo>
                  <a:pt x="148147" y="170683"/>
                </a:lnTo>
                <a:lnTo>
                  <a:pt x="158613" y="162343"/>
                </a:lnTo>
                <a:lnTo>
                  <a:pt x="163146" y="157309"/>
                </a:lnTo>
                <a:lnTo>
                  <a:pt x="167542" y="152427"/>
                </a:lnTo>
                <a:lnTo>
                  <a:pt x="174833" y="141034"/>
                </a:lnTo>
                <a:lnTo>
                  <a:pt x="180387" y="128266"/>
                </a:lnTo>
              </a:path>
              <a:path w="186028" h="186255">
                <a:moveTo>
                  <a:pt x="180387" y="128266"/>
                </a:moveTo>
                <a:lnTo>
                  <a:pt x="184103" y="114223"/>
                </a:lnTo>
                <a:lnTo>
                  <a:pt x="185881" y="99007"/>
                </a:lnTo>
                <a:lnTo>
                  <a:pt x="186028" y="92988"/>
                </a:lnTo>
                <a:lnTo>
                  <a:pt x="185003" y="77405"/>
                </a:lnTo>
                <a:lnTo>
                  <a:pt x="181997" y="62948"/>
                </a:lnTo>
                <a:lnTo>
                  <a:pt x="177110" y="49719"/>
                </a:lnTo>
              </a:path>
              <a:path w="186028" h="186255">
                <a:moveTo>
                  <a:pt x="177110" y="49719"/>
                </a:moveTo>
                <a:lnTo>
                  <a:pt x="170443" y="37821"/>
                </a:lnTo>
                <a:lnTo>
                  <a:pt x="162096" y="27357"/>
                </a:lnTo>
                <a:lnTo>
                  <a:pt x="152170" y="18429"/>
                </a:lnTo>
              </a:path>
              <a:path w="186028" h="186255">
                <a:moveTo>
                  <a:pt x="152170" y="18429"/>
                </a:moveTo>
                <a:lnTo>
                  <a:pt x="140766" y="11140"/>
                </a:lnTo>
                <a:lnTo>
                  <a:pt x="127986" y="5593"/>
                </a:lnTo>
                <a:lnTo>
                  <a:pt x="113928" y="1890"/>
                </a:lnTo>
                <a:lnTo>
                  <a:pt x="98695" y="135"/>
                </a:lnTo>
                <a:lnTo>
                  <a:pt x="92921" y="0"/>
                </a:lnTo>
                <a:lnTo>
                  <a:pt x="77321" y="1028"/>
                </a:lnTo>
                <a:lnTo>
                  <a:pt x="62854" y="4045"/>
                </a:lnTo>
                <a:lnTo>
                  <a:pt x="49621" y="8947"/>
                </a:lnTo>
                <a:lnTo>
                  <a:pt x="37725" y="15631"/>
                </a:lnTo>
                <a:lnTo>
                  <a:pt x="27267" y="23994"/>
                </a:lnTo>
                <a:lnTo>
                  <a:pt x="18350" y="33933"/>
                </a:lnTo>
                <a:lnTo>
                  <a:pt x="11075" y="45345"/>
                </a:lnTo>
                <a:lnTo>
                  <a:pt x="5545" y="58128"/>
                </a:lnTo>
                <a:lnTo>
                  <a:pt x="1862" y="72177"/>
                </a:lnTo>
                <a:lnTo>
                  <a:pt x="127" y="87391"/>
                </a:lnTo>
                <a:lnTo>
                  <a:pt x="0" y="92988"/>
                </a:lnTo>
                <a:lnTo>
                  <a:pt x="1023" y="108636"/>
                </a:lnTo>
                <a:lnTo>
                  <a:pt x="4025" y="123146"/>
                </a:lnTo>
                <a:lnTo>
                  <a:pt x="8904" y="136416"/>
                </a:lnTo>
                <a:lnTo>
                  <a:pt x="15559" y="148346"/>
                </a:lnTo>
              </a:path>
              <a:path w="186028" h="186255">
                <a:moveTo>
                  <a:pt x="15559" y="148346"/>
                </a:moveTo>
                <a:lnTo>
                  <a:pt x="23888" y="158834"/>
                </a:lnTo>
                <a:lnTo>
                  <a:pt x="28852" y="163319"/>
                </a:lnTo>
                <a:lnTo>
                  <a:pt x="33789" y="167780"/>
                </a:lnTo>
                <a:lnTo>
                  <a:pt x="45161" y="175082"/>
                </a:lnTo>
                <a:lnTo>
                  <a:pt x="57902" y="180639"/>
                </a:lnTo>
                <a:lnTo>
                  <a:pt x="71911" y="184351"/>
                </a:lnTo>
              </a:path>
              <a:path w="186028" h="186255">
                <a:moveTo>
                  <a:pt x="71911" y="184351"/>
                </a:moveTo>
                <a:lnTo>
                  <a:pt x="87086" y="186115"/>
                </a:lnTo>
                <a:lnTo>
                  <a:pt x="90004" y="186185"/>
                </a:lnTo>
                <a:lnTo>
                  <a:pt x="92921" y="186255"/>
                </a:lnTo>
                <a:lnTo>
                  <a:pt x="108531" y="185231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9985219" y="4795712"/>
            <a:ext cx="167258" cy="167397"/>
          </a:xfrm>
          <a:custGeom>
            <a:avLst/>
            <a:gdLst/>
            <a:ahLst/>
            <a:cxnLst/>
            <a:rect l="l" t="t" r="r" b="b"/>
            <a:pathLst>
              <a:path w="167258" h="167397">
                <a:moveTo>
                  <a:pt x="0" y="83884"/>
                </a:moveTo>
                <a:lnTo>
                  <a:pt x="1251" y="98506"/>
                </a:lnTo>
                <a:lnTo>
                  <a:pt x="4867" y="112271"/>
                </a:lnTo>
                <a:lnTo>
                  <a:pt x="10642" y="124972"/>
                </a:lnTo>
                <a:lnTo>
                  <a:pt x="18369" y="136403"/>
                </a:lnTo>
                <a:lnTo>
                  <a:pt x="27841" y="146357"/>
                </a:lnTo>
                <a:lnTo>
                  <a:pt x="38853" y="154629"/>
                </a:lnTo>
                <a:lnTo>
                  <a:pt x="51197" y="161011"/>
                </a:lnTo>
                <a:lnTo>
                  <a:pt x="64667" y="165297"/>
                </a:lnTo>
                <a:lnTo>
                  <a:pt x="79057" y="167282"/>
                </a:lnTo>
                <a:lnTo>
                  <a:pt x="83536" y="167397"/>
                </a:lnTo>
                <a:lnTo>
                  <a:pt x="98199" y="166149"/>
                </a:lnTo>
                <a:lnTo>
                  <a:pt x="111996" y="162541"/>
                </a:lnTo>
                <a:lnTo>
                  <a:pt x="124722" y="156780"/>
                </a:lnTo>
                <a:lnTo>
                  <a:pt x="136172" y="149071"/>
                </a:lnTo>
                <a:lnTo>
                  <a:pt x="146143" y="139620"/>
                </a:lnTo>
                <a:lnTo>
                  <a:pt x="154428" y="128632"/>
                </a:lnTo>
                <a:lnTo>
                  <a:pt x="160825" y="116314"/>
                </a:lnTo>
                <a:lnTo>
                  <a:pt x="165129" y="102872"/>
                </a:lnTo>
                <a:lnTo>
                  <a:pt x="167134" y="88510"/>
                </a:lnTo>
                <a:lnTo>
                  <a:pt x="167258" y="83884"/>
                </a:lnTo>
                <a:lnTo>
                  <a:pt x="166014" y="69274"/>
                </a:lnTo>
                <a:lnTo>
                  <a:pt x="162419" y="55505"/>
                </a:lnTo>
                <a:lnTo>
                  <a:pt x="156676" y="42785"/>
                </a:lnTo>
                <a:lnTo>
                  <a:pt x="148988" y="31323"/>
                </a:lnTo>
                <a:lnTo>
                  <a:pt x="139558" y="21325"/>
                </a:lnTo>
                <a:lnTo>
                  <a:pt x="128588" y="13000"/>
                </a:lnTo>
                <a:lnTo>
                  <a:pt x="116283" y="6556"/>
                </a:lnTo>
                <a:lnTo>
                  <a:pt x="102844" y="2200"/>
                </a:lnTo>
                <a:lnTo>
                  <a:pt x="88476" y="140"/>
                </a:lnTo>
                <a:lnTo>
                  <a:pt x="83536" y="0"/>
                </a:lnTo>
                <a:lnTo>
                  <a:pt x="68941" y="1254"/>
                </a:lnTo>
                <a:lnTo>
                  <a:pt x="55200" y="4879"/>
                </a:lnTo>
                <a:lnTo>
                  <a:pt x="42517" y="10665"/>
                </a:lnTo>
                <a:lnTo>
                  <a:pt x="31098" y="18404"/>
                </a:lnTo>
                <a:lnTo>
                  <a:pt x="21147" y="27889"/>
                </a:lnTo>
                <a:lnTo>
                  <a:pt x="12870" y="38909"/>
                </a:lnTo>
                <a:lnTo>
                  <a:pt x="6471" y="51256"/>
                </a:lnTo>
                <a:lnTo>
                  <a:pt x="2156" y="64723"/>
                </a:lnTo>
                <a:lnTo>
                  <a:pt x="131" y="79101"/>
                </a:lnTo>
                <a:lnTo>
                  <a:pt x="0" y="838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9975834" y="4786608"/>
            <a:ext cx="186028" cy="185883"/>
          </a:xfrm>
          <a:custGeom>
            <a:avLst/>
            <a:gdLst/>
            <a:ahLst/>
            <a:cxnLst/>
            <a:rect l="l" t="t" r="r" b="b"/>
            <a:pathLst>
              <a:path w="186028" h="185883">
                <a:moveTo>
                  <a:pt x="95609" y="185708"/>
                </a:moveTo>
                <a:lnTo>
                  <a:pt x="108561" y="184863"/>
                </a:lnTo>
                <a:lnTo>
                  <a:pt x="123062" y="181868"/>
                </a:lnTo>
                <a:lnTo>
                  <a:pt x="136321" y="176997"/>
                </a:lnTo>
                <a:lnTo>
                  <a:pt x="148237" y="170349"/>
                </a:lnTo>
                <a:lnTo>
                  <a:pt x="158710" y="162023"/>
                </a:lnTo>
              </a:path>
              <a:path w="186028" h="185883">
                <a:moveTo>
                  <a:pt x="158710" y="162023"/>
                </a:moveTo>
                <a:lnTo>
                  <a:pt x="167639" y="152118"/>
                </a:lnTo>
                <a:lnTo>
                  <a:pt x="173775" y="142527"/>
                </a:lnTo>
                <a:lnTo>
                  <a:pt x="174923" y="140732"/>
                </a:lnTo>
                <a:lnTo>
                  <a:pt x="180461" y="127965"/>
                </a:lnTo>
                <a:lnTo>
                  <a:pt x="184153" y="113915"/>
                </a:lnTo>
                <a:lnTo>
                  <a:pt x="185896" y="98681"/>
                </a:lnTo>
                <a:lnTo>
                  <a:pt x="186028" y="92988"/>
                </a:lnTo>
              </a:path>
              <a:path w="186028" h="185883">
                <a:moveTo>
                  <a:pt x="186028" y="92988"/>
                </a:moveTo>
                <a:lnTo>
                  <a:pt x="185003" y="77339"/>
                </a:lnTo>
                <a:lnTo>
                  <a:pt x="183494" y="70064"/>
                </a:lnTo>
                <a:lnTo>
                  <a:pt x="181997" y="62843"/>
                </a:lnTo>
                <a:lnTo>
                  <a:pt x="177110" y="49597"/>
                </a:lnTo>
                <a:lnTo>
                  <a:pt x="170443" y="37699"/>
                </a:lnTo>
                <a:lnTo>
                  <a:pt x="166291" y="32502"/>
                </a:lnTo>
                <a:lnTo>
                  <a:pt x="162096" y="27249"/>
                </a:lnTo>
                <a:lnTo>
                  <a:pt x="152170" y="18343"/>
                </a:lnTo>
                <a:lnTo>
                  <a:pt x="140766" y="11081"/>
                </a:lnTo>
                <a:lnTo>
                  <a:pt x="127986" y="5559"/>
                </a:lnTo>
              </a:path>
              <a:path w="186028" h="185883">
                <a:moveTo>
                  <a:pt x="127986" y="5559"/>
                </a:moveTo>
                <a:lnTo>
                  <a:pt x="113928" y="1878"/>
                </a:lnTo>
                <a:lnTo>
                  <a:pt x="98695" y="134"/>
                </a:lnTo>
                <a:lnTo>
                  <a:pt x="92921" y="0"/>
                </a:lnTo>
                <a:lnTo>
                  <a:pt x="77321" y="1021"/>
                </a:lnTo>
                <a:lnTo>
                  <a:pt x="62854" y="4019"/>
                </a:lnTo>
                <a:lnTo>
                  <a:pt x="49621" y="8897"/>
                </a:lnTo>
                <a:lnTo>
                  <a:pt x="37725" y="15554"/>
                </a:lnTo>
                <a:lnTo>
                  <a:pt x="27267" y="23893"/>
                </a:lnTo>
                <a:lnTo>
                  <a:pt x="18350" y="33815"/>
                </a:lnTo>
              </a:path>
              <a:path w="186028" h="185883">
                <a:moveTo>
                  <a:pt x="18350" y="33815"/>
                </a:moveTo>
                <a:lnTo>
                  <a:pt x="11075" y="45222"/>
                </a:lnTo>
                <a:lnTo>
                  <a:pt x="5545" y="58014"/>
                </a:lnTo>
                <a:lnTo>
                  <a:pt x="1862" y="72095"/>
                </a:lnTo>
                <a:lnTo>
                  <a:pt x="127" y="87364"/>
                </a:lnTo>
                <a:lnTo>
                  <a:pt x="0" y="92988"/>
                </a:lnTo>
                <a:lnTo>
                  <a:pt x="1027" y="108634"/>
                </a:lnTo>
                <a:lnTo>
                  <a:pt x="4041" y="123130"/>
                </a:lnTo>
                <a:lnTo>
                  <a:pt x="8939" y="136376"/>
                </a:lnTo>
                <a:lnTo>
                  <a:pt x="12744" y="143152"/>
                </a:lnTo>
                <a:lnTo>
                  <a:pt x="15619" y="148272"/>
                </a:lnTo>
                <a:lnTo>
                  <a:pt x="23979" y="158719"/>
                </a:lnTo>
                <a:lnTo>
                  <a:pt x="28949" y="163170"/>
                </a:lnTo>
                <a:lnTo>
                  <a:pt x="33917" y="167619"/>
                </a:lnTo>
                <a:lnTo>
                  <a:pt x="45330" y="174872"/>
                </a:lnTo>
                <a:lnTo>
                  <a:pt x="58117" y="180380"/>
                </a:lnTo>
                <a:lnTo>
                  <a:pt x="72175" y="184042"/>
                </a:lnTo>
                <a:lnTo>
                  <a:pt x="87401" y="185760"/>
                </a:lnTo>
                <a:lnTo>
                  <a:pt x="92921" y="185883"/>
                </a:lnTo>
                <a:lnTo>
                  <a:pt x="95609" y="185708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9985219" y="5046993"/>
            <a:ext cx="167258" cy="167397"/>
          </a:xfrm>
          <a:custGeom>
            <a:avLst/>
            <a:gdLst/>
            <a:ahLst/>
            <a:cxnLst/>
            <a:rect l="l" t="t" r="r" b="b"/>
            <a:pathLst>
              <a:path w="167258" h="167397">
                <a:moveTo>
                  <a:pt x="0" y="83512"/>
                </a:moveTo>
                <a:lnTo>
                  <a:pt x="1245" y="98138"/>
                </a:lnTo>
                <a:lnTo>
                  <a:pt x="4846" y="111921"/>
                </a:lnTo>
                <a:lnTo>
                  <a:pt x="10597" y="124651"/>
                </a:lnTo>
                <a:lnTo>
                  <a:pt x="18292" y="136121"/>
                </a:lnTo>
                <a:lnTo>
                  <a:pt x="27727" y="146122"/>
                </a:lnTo>
                <a:lnTo>
                  <a:pt x="38697" y="154445"/>
                </a:lnTo>
                <a:lnTo>
                  <a:pt x="50996" y="160883"/>
                </a:lnTo>
                <a:lnTo>
                  <a:pt x="64419" y="165225"/>
                </a:lnTo>
                <a:lnTo>
                  <a:pt x="78761" y="167265"/>
                </a:lnTo>
                <a:lnTo>
                  <a:pt x="83536" y="167397"/>
                </a:lnTo>
                <a:lnTo>
                  <a:pt x="98168" y="166145"/>
                </a:lnTo>
                <a:lnTo>
                  <a:pt x="111937" y="162528"/>
                </a:lnTo>
                <a:lnTo>
                  <a:pt x="124642" y="156754"/>
                </a:lnTo>
                <a:lnTo>
                  <a:pt x="136077" y="149030"/>
                </a:lnTo>
                <a:lnTo>
                  <a:pt x="146041" y="139565"/>
                </a:lnTo>
                <a:lnTo>
                  <a:pt x="154330" y="128566"/>
                </a:lnTo>
                <a:lnTo>
                  <a:pt x="160741" y="116240"/>
                </a:lnTo>
                <a:lnTo>
                  <a:pt x="165072" y="102797"/>
                </a:lnTo>
                <a:lnTo>
                  <a:pt x="167118" y="88443"/>
                </a:lnTo>
                <a:lnTo>
                  <a:pt x="167258" y="83512"/>
                </a:lnTo>
                <a:lnTo>
                  <a:pt x="166009" y="68906"/>
                </a:lnTo>
                <a:lnTo>
                  <a:pt x="162399" y="55155"/>
                </a:lnTo>
                <a:lnTo>
                  <a:pt x="156631" y="42465"/>
                </a:lnTo>
                <a:lnTo>
                  <a:pt x="148912" y="31042"/>
                </a:lnTo>
                <a:lnTo>
                  <a:pt x="139444" y="21090"/>
                </a:lnTo>
                <a:lnTo>
                  <a:pt x="128433" y="12817"/>
                </a:lnTo>
                <a:lnTo>
                  <a:pt x="116082" y="6427"/>
                </a:lnTo>
                <a:lnTo>
                  <a:pt x="102596" y="2127"/>
                </a:lnTo>
                <a:lnTo>
                  <a:pt x="88180" y="123"/>
                </a:lnTo>
                <a:lnTo>
                  <a:pt x="83536" y="0"/>
                </a:lnTo>
                <a:lnTo>
                  <a:pt x="68910" y="1250"/>
                </a:lnTo>
                <a:lnTo>
                  <a:pt x="55141" y="4866"/>
                </a:lnTo>
                <a:lnTo>
                  <a:pt x="42437" y="10639"/>
                </a:lnTo>
                <a:lnTo>
                  <a:pt x="31002" y="18364"/>
                </a:lnTo>
                <a:lnTo>
                  <a:pt x="21045" y="27834"/>
                </a:lnTo>
                <a:lnTo>
                  <a:pt x="12771" y="38842"/>
                </a:lnTo>
                <a:lnTo>
                  <a:pt x="6387" y="51183"/>
                </a:lnTo>
                <a:lnTo>
                  <a:pt x="2100" y="64649"/>
                </a:lnTo>
                <a:lnTo>
                  <a:pt x="115" y="79035"/>
                </a:lnTo>
                <a:lnTo>
                  <a:pt x="0" y="835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9975834" y="5037611"/>
            <a:ext cx="186028" cy="185883"/>
          </a:xfrm>
          <a:custGeom>
            <a:avLst/>
            <a:gdLst/>
            <a:ahLst/>
            <a:cxnLst/>
            <a:rect l="l" t="t" r="r" b="b"/>
            <a:pathLst>
              <a:path w="186028" h="185883">
                <a:moveTo>
                  <a:pt x="108554" y="184864"/>
                </a:moveTo>
                <a:lnTo>
                  <a:pt x="123048" y="181871"/>
                </a:lnTo>
                <a:lnTo>
                  <a:pt x="136302" y="177003"/>
                </a:lnTo>
              </a:path>
              <a:path w="186028" h="185883">
                <a:moveTo>
                  <a:pt x="136302" y="177003"/>
                </a:moveTo>
                <a:lnTo>
                  <a:pt x="148215" y="170359"/>
                </a:lnTo>
                <a:lnTo>
                  <a:pt x="158686" y="162035"/>
                </a:lnTo>
                <a:lnTo>
                  <a:pt x="167615" y="152132"/>
                </a:lnTo>
                <a:lnTo>
                  <a:pt x="174901" y="140746"/>
                </a:lnTo>
                <a:lnTo>
                  <a:pt x="177683" y="134336"/>
                </a:lnTo>
                <a:lnTo>
                  <a:pt x="180443" y="127976"/>
                </a:lnTo>
                <a:lnTo>
                  <a:pt x="183922" y="114751"/>
                </a:lnTo>
                <a:lnTo>
                  <a:pt x="185892" y="98676"/>
                </a:lnTo>
                <a:lnTo>
                  <a:pt x="186028" y="92895"/>
                </a:lnTo>
              </a:path>
              <a:path w="186028" h="185883">
                <a:moveTo>
                  <a:pt x="186028" y="92895"/>
                </a:moveTo>
                <a:lnTo>
                  <a:pt x="185002" y="77307"/>
                </a:lnTo>
                <a:lnTo>
                  <a:pt x="183483" y="70008"/>
                </a:lnTo>
                <a:lnTo>
                  <a:pt x="181993" y="62850"/>
                </a:lnTo>
                <a:lnTo>
                  <a:pt x="179777" y="56861"/>
                </a:lnTo>
                <a:lnTo>
                  <a:pt x="177101" y="49626"/>
                </a:lnTo>
                <a:lnTo>
                  <a:pt x="173522" y="43250"/>
                </a:lnTo>
                <a:lnTo>
                  <a:pt x="170428" y="37737"/>
                </a:lnTo>
                <a:lnTo>
                  <a:pt x="166308" y="32583"/>
                </a:lnTo>
                <a:lnTo>
                  <a:pt x="162073" y="27284"/>
                </a:lnTo>
                <a:lnTo>
                  <a:pt x="157134" y="22852"/>
                </a:lnTo>
                <a:lnTo>
                  <a:pt x="152138" y="18369"/>
                </a:lnTo>
                <a:lnTo>
                  <a:pt x="140724" y="11095"/>
                </a:lnTo>
                <a:lnTo>
                  <a:pt x="132613" y="7587"/>
                </a:lnTo>
                <a:lnTo>
                  <a:pt x="113862" y="1874"/>
                </a:lnTo>
                <a:lnTo>
                  <a:pt x="98616" y="131"/>
                </a:lnTo>
                <a:lnTo>
                  <a:pt x="92921" y="0"/>
                </a:lnTo>
                <a:lnTo>
                  <a:pt x="80564" y="813"/>
                </a:lnTo>
                <a:lnTo>
                  <a:pt x="62840" y="4040"/>
                </a:lnTo>
                <a:lnTo>
                  <a:pt x="54975" y="6949"/>
                </a:lnTo>
                <a:lnTo>
                  <a:pt x="37702" y="15615"/>
                </a:lnTo>
                <a:lnTo>
                  <a:pt x="27243" y="23973"/>
                </a:lnTo>
                <a:lnTo>
                  <a:pt x="18325" y="33908"/>
                </a:lnTo>
                <a:lnTo>
                  <a:pt x="11053" y="45318"/>
                </a:lnTo>
                <a:lnTo>
                  <a:pt x="5527" y="58101"/>
                </a:lnTo>
                <a:lnTo>
                  <a:pt x="1850" y="72155"/>
                </a:lnTo>
                <a:lnTo>
                  <a:pt x="124" y="87377"/>
                </a:lnTo>
                <a:lnTo>
                  <a:pt x="0" y="92895"/>
                </a:lnTo>
                <a:lnTo>
                  <a:pt x="1026" y="108558"/>
                </a:lnTo>
                <a:lnTo>
                  <a:pt x="4037" y="123067"/>
                </a:lnTo>
              </a:path>
              <a:path w="186028" h="185883">
                <a:moveTo>
                  <a:pt x="4037" y="123067"/>
                </a:moveTo>
                <a:lnTo>
                  <a:pt x="8930" y="136323"/>
                </a:lnTo>
                <a:lnTo>
                  <a:pt x="15604" y="148228"/>
                </a:lnTo>
              </a:path>
              <a:path w="186028" h="185883">
                <a:moveTo>
                  <a:pt x="15604" y="148228"/>
                </a:moveTo>
                <a:lnTo>
                  <a:pt x="23956" y="158682"/>
                </a:lnTo>
                <a:lnTo>
                  <a:pt x="33885" y="167588"/>
                </a:lnTo>
              </a:path>
              <a:path w="186028" h="185883">
                <a:moveTo>
                  <a:pt x="33885" y="167588"/>
                </a:moveTo>
                <a:lnTo>
                  <a:pt x="45288" y="174847"/>
                </a:lnTo>
                <a:lnTo>
                  <a:pt x="53384" y="178341"/>
                </a:lnTo>
                <a:lnTo>
                  <a:pt x="58063" y="180360"/>
                </a:lnTo>
                <a:lnTo>
                  <a:pt x="72109" y="184029"/>
                </a:lnTo>
                <a:lnTo>
                  <a:pt x="87322" y="185756"/>
                </a:lnTo>
                <a:lnTo>
                  <a:pt x="92921" y="185883"/>
                </a:lnTo>
                <a:lnTo>
                  <a:pt x="108554" y="184864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9985219" y="2117538"/>
            <a:ext cx="167258" cy="167397"/>
          </a:xfrm>
          <a:custGeom>
            <a:avLst/>
            <a:gdLst/>
            <a:ahLst/>
            <a:cxnLst/>
            <a:rect l="l" t="t" r="r" b="b"/>
            <a:pathLst>
              <a:path w="167258" h="167397">
                <a:moveTo>
                  <a:pt x="0" y="83605"/>
                </a:moveTo>
                <a:lnTo>
                  <a:pt x="1247" y="98212"/>
                </a:lnTo>
                <a:lnTo>
                  <a:pt x="4851" y="111981"/>
                </a:lnTo>
                <a:lnTo>
                  <a:pt x="10608" y="124701"/>
                </a:lnTo>
                <a:lnTo>
                  <a:pt x="18311" y="136162"/>
                </a:lnTo>
                <a:lnTo>
                  <a:pt x="27756" y="146157"/>
                </a:lnTo>
                <a:lnTo>
                  <a:pt x="38736" y="154474"/>
                </a:lnTo>
                <a:lnTo>
                  <a:pt x="51046" y="160905"/>
                </a:lnTo>
                <a:lnTo>
                  <a:pt x="64481" y="165240"/>
                </a:lnTo>
                <a:lnTo>
                  <a:pt x="78835" y="167269"/>
                </a:lnTo>
                <a:lnTo>
                  <a:pt x="83536" y="167397"/>
                </a:lnTo>
                <a:lnTo>
                  <a:pt x="98176" y="166144"/>
                </a:lnTo>
                <a:lnTo>
                  <a:pt x="111952" y="162524"/>
                </a:lnTo>
                <a:lnTo>
                  <a:pt x="124662" y="156746"/>
                </a:lnTo>
                <a:lnTo>
                  <a:pt x="136101" y="149018"/>
                </a:lnTo>
                <a:lnTo>
                  <a:pt x="146066" y="139551"/>
                </a:lnTo>
                <a:lnTo>
                  <a:pt x="154355" y="128551"/>
                </a:lnTo>
                <a:lnTo>
                  <a:pt x="160762" y="116229"/>
                </a:lnTo>
                <a:lnTo>
                  <a:pt x="165086" y="102793"/>
                </a:lnTo>
                <a:lnTo>
                  <a:pt x="167122" y="88453"/>
                </a:lnTo>
                <a:lnTo>
                  <a:pt x="167258" y="83605"/>
                </a:lnTo>
                <a:lnTo>
                  <a:pt x="166010" y="68980"/>
                </a:lnTo>
                <a:lnTo>
                  <a:pt x="162404" y="55215"/>
                </a:lnTo>
                <a:lnTo>
                  <a:pt x="156643" y="42514"/>
                </a:lnTo>
                <a:lnTo>
                  <a:pt x="148931" y="31083"/>
                </a:lnTo>
                <a:lnTo>
                  <a:pt x="139472" y="21125"/>
                </a:lnTo>
                <a:lnTo>
                  <a:pt x="128472" y="12846"/>
                </a:lnTo>
                <a:lnTo>
                  <a:pt x="116132" y="6450"/>
                </a:lnTo>
                <a:lnTo>
                  <a:pt x="102658" y="2142"/>
                </a:lnTo>
                <a:lnTo>
                  <a:pt x="88254" y="127"/>
                </a:lnTo>
                <a:lnTo>
                  <a:pt x="83536" y="0"/>
                </a:lnTo>
                <a:lnTo>
                  <a:pt x="68918" y="1249"/>
                </a:lnTo>
                <a:lnTo>
                  <a:pt x="55156" y="4862"/>
                </a:lnTo>
                <a:lnTo>
                  <a:pt x="42457" y="10631"/>
                </a:lnTo>
                <a:lnTo>
                  <a:pt x="31026" y="18352"/>
                </a:lnTo>
                <a:lnTo>
                  <a:pt x="21071" y="27820"/>
                </a:lnTo>
                <a:lnTo>
                  <a:pt x="12796" y="38828"/>
                </a:lnTo>
                <a:lnTo>
                  <a:pt x="6408" y="51172"/>
                </a:lnTo>
                <a:lnTo>
                  <a:pt x="2114" y="64646"/>
                </a:lnTo>
                <a:lnTo>
                  <a:pt x="119" y="79045"/>
                </a:lnTo>
                <a:lnTo>
                  <a:pt x="0" y="83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9975834" y="2108156"/>
            <a:ext cx="186028" cy="186162"/>
          </a:xfrm>
          <a:custGeom>
            <a:avLst/>
            <a:gdLst/>
            <a:ahLst/>
            <a:cxnLst/>
            <a:rect l="l" t="t" r="r" b="b"/>
            <a:pathLst>
              <a:path w="186028" h="186162">
                <a:moveTo>
                  <a:pt x="108539" y="185137"/>
                </a:moveTo>
                <a:lnTo>
                  <a:pt x="115851" y="183619"/>
                </a:lnTo>
                <a:lnTo>
                  <a:pt x="123020" y="182131"/>
                </a:lnTo>
                <a:lnTo>
                  <a:pt x="136264" y="177245"/>
                </a:lnTo>
              </a:path>
              <a:path w="186028" h="186162">
                <a:moveTo>
                  <a:pt x="136264" y="177245"/>
                </a:moveTo>
                <a:lnTo>
                  <a:pt x="148170" y="170580"/>
                </a:lnTo>
                <a:lnTo>
                  <a:pt x="158637" y="162238"/>
                </a:lnTo>
                <a:lnTo>
                  <a:pt x="163136" y="157241"/>
                </a:lnTo>
                <a:lnTo>
                  <a:pt x="167566" y="152320"/>
                </a:lnTo>
                <a:lnTo>
                  <a:pt x="174856" y="140928"/>
                </a:lnTo>
              </a:path>
              <a:path w="186028" h="186162">
                <a:moveTo>
                  <a:pt x="174856" y="140928"/>
                </a:moveTo>
                <a:lnTo>
                  <a:pt x="180406" y="128162"/>
                </a:lnTo>
                <a:lnTo>
                  <a:pt x="184116" y="114125"/>
                </a:lnTo>
                <a:lnTo>
                  <a:pt x="185885" y="98918"/>
                </a:lnTo>
                <a:lnTo>
                  <a:pt x="186028" y="92988"/>
                </a:lnTo>
                <a:lnTo>
                  <a:pt x="185003" y="77405"/>
                </a:lnTo>
                <a:lnTo>
                  <a:pt x="181997" y="62948"/>
                </a:lnTo>
                <a:lnTo>
                  <a:pt x="177110" y="49719"/>
                </a:lnTo>
                <a:lnTo>
                  <a:pt x="170443" y="37821"/>
                </a:lnTo>
                <a:lnTo>
                  <a:pt x="162096" y="27357"/>
                </a:lnTo>
                <a:lnTo>
                  <a:pt x="152170" y="18429"/>
                </a:lnTo>
                <a:lnTo>
                  <a:pt x="146387" y="14732"/>
                </a:lnTo>
                <a:lnTo>
                  <a:pt x="140766" y="11140"/>
                </a:lnTo>
                <a:lnTo>
                  <a:pt x="127986" y="5593"/>
                </a:lnTo>
              </a:path>
              <a:path w="186028" h="186162">
                <a:moveTo>
                  <a:pt x="127986" y="5593"/>
                </a:moveTo>
                <a:lnTo>
                  <a:pt x="113928" y="1890"/>
                </a:lnTo>
                <a:lnTo>
                  <a:pt x="98695" y="135"/>
                </a:lnTo>
                <a:lnTo>
                  <a:pt x="92921" y="0"/>
                </a:lnTo>
                <a:lnTo>
                  <a:pt x="77321" y="1028"/>
                </a:lnTo>
                <a:lnTo>
                  <a:pt x="62854" y="4045"/>
                </a:lnTo>
              </a:path>
              <a:path w="186028" h="186162">
                <a:moveTo>
                  <a:pt x="62854" y="4045"/>
                </a:moveTo>
                <a:lnTo>
                  <a:pt x="49621" y="8947"/>
                </a:lnTo>
                <a:lnTo>
                  <a:pt x="37725" y="15631"/>
                </a:lnTo>
                <a:lnTo>
                  <a:pt x="27267" y="23994"/>
                </a:lnTo>
                <a:lnTo>
                  <a:pt x="18350" y="33933"/>
                </a:lnTo>
              </a:path>
              <a:path w="186028" h="186162">
                <a:moveTo>
                  <a:pt x="18350" y="33933"/>
                </a:moveTo>
                <a:lnTo>
                  <a:pt x="11075" y="45345"/>
                </a:lnTo>
                <a:lnTo>
                  <a:pt x="5545" y="58128"/>
                </a:lnTo>
                <a:lnTo>
                  <a:pt x="1862" y="72177"/>
                </a:lnTo>
                <a:lnTo>
                  <a:pt x="127" y="87391"/>
                </a:lnTo>
                <a:lnTo>
                  <a:pt x="0" y="92988"/>
                </a:lnTo>
                <a:lnTo>
                  <a:pt x="1024" y="108619"/>
                </a:lnTo>
                <a:lnTo>
                  <a:pt x="4029" y="123116"/>
                </a:lnTo>
                <a:lnTo>
                  <a:pt x="8913" y="136376"/>
                </a:lnTo>
              </a:path>
              <a:path w="186028" h="186162">
                <a:moveTo>
                  <a:pt x="8913" y="136376"/>
                </a:moveTo>
                <a:lnTo>
                  <a:pt x="15574" y="148297"/>
                </a:lnTo>
                <a:lnTo>
                  <a:pt x="19749" y="153547"/>
                </a:lnTo>
                <a:lnTo>
                  <a:pt x="23911" y="158779"/>
                </a:lnTo>
                <a:lnTo>
                  <a:pt x="28868" y="163250"/>
                </a:lnTo>
                <a:lnTo>
                  <a:pt x="33821" y="167719"/>
                </a:lnTo>
                <a:lnTo>
                  <a:pt x="45203" y="175015"/>
                </a:lnTo>
                <a:lnTo>
                  <a:pt x="57956" y="180566"/>
                </a:lnTo>
                <a:lnTo>
                  <a:pt x="71977" y="184271"/>
                </a:lnTo>
                <a:lnTo>
                  <a:pt x="87165" y="186026"/>
                </a:lnTo>
                <a:lnTo>
                  <a:pt x="92921" y="186162"/>
                </a:lnTo>
                <a:lnTo>
                  <a:pt x="108539" y="185137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9985219" y="2368541"/>
            <a:ext cx="167258" cy="167397"/>
          </a:xfrm>
          <a:custGeom>
            <a:avLst/>
            <a:gdLst/>
            <a:ahLst/>
            <a:cxnLst/>
            <a:rect l="l" t="t" r="r" b="b"/>
            <a:pathLst>
              <a:path w="167258" h="167397">
                <a:moveTo>
                  <a:pt x="0" y="83791"/>
                </a:moveTo>
                <a:lnTo>
                  <a:pt x="1249" y="98408"/>
                </a:lnTo>
                <a:lnTo>
                  <a:pt x="4862" y="112174"/>
                </a:lnTo>
                <a:lnTo>
                  <a:pt x="10631" y="124881"/>
                </a:lnTo>
                <a:lnTo>
                  <a:pt x="18350" y="136323"/>
                </a:lnTo>
                <a:lnTo>
                  <a:pt x="27813" y="146290"/>
                </a:lnTo>
                <a:lnTo>
                  <a:pt x="38814" y="154577"/>
                </a:lnTo>
                <a:lnTo>
                  <a:pt x="51147" y="160976"/>
                </a:lnTo>
                <a:lnTo>
                  <a:pt x="64605" y="165278"/>
                </a:lnTo>
                <a:lnTo>
                  <a:pt x="78983" y="167277"/>
                </a:lnTo>
                <a:lnTo>
                  <a:pt x="83536" y="167397"/>
                </a:lnTo>
                <a:lnTo>
                  <a:pt x="98192" y="166147"/>
                </a:lnTo>
                <a:lnTo>
                  <a:pt x="111982" y="162535"/>
                </a:lnTo>
                <a:lnTo>
                  <a:pt x="124702" y="156769"/>
                </a:lnTo>
                <a:lnTo>
                  <a:pt x="136149" y="149053"/>
                </a:lnTo>
                <a:lnTo>
                  <a:pt x="146117" y="139597"/>
                </a:lnTo>
                <a:lnTo>
                  <a:pt x="154404" y="128605"/>
                </a:lnTo>
                <a:lnTo>
                  <a:pt x="160804" y="116286"/>
                </a:lnTo>
                <a:lnTo>
                  <a:pt x="165114" y="102846"/>
                </a:lnTo>
                <a:lnTo>
                  <a:pt x="167130" y="88491"/>
                </a:lnTo>
                <a:lnTo>
                  <a:pt x="167258" y="83791"/>
                </a:lnTo>
                <a:lnTo>
                  <a:pt x="166013" y="69200"/>
                </a:lnTo>
                <a:lnTo>
                  <a:pt x="162414" y="55445"/>
                </a:lnTo>
                <a:lnTo>
                  <a:pt x="156665" y="42736"/>
                </a:lnTo>
                <a:lnTo>
                  <a:pt x="148969" y="31282"/>
                </a:lnTo>
                <a:lnTo>
                  <a:pt x="139529" y="21291"/>
                </a:lnTo>
                <a:lnTo>
                  <a:pt x="128549" y="12972"/>
                </a:lnTo>
                <a:lnTo>
                  <a:pt x="116233" y="6533"/>
                </a:lnTo>
                <a:lnTo>
                  <a:pt x="102782" y="2185"/>
                </a:lnTo>
                <a:lnTo>
                  <a:pt x="88402" y="136"/>
                </a:lnTo>
                <a:lnTo>
                  <a:pt x="83536" y="0"/>
                </a:lnTo>
                <a:lnTo>
                  <a:pt x="68933" y="1255"/>
                </a:lnTo>
                <a:lnTo>
                  <a:pt x="55185" y="4883"/>
                </a:lnTo>
                <a:lnTo>
                  <a:pt x="42497" y="10673"/>
                </a:lnTo>
                <a:lnTo>
                  <a:pt x="31074" y="18416"/>
                </a:lnTo>
                <a:lnTo>
                  <a:pt x="21121" y="27903"/>
                </a:lnTo>
                <a:lnTo>
                  <a:pt x="12845" y="38923"/>
                </a:lnTo>
                <a:lnTo>
                  <a:pt x="6450" y="51267"/>
                </a:lnTo>
                <a:lnTo>
                  <a:pt x="2142" y="64727"/>
                </a:lnTo>
                <a:lnTo>
                  <a:pt x="127" y="79091"/>
                </a:lnTo>
                <a:lnTo>
                  <a:pt x="0" y="83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9975834" y="2359345"/>
            <a:ext cx="186028" cy="185976"/>
          </a:xfrm>
          <a:custGeom>
            <a:avLst/>
            <a:gdLst/>
            <a:ahLst/>
            <a:cxnLst/>
            <a:rect l="l" t="t" r="r" b="b"/>
            <a:pathLst>
              <a:path w="186028" h="185976">
                <a:moveTo>
                  <a:pt x="108554" y="184954"/>
                </a:moveTo>
                <a:lnTo>
                  <a:pt x="123048" y="181956"/>
                </a:lnTo>
                <a:lnTo>
                  <a:pt x="136302" y="177080"/>
                </a:lnTo>
                <a:lnTo>
                  <a:pt x="148215" y="170426"/>
                </a:lnTo>
                <a:lnTo>
                  <a:pt x="158686" y="162095"/>
                </a:lnTo>
                <a:lnTo>
                  <a:pt x="167615" y="152185"/>
                </a:lnTo>
              </a:path>
              <a:path w="186028" h="185976">
                <a:moveTo>
                  <a:pt x="167615" y="152185"/>
                </a:moveTo>
                <a:lnTo>
                  <a:pt x="174901" y="140797"/>
                </a:lnTo>
                <a:lnTo>
                  <a:pt x="180443" y="128031"/>
                </a:lnTo>
                <a:lnTo>
                  <a:pt x="184140" y="113985"/>
                </a:lnTo>
                <a:lnTo>
                  <a:pt x="185892" y="98760"/>
                </a:lnTo>
              </a:path>
              <a:path w="186028" h="185976">
                <a:moveTo>
                  <a:pt x="185892" y="98760"/>
                </a:moveTo>
                <a:lnTo>
                  <a:pt x="186028" y="92988"/>
                </a:lnTo>
                <a:lnTo>
                  <a:pt x="185003" y="77339"/>
                </a:lnTo>
                <a:lnTo>
                  <a:pt x="183494" y="70064"/>
                </a:lnTo>
                <a:lnTo>
                  <a:pt x="181997" y="62843"/>
                </a:lnTo>
                <a:lnTo>
                  <a:pt x="177110" y="49597"/>
                </a:lnTo>
              </a:path>
              <a:path w="186028" h="185976">
                <a:moveTo>
                  <a:pt x="177110" y="49597"/>
                </a:moveTo>
                <a:lnTo>
                  <a:pt x="170443" y="37699"/>
                </a:lnTo>
                <a:lnTo>
                  <a:pt x="162096" y="27249"/>
                </a:lnTo>
                <a:lnTo>
                  <a:pt x="152170" y="18343"/>
                </a:lnTo>
                <a:lnTo>
                  <a:pt x="140766" y="11081"/>
                </a:lnTo>
                <a:lnTo>
                  <a:pt x="127986" y="5559"/>
                </a:lnTo>
              </a:path>
              <a:path w="186028" h="185976">
                <a:moveTo>
                  <a:pt x="127986" y="5559"/>
                </a:moveTo>
                <a:lnTo>
                  <a:pt x="113928" y="1878"/>
                </a:lnTo>
                <a:lnTo>
                  <a:pt x="98695" y="134"/>
                </a:lnTo>
                <a:lnTo>
                  <a:pt x="92921" y="0"/>
                </a:lnTo>
                <a:lnTo>
                  <a:pt x="77321" y="1021"/>
                </a:lnTo>
                <a:lnTo>
                  <a:pt x="62854" y="4019"/>
                </a:lnTo>
                <a:lnTo>
                  <a:pt x="49621" y="8897"/>
                </a:lnTo>
                <a:lnTo>
                  <a:pt x="37725" y="15554"/>
                </a:lnTo>
                <a:lnTo>
                  <a:pt x="27267" y="23893"/>
                </a:lnTo>
                <a:lnTo>
                  <a:pt x="18350" y="33815"/>
                </a:lnTo>
                <a:lnTo>
                  <a:pt x="11075" y="45222"/>
                </a:lnTo>
                <a:lnTo>
                  <a:pt x="5545" y="58014"/>
                </a:lnTo>
                <a:lnTo>
                  <a:pt x="1862" y="72095"/>
                </a:lnTo>
                <a:lnTo>
                  <a:pt x="127" y="87364"/>
                </a:lnTo>
                <a:lnTo>
                  <a:pt x="0" y="92988"/>
                </a:lnTo>
                <a:lnTo>
                  <a:pt x="1026" y="108629"/>
                </a:lnTo>
                <a:lnTo>
                  <a:pt x="4037" y="123125"/>
                </a:lnTo>
                <a:lnTo>
                  <a:pt x="8930" y="136376"/>
                </a:lnTo>
                <a:lnTo>
                  <a:pt x="15604" y="148280"/>
                </a:lnTo>
              </a:path>
              <a:path w="186028" h="185976">
                <a:moveTo>
                  <a:pt x="15604" y="148280"/>
                </a:moveTo>
                <a:lnTo>
                  <a:pt x="23956" y="158739"/>
                </a:lnTo>
                <a:lnTo>
                  <a:pt x="33885" y="167652"/>
                </a:lnTo>
              </a:path>
              <a:path w="186028" h="185976">
                <a:moveTo>
                  <a:pt x="33885" y="167652"/>
                </a:moveTo>
                <a:lnTo>
                  <a:pt x="45288" y="174920"/>
                </a:lnTo>
                <a:lnTo>
                  <a:pt x="58063" y="180442"/>
                </a:lnTo>
                <a:lnTo>
                  <a:pt x="72109" y="184118"/>
                </a:lnTo>
                <a:lnTo>
                  <a:pt x="87322" y="185849"/>
                </a:lnTo>
                <a:lnTo>
                  <a:pt x="92921" y="185976"/>
                </a:lnTo>
                <a:lnTo>
                  <a:pt x="108554" y="184954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9985219" y="2619730"/>
            <a:ext cx="167258" cy="167397"/>
          </a:xfrm>
          <a:custGeom>
            <a:avLst/>
            <a:gdLst/>
            <a:ahLst/>
            <a:cxnLst/>
            <a:rect l="l" t="t" r="r" b="b"/>
            <a:pathLst>
              <a:path w="167258" h="167397">
                <a:moveTo>
                  <a:pt x="0" y="83605"/>
                </a:moveTo>
                <a:lnTo>
                  <a:pt x="1247" y="98212"/>
                </a:lnTo>
                <a:lnTo>
                  <a:pt x="4851" y="111981"/>
                </a:lnTo>
                <a:lnTo>
                  <a:pt x="10608" y="124701"/>
                </a:lnTo>
                <a:lnTo>
                  <a:pt x="18311" y="136162"/>
                </a:lnTo>
                <a:lnTo>
                  <a:pt x="27756" y="146157"/>
                </a:lnTo>
                <a:lnTo>
                  <a:pt x="38736" y="154474"/>
                </a:lnTo>
                <a:lnTo>
                  <a:pt x="51046" y="160905"/>
                </a:lnTo>
                <a:lnTo>
                  <a:pt x="64481" y="165240"/>
                </a:lnTo>
                <a:lnTo>
                  <a:pt x="78835" y="167269"/>
                </a:lnTo>
                <a:lnTo>
                  <a:pt x="83536" y="167397"/>
                </a:lnTo>
                <a:lnTo>
                  <a:pt x="98176" y="166144"/>
                </a:lnTo>
                <a:lnTo>
                  <a:pt x="111952" y="162524"/>
                </a:lnTo>
                <a:lnTo>
                  <a:pt x="124662" y="156746"/>
                </a:lnTo>
                <a:lnTo>
                  <a:pt x="136101" y="149018"/>
                </a:lnTo>
                <a:lnTo>
                  <a:pt x="146066" y="139551"/>
                </a:lnTo>
                <a:lnTo>
                  <a:pt x="154355" y="128551"/>
                </a:lnTo>
                <a:lnTo>
                  <a:pt x="160762" y="116229"/>
                </a:lnTo>
                <a:lnTo>
                  <a:pt x="165086" y="102793"/>
                </a:lnTo>
                <a:lnTo>
                  <a:pt x="167122" y="88453"/>
                </a:lnTo>
                <a:lnTo>
                  <a:pt x="167258" y="83605"/>
                </a:lnTo>
                <a:lnTo>
                  <a:pt x="166010" y="68980"/>
                </a:lnTo>
                <a:lnTo>
                  <a:pt x="162404" y="55215"/>
                </a:lnTo>
                <a:lnTo>
                  <a:pt x="156643" y="42514"/>
                </a:lnTo>
                <a:lnTo>
                  <a:pt x="148931" y="31083"/>
                </a:lnTo>
                <a:lnTo>
                  <a:pt x="139472" y="21125"/>
                </a:lnTo>
                <a:lnTo>
                  <a:pt x="128472" y="12846"/>
                </a:lnTo>
                <a:lnTo>
                  <a:pt x="116132" y="6450"/>
                </a:lnTo>
                <a:lnTo>
                  <a:pt x="102658" y="2142"/>
                </a:lnTo>
                <a:lnTo>
                  <a:pt x="88254" y="127"/>
                </a:lnTo>
                <a:lnTo>
                  <a:pt x="83536" y="0"/>
                </a:lnTo>
                <a:lnTo>
                  <a:pt x="68918" y="1249"/>
                </a:lnTo>
                <a:lnTo>
                  <a:pt x="55156" y="4862"/>
                </a:lnTo>
                <a:lnTo>
                  <a:pt x="42457" y="10631"/>
                </a:lnTo>
                <a:lnTo>
                  <a:pt x="31026" y="18352"/>
                </a:lnTo>
                <a:lnTo>
                  <a:pt x="21071" y="27820"/>
                </a:lnTo>
                <a:lnTo>
                  <a:pt x="12796" y="38828"/>
                </a:lnTo>
                <a:lnTo>
                  <a:pt x="6408" y="51172"/>
                </a:lnTo>
                <a:lnTo>
                  <a:pt x="2114" y="64646"/>
                </a:lnTo>
                <a:lnTo>
                  <a:pt x="119" y="79045"/>
                </a:lnTo>
                <a:lnTo>
                  <a:pt x="0" y="83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9975834" y="2610348"/>
            <a:ext cx="186028" cy="185976"/>
          </a:xfrm>
          <a:custGeom>
            <a:avLst/>
            <a:gdLst/>
            <a:ahLst/>
            <a:cxnLst/>
            <a:rect l="l" t="t" r="r" b="b"/>
            <a:pathLst>
              <a:path w="186028" h="185976">
                <a:moveTo>
                  <a:pt x="108554" y="184954"/>
                </a:moveTo>
                <a:lnTo>
                  <a:pt x="123048" y="181956"/>
                </a:lnTo>
                <a:lnTo>
                  <a:pt x="136302" y="177080"/>
                </a:lnTo>
                <a:lnTo>
                  <a:pt x="148215" y="170426"/>
                </a:lnTo>
                <a:lnTo>
                  <a:pt x="158686" y="162095"/>
                </a:lnTo>
              </a:path>
              <a:path w="186028" h="185976">
                <a:moveTo>
                  <a:pt x="158686" y="162095"/>
                </a:moveTo>
                <a:lnTo>
                  <a:pt x="167615" y="152185"/>
                </a:lnTo>
                <a:lnTo>
                  <a:pt x="174901" y="140797"/>
                </a:lnTo>
                <a:lnTo>
                  <a:pt x="177615" y="134544"/>
                </a:lnTo>
                <a:lnTo>
                  <a:pt x="180443" y="128031"/>
                </a:lnTo>
                <a:lnTo>
                  <a:pt x="184140" y="113985"/>
                </a:lnTo>
                <a:lnTo>
                  <a:pt x="185892" y="98760"/>
                </a:lnTo>
                <a:lnTo>
                  <a:pt x="186028" y="92988"/>
                </a:lnTo>
                <a:lnTo>
                  <a:pt x="185516" y="85199"/>
                </a:lnTo>
                <a:lnTo>
                  <a:pt x="185003" y="77405"/>
                </a:lnTo>
                <a:lnTo>
                  <a:pt x="183495" y="70151"/>
                </a:lnTo>
                <a:lnTo>
                  <a:pt x="181997" y="62948"/>
                </a:lnTo>
                <a:lnTo>
                  <a:pt x="179595" y="56446"/>
                </a:lnTo>
                <a:lnTo>
                  <a:pt x="177110" y="49719"/>
                </a:lnTo>
                <a:lnTo>
                  <a:pt x="170443" y="37821"/>
                </a:lnTo>
                <a:lnTo>
                  <a:pt x="166190" y="32489"/>
                </a:lnTo>
                <a:lnTo>
                  <a:pt x="162096" y="27357"/>
                </a:lnTo>
                <a:lnTo>
                  <a:pt x="157119" y="22881"/>
                </a:lnTo>
                <a:lnTo>
                  <a:pt x="152170" y="18429"/>
                </a:lnTo>
                <a:lnTo>
                  <a:pt x="146387" y="14732"/>
                </a:lnTo>
                <a:lnTo>
                  <a:pt x="140766" y="11140"/>
                </a:lnTo>
                <a:lnTo>
                  <a:pt x="134326" y="8345"/>
                </a:lnTo>
                <a:lnTo>
                  <a:pt x="127986" y="5593"/>
                </a:lnTo>
                <a:lnTo>
                  <a:pt x="113928" y="1890"/>
                </a:lnTo>
              </a:path>
              <a:path w="186028" h="185976">
                <a:moveTo>
                  <a:pt x="113928" y="1890"/>
                </a:moveTo>
                <a:lnTo>
                  <a:pt x="98695" y="135"/>
                </a:lnTo>
                <a:lnTo>
                  <a:pt x="92921" y="0"/>
                </a:lnTo>
                <a:lnTo>
                  <a:pt x="77321" y="1028"/>
                </a:lnTo>
                <a:lnTo>
                  <a:pt x="62854" y="4045"/>
                </a:lnTo>
                <a:lnTo>
                  <a:pt x="56281" y="6479"/>
                </a:lnTo>
                <a:lnTo>
                  <a:pt x="49621" y="8947"/>
                </a:lnTo>
                <a:lnTo>
                  <a:pt x="43673" y="12289"/>
                </a:lnTo>
                <a:lnTo>
                  <a:pt x="37725" y="15631"/>
                </a:lnTo>
                <a:lnTo>
                  <a:pt x="32506" y="19804"/>
                </a:lnTo>
                <a:lnTo>
                  <a:pt x="27267" y="23994"/>
                </a:lnTo>
                <a:lnTo>
                  <a:pt x="18350" y="33933"/>
                </a:lnTo>
                <a:lnTo>
                  <a:pt x="11075" y="45345"/>
                </a:lnTo>
              </a:path>
              <a:path w="186028" h="185976">
                <a:moveTo>
                  <a:pt x="11075" y="45345"/>
                </a:moveTo>
                <a:lnTo>
                  <a:pt x="5545" y="58128"/>
                </a:lnTo>
                <a:lnTo>
                  <a:pt x="3704" y="65151"/>
                </a:lnTo>
                <a:lnTo>
                  <a:pt x="1862" y="72177"/>
                </a:lnTo>
                <a:lnTo>
                  <a:pt x="127" y="87391"/>
                </a:lnTo>
                <a:lnTo>
                  <a:pt x="0" y="92988"/>
                </a:lnTo>
                <a:lnTo>
                  <a:pt x="1026" y="108629"/>
                </a:lnTo>
                <a:lnTo>
                  <a:pt x="2531" y="115878"/>
                </a:lnTo>
                <a:lnTo>
                  <a:pt x="4037" y="123125"/>
                </a:lnTo>
                <a:lnTo>
                  <a:pt x="8930" y="136376"/>
                </a:lnTo>
                <a:lnTo>
                  <a:pt x="12269" y="142331"/>
                </a:lnTo>
                <a:lnTo>
                  <a:pt x="15604" y="148280"/>
                </a:lnTo>
                <a:lnTo>
                  <a:pt x="23956" y="158739"/>
                </a:lnTo>
              </a:path>
              <a:path w="186028" h="185976">
                <a:moveTo>
                  <a:pt x="23956" y="158739"/>
                </a:moveTo>
                <a:lnTo>
                  <a:pt x="33885" y="167652"/>
                </a:lnTo>
                <a:lnTo>
                  <a:pt x="45288" y="174920"/>
                </a:lnTo>
              </a:path>
              <a:path w="186028" h="185976">
                <a:moveTo>
                  <a:pt x="45288" y="174920"/>
                </a:moveTo>
                <a:lnTo>
                  <a:pt x="58063" y="180442"/>
                </a:lnTo>
                <a:lnTo>
                  <a:pt x="72109" y="184118"/>
                </a:lnTo>
                <a:lnTo>
                  <a:pt x="87322" y="185849"/>
                </a:lnTo>
                <a:lnTo>
                  <a:pt x="92921" y="185976"/>
                </a:lnTo>
                <a:lnTo>
                  <a:pt x="108554" y="184954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9985219" y="2870734"/>
            <a:ext cx="167258" cy="167397"/>
          </a:xfrm>
          <a:custGeom>
            <a:avLst/>
            <a:gdLst/>
            <a:ahLst/>
            <a:cxnLst/>
            <a:rect l="l" t="t" r="r" b="b"/>
            <a:pathLst>
              <a:path w="167258" h="167397">
                <a:moveTo>
                  <a:pt x="0" y="83791"/>
                </a:moveTo>
                <a:lnTo>
                  <a:pt x="1249" y="98432"/>
                </a:lnTo>
                <a:lnTo>
                  <a:pt x="4862" y="112211"/>
                </a:lnTo>
                <a:lnTo>
                  <a:pt x="10631" y="124923"/>
                </a:lnTo>
                <a:lnTo>
                  <a:pt x="18350" y="136362"/>
                </a:lnTo>
                <a:lnTo>
                  <a:pt x="27813" y="146323"/>
                </a:lnTo>
                <a:lnTo>
                  <a:pt x="38814" y="154600"/>
                </a:lnTo>
                <a:lnTo>
                  <a:pt x="51147" y="160989"/>
                </a:lnTo>
                <a:lnTo>
                  <a:pt x="64605" y="165283"/>
                </a:lnTo>
                <a:lnTo>
                  <a:pt x="78983" y="167278"/>
                </a:lnTo>
                <a:lnTo>
                  <a:pt x="83536" y="167397"/>
                </a:lnTo>
                <a:lnTo>
                  <a:pt x="98192" y="166150"/>
                </a:lnTo>
                <a:lnTo>
                  <a:pt x="111982" y="162545"/>
                </a:lnTo>
                <a:lnTo>
                  <a:pt x="124702" y="156788"/>
                </a:lnTo>
                <a:lnTo>
                  <a:pt x="136149" y="149083"/>
                </a:lnTo>
                <a:lnTo>
                  <a:pt x="146117" y="139634"/>
                </a:lnTo>
                <a:lnTo>
                  <a:pt x="154404" y="128646"/>
                </a:lnTo>
                <a:lnTo>
                  <a:pt x="160804" y="116325"/>
                </a:lnTo>
                <a:lnTo>
                  <a:pt x="165114" y="102875"/>
                </a:lnTo>
                <a:lnTo>
                  <a:pt x="167130" y="88499"/>
                </a:lnTo>
                <a:lnTo>
                  <a:pt x="167258" y="83791"/>
                </a:lnTo>
                <a:lnTo>
                  <a:pt x="166013" y="69200"/>
                </a:lnTo>
                <a:lnTo>
                  <a:pt x="162414" y="55445"/>
                </a:lnTo>
                <a:lnTo>
                  <a:pt x="156665" y="42736"/>
                </a:lnTo>
                <a:lnTo>
                  <a:pt x="148969" y="31282"/>
                </a:lnTo>
                <a:lnTo>
                  <a:pt x="139529" y="21291"/>
                </a:lnTo>
                <a:lnTo>
                  <a:pt x="128549" y="12972"/>
                </a:lnTo>
                <a:lnTo>
                  <a:pt x="116233" y="6533"/>
                </a:lnTo>
                <a:lnTo>
                  <a:pt x="102782" y="2185"/>
                </a:lnTo>
                <a:lnTo>
                  <a:pt x="88402" y="136"/>
                </a:lnTo>
                <a:lnTo>
                  <a:pt x="83536" y="0"/>
                </a:lnTo>
                <a:lnTo>
                  <a:pt x="68933" y="1255"/>
                </a:lnTo>
                <a:lnTo>
                  <a:pt x="55185" y="4883"/>
                </a:lnTo>
                <a:lnTo>
                  <a:pt x="42497" y="10673"/>
                </a:lnTo>
                <a:lnTo>
                  <a:pt x="31074" y="18416"/>
                </a:lnTo>
                <a:lnTo>
                  <a:pt x="21121" y="27903"/>
                </a:lnTo>
                <a:lnTo>
                  <a:pt x="12845" y="38923"/>
                </a:lnTo>
                <a:lnTo>
                  <a:pt x="6450" y="51267"/>
                </a:lnTo>
                <a:lnTo>
                  <a:pt x="2142" y="64727"/>
                </a:lnTo>
                <a:lnTo>
                  <a:pt x="127" y="79091"/>
                </a:lnTo>
                <a:lnTo>
                  <a:pt x="0" y="837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9975834" y="2861537"/>
            <a:ext cx="186028" cy="185976"/>
          </a:xfrm>
          <a:custGeom>
            <a:avLst/>
            <a:gdLst/>
            <a:ahLst/>
            <a:cxnLst/>
            <a:rect l="l" t="t" r="r" b="b"/>
            <a:pathLst>
              <a:path w="186028" h="185976">
                <a:moveTo>
                  <a:pt x="108554" y="184950"/>
                </a:moveTo>
                <a:lnTo>
                  <a:pt x="123048" y="181939"/>
                </a:lnTo>
                <a:lnTo>
                  <a:pt x="136302" y="177046"/>
                </a:lnTo>
                <a:lnTo>
                  <a:pt x="148215" y="170375"/>
                </a:lnTo>
                <a:lnTo>
                  <a:pt x="158686" y="162028"/>
                </a:lnTo>
                <a:lnTo>
                  <a:pt x="167615" y="152107"/>
                </a:lnTo>
                <a:lnTo>
                  <a:pt x="174901" y="140715"/>
                </a:lnTo>
                <a:lnTo>
                  <a:pt x="180443" y="127955"/>
                </a:lnTo>
              </a:path>
              <a:path w="186028" h="185976">
                <a:moveTo>
                  <a:pt x="180443" y="127955"/>
                </a:moveTo>
                <a:lnTo>
                  <a:pt x="184140" y="113930"/>
                </a:lnTo>
                <a:lnTo>
                  <a:pt x="185027" y="106242"/>
                </a:lnTo>
                <a:lnTo>
                  <a:pt x="185892" y="98742"/>
                </a:lnTo>
                <a:lnTo>
                  <a:pt x="186028" y="92988"/>
                </a:lnTo>
                <a:lnTo>
                  <a:pt x="185003" y="77361"/>
                </a:lnTo>
                <a:lnTo>
                  <a:pt x="181997" y="62878"/>
                </a:lnTo>
                <a:lnTo>
                  <a:pt x="179595" y="56369"/>
                </a:lnTo>
                <a:lnTo>
                  <a:pt x="177110" y="49638"/>
                </a:lnTo>
                <a:lnTo>
                  <a:pt x="170443" y="37740"/>
                </a:lnTo>
                <a:lnTo>
                  <a:pt x="162096" y="27285"/>
                </a:lnTo>
                <a:lnTo>
                  <a:pt x="152170" y="18372"/>
                </a:lnTo>
              </a:path>
              <a:path w="186028" h="185976">
                <a:moveTo>
                  <a:pt x="152170" y="18372"/>
                </a:moveTo>
                <a:lnTo>
                  <a:pt x="140766" y="11100"/>
                </a:lnTo>
                <a:lnTo>
                  <a:pt x="127986" y="5571"/>
                </a:lnTo>
                <a:lnTo>
                  <a:pt x="113928" y="1882"/>
                </a:lnTo>
                <a:lnTo>
                  <a:pt x="98695" y="134"/>
                </a:lnTo>
                <a:lnTo>
                  <a:pt x="92921" y="0"/>
                </a:lnTo>
                <a:lnTo>
                  <a:pt x="77321" y="1023"/>
                </a:lnTo>
                <a:lnTo>
                  <a:pt x="62854" y="4028"/>
                </a:lnTo>
                <a:lnTo>
                  <a:pt x="49621" y="8913"/>
                </a:lnTo>
                <a:lnTo>
                  <a:pt x="37725" y="15579"/>
                </a:lnTo>
                <a:lnTo>
                  <a:pt x="27267" y="23926"/>
                </a:lnTo>
                <a:lnTo>
                  <a:pt x="18350" y="33854"/>
                </a:lnTo>
                <a:lnTo>
                  <a:pt x="14708" y="39565"/>
                </a:lnTo>
                <a:lnTo>
                  <a:pt x="11075" y="45263"/>
                </a:lnTo>
                <a:lnTo>
                  <a:pt x="8309" y="51660"/>
                </a:lnTo>
                <a:lnTo>
                  <a:pt x="5545" y="58052"/>
                </a:lnTo>
                <a:lnTo>
                  <a:pt x="1862" y="72122"/>
                </a:lnTo>
              </a:path>
              <a:path w="186028" h="185976">
                <a:moveTo>
                  <a:pt x="1862" y="72122"/>
                </a:moveTo>
                <a:lnTo>
                  <a:pt x="127" y="87373"/>
                </a:lnTo>
                <a:lnTo>
                  <a:pt x="63" y="90180"/>
                </a:lnTo>
                <a:lnTo>
                  <a:pt x="0" y="92988"/>
                </a:lnTo>
                <a:lnTo>
                  <a:pt x="1026" y="108585"/>
                </a:lnTo>
                <a:lnTo>
                  <a:pt x="4037" y="123055"/>
                </a:lnTo>
                <a:lnTo>
                  <a:pt x="8930" y="136294"/>
                </a:lnTo>
                <a:lnTo>
                  <a:pt x="12263" y="142240"/>
                </a:lnTo>
                <a:lnTo>
                  <a:pt x="15604" y="148199"/>
                </a:lnTo>
                <a:lnTo>
                  <a:pt x="23956" y="158667"/>
                </a:lnTo>
              </a:path>
              <a:path w="186028" h="185976">
                <a:moveTo>
                  <a:pt x="23956" y="158667"/>
                </a:moveTo>
                <a:lnTo>
                  <a:pt x="33885" y="167595"/>
                </a:lnTo>
                <a:lnTo>
                  <a:pt x="45288" y="174881"/>
                </a:lnTo>
                <a:lnTo>
                  <a:pt x="58063" y="180420"/>
                </a:lnTo>
              </a:path>
              <a:path w="186028" h="185976">
                <a:moveTo>
                  <a:pt x="58063" y="180420"/>
                </a:moveTo>
                <a:lnTo>
                  <a:pt x="72109" y="184110"/>
                </a:lnTo>
                <a:lnTo>
                  <a:pt x="87322" y="185848"/>
                </a:lnTo>
                <a:lnTo>
                  <a:pt x="92921" y="185976"/>
                </a:lnTo>
                <a:lnTo>
                  <a:pt x="108554" y="184950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0031679" y="3958910"/>
            <a:ext cx="74336" cy="83605"/>
          </a:xfrm>
          <a:custGeom>
            <a:avLst/>
            <a:gdLst/>
            <a:ahLst/>
            <a:cxnLst/>
            <a:rect l="l" t="t" r="r" b="b"/>
            <a:pathLst>
              <a:path w="74336" h="83605">
                <a:moveTo>
                  <a:pt x="0" y="37158"/>
                </a:moveTo>
                <a:lnTo>
                  <a:pt x="2353" y="53697"/>
                </a:lnTo>
                <a:lnTo>
                  <a:pt x="8696" y="67113"/>
                </a:lnTo>
                <a:lnTo>
                  <a:pt x="17951" y="76878"/>
                </a:lnTo>
                <a:lnTo>
                  <a:pt x="29041" y="82463"/>
                </a:lnTo>
                <a:lnTo>
                  <a:pt x="37075" y="83605"/>
                </a:lnTo>
                <a:lnTo>
                  <a:pt x="48870" y="81170"/>
                </a:lnTo>
                <a:lnTo>
                  <a:pt x="59529" y="74214"/>
                </a:lnTo>
                <a:lnTo>
                  <a:pt x="67991" y="63262"/>
                </a:lnTo>
                <a:lnTo>
                  <a:pt x="73197" y="48837"/>
                </a:lnTo>
                <a:lnTo>
                  <a:pt x="74336" y="37158"/>
                </a:lnTo>
                <a:lnTo>
                  <a:pt x="71361" y="23967"/>
                </a:lnTo>
                <a:lnTo>
                  <a:pt x="63460" y="12344"/>
                </a:lnTo>
                <a:lnTo>
                  <a:pt x="52169" y="3854"/>
                </a:lnTo>
                <a:lnTo>
                  <a:pt x="39024" y="66"/>
                </a:lnTo>
                <a:lnTo>
                  <a:pt x="37075" y="0"/>
                </a:lnTo>
                <a:lnTo>
                  <a:pt x="23863" y="2999"/>
                </a:lnTo>
                <a:lnTo>
                  <a:pt x="12247" y="10945"/>
                </a:lnTo>
                <a:lnTo>
                  <a:pt x="3790" y="22259"/>
                </a:lnTo>
                <a:lnTo>
                  <a:pt x="56" y="35363"/>
                </a:lnTo>
                <a:lnTo>
                  <a:pt x="0" y="37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0022294" y="3949528"/>
            <a:ext cx="93107" cy="102370"/>
          </a:xfrm>
          <a:custGeom>
            <a:avLst/>
            <a:gdLst/>
            <a:ahLst/>
            <a:cxnLst/>
            <a:rect l="l" t="t" r="r" b="b"/>
            <a:pathLst>
              <a:path w="93107" h="102370">
                <a:moveTo>
                  <a:pt x="60175" y="99970"/>
                </a:moveTo>
                <a:lnTo>
                  <a:pt x="71916" y="93361"/>
                </a:lnTo>
                <a:lnTo>
                  <a:pt x="81376" y="83430"/>
                </a:lnTo>
                <a:lnTo>
                  <a:pt x="88245" y="71063"/>
                </a:lnTo>
                <a:lnTo>
                  <a:pt x="92216" y="57146"/>
                </a:lnTo>
                <a:lnTo>
                  <a:pt x="93107" y="46540"/>
                </a:lnTo>
                <a:lnTo>
                  <a:pt x="91084" y="31484"/>
                </a:lnTo>
                <a:lnTo>
                  <a:pt x="85293" y="18914"/>
                </a:lnTo>
                <a:lnTo>
                  <a:pt x="76149" y="9225"/>
                </a:lnTo>
                <a:lnTo>
                  <a:pt x="64066" y="2813"/>
                </a:lnTo>
                <a:lnTo>
                  <a:pt x="49461" y="73"/>
                </a:lnTo>
                <a:lnTo>
                  <a:pt x="46460" y="0"/>
                </a:lnTo>
                <a:lnTo>
                  <a:pt x="31381" y="2012"/>
                </a:lnTo>
                <a:lnTo>
                  <a:pt x="18813" y="7785"/>
                </a:lnTo>
                <a:lnTo>
                  <a:pt x="13981" y="12350"/>
                </a:lnTo>
                <a:lnTo>
                  <a:pt x="9144" y="16920"/>
                </a:lnTo>
                <a:lnTo>
                  <a:pt x="2765" y="29020"/>
                </a:lnTo>
                <a:lnTo>
                  <a:pt x="65" y="43689"/>
                </a:lnTo>
                <a:lnTo>
                  <a:pt x="0" y="46540"/>
                </a:lnTo>
                <a:lnTo>
                  <a:pt x="1647" y="61050"/>
                </a:lnTo>
                <a:lnTo>
                  <a:pt x="6398" y="74653"/>
                </a:lnTo>
                <a:lnTo>
                  <a:pt x="13963" y="86456"/>
                </a:lnTo>
                <a:lnTo>
                  <a:pt x="24052" y="95570"/>
                </a:lnTo>
              </a:path>
              <a:path w="93107" h="102370">
                <a:moveTo>
                  <a:pt x="24052" y="95570"/>
                </a:moveTo>
                <a:lnTo>
                  <a:pt x="36377" y="101103"/>
                </a:lnTo>
                <a:lnTo>
                  <a:pt x="46460" y="102370"/>
                </a:lnTo>
                <a:lnTo>
                  <a:pt x="60175" y="99970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0031679" y="4126400"/>
            <a:ext cx="74336" cy="83512"/>
          </a:xfrm>
          <a:custGeom>
            <a:avLst/>
            <a:gdLst/>
            <a:ahLst/>
            <a:cxnLst/>
            <a:rect l="l" t="t" r="r" b="b"/>
            <a:pathLst>
              <a:path w="74336" h="83512">
                <a:moveTo>
                  <a:pt x="0" y="37065"/>
                </a:moveTo>
                <a:lnTo>
                  <a:pt x="2353" y="53604"/>
                </a:lnTo>
                <a:lnTo>
                  <a:pt x="8696" y="67020"/>
                </a:lnTo>
                <a:lnTo>
                  <a:pt x="17951" y="76785"/>
                </a:lnTo>
                <a:lnTo>
                  <a:pt x="29041" y="82370"/>
                </a:lnTo>
                <a:lnTo>
                  <a:pt x="37075" y="83512"/>
                </a:lnTo>
                <a:lnTo>
                  <a:pt x="48870" y="81077"/>
                </a:lnTo>
                <a:lnTo>
                  <a:pt x="59529" y="74121"/>
                </a:lnTo>
                <a:lnTo>
                  <a:pt x="67991" y="63169"/>
                </a:lnTo>
                <a:lnTo>
                  <a:pt x="73197" y="48744"/>
                </a:lnTo>
                <a:lnTo>
                  <a:pt x="74336" y="37065"/>
                </a:lnTo>
                <a:lnTo>
                  <a:pt x="71354" y="23872"/>
                </a:lnTo>
                <a:lnTo>
                  <a:pt x="63436" y="12269"/>
                </a:lnTo>
                <a:lnTo>
                  <a:pt x="52122" y="3813"/>
                </a:lnTo>
                <a:lnTo>
                  <a:pt x="38956" y="61"/>
                </a:lnTo>
                <a:lnTo>
                  <a:pt x="37075" y="0"/>
                </a:lnTo>
                <a:lnTo>
                  <a:pt x="23847" y="2993"/>
                </a:lnTo>
                <a:lnTo>
                  <a:pt x="12221" y="10926"/>
                </a:lnTo>
                <a:lnTo>
                  <a:pt x="3766" y="22230"/>
                </a:lnTo>
                <a:lnTo>
                  <a:pt x="52" y="35337"/>
                </a:lnTo>
                <a:lnTo>
                  <a:pt x="0" y="370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0022294" y="4116925"/>
            <a:ext cx="93107" cy="102370"/>
          </a:xfrm>
          <a:custGeom>
            <a:avLst/>
            <a:gdLst/>
            <a:ahLst/>
            <a:cxnLst/>
            <a:rect l="l" t="t" r="r" b="b"/>
            <a:pathLst>
              <a:path w="93107" h="102370">
                <a:moveTo>
                  <a:pt x="60175" y="99970"/>
                </a:moveTo>
                <a:lnTo>
                  <a:pt x="65992" y="96696"/>
                </a:lnTo>
                <a:lnTo>
                  <a:pt x="71916" y="93361"/>
                </a:lnTo>
                <a:lnTo>
                  <a:pt x="81376" y="83430"/>
                </a:lnTo>
                <a:lnTo>
                  <a:pt x="88245" y="71063"/>
                </a:lnTo>
              </a:path>
              <a:path w="93107" h="102370">
                <a:moveTo>
                  <a:pt x="88245" y="71063"/>
                </a:moveTo>
                <a:lnTo>
                  <a:pt x="92216" y="57146"/>
                </a:lnTo>
                <a:lnTo>
                  <a:pt x="93107" y="46540"/>
                </a:lnTo>
              </a:path>
              <a:path w="93107" h="102370">
                <a:moveTo>
                  <a:pt x="93107" y="46540"/>
                </a:moveTo>
                <a:lnTo>
                  <a:pt x="91084" y="31484"/>
                </a:lnTo>
                <a:lnTo>
                  <a:pt x="85293" y="18914"/>
                </a:lnTo>
                <a:lnTo>
                  <a:pt x="80750" y="14101"/>
                </a:lnTo>
                <a:lnTo>
                  <a:pt x="76149" y="9225"/>
                </a:lnTo>
                <a:lnTo>
                  <a:pt x="64066" y="2813"/>
                </a:lnTo>
                <a:lnTo>
                  <a:pt x="49461" y="73"/>
                </a:lnTo>
                <a:lnTo>
                  <a:pt x="46460" y="0"/>
                </a:lnTo>
                <a:lnTo>
                  <a:pt x="31381" y="2012"/>
                </a:lnTo>
                <a:lnTo>
                  <a:pt x="18813" y="7785"/>
                </a:lnTo>
                <a:lnTo>
                  <a:pt x="9144" y="16920"/>
                </a:lnTo>
                <a:lnTo>
                  <a:pt x="2765" y="29020"/>
                </a:lnTo>
                <a:lnTo>
                  <a:pt x="65" y="43689"/>
                </a:lnTo>
              </a:path>
              <a:path w="93107" h="102370">
                <a:moveTo>
                  <a:pt x="65" y="43689"/>
                </a:moveTo>
                <a:lnTo>
                  <a:pt x="0" y="46540"/>
                </a:lnTo>
                <a:lnTo>
                  <a:pt x="1647" y="61050"/>
                </a:lnTo>
                <a:lnTo>
                  <a:pt x="4022" y="67849"/>
                </a:lnTo>
                <a:lnTo>
                  <a:pt x="6398" y="74653"/>
                </a:lnTo>
                <a:lnTo>
                  <a:pt x="13963" y="86456"/>
                </a:lnTo>
                <a:lnTo>
                  <a:pt x="24052" y="95570"/>
                </a:lnTo>
                <a:lnTo>
                  <a:pt x="36377" y="101103"/>
                </a:lnTo>
              </a:path>
              <a:path w="93107" h="102370">
                <a:moveTo>
                  <a:pt x="36377" y="101103"/>
                </a:moveTo>
                <a:lnTo>
                  <a:pt x="46460" y="102370"/>
                </a:lnTo>
                <a:lnTo>
                  <a:pt x="60175" y="99970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0031679" y="4293798"/>
            <a:ext cx="74336" cy="83512"/>
          </a:xfrm>
          <a:custGeom>
            <a:avLst/>
            <a:gdLst/>
            <a:ahLst/>
            <a:cxnLst/>
            <a:rect l="l" t="t" r="r" b="b"/>
            <a:pathLst>
              <a:path w="74336" h="83512">
                <a:moveTo>
                  <a:pt x="0" y="37065"/>
                </a:moveTo>
                <a:lnTo>
                  <a:pt x="2353" y="53604"/>
                </a:lnTo>
                <a:lnTo>
                  <a:pt x="8696" y="67020"/>
                </a:lnTo>
                <a:lnTo>
                  <a:pt x="17951" y="76785"/>
                </a:lnTo>
                <a:lnTo>
                  <a:pt x="29041" y="82370"/>
                </a:lnTo>
                <a:lnTo>
                  <a:pt x="37075" y="83512"/>
                </a:lnTo>
                <a:lnTo>
                  <a:pt x="48870" y="81077"/>
                </a:lnTo>
                <a:lnTo>
                  <a:pt x="59529" y="74121"/>
                </a:lnTo>
                <a:lnTo>
                  <a:pt x="67991" y="63169"/>
                </a:lnTo>
                <a:lnTo>
                  <a:pt x="73197" y="48744"/>
                </a:lnTo>
                <a:lnTo>
                  <a:pt x="74336" y="37065"/>
                </a:lnTo>
                <a:lnTo>
                  <a:pt x="71354" y="23872"/>
                </a:lnTo>
                <a:lnTo>
                  <a:pt x="63436" y="12269"/>
                </a:lnTo>
                <a:lnTo>
                  <a:pt x="52122" y="3813"/>
                </a:lnTo>
                <a:lnTo>
                  <a:pt x="38956" y="61"/>
                </a:lnTo>
                <a:lnTo>
                  <a:pt x="37075" y="0"/>
                </a:lnTo>
                <a:lnTo>
                  <a:pt x="23847" y="2993"/>
                </a:lnTo>
                <a:lnTo>
                  <a:pt x="12221" y="10926"/>
                </a:lnTo>
                <a:lnTo>
                  <a:pt x="3766" y="22230"/>
                </a:lnTo>
                <a:lnTo>
                  <a:pt x="52" y="35337"/>
                </a:lnTo>
                <a:lnTo>
                  <a:pt x="0" y="370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0022294" y="4284415"/>
            <a:ext cx="93107" cy="102277"/>
          </a:xfrm>
          <a:custGeom>
            <a:avLst/>
            <a:gdLst/>
            <a:ahLst/>
            <a:cxnLst/>
            <a:rect l="l" t="t" r="r" b="b"/>
            <a:pathLst>
              <a:path w="93107" h="102277">
                <a:moveTo>
                  <a:pt x="60175" y="99877"/>
                </a:moveTo>
                <a:lnTo>
                  <a:pt x="71916" y="93268"/>
                </a:lnTo>
                <a:lnTo>
                  <a:pt x="81376" y="83337"/>
                </a:lnTo>
                <a:lnTo>
                  <a:pt x="84805" y="77164"/>
                </a:lnTo>
                <a:lnTo>
                  <a:pt x="88245" y="70970"/>
                </a:lnTo>
                <a:lnTo>
                  <a:pt x="90211" y="64080"/>
                </a:lnTo>
                <a:lnTo>
                  <a:pt x="92216" y="57054"/>
                </a:lnTo>
                <a:lnTo>
                  <a:pt x="93107" y="46447"/>
                </a:lnTo>
                <a:lnTo>
                  <a:pt x="91080" y="31386"/>
                </a:lnTo>
                <a:lnTo>
                  <a:pt x="85278" y="18830"/>
                </a:lnTo>
                <a:lnTo>
                  <a:pt x="76117" y="9166"/>
                </a:lnTo>
                <a:lnTo>
                  <a:pt x="64013" y="2783"/>
                </a:lnTo>
              </a:path>
              <a:path w="93107" h="102277">
                <a:moveTo>
                  <a:pt x="64013" y="2783"/>
                </a:moveTo>
                <a:lnTo>
                  <a:pt x="49383" y="68"/>
                </a:lnTo>
                <a:lnTo>
                  <a:pt x="46460" y="0"/>
                </a:lnTo>
                <a:lnTo>
                  <a:pt x="31367" y="2007"/>
                </a:lnTo>
                <a:lnTo>
                  <a:pt x="18790" y="7769"/>
                </a:lnTo>
                <a:lnTo>
                  <a:pt x="9120" y="16895"/>
                </a:lnTo>
                <a:lnTo>
                  <a:pt x="2746" y="28994"/>
                </a:lnTo>
                <a:lnTo>
                  <a:pt x="61" y="43675"/>
                </a:lnTo>
              </a:path>
              <a:path w="93107" h="102277">
                <a:moveTo>
                  <a:pt x="61" y="43675"/>
                </a:moveTo>
                <a:lnTo>
                  <a:pt x="0" y="46447"/>
                </a:lnTo>
                <a:lnTo>
                  <a:pt x="1647" y="60957"/>
                </a:lnTo>
                <a:lnTo>
                  <a:pt x="6398" y="74560"/>
                </a:lnTo>
                <a:lnTo>
                  <a:pt x="10178" y="80457"/>
                </a:lnTo>
                <a:lnTo>
                  <a:pt x="13963" y="86363"/>
                </a:lnTo>
                <a:lnTo>
                  <a:pt x="19006" y="90919"/>
                </a:lnTo>
                <a:lnTo>
                  <a:pt x="24052" y="95477"/>
                </a:lnTo>
                <a:lnTo>
                  <a:pt x="30201" y="98238"/>
                </a:lnTo>
                <a:lnTo>
                  <a:pt x="36377" y="101011"/>
                </a:lnTo>
                <a:lnTo>
                  <a:pt x="41418" y="101644"/>
                </a:lnTo>
                <a:lnTo>
                  <a:pt x="46460" y="102277"/>
                </a:lnTo>
                <a:lnTo>
                  <a:pt x="60175" y="99877"/>
                </a:lnTo>
              </a:path>
            </a:pathLst>
          </a:custGeom>
          <a:ln w="3706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2798826" y="511809"/>
            <a:ext cx="3754854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3103" dirty="0">
                <a:latin typeface="Calibri"/>
                <a:cs typeface="Calibri"/>
              </a:rPr>
              <a:t>Neural</a:t>
            </a:r>
            <a:r>
              <a:rPr sz="6600" b="1" spc="-14" baseline="3103" dirty="0">
                <a:latin typeface="Calibri"/>
                <a:cs typeface="Calibri"/>
              </a:rPr>
              <a:t> </a:t>
            </a:r>
            <a:r>
              <a:rPr sz="6600" b="1" spc="0" baseline="3103" dirty="0">
                <a:latin typeface="Calibri"/>
                <a:cs typeface="Calibri"/>
              </a:rPr>
              <a:t>netwo</a:t>
            </a:r>
            <a:r>
              <a:rPr sz="6600" b="1" spc="-14" baseline="3103" dirty="0">
                <a:latin typeface="Calibri"/>
                <a:cs typeface="Calibri"/>
              </a:rPr>
              <a:t>r</a:t>
            </a:r>
            <a:r>
              <a:rPr sz="6600" b="1" spc="0" baseline="3103" dirty="0">
                <a:latin typeface="Calibri"/>
                <a:cs typeface="Calibri"/>
              </a:rPr>
              <a:t>k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570799" y="511809"/>
            <a:ext cx="785763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3103" dirty="0">
                <a:latin typeface="Calibri"/>
                <a:cs typeface="Calibri"/>
              </a:rPr>
              <a:t>for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373406" y="511809"/>
            <a:ext cx="1098462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3103" dirty="0">
                <a:latin typeface="Calibri"/>
                <a:cs typeface="Calibri"/>
              </a:rPr>
              <a:t>OCR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994406" y="2147062"/>
            <a:ext cx="287789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9" baseline="3413" dirty="0">
                <a:latin typeface="Calibri"/>
                <a:cs typeface="Calibri"/>
              </a:rPr>
              <a:t>•</a:t>
            </a:r>
            <a:r>
              <a:rPr sz="3600" spc="0" baseline="3413" dirty="0">
                <a:latin typeface="Calibri"/>
                <a:cs typeface="Calibri"/>
              </a:rPr>
              <a:t>fe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dforward network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994406" y="2604642"/>
            <a:ext cx="1841197" cy="6593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9" baseline="3413" dirty="0">
                <a:latin typeface="Calibri"/>
                <a:cs typeface="Calibri"/>
              </a:rPr>
              <a:t>•</a:t>
            </a:r>
            <a:r>
              <a:rPr sz="3600" spc="0" baseline="3413" dirty="0">
                <a:latin typeface="Calibri"/>
                <a:cs typeface="Calibri"/>
              </a:rPr>
              <a:t>train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d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using</a:t>
            </a:r>
            <a:endParaRPr sz="2400">
              <a:latin typeface="Calibri"/>
              <a:cs typeface="Calibri"/>
            </a:endParaRPr>
          </a:p>
          <a:p>
            <a:pPr marL="62992" marR="45720">
              <a:lnSpc>
                <a:spcPts val="2590"/>
              </a:lnSpc>
              <a:spcBef>
                <a:spcPts val="2"/>
              </a:spcBef>
            </a:pPr>
            <a:r>
              <a:rPr sz="3600" spc="0" baseline="3413" dirty="0">
                <a:latin typeface="Calibri"/>
                <a:cs typeface="Calibri"/>
              </a:rPr>
              <a:t>p</a:t>
            </a:r>
            <a:r>
              <a:rPr sz="3600" spc="4" baseline="3413" dirty="0">
                <a:latin typeface="Calibri"/>
                <a:cs typeface="Calibri"/>
              </a:rPr>
              <a:t>r</a:t>
            </a:r>
            <a:r>
              <a:rPr sz="3600" spc="0" baseline="3413" dirty="0">
                <a:latin typeface="Calibri"/>
                <a:cs typeface="Calibri"/>
              </a:rPr>
              <a:t>opag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832426" y="2604642"/>
            <a:ext cx="74538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Ba</a:t>
            </a:r>
            <a:r>
              <a:rPr sz="3600" spc="9" baseline="3413" dirty="0">
                <a:latin typeface="Calibri"/>
                <a:cs typeface="Calibri"/>
              </a:rPr>
              <a:t>c</a:t>
            </a:r>
            <a:r>
              <a:rPr sz="3600" spc="4" baseline="3413" dirty="0">
                <a:latin typeface="Calibri"/>
                <a:cs typeface="Calibri"/>
              </a:rPr>
              <a:t>k</a:t>
            </a:r>
            <a:r>
              <a:rPr sz="3600" spc="0" baseline="3413" dirty="0">
                <a:latin typeface="Calibri"/>
                <a:cs typeface="Calibri"/>
              </a:rPr>
              <a:t>-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0279344" y="2871358"/>
            <a:ext cx="171242" cy="192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40"/>
              </a:lnSpc>
              <a:spcBef>
                <a:spcPts val="72"/>
              </a:spcBef>
            </a:pPr>
            <a:r>
              <a:rPr sz="1300" spc="0" dirty="0">
                <a:latin typeface="Arial"/>
                <a:cs typeface="Arial"/>
              </a:rPr>
              <a:t>D</a:t>
            </a:r>
            <a:endParaRPr sz="13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1069828" y="6455918"/>
            <a:ext cx="232025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spc="-4" baseline="1950" dirty="0">
                <a:latin typeface="Calibri"/>
                <a:cs typeface="Calibri"/>
              </a:rPr>
              <a:t>37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111446" y="3140493"/>
            <a:ext cx="172038" cy="172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7" name="object 87"/>
          <p:cNvSpPr txBox="1"/>
          <p:nvPr/>
        </p:nvSpPr>
        <p:spPr>
          <a:xfrm>
            <a:off x="7283485" y="3140493"/>
            <a:ext cx="167351" cy="172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6" name="object 86"/>
          <p:cNvSpPr txBox="1"/>
          <p:nvPr/>
        </p:nvSpPr>
        <p:spPr>
          <a:xfrm>
            <a:off x="7450836" y="3140493"/>
            <a:ext cx="167508" cy="172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5" name="object 85"/>
          <p:cNvSpPr txBox="1"/>
          <p:nvPr/>
        </p:nvSpPr>
        <p:spPr>
          <a:xfrm>
            <a:off x="7618345" y="3140493"/>
            <a:ext cx="171973" cy="172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4" name="object 84"/>
          <p:cNvSpPr txBox="1"/>
          <p:nvPr/>
        </p:nvSpPr>
        <p:spPr>
          <a:xfrm>
            <a:off x="7111446" y="3312586"/>
            <a:ext cx="172038" cy="172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3" name="object 83"/>
          <p:cNvSpPr txBox="1"/>
          <p:nvPr/>
        </p:nvSpPr>
        <p:spPr>
          <a:xfrm>
            <a:off x="7283485" y="3312586"/>
            <a:ext cx="167351" cy="172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2" name="object 82"/>
          <p:cNvSpPr txBox="1"/>
          <p:nvPr/>
        </p:nvSpPr>
        <p:spPr>
          <a:xfrm>
            <a:off x="7450836" y="3312586"/>
            <a:ext cx="167508" cy="172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1" name="object 81"/>
          <p:cNvSpPr txBox="1"/>
          <p:nvPr/>
        </p:nvSpPr>
        <p:spPr>
          <a:xfrm>
            <a:off x="7618345" y="3312586"/>
            <a:ext cx="171973" cy="172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0" name="object 80"/>
          <p:cNvSpPr txBox="1"/>
          <p:nvPr/>
        </p:nvSpPr>
        <p:spPr>
          <a:xfrm>
            <a:off x="7111446" y="3484679"/>
            <a:ext cx="172038" cy="162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9" name="object 79"/>
          <p:cNvSpPr txBox="1"/>
          <p:nvPr/>
        </p:nvSpPr>
        <p:spPr>
          <a:xfrm>
            <a:off x="7283485" y="3484679"/>
            <a:ext cx="167351" cy="162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8" name="object 78"/>
          <p:cNvSpPr txBox="1"/>
          <p:nvPr/>
        </p:nvSpPr>
        <p:spPr>
          <a:xfrm>
            <a:off x="7450836" y="3484679"/>
            <a:ext cx="167508" cy="162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7" name="object 77"/>
          <p:cNvSpPr txBox="1"/>
          <p:nvPr/>
        </p:nvSpPr>
        <p:spPr>
          <a:xfrm>
            <a:off x="7618345" y="3484679"/>
            <a:ext cx="171973" cy="162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6" name="object 76"/>
          <p:cNvSpPr txBox="1"/>
          <p:nvPr/>
        </p:nvSpPr>
        <p:spPr>
          <a:xfrm>
            <a:off x="7111446" y="3647306"/>
            <a:ext cx="172038" cy="1719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5" name="object 75"/>
          <p:cNvSpPr txBox="1"/>
          <p:nvPr/>
        </p:nvSpPr>
        <p:spPr>
          <a:xfrm>
            <a:off x="7283485" y="3647306"/>
            <a:ext cx="167351" cy="1719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4" name="object 74"/>
          <p:cNvSpPr txBox="1"/>
          <p:nvPr/>
        </p:nvSpPr>
        <p:spPr>
          <a:xfrm>
            <a:off x="7450836" y="3647306"/>
            <a:ext cx="167508" cy="1719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3" name="object 73"/>
          <p:cNvSpPr txBox="1"/>
          <p:nvPr/>
        </p:nvSpPr>
        <p:spPr>
          <a:xfrm>
            <a:off x="7618345" y="3647306"/>
            <a:ext cx="171973" cy="1719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2" name="object 72"/>
          <p:cNvSpPr txBox="1"/>
          <p:nvPr/>
        </p:nvSpPr>
        <p:spPr>
          <a:xfrm>
            <a:off x="7111446" y="3819288"/>
            <a:ext cx="172038" cy="167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1" name="object 71"/>
          <p:cNvSpPr txBox="1"/>
          <p:nvPr/>
        </p:nvSpPr>
        <p:spPr>
          <a:xfrm>
            <a:off x="7283485" y="3819288"/>
            <a:ext cx="167351" cy="167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0" name="object 70"/>
          <p:cNvSpPr txBox="1"/>
          <p:nvPr/>
        </p:nvSpPr>
        <p:spPr>
          <a:xfrm>
            <a:off x="7450836" y="3819288"/>
            <a:ext cx="167508" cy="167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9" name="object 69"/>
          <p:cNvSpPr txBox="1"/>
          <p:nvPr/>
        </p:nvSpPr>
        <p:spPr>
          <a:xfrm>
            <a:off x="7618345" y="3819288"/>
            <a:ext cx="171973" cy="167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6172200" y="1447800"/>
            <a:ext cx="4268724" cy="688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6172200" y="2136108"/>
            <a:ext cx="190704" cy="172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6362904" y="2136108"/>
            <a:ext cx="167370" cy="172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5" name="object 65"/>
          <p:cNvSpPr txBox="1"/>
          <p:nvPr/>
        </p:nvSpPr>
        <p:spPr>
          <a:xfrm>
            <a:off x="6530275" y="2136108"/>
            <a:ext cx="167369" cy="172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6697645" y="2136108"/>
            <a:ext cx="171945" cy="172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6869591" y="2136108"/>
            <a:ext cx="3571332" cy="8463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8100" algn="r">
              <a:lnSpc>
                <a:spcPts val="935"/>
              </a:lnSpc>
              <a:spcBef>
                <a:spcPts val="46"/>
              </a:spcBef>
            </a:pPr>
            <a:r>
              <a:rPr sz="1950" spc="0" baseline="4459" dirty="0">
                <a:latin typeface="Arial"/>
                <a:cs typeface="Arial"/>
              </a:rPr>
              <a:t>A</a:t>
            </a:r>
            <a:endParaRPr sz="1300">
              <a:latin typeface="Arial"/>
              <a:cs typeface="Arial"/>
            </a:endParaRPr>
          </a:p>
          <a:p>
            <a:pPr marL="3393976" marR="28100" indent="9384" algn="r">
              <a:lnSpc>
                <a:spcPts val="1494"/>
              </a:lnSpc>
              <a:spcBef>
                <a:spcPts val="433"/>
              </a:spcBef>
            </a:pPr>
            <a:r>
              <a:rPr sz="1300" spc="0" dirty="0">
                <a:latin typeface="Arial"/>
                <a:cs typeface="Arial"/>
              </a:rPr>
              <a:t>B </a:t>
            </a:r>
            <a:endParaRPr sz="1300">
              <a:latin typeface="Arial"/>
              <a:cs typeface="Arial"/>
            </a:endParaRPr>
          </a:p>
          <a:p>
            <a:pPr marL="3393976" marR="28100" algn="r">
              <a:lnSpc>
                <a:spcPts val="1494"/>
              </a:lnSpc>
              <a:spcBef>
                <a:spcPts val="849"/>
              </a:spcBef>
            </a:pPr>
            <a:r>
              <a:rPr sz="1300" spc="0" dirty="0">
                <a:latin typeface="Arial"/>
                <a:cs typeface="Arial"/>
              </a:rPr>
              <a:t>C</a:t>
            </a:r>
            <a:endParaRPr sz="13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172200" y="2308201"/>
            <a:ext cx="190704" cy="172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6362904" y="2308201"/>
            <a:ext cx="167370" cy="172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0" name="object 60"/>
          <p:cNvSpPr txBox="1"/>
          <p:nvPr/>
        </p:nvSpPr>
        <p:spPr>
          <a:xfrm>
            <a:off x="6530275" y="2308201"/>
            <a:ext cx="167369" cy="172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6697645" y="2308201"/>
            <a:ext cx="171945" cy="172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6172200" y="2480294"/>
            <a:ext cx="190704" cy="162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6362904" y="2480294"/>
            <a:ext cx="167370" cy="162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6" name="object 56"/>
          <p:cNvSpPr txBox="1"/>
          <p:nvPr/>
        </p:nvSpPr>
        <p:spPr>
          <a:xfrm>
            <a:off x="6530275" y="2480294"/>
            <a:ext cx="167369" cy="162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5" name="object 55"/>
          <p:cNvSpPr txBox="1"/>
          <p:nvPr/>
        </p:nvSpPr>
        <p:spPr>
          <a:xfrm>
            <a:off x="6697645" y="2480294"/>
            <a:ext cx="171945" cy="162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4" name="object 54"/>
          <p:cNvSpPr txBox="1"/>
          <p:nvPr/>
        </p:nvSpPr>
        <p:spPr>
          <a:xfrm>
            <a:off x="6172200" y="2642996"/>
            <a:ext cx="190704" cy="167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53"/>
          <p:cNvSpPr txBox="1"/>
          <p:nvPr/>
        </p:nvSpPr>
        <p:spPr>
          <a:xfrm>
            <a:off x="6362904" y="2642996"/>
            <a:ext cx="167370" cy="167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" name="object 52"/>
          <p:cNvSpPr txBox="1"/>
          <p:nvPr/>
        </p:nvSpPr>
        <p:spPr>
          <a:xfrm>
            <a:off x="6530275" y="2642996"/>
            <a:ext cx="167369" cy="167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" name="object 51"/>
          <p:cNvSpPr txBox="1"/>
          <p:nvPr/>
        </p:nvSpPr>
        <p:spPr>
          <a:xfrm>
            <a:off x="6697645" y="2642996"/>
            <a:ext cx="171945" cy="167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6172200" y="2810393"/>
            <a:ext cx="190704" cy="172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6362904" y="2810393"/>
            <a:ext cx="167370" cy="172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6530275" y="2810393"/>
            <a:ext cx="167369" cy="172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6697645" y="2810393"/>
            <a:ext cx="171945" cy="172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6172200" y="2982487"/>
            <a:ext cx="4268724" cy="1580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6172200" y="3140493"/>
            <a:ext cx="190704" cy="172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6362904" y="3140493"/>
            <a:ext cx="167370" cy="172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6530275" y="3140493"/>
            <a:ext cx="167369" cy="172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2" name="object 42"/>
          <p:cNvSpPr txBox="1"/>
          <p:nvPr/>
        </p:nvSpPr>
        <p:spPr>
          <a:xfrm>
            <a:off x="6697645" y="3140493"/>
            <a:ext cx="171945" cy="172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6869591" y="3140493"/>
            <a:ext cx="3571332" cy="8461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37485" algn="r">
              <a:lnSpc>
                <a:spcPts val="1300"/>
              </a:lnSpc>
              <a:spcBef>
                <a:spcPts val="65"/>
              </a:spcBef>
            </a:pPr>
            <a:r>
              <a:rPr sz="1300" spc="0" dirty="0"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172200" y="3312586"/>
            <a:ext cx="190704" cy="172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6362904" y="3312586"/>
            <a:ext cx="167370" cy="172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6530275" y="3312586"/>
            <a:ext cx="167369" cy="172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6697645" y="3312586"/>
            <a:ext cx="171945" cy="1720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6172200" y="3484679"/>
            <a:ext cx="190704" cy="162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6362904" y="3484679"/>
            <a:ext cx="167370" cy="162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6530275" y="3484679"/>
            <a:ext cx="167369" cy="162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6697645" y="3484679"/>
            <a:ext cx="171945" cy="1626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6172200" y="3647306"/>
            <a:ext cx="190704" cy="1719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6362904" y="3647306"/>
            <a:ext cx="167370" cy="1719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6530275" y="3647306"/>
            <a:ext cx="167369" cy="1719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6697645" y="3647306"/>
            <a:ext cx="171945" cy="1719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6172200" y="3819288"/>
            <a:ext cx="190704" cy="167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6362904" y="3819288"/>
            <a:ext cx="167370" cy="167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6530275" y="3819288"/>
            <a:ext cx="167369" cy="167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6697645" y="3819288"/>
            <a:ext cx="171945" cy="167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6172200" y="3986686"/>
            <a:ext cx="4268724" cy="1582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6172200" y="4144914"/>
            <a:ext cx="190705" cy="1719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6362905" y="4144914"/>
            <a:ext cx="167370" cy="1719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6530276" y="4144914"/>
            <a:ext cx="167369" cy="1719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6697645" y="4144914"/>
            <a:ext cx="171945" cy="1719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6869591" y="4144914"/>
            <a:ext cx="3571332" cy="8461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6172200" y="4316896"/>
            <a:ext cx="190705" cy="167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6362905" y="4316896"/>
            <a:ext cx="167370" cy="167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6530276" y="4316896"/>
            <a:ext cx="167369" cy="167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6697645" y="4316896"/>
            <a:ext cx="171945" cy="167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6172200" y="4484294"/>
            <a:ext cx="190705" cy="167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6362905" y="4484294"/>
            <a:ext cx="167370" cy="167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6530276" y="4484294"/>
            <a:ext cx="167369" cy="167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6697645" y="4484294"/>
            <a:ext cx="171945" cy="167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6172200" y="4651691"/>
            <a:ext cx="190705" cy="1719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6362905" y="4651691"/>
            <a:ext cx="167370" cy="1719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6530276" y="4651691"/>
            <a:ext cx="167369" cy="1719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6697645" y="4651691"/>
            <a:ext cx="171945" cy="1719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6172200" y="4823673"/>
            <a:ext cx="190705" cy="167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6362905" y="4823673"/>
            <a:ext cx="167370" cy="167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530276" y="4823673"/>
            <a:ext cx="167369" cy="167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697645" y="4823673"/>
            <a:ext cx="171945" cy="167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172200" y="4991070"/>
            <a:ext cx="4268724" cy="1505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7926">
              <a:lnSpc>
                <a:spcPts val="1485"/>
              </a:lnSpc>
              <a:spcBef>
                <a:spcPts val="389"/>
              </a:spcBef>
            </a:pPr>
            <a:r>
              <a:rPr sz="1950" spc="0" baseline="-2229" dirty="0">
                <a:latin typeface="Arial"/>
                <a:cs typeface="Arial"/>
              </a:rPr>
              <a:t>Hidden</a:t>
            </a:r>
            <a:endParaRPr sz="1300">
              <a:latin typeface="Arial"/>
              <a:cs typeface="Arial"/>
            </a:endParaRPr>
          </a:p>
          <a:p>
            <a:pPr marL="2817926">
              <a:lnSpc>
                <a:spcPts val="1760"/>
              </a:lnSpc>
              <a:spcBef>
                <a:spcPts val="13"/>
              </a:spcBef>
            </a:pPr>
            <a:r>
              <a:rPr sz="1950" spc="0" baseline="15608" dirty="0">
                <a:latin typeface="Arial"/>
                <a:cs typeface="Arial"/>
              </a:rPr>
              <a:t>Layer         </a:t>
            </a:r>
            <a:r>
              <a:rPr sz="1950" spc="167" baseline="15608" dirty="0">
                <a:latin typeface="Arial"/>
                <a:cs typeface="Arial"/>
              </a:rPr>
              <a:t> </a:t>
            </a:r>
            <a:r>
              <a:rPr sz="1950" spc="0" baseline="-4459" dirty="0">
                <a:latin typeface="Arial"/>
                <a:cs typeface="Arial"/>
              </a:rPr>
              <a:t>Output</a:t>
            </a:r>
            <a:endParaRPr sz="1300">
              <a:latin typeface="Arial"/>
              <a:cs typeface="Arial"/>
            </a:endParaRPr>
          </a:p>
          <a:p>
            <a:pPr marR="140381" algn="r">
              <a:lnSpc>
                <a:spcPts val="1330"/>
              </a:lnSpc>
            </a:pPr>
            <a:r>
              <a:rPr sz="1300" spc="0" dirty="0">
                <a:latin typeface="Arial"/>
                <a:cs typeface="Arial"/>
              </a:rPr>
              <a:t>Layer</a:t>
            </a:r>
            <a:endParaRPr sz="1300">
              <a:latin typeface="Arial"/>
              <a:cs typeface="Arial"/>
            </a:endParaRPr>
          </a:p>
          <a:p>
            <a:pPr marL="2335210" marR="1508237" algn="ctr">
              <a:lnSpc>
                <a:spcPts val="1485"/>
              </a:lnSpc>
              <a:spcBef>
                <a:spcPts val="4077"/>
              </a:spcBef>
            </a:pPr>
            <a:r>
              <a:rPr sz="1950" spc="0" baseline="-2229" dirty="0">
                <a:latin typeface="Arial"/>
                <a:cs typeface="Arial"/>
              </a:rPr>
              <a:t>Input</a:t>
            </a:r>
            <a:endParaRPr sz="1300">
              <a:latin typeface="Arial"/>
              <a:cs typeface="Arial"/>
            </a:endParaRPr>
          </a:p>
          <a:p>
            <a:pPr marL="2336907" marR="1463519" algn="ctr">
              <a:lnSpc>
                <a:spcPts val="1330"/>
              </a:lnSpc>
            </a:pPr>
            <a:r>
              <a:rPr sz="1300" spc="0" dirty="0">
                <a:latin typeface="Arial"/>
                <a:cs typeface="Arial"/>
              </a:rPr>
              <a:t>Layer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object 572"/>
          <p:cNvSpPr/>
          <p:nvPr/>
        </p:nvSpPr>
        <p:spPr>
          <a:xfrm>
            <a:off x="3068874" y="1600099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88771" y="0"/>
                </a:lnTo>
                <a:lnTo>
                  <a:pt x="0" y="0"/>
                </a:lnTo>
              </a:path>
              <a:path w="177542" h="177929">
                <a:moveTo>
                  <a:pt x="0" y="177929"/>
                </a:moveTo>
                <a:lnTo>
                  <a:pt x="88771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3233901" y="1600099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3233901" y="1600099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</a:path>
              <a:path w="177542" h="177929">
                <a:moveTo>
                  <a:pt x="0" y="177929"/>
                </a:move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3398941" y="1600099"/>
            <a:ext cx="177542" cy="177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3398941" y="1600099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177542" y="0"/>
                </a:lnTo>
                <a:lnTo>
                  <a:pt x="0" y="0"/>
                </a:lnTo>
              </a:path>
              <a:path w="177542" h="177929">
                <a:moveTo>
                  <a:pt x="0" y="177929"/>
                </a:moveTo>
                <a:lnTo>
                  <a:pt x="177542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3563968" y="1600099"/>
            <a:ext cx="177542" cy="177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3563968" y="1600099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3728995" y="1600099"/>
            <a:ext cx="177542" cy="1779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3728995" y="1600099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88771" y="0"/>
                </a:lnTo>
                <a:lnTo>
                  <a:pt x="0" y="0"/>
                </a:lnTo>
                <a:lnTo>
                  <a:pt x="0" y="177929"/>
                </a:lnTo>
                <a:lnTo>
                  <a:pt x="88771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3894035" y="1600099"/>
            <a:ext cx="177542" cy="1779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3894035" y="1600099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4059062" y="1600099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88964"/>
                </a:lnTo>
                <a:lnTo>
                  <a:pt x="0" y="177929"/>
                </a:lnTo>
                <a:lnTo>
                  <a:pt x="118361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4059062" y="1600099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</a:path>
              <a:path w="177542" h="177929">
                <a:moveTo>
                  <a:pt x="0" y="88964"/>
                </a:moveTo>
                <a:lnTo>
                  <a:pt x="0" y="177929"/>
                </a:lnTo>
                <a:lnTo>
                  <a:pt x="118361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4224089" y="160009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4224089" y="160009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3068875" y="1765530"/>
            <a:ext cx="177542" cy="177625"/>
          </a:xfrm>
          <a:custGeom>
            <a:avLst/>
            <a:gdLst/>
            <a:ahLst/>
            <a:cxnLst/>
            <a:rect l="l" t="t" r="r" b="b"/>
            <a:pathLst>
              <a:path w="177542" h="177625">
                <a:moveTo>
                  <a:pt x="177542" y="0"/>
                </a:moveTo>
                <a:lnTo>
                  <a:pt x="88771" y="0"/>
                </a:lnTo>
                <a:lnTo>
                  <a:pt x="0" y="0"/>
                </a:lnTo>
                <a:lnTo>
                  <a:pt x="0" y="177625"/>
                </a:lnTo>
                <a:lnTo>
                  <a:pt x="88771" y="177625"/>
                </a:lnTo>
                <a:lnTo>
                  <a:pt x="177542" y="177625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3068875" y="1765530"/>
            <a:ext cx="177542" cy="177625"/>
          </a:xfrm>
          <a:custGeom>
            <a:avLst/>
            <a:gdLst/>
            <a:ahLst/>
            <a:cxnLst/>
            <a:rect l="l" t="t" r="r" b="b"/>
            <a:pathLst>
              <a:path w="177542" h="177625">
                <a:moveTo>
                  <a:pt x="177542" y="0"/>
                </a:moveTo>
                <a:lnTo>
                  <a:pt x="88771" y="0"/>
                </a:lnTo>
                <a:lnTo>
                  <a:pt x="0" y="0"/>
                </a:lnTo>
                <a:lnTo>
                  <a:pt x="0" y="177625"/>
                </a:lnTo>
                <a:lnTo>
                  <a:pt x="88771" y="177625"/>
                </a:lnTo>
                <a:lnTo>
                  <a:pt x="177542" y="177625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3233901" y="1765530"/>
            <a:ext cx="177542" cy="1776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3233901" y="1765530"/>
            <a:ext cx="177542" cy="177625"/>
          </a:xfrm>
          <a:custGeom>
            <a:avLst/>
            <a:gdLst/>
            <a:ahLst/>
            <a:cxnLst/>
            <a:rect l="l" t="t" r="r" b="b"/>
            <a:pathLst>
              <a:path w="177542" h="177625">
                <a:moveTo>
                  <a:pt x="177542" y="0"/>
                </a:moveTo>
                <a:lnTo>
                  <a:pt x="0" y="0"/>
                </a:lnTo>
                <a:lnTo>
                  <a:pt x="0" y="88812"/>
                </a:lnTo>
              </a:path>
              <a:path w="177542" h="177625">
                <a:moveTo>
                  <a:pt x="0" y="177625"/>
                </a:moveTo>
                <a:lnTo>
                  <a:pt x="177542" y="177625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3398941" y="1765530"/>
            <a:ext cx="177542" cy="177625"/>
          </a:xfrm>
          <a:custGeom>
            <a:avLst/>
            <a:gdLst/>
            <a:ahLst/>
            <a:cxnLst/>
            <a:rect l="l" t="t" r="r" b="b"/>
            <a:pathLst>
              <a:path w="177542" h="177625">
                <a:moveTo>
                  <a:pt x="177542" y="0"/>
                </a:moveTo>
                <a:lnTo>
                  <a:pt x="0" y="0"/>
                </a:lnTo>
                <a:lnTo>
                  <a:pt x="0" y="177625"/>
                </a:lnTo>
                <a:lnTo>
                  <a:pt x="177542" y="177625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3398941" y="1765530"/>
            <a:ext cx="177542" cy="177625"/>
          </a:xfrm>
          <a:custGeom>
            <a:avLst/>
            <a:gdLst/>
            <a:ahLst/>
            <a:cxnLst/>
            <a:rect l="l" t="t" r="r" b="b"/>
            <a:pathLst>
              <a:path w="177542" h="177625">
                <a:moveTo>
                  <a:pt x="177542" y="0"/>
                </a:moveTo>
                <a:lnTo>
                  <a:pt x="177542" y="0"/>
                </a:lnTo>
                <a:lnTo>
                  <a:pt x="0" y="0"/>
                </a:lnTo>
              </a:path>
              <a:path w="177542" h="177625">
                <a:moveTo>
                  <a:pt x="0" y="177625"/>
                </a:moveTo>
                <a:lnTo>
                  <a:pt x="177542" y="177625"/>
                </a:lnTo>
                <a:lnTo>
                  <a:pt x="177542" y="177625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3563968" y="1765530"/>
            <a:ext cx="177542" cy="177625"/>
          </a:xfrm>
          <a:custGeom>
            <a:avLst/>
            <a:gdLst/>
            <a:ahLst/>
            <a:cxnLst/>
            <a:rect l="l" t="t" r="r" b="b"/>
            <a:pathLst>
              <a:path w="177542" h="177625">
                <a:moveTo>
                  <a:pt x="177542" y="88812"/>
                </a:moveTo>
                <a:lnTo>
                  <a:pt x="177542" y="0"/>
                </a:lnTo>
                <a:lnTo>
                  <a:pt x="0" y="0"/>
                </a:lnTo>
                <a:lnTo>
                  <a:pt x="0" y="177625"/>
                </a:lnTo>
                <a:lnTo>
                  <a:pt x="177542" y="177625"/>
                </a:lnTo>
                <a:lnTo>
                  <a:pt x="177542" y="88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3563968" y="1765530"/>
            <a:ext cx="177542" cy="177625"/>
          </a:xfrm>
          <a:custGeom>
            <a:avLst/>
            <a:gdLst/>
            <a:ahLst/>
            <a:cxnLst/>
            <a:rect l="l" t="t" r="r" b="b"/>
            <a:pathLst>
              <a:path w="177542" h="177625">
                <a:moveTo>
                  <a:pt x="177542" y="0"/>
                </a:moveTo>
                <a:lnTo>
                  <a:pt x="0" y="0"/>
                </a:lnTo>
                <a:lnTo>
                  <a:pt x="0" y="177625"/>
                </a:lnTo>
                <a:lnTo>
                  <a:pt x="177542" y="177625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3728995" y="1765530"/>
            <a:ext cx="177542" cy="177625"/>
          </a:xfrm>
          <a:custGeom>
            <a:avLst/>
            <a:gdLst/>
            <a:ahLst/>
            <a:cxnLst/>
            <a:rect l="l" t="t" r="r" b="b"/>
            <a:pathLst>
              <a:path w="177542" h="177625">
                <a:moveTo>
                  <a:pt x="177542" y="0"/>
                </a:moveTo>
                <a:lnTo>
                  <a:pt x="88771" y="0"/>
                </a:lnTo>
                <a:lnTo>
                  <a:pt x="0" y="0"/>
                </a:lnTo>
                <a:lnTo>
                  <a:pt x="0" y="177625"/>
                </a:lnTo>
                <a:lnTo>
                  <a:pt x="88771" y="177625"/>
                </a:lnTo>
                <a:lnTo>
                  <a:pt x="177542" y="177625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3728995" y="1765530"/>
            <a:ext cx="177542" cy="177625"/>
          </a:xfrm>
          <a:custGeom>
            <a:avLst/>
            <a:gdLst/>
            <a:ahLst/>
            <a:cxnLst/>
            <a:rect l="l" t="t" r="r" b="b"/>
            <a:pathLst>
              <a:path w="177542" h="177625">
                <a:moveTo>
                  <a:pt x="177542" y="0"/>
                </a:moveTo>
                <a:lnTo>
                  <a:pt x="88771" y="0"/>
                </a:lnTo>
                <a:lnTo>
                  <a:pt x="0" y="0"/>
                </a:lnTo>
                <a:lnTo>
                  <a:pt x="0" y="177625"/>
                </a:lnTo>
                <a:lnTo>
                  <a:pt x="88771" y="177625"/>
                </a:lnTo>
                <a:lnTo>
                  <a:pt x="177542" y="177625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3894035" y="1765530"/>
            <a:ext cx="177542" cy="177625"/>
          </a:xfrm>
          <a:custGeom>
            <a:avLst/>
            <a:gdLst/>
            <a:ahLst/>
            <a:cxnLst/>
            <a:rect l="l" t="t" r="r" b="b"/>
            <a:pathLst>
              <a:path w="177542" h="177625">
                <a:moveTo>
                  <a:pt x="177542" y="0"/>
                </a:moveTo>
                <a:lnTo>
                  <a:pt x="0" y="0"/>
                </a:lnTo>
                <a:lnTo>
                  <a:pt x="0" y="177625"/>
                </a:lnTo>
                <a:lnTo>
                  <a:pt x="177542" y="177625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3894035" y="1765530"/>
            <a:ext cx="177542" cy="177625"/>
          </a:xfrm>
          <a:custGeom>
            <a:avLst/>
            <a:gdLst/>
            <a:ahLst/>
            <a:cxnLst/>
            <a:rect l="l" t="t" r="r" b="b"/>
            <a:pathLst>
              <a:path w="177542" h="177625">
                <a:moveTo>
                  <a:pt x="177542" y="0"/>
                </a:moveTo>
                <a:lnTo>
                  <a:pt x="0" y="0"/>
                </a:lnTo>
                <a:lnTo>
                  <a:pt x="0" y="177625"/>
                </a:lnTo>
                <a:lnTo>
                  <a:pt x="177542" y="177625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4059062" y="1765530"/>
            <a:ext cx="177542" cy="1776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4059062" y="1765530"/>
            <a:ext cx="177542" cy="177625"/>
          </a:xfrm>
          <a:custGeom>
            <a:avLst/>
            <a:gdLst/>
            <a:ahLst/>
            <a:cxnLst/>
            <a:rect l="l" t="t" r="r" b="b"/>
            <a:pathLst>
              <a:path w="177542" h="177625">
                <a:moveTo>
                  <a:pt x="177542" y="0"/>
                </a:moveTo>
                <a:lnTo>
                  <a:pt x="118361" y="0"/>
                </a:lnTo>
                <a:lnTo>
                  <a:pt x="0" y="0"/>
                </a:lnTo>
                <a:lnTo>
                  <a:pt x="0" y="88812"/>
                </a:lnTo>
              </a:path>
              <a:path w="177542" h="177625">
                <a:moveTo>
                  <a:pt x="0" y="177625"/>
                </a:moveTo>
                <a:lnTo>
                  <a:pt x="177542" y="177625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4224089" y="1765530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0" y="0"/>
                </a:lnTo>
                <a:lnTo>
                  <a:pt x="0" y="177625"/>
                </a:lnTo>
                <a:lnTo>
                  <a:pt x="177847" y="177625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4224089" y="1765530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0" y="0"/>
                </a:lnTo>
                <a:lnTo>
                  <a:pt x="0" y="177625"/>
                </a:lnTo>
                <a:lnTo>
                  <a:pt x="177847" y="177625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3068875" y="1930733"/>
            <a:ext cx="177542" cy="1779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3068875" y="1930733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3233902" y="1930733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3233902" y="1930733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3398941" y="1930733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5918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3398941" y="1930733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5918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3563968" y="1930733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18361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3563968" y="1930733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0"/>
                </a:lnTo>
              </a:path>
              <a:path w="177542" h="177929">
                <a:moveTo>
                  <a:pt x="0" y="177929"/>
                </a:moveTo>
                <a:lnTo>
                  <a:pt x="118361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3728995" y="1930733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88771" y="0"/>
                </a:lnTo>
                <a:lnTo>
                  <a:pt x="0" y="0"/>
                </a:lnTo>
                <a:lnTo>
                  <a:pt x="0" y="88964"/>
                </a:lnTo>
                <a:lnTo>
                  <a:pt x="0" y="177929"/>
                </a:lnTo>
                <a:lnTo>
                  <a:pt x="118361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3728995" y="1930733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88771" y="0"/>
                </a:lnTo>
                <a:lnTo>
                  <a:pt x="0" y="0"/>
                </a:lnTo>
              </a:path>
              <a:path w="177542" h="177929">
                <a:moveTo>
                  <a:pt x="0" y="88964"/>
                </a:moveTo>
                <a:lnTo>
                  <a:pt x="0" y="177929"/>
                </a:lnTo>
                <a:lnTo>
                  <a:pt x="118361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3894035" y="1930733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88771" y="0"/>
                </a:ln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3894035" y="1930733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88771" y="0"/>
                </a:ln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4059062" y="1930733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88964"/>
                </a:moveTo>
                <a:lnTo>
                  <a:pt x="177542" y="0"/>
                </a:lnTo>
                <a:lnTo>
                  <a:pt x="88771" y="0"/>
                </a:ln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88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4059062" y="1930733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88771" y="0"/>
                </a:ln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4224089" y="1930733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88964"/>
                </a:moveTo>
                <a:lnTo>
                  <a:pt x="177847" y="0"/>
                </a:lnTo>
                <a:lnTo>
                  <a:pt x="88923" y="0"/>
                </a:lnTo>
                <a:lnTo>
                  <a:pt x="0" y="0"/>
                </a:lnTo>
                <a:lnTo>
                  <a:pt x="0" y="88964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88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4224089" y="1930733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</a:path>
              <a:path w="177847" h="177929">
                <a:moveTo>
                  <a:pt x="0" y="88964"/>
                </a:moveTo>
                <a:lnTo>
                  <a:pt x="0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3068875" y="2095860"/>
            <a:ext cx="177542" cy="1779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3068875" y="2095860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</a:path>
              <a:path w="177542" h="177929">
                <a:moveTo>
                  <a:pt x="0" y="177929"/>
                </a:moveTo>
                <a:lnTo>
                  <a:pt x="177542" y="177929"/>
                </a:lnTo>
                <a:lnTo>
                  <a:pt x="177542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3233902" y="2095860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3233902" y="2095860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3398941" y="2095860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88964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3398941" y="2095860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</a:path>
              <a:path w="177542" h="177929">
                <a:moveTo>
                  <a:pt x="0" y="88964"/>
                </a:move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3563968" y="2095860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3563968" y="2095860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3728995" y="2095860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88964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3728995" y="2095860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88964"/>
                </a:lnTo>
              </a:path>
              <a:path w="177542" h="177929">
                <a:moveTo>
                  <a:pt x="0" y="177929"/>
                </a:move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3894035" y="2095860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3894035" y="2095860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4059062" y="2095860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88964"/>
                </a:moveTo>
                <a:lnTo>
                  <a:pt x="177542" y="0"/>
                </a:lnTo>
                <a:lnTo>
                  <a:pt x="0" y="0"/>
                </a:lnTo>
                <a:lnTo>
                  <a:pt x="0" y="177929"/>
                </a:lnTo>
                <a:lnTo>
                  <a:pt x="59180" y="177929"/>
                </a:lnTo>
                <a:lnTo>
                  <a:pt x="177542" y="177929"/>
                </a:lnTo>
                <a:lnTo>
                  <a:pt x="177542" y="88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4059062" y="2095860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59180" y="177929"/>
                </a:lnTo>
                <a:lnTo>
                  <a:pt x="177542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4224089" y="2095860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88964"/>
                </a:moveTo>
                <a:lnTo>
                  <a:pt x="177847" y="0"/>
                </a:lnTo>
                <a:lnTo>
                  <a:pt x="0" y="0"/>
                </a:lnTo>
                <a:lnTo>
                  <a:pt x="0" y="88964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88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4224089" y="2095860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88964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3068875" y="2260974"/>
            <a:ext cx="177542" cy="1779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3068875" y="2260974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</a:path>
              <a:path w="177542" h="177929">
                <a:moveTo>
                  <a:pt x="0" y="177929"/>
                </a:moveTo>
                <a:lnTo>
                  <a:pt x="118361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3233902" y="2260974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101674"/>
                </a:moveTo>
                <a:lnTo>
                  <a:pt x="177542" y="0"/>
                </a:lnTo>
                <a:lnTo>
                  <a:pt x="0" y="0"/>
                </a:lnTo>
                <a:lnTo>
                  <a:pt x="0" y="177929"/>
                </a:lnTo>
                <a:lnTo>
                  <a:pt x="118361" y="177929"/>
                </a:lnTo>
                <a:lnTo>
                  <a:pt x="177542" y="177929"/>
                </a:lnTo>
                <a:lnTo>
                  <a:pt x="177542" y="1016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3233902" y="2260974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</a:path>
              <a:path w="177542" h="177929">
                <a:moveTo>
                  <a:pt x="0" y="177929"/>
                </a:moveTo>
                <a:lnTo>
                  <a:pt x="118361" y="177929"/>
                </a:lnTo>
                <a:lnTo>
                  <a:pt x="177542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3398941" y="2260974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118361" y="0"/>
                </a:ln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3398941" y="2260974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118361" y="0"/>
                </a:ln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3563968" y="2260974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76255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3563968" y="2260974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</a:path>
              <a:path w="177542" h="177929">
                <a:moveTo>
                  <a:pt x="0" y="76255"/>
                </a:move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3728995" y="2260974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3728995" y="2260974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3894035" y="2260974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88964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3894035" y="2260974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88964"/>
                </a:lnTo>
              </a:path>
              <a:path w="177542" h="177929">
                <a:moveTo>
                  <a:pt x="0" y="177929"/>
                </a:move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4059062" y="2260974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4059062" y="2260974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4224089" y="2260974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4224089" y="2260974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3068875" y="2426114"/>
            <a:ext cx="177542" cy="1779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3068875" y="2426114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0"/>
                </a:lnTo>
              </a:path>
              <a:path w="177542" h="177929">
                <a:moveTo>
                  <a:pt x="0" y="177929"/>
                </a:move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3233902" y="2426114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3233902" y="2426114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0"/>
                </a:lnTo>
              </a:path>
              <a:path w="177542" h="177929">
                <a:moveTo>
                  <a:pt x="0" y="177929"/>
                </a:move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3398941" y="2426114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3398941" y="2426114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0"/>
                </a:lnTo>
              </a:path>
              <a:path w="177542" h="177929">
                <a:moveTo>
                  <a:pt x="0" y="177929"/>
                </a:moveTo>
                <a:lnTo>
                  <a:pt x="0" y="177929"/>
                </a:lnTo>
                <a:lnTo>
                  <a:pt x="177542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3563968" y="2426114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88964"/>
                </a:moveTo>
                <a:lnTo>
                  <a:pt x="177542" y="0"/>
                </a:lnTo>
                <a:lnTo>
                  <a:pt x="0" y="0"/>
                </a:lnTo>
                <a:lnTo>
                  <a:pt x="0" y="177929"/>
                </a:lnTo>
                <a:lnTo>
                  <a:pt x="59180" y="177929"/>
                </a:lnTo>
                <a:lnTo>
                  <a:pt x="177542" y="177929"/>
                </a:lnTo>
                <a:lnTo>
                  <a:pt x="177542" y="88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3563968" y="2426114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59180" y="177929"/>
                </a:lnTo>
                <a:lnTo>
                  <a:pt x="177542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3728995" y="2426114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5918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3728995" y="2426114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5918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3894035" y="2426114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59180" y="0"/>
                </a:ln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3894035" y="2426114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59180" y="0"/>
                </a:ln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4059062" y="2426114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118361" y="0"/>
                </a:lnTo>
                <a:lnTo>
                  <a:pt x="0" y="0"/>
                </a:lnTo>
                <a:lnTo>
                  <a:pt x="0" y="88964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4059062" y="2426114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118361" y="0"/>
                </a:lnTo>
                <a:lnTo>
                  <a:pt x="0" y="0"/>
                </a:lnTo>
              </a:path>
              <a:path w="177542" h="177929">
                <a:moveTo>
                  <a:pt x="0" y="88964"/>
                </a:move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4224089" y="2426114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88923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4224089" y="2426114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88923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3068875" y="2591241"/>
            <a:ext cx="177542" cy="1779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3068875" y="2591241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3233902" y="2591241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3233902" y="2591241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177542" y="0"/>
                </a:lnTo>
                <a:lnTo>
                  <a:pt x="0" y="0"/>
                </a:lnTo>
              </a:path>
              <a:path w="177542" h="177929">
                <a:moveTo>
                  <a:pt x="0" y="177929"/>
                </a:moveTo>
                <a:lnTo>
                  <a:pt x="177542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3398941" y="2591241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3398941" y="2591241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177542" y="0"/>
                </a:lnTo>
                <a:lnTo>
                  <a:pt x="0" y="0"/>
                </a:lnTo>
              </a:path>
              <a:path w="177542" h="177929">
                <a:moveTo>
                  <a:pt x="0" y="177929"/>
                </a:moveTo>
                <a:lnTo>
                  <a:pt x="177542" y="177929"/>
                </a:lnTo>
                <a:lnTo>
                  <a:pt x="177542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3563968" y="2591241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88964"/>
                </a:moveTo>
                <a:lnTo>
                  <a:pt x="177542" y="0"/>
                </a:ln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88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3563968" y="2591241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3728995" y="2591241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3728995" y="2591241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3894035" y="2591241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3894035" y="2591241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4059062" y="2591241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88964"/>
                </a:lnTo>
                <a:lnTo>
                  <a:pt x="0" y="177929"/>
                </a:lnTo>
                <a:lnTo>
                  <a:pt x="5918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4059062" y="2591241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88964"/>
                </a:lnTo>
              </a:path>
              <a:path w="177542" h="177929">
                <a:moveTo>
                  <a:pt x="0" y="177929"/>
                </a:moveTo>
                <a:lnTo>
                  <a:pt x="5918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4224089" y="2591241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4224089" y="2591241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3068875" y="2756368"/>
            <a:ext cx="177542" cy="1779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3068875" y="2756368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3233902" y="2756368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5918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3233902" y="2756368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5918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3398941" y="2756368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59180" y="0"/>
                </a:ln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3398941" y="2756368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59180" y="0"/>
                </a:ln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3563968" y="2756368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59309"/>
                </a:moveTo>
                <a:lnTo>
                  <a:pt x="177542" y="0"/>
                </a:lnTo>
                <a:lnTo>
                  <a:pt x="118361" y="0"/>
                </a:lnTo>
                <a:lnTo>
                  <a:pt x="0" y="0"/>
                </a:lnTo>
                <a:lnTo>
                  <a:pt x="0" y="177929"/>
                </a:lnTo>
                <a:lnTo>
                  <a:pt x="88771" y="177929"/>
                </a:lnTo>
                <a:lnTo>
                  <a:pt x="177542" y="177929"/>
                </a:lnTo>
                <a:lnTo>
                  <a:pt x="177542" y="593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3563968" y="2756368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118361" y="0"/>
                </a:lnTo>
                <a:lnTo>
                  <a:pt x="0" y="0"/>
                </a:lnTo>
                <a:lnTo>
                  <a:pt x="0" y="177929"/>
                </a:lnTo>
                <a:lnTo>
                  <a:pt x="88771" y="177929"/>
                </a:lnTo>
                <a:lnTo>
                  <a:pt x="177542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3728995" y="2756368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118619"/>
                </a:moveTo>
                <a:lnTo>
                  <a:pt x="177542" y="0"/>
                </a:lnTo>
                <a:lnTo>
                  <a:pt x="118361" y="0"/>
                </a:ln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118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3728995" y="2756368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118361" y="0"/>
                </a:lnTo>
                <a:lnTo>
                  <a:pt x="0" y="0"/>
                </a:lnTo>
              </a:path>
              <a:path w="177542" h="177929">
                <a:moveTo>
                  <a:pt x="0" y="177929"/>
                </a:moveTo>
                <a:lnTo>
                  <a:pt x="177542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3894035" y="2756368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18361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3894035" y="2756368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18361" y="177929"/>
                </a:lnTo>
                <a:lnTo>
                  <a:pt x="177542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4059062" y="2756368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59309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4059062" y="2756368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</a:path>
              <a:path w="177542" h="177929">
                <a:moveTo>
                  <a:pt x="0" y="59309"/>
                </a:move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4224089" y="2756368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4224089" y="2756368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3068875" y="2921799"/>
            <a:ext cx="177542" cy="177625"/>
          </a:xfrm>
          <a:custGeom>
            <a:avLst/>
            <a:gdLst/>
            <a:ahLst/>
            <a:cxnLst/>
            <a:rect l="l" t="t" r="r" b="b"/>
            <a:pathLst>
              <a:path w="177542" h="177625">
                <a:moveTo>
                  <a:pt x="177542" y="88812"/>
                </a:moveTo>
                <a:lnTo>
                  <a:pt x="177542" y="0"/>
                </a:lnTo>
                <a:lnTo>
                  <a:pt x="0" y="0"/>
                </a:lnTo>
                <a:lnTo>
                  <a:pt x="0" y="88812"/>
                </a:lnTo>
                <a:lnTo>
                  <a:pt x="0" y="177625"/>
                </a:lnTo>
                <a:lnTo>
                  <a:pt x="177542" y="177625"/>
                </a:lnTo>
                <a:lnTo>
                  <a:pt x="177542" y="88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3068875" y="2921799"/>
            <a:ext cx="177542" cy="177625"/>
          </a:xfrm>
          <a:custGeom>
            <a:avLst/>
            <a:gdLst/>
            <a:ahLst/>
            <a:cxnLst/>
            <a:rect l="l" t="t" r="r" b="b"/>
            <a:pathLst>
              <a:path w="177542" h="177625">
                <a:moveTo>
                  <a:pt x="177542" y="0"/>
                </a:moveTo>
                <a:lnTo>
                  <a:pt x="0" y="0"/>
                </a:lnTo>
              </a:path>
              <a:path w="177542" h="177625">
                <a:moveTo>
                  <a:pt x="0" y="88812"/>
                </a:moveTo>
                <a:lnTo>
                  <a:pt x="0" y="177625"/>
                </a:lnTo>
                <a:lnTo>
                  <a:pt x="177542" y="177625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3233902" y="2921799"/>
            <a:ext cx="177542" cy="1776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3233902" y="2921799"/>
            <a:ext cx="177542" cy="177625"/>
          </a:xfrm>
          <a:custGeom>
            <a:avLst/>
            <a:gdLst/>
            <a:ahLst/>
            <a:cxnLst/>
            <a:rect l="l" t="t" r="r" b="b"/>
            <a:pathLst>
              <a:path w="177542" h="177625">
                <a:moveTo>
                  <a:pt x="177542" y="0"/>
                </a:moveTo>
                <a:lnTo>
                  <a:pt x="0" y="0"/>
                </a:lnTo>
              </a:path>
              <a:path w="177542" h="177625">
                <a:moveTo>
                  <a:pt x="0" y="118417"/>
                </a:moveTo>
                <a:lnTo>
                  <a:pt x="0" y="177625"/>
                </a:lnTo>
                <a:lnTo>
                  <a:pt x="88771" y="177625"/>
                </a:lnTo>
                <a:lnTo>
                  <a:pt x="177542" y="177625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3398941" y="2921799"/>
            <a:ext cx="177542" cy="177625"/>
          </a:xfrm>
          <a:custGeom>
            <a:avLst/>
            <a:gdLst/>
            <a:ahLst/>
            <a:cxnLst/>
            <a:rect l="l" t="t" r="r" b="b"/>
            <a:pathLst>
              <a:path w="177542" h="177625">
                <a:moveTo>
                  <a:pt x="177542" y="88812"/>
                </a:moveTo>
                <a:lnTo>
                  <a:pt x="177542" y="0"/>
                </a:lnTo>
                <a:lnTo>
                  <a:pt x="59180" y="0"/>
                </a:lnTo>
                <a:lnTo>
                  <a:pt x="0" y="0"/>
                </a:lnTo>
                <a:lnTo>
                  <a:pt x="0" y="177625"/>
                </a:lnTo>
                <a:lnTo>
                  <a:pt x="88771" y="177625"/>
                </a:lnTo>
                <a:lnTo>
                  <a:pt x="177542" y="177625"/>
                </a:lnTo>
                <a:lnTo>
                  <a:pt x="177542" y="88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3398941" y="2921799"/>
            <a:ext cx="177542" cy="177625"/>
          </a:xfrm>
          <a:custGeom>
            <a:avLst/>
            <a:gdLst/>
            <a:ahLst/>
            <a:cxnLst/>
            <a:rect l="l" t="t" r="r" b="b"/>
            <a:pathLst>
              <a:path w="177542" h="177625">
                <a:moveTo>
                  <a:pt x="177542" y="0"/>
                </a:moveTo>
                <a:lnTo>
                  <a:pt x="59180" y="0"/>
                </a:lnTo>
                <a:lnTo>
                  <a:pt x="0" y="0"/>
                </a:lnTo>
                <a:lnTo>
                  <a:pt x="0" y="177625"/>
                </a:lnTo>
                <a:lnTo>
                  <a:pt x="88771" y="177625"/>
                </a:lnTo>
                <a:lnTo>
                  <a:pt x="177542" y="177625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3563968" y="2921799"/>
            <a:ext cx="177542" cy="177625"/>
          </a:xfrm>
          <a:custGeom>
            <a:avLst/>
            <a:gdLst/>
            <a:ahLst/>
            <a:cxnLst/>
            <a:rect l="l" t="t" r="r" b="b"/>
            <a:pathLst>
              <a:path w="177542" h="177625">
                <a:moveTo>
                  <a:pt x="177542" y="0"/>
                </a:moveTo>
                <a:lnTo>
                  <a:pt x="88771" y="0"/>
                </a:lnTo>
                <a:lnTo>
                  <a:pt x="0" y="0"/>
                </a:lnTo>
                <a:lnTo>
                  <a:pt x="0" y="177625"/>
                </a:lnTo>
                <a:lnTo>
                  <a:pt x="177542" y="177625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3563968" y="2921799"/>
            <a:ext cx="177542" cy="177625"/>
          </a:xfrm>
          <a:custGeom>
            <a:avLst/>
            <a:gdLst/>
            <a:ahLst/>
            <a:cxnLst/>
            <a:rect l="l" t="t" r="r" b="b"/>
            <a:pathLst>
              <a:path w="177542" h="177625">
                <a:moveTo>
                  <a:pt x="177542" y="0"/>
                </a:moveTo>
                <a:lnTo>
                  <a:pt x="88771" y="0"/>
                </a:lnTo>
                <a:lnTo>
                  <a:pt x="0" y="0"/>
                </a:lnTo>
                <a:lnTo>
                  <a:pt x="0" y="177625"/>
                </a:lnTo>
                <a:lnTo>
                  <a:pt x="177542" y="177625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3728995" y="2921799"/>
            <a:ext cx="177542" cy="177625"/>
          </a:xfrm>
          <a:custGeom>
            <a:avLst/>
            <a:gdLst/>
            <a:ahLst/>
            <a:cxnLst/>
            <a:rect l="l" t="t" r="r" b="b"/>
            <a:pathLst>
              <a:path w="177542" h="177625">
                <a:moveTo>
                  <a:pt x="177542" y="88812"/>
                </a:moveTo>
                <a:lnTo>
                  <a:pt x="177542" y="0"/>
                </a:lnTo>
                <a:lnTo>
                  <a:pt x="118361" y="0"/>
                </a:lnTo>
                <a:lnTo>
                  <a:pt x="0" y="0"/>
                </a:lnTo>
                <a:lnTo>
                  <a:pt x="0" y="177625"/>
                </a:lnTo>
                <a:lnTo>
                  <a:pt x="177542" y="177625"/>
                </a:lnTo>
                <a:lnTo>
                  <a:pt x="177542" y="88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3728995" y="2921799"/>
            <a:ext cx="177542" cy="177625"/>
          </a:xfrm>
          <a:custGeom>
            <a:avLst/>
            <a:gdLst/>
            <a:ahLst/>
            <a:cxnLst/>
            <a:rect l="l" t="t" r="r" b="b"/>
            <a:pathLst>
              <a:path w="177542" h="177625">
                <a:moveTo>
                  <a:pt x="177542" y="0"/>
                </a:moveTo>
                <a:lnTo>
                  <a:pt x="118361" y="0"/>
                </a:lnTo>
                <a:lnTo>
                  <a:pt x="0" y="0"/>
                </a:lnTo>
                <a:lnTo>
                  <a:pt x="0" y="177625"/>
                </a:lnTo>
                <a:lnTo>
                  <a:pt x="177542" y="177625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3894035" y="2921800"/>
            <a:ext cx="177542" cy="177625"/>
          </a:xfrm>
          <a:custGeom>
            <a:avLst/>
            <a:gdLst/>
            <a:ahLst/>
            <a:cxnLst/>
            <a:rect l="l" t="t" r="r" b="b"/>
            <a:pathLst>
              <a:path w="177542" h="177625">
                <a:moveTo>
                  <a:pt x="177542" y="88812"/>
                </a:moveTo>
                <a:lnTo>
                  <a:pt x="177542" y="0"/>
                </a:lnTo>
                <a:lnTo>
                  <a:pt x="0" y="0"/>
                </a:lnTo>
                <a:lnTo>
                  <a:pt x="0" y="177625"/>
                </a:lnTo>
                <a:lnTo>
                  <a:pt x="177542" y="177625"/>
                </a:lnTo>
                <a:lnTo>
                  <a:pt x="177542" y="88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3894035" y="2921800"/>
            <a:ext cx="177542" cy="177625"/>
          </a:xfrm>
          <a:custGeom>
            <a:avLst/>
            <a:gdLst/>
            <a:ahLst/>
            <a:cxnLst/>
            <a:rect l="l" t="t" r="r" b="b"/>
            <a:pathLst>
              <a:path w="177542" h="177625">
                <a:moveTo>
                  <a:pt x="177542" y="0"/>
                </a:moveTo>
                <a:lnTo>
                  <a:pt x="0" y="0"/>
                </a:lnTo>
                <a:lnTo>
                  <a:pt x="0" y="177625"/>
                </a:lnTo>
                <a:lnTo>
                  <a:pt x="177542" y="177625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4059062" y="2921800"/>
            <a:ext cx="177542" cy="1776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4059062" y="2921800"/>
            <a:ext cx="177542" cy="177625"/>
          </a:xfrm>
          <a:custGeom>
            <a:avLst/>
            <a:gdLst/>
            <a:ahLst/>
            <a:cxnLst/>
            <a:rect l="l" t="t" r="r" b="b"/>
            <a:pathLst>
              <a:path w="177542" h="177625">
                <a:moveTo>
                  <a:pt x="177542" y="0"/>
                </a:moveTo>
                <a:lnTo>
                  <a:pt x="0" y="0"/>
                </a:lnTo>
                <a:lnTo>
                  <a:pt x="0" y="177625"/>
                </a:lnTo>
                <a:lnTo>
                  <a:pt x="177542" y="177625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4224089" y="2921800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0" y="0"/>
                </a:lnTo>
                <a:lnTo>
                  <a:pt x="0" y="177625"/>
                </a:lnTo>
                <a:lnTo>
                  <a:pt x="177847" y="177625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4224089" y="2921800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0" y="0"/>
                </a:lnTo>
                <a:lnTo>
                  <a:pt x="0" y="177625"/>
                </a:lnTo>
                <a:lnTo>
                  <a:pt x="177847" y="177625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3068875" y="3086939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76255"/>
                </a:moveTo>
                <a:lnTo>
                  <a:pt x="177542" y="0"/>
                </a:ln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76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3068875" y="3086939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</a:path>
              <a:path w="177542" h="177929">
                <a:moveTo>
                  <a:pt x="0" y="177929"/>
                </a:moveTo>
                <a:lnTo>
                  <a:pt x="177542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3233902" y="3086939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3233902" y="3086939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3398941" y="3086939"/>
            <a:ext cx="177542" cy="1779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3398941" y="3086939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88964"/>
                </a:lnTo>
              </a:path>
              <a:path w="177542" h="177929">
                <a:moveTo>
                  <a:pt x="0" y="177929"/>
                </a:move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3563968" y="3086939"/>
            <a:ext cx="177542" cy="17792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3563968" y="3086939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33157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3728995" y="3086939"/>
            <a:ext cx="177542" cy="17792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3728995" y="3086939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88771" y="0"/>
                </a:lnTo>
                <a:lnTo>
                  <a:pt x="0" y="0"/>
                </a:lnTo>
              </a:path>
              <a:path w="177542" h="177929">
                <a:moveTo>
                  <a:pt x="0" y="88964"/>
                </a:moveTo>
                <a:lnTo>
                  <a:pt x="0" y="177929"/>
                </a:lnTo>
                <a:lnTo>
                  <a:pt x="5918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3894035" y="3086939"/>
            <a:ext cx="177542" cy="17792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3894035" y="3086939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88771" y="0"/>
                </a:lnTo>
                <a:lnTo>
                  <a:pt x="0" y="0"/>
                </a:lnTo>
                <a:lnTo>
                  <a:pt x="0" y="177929"/>
                </a:lnTo>
                <a:lnTo>
                  <a:pt x="44385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4059062" y="3086939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88964"/>
                </a:moveTo>
                <a:lnTo>
                  <a:pt x="177542" y="0"/>
                </a:ln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88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4059062" y="3086939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4224089" y="308693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88964"/>
                </a:moveTo>
                <a:lnTo>
                  <a:pt x="177847" y="0"/>
                </a:lnTo>
                <a:lnTo>
                  <a:pt x="0" y="0"/>
                </a:lnTo>
                <a:lnTo>
                  <a:pt x="0" y="88964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88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4224089" y="308693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</a:path>
              <a:path w="177847" h="177929">
                <a:moveTo>
                  <a:pt x="0" y="88964"/>
                </a:moveTo>
                <a:lnTo>
                  <a:pt x="0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303028" y="161288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</a:path>
              <a:path w="177847" h="177929">
                <a:moveTo>
                  <a:pt x="0" y="88964"/>
                </a:move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468042" y="161288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5468042" y="161288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5633184" y="161288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88964"/>
                </a:moveTo>
                <a:lnTo>
                  <a:pt x="177847" y="0"/>
                </a:lnTo>
                <a:lnTo>
                  <a:pt x="88923" y="0"/>
                </a:lnTo>
                <a:lnTo>
                  <a:pt x="0" y="0"/>
                </a:lnTo>
                <a:lnTo>
                  <a:pt x="0" y="88964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88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633184" y="161288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88964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798198" y="1612889"/>
            <a:ext cx="177847" cy="17792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798198" y="161288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88923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963212" y="1612889"/>
            <a:ext cx="177847" cy="17792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5963212" y="161288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88923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6128226" y="1612889"/>
            <a:ext cx="177847" cy="17792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6128226" y="161288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</a:path>
              <a:path w="177847" h="177929">
                <a:moveTo>
                  <a:pt x="0" y="88964"/>
                </a:move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6293495" y="1612889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6293495" y="1612889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6458636" y="1612889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88771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6458636" y="1612889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88771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5303028" y="177814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88964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5303028" y="177814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88964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5468042" y="177814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5468042" y="177814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5633184" y="1778142"/>
            <a:ext cx="177847" cy="17792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5633184" y="177814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</a:path>
              <a:path w="177847" h="177929">
                <a:moveTo>
                  <a:pt x="0" y="88964"/>
                </a:moveTo>
                <a:lnTo>
                  <a:pt x="0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5798198" y="177814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88923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5798198" y="177814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88923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5963212" y="177814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88923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5963212" y="177814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88923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6128226" y="177814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88964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6128226" y="177814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88964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6293495" y="1778142"/>
            <a:ext cx="177542" cy="17792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6293495" y="1778142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6458636" y="1778142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88771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6458636" y="1778142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88771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5303028" y="194326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5303028" y="194326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5468042" y="1943269"/>
            <a:ext cx="177847" cy="17792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5468042" y="194326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5633184" y="194326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5633184" y="194326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5798198" y="194326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5798198" y="194326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5963212" y="194326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59282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5963212" y="194326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</a:path>
              <a:path w="177847" h="177929">
                <a:moveTo>
                  <a:pt x="0" y="177929"/>
                </a:moveTo>
                <a:lnTo>
                  <a:pt x="59282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128226" y="1943270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6128226" y="1943270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6293495" y="1943270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6293495" y="1943270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6458636" y="1943270"/>
            <a:ext cx="177542" cy="17792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6458636" y="1943270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88771" y="0"/>
                </a:lnTo>
                <a:lnTo>
                  <a:pt x="0" y="0"/>
                </a:lnTo>
                <a:lnTo>
                  <a:pt x="0" y="177929"/>
                </a:lnTo>
                <a:lnTo>
                  <a:pt x="88771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5303028" y="2108700"/>
            <a:ext cx="177847" cy="17762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5303028" y="2108700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0" y="0"/>
                </a:lnTo>
                <a:lnTo>
                  <a:pt x="0" y="177625"/>
                </a:lnTo>
                <a:lnTo>
                  <a:pt x="88923" y="177625"/>
                </a:lnTo>
                <a:lnTo>
                  <a:pt x="177847" y="177625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5468042" y="2108700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88812"/>
                </a:moveTo>
                <a:lnTo>
                  <a:pt x="177847" y="0"/>
                </a:lnTo>
                <a:lnTo>
                  <a:pt x="0" y="0"/>
                </a:lnTo>
                <a:lnTo>
                  <a:pt x="0" y="88812"/>
                </a:lnTo>
                <a:lnTo>
                  <a:pt x="0" y="177625"/>
                </a:lnTo>
                <a:lnTo>
                  <a:pt x="177847" y="177625"/>
                </a:lnTo>
                <a:lnTo>
                  <a:pt x="177847" y="88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5468042" y="2108700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0" y="0"/>
                </a:lnTo>
                <a:lnTo>
                  <a:pt x="0" y="88812"/>
                </a:lnTo>
              </a:path>
              <a:path w="177847" h="177625">
                <a:moveTo>
                  <a:pt x="0" y="177625"/>
                </a:moveTo>
                <a:lnTo>
                  <a:pt x="177847" y="177625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5633184" y="2108701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625"/>
                </a:lnTo>
                <a:lnTo>
                  <a:pt x="177847" y="177625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5633184" y="2108701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625"/>
                </a:lnTo>
                <a:lnTo>
                  <a:pt x="177847" y="177625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5798198" y="2108701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88812"/>
                </a:moveTo>
                <a:lnTo>
                  <a:pt x="177847" y="0"/>
                </a:lnTo>
                <a:lnTo>
                  <a:pt x="59282" y="0"/>
                </a:lnTo>
                <a:lnTo>
                  <a:pt x="0" y="0"/>
                </a:lnTo>
                <a:lnTo>
                  <a:pt x="0" y="88812"/>
                </a:lnTo>
                <a:lnTo>
                  <a:pt x="0" y="177625"/>
                </a:lnTo>
                <a:lnTo>
                  <a:pt x="177847" y="177625"/>
                </a:lnTo>
                <a:lnTo>
                  <a:pt x="177847" y="88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5798198" y="2108701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59282" y="0"/>
                </a:lnTo>
                <a:lnTo>
                  <a:pt x="0" y="0"/>
                </a:lnTo>
              </a:path>
              <a:path w="177847" h="177625">
                <a:moveTo>
                  <a:pt x="0" y="88812"/>
                </a:moveTo>
                <a:lnTo>
                  <a:pt x="0" y="177625"/>
                </a:lnTo>
                <a:lnTo>
                  <a:pt x="177847" y="177625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5963212" y="2108701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88812"/>
                </a:moveTo>
                <a:lnTo>
                  <a:pt x="177847" y="0"/>
                </a:lnTo>
                <a:lnTo>
                  <a:pt x="0" y="0"/>
                </a:lnTo>
                <a:lnTo>
                  <a:pt x="0" y="88812"/>
                </a:lnTo>
                <a:lnTo>
                  <a:pt x="0" y="177625"/>
                </a:lnTo>
                <a:lnTo>
                  <a:pt x="177847" y="177625"/>
                </a:lnTo>
                <a:lnTo>
                  <a:pt x="177847" y="88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5963212" y="2108701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0" y="0"/>
                </a:lnTo>
              </a:path>
              <a:path w="177847" h="177625">
                <a:moveTo>
                  <a:pt x="0" y="88812"/>
                </a:moveTo>
                <a:lnTo>
                  <a:pt x="0" y="177625"/>
                </a:lnTo>
                <a:lnTo>
                  <a:pt x="177847" y="177625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6128226" y="2108701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0" y="0"/>
                </a:lnTo>
                <a:lnTo>
                  <a:pt x="0" y="177625"/>
                </a:lnTo>
                <a:lnTo>
                  <a:pt x="88923" y="177625"/>
                </a:lnTo>
                <a:lnTo>
                  <a:pt x="177847" y="177625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6128226" y="2108701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0" y="0"/>
                </a:lnTo>
                <a:lnTo>
                  <a:pt x="0" y="177625"/>
                </a:lnTo>
                <a:lnTo>
                  <a:pt x="88923" y="177625"/>
                </a:lnTo>
                <a:lnTo>
                  <a:pt x="177847" y="177625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6293495" y="2108701"/>
            <a:ext cx="177542" cy="177625"/>
          </a:xfrm>
          <a:custGeom>
            <a:avLst/>
            <a:gdLst/>
            <a:ahLst/>
            <a:cxnLst/>
            <a:rect l="l" t="t" r="r" b="b"/>
            <a:pathLst>
              <a:path w="177542" h="177625">
                <a:moveTo>
                  <a:pt x="177542" y="0"/>
                </a:moveTo>
                <a:lnTo>
                  <a:pt x="88771" y="0"/>
                </a:lnTo>
                <a:lnTo>
                  <a:pt x="0" y="0"/>
                </a:lnTo>
                <a:lnTo>
                  <a:pt x="0" y="177625"/>
                </a:lnTo>
                <a:lnTo>
                  <a:pt x="177542" y="177625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6293495" y="2108701"/>
            <a:ext cx="177542" cy="177625"/>
          </a:xfrm>
          <a:custGeom>
            <a:avLst/>
            <a:gdLst/>
            <a:ahLst/>
            <a:cxnLst/>
            <a:rect l="l" t="t" r="r" b="b"/>
            <a:pathLst>
              <a:path w="177542" h="177625">
                <a:moveTo>
                  <a:pt x="177542" y="0"/>
                </a:moveTo>
                <a:lnTo>
                  <a:pt x="88771" y="0"/>
                </a:lnTo>
                <a:lnTo>
                  <a:pt x="0" y="0"/>
                </a:lnTo>
                <a:lnTo>
                  <a:pt x="0" y="177625"/>
                </a:lnTo>
                <a:lnTo>
                  <a:pt x="177542" y="177625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6458636" y="2108701"/>
            <a:ext cx="177542" cy="177625"/>
          </a:xfrm>
          <a:custGeom>
            <a:avLst/>
            <a:gdLst/>
            <a:ahLst/>
            <a:cxnLst/>
            <a:rect l="l" t="t" r="r" b="b"/>
            <a:pathLst>
              <a:path w="177542" h="177625">
                <a:moveTo>
                  <a:pt x="177542" y="0"/>
                </a:moveTo>
                <a:lnTo>
                  <a:pt x="0" y="0"/>
                </a:lnTo>
                <a:lnTo>
                  <a:pt x="0" y="177625"/>
                </a:lnTo>
                <a:lnTo>
                  <a:pt x="177542" y="177625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6458636" y="2108701"/>
            <a:ext cx="177542" cy="177625"/>
          </a:xfrm>
          <a:custGeom>
            <a:avLst/>
            <a:gdLst/>
            <a:ahLst/>
            <a:cxnLst/>
            <a:rect l="l" t="t" r="r" b="b"/>
            <a:pathLst>
              <a:path w="177542" h="177625">
                <a:moveTo>
                  <a:pt x="177542" y="0"/>
                </a:moveTo>
                <a:lnTo>
                  <a:pt x="0" y="0"/>
                </a:lnTo>
                <a:lnTo>
                  <a:pt x="0" y="177625"/>
                </a:lnTo>
                <a:lnTo>
                  <a:pt x="177542" y="177625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5303028" y="2273777"/>
            <a:ext cx="177847" cy="17792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5303028" y="2273777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88964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5468042" y="2273777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88923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5468042" y="2273777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88923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5633184" y="2273777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88964"/>
                </a:moveTo>
                <a:lnTo>
                  <a:pt x="177847" y="0"/>
                </a:lnTo>
                <a:lnTo>
                  <a:pt x="0" y="0"/>
                </a:lnTo>
                <a:lnTo>
                  <a:pt x="0" y="88964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88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5633184" y="2273777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</a:path>
              <a:path w="177847" h="177929">
                <a:moveTo>
                  <a:pt x="0" y="88964"/>
                </a:moveTo>
                <a:lnTo>
                  <a:pt x="0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5798198" y="2273777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5798198" y="2273777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5963212" y="2273777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5963212" y="2273777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6128226" y="2273777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88964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6128226" y="2273777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88964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6293495" y="2273777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6293495" y="2273777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6458636" y="2273777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6458636" y="2273777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5303028" y="2438904"/>
            <a:ext cx="177847" cy="17792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5303028" y="2438904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</a:path>
              <a:path w="177847" h="177929">
                <a:moveTo>
                  <a:pt x="0" y="88964"/>
                </a:move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5468043" y="2438904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5468043" y="2438904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5633184" y="2438904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88964"/>
                </a:moveTo>
                <a:lnTo>
                  <a:pt x="177847" y="0"/>
                </a:lnTo>
                <a:lnTo>
                  <a:pt x="88923" y="0"/>
                </a:lnTo>
                <a:lnTo>
                  <a:pt x="0" y="0"/>
                </a:lnTo>
                <a:lnTo>
                  <a:pt x="0" y="88964"/>
                </a:lnTo>
                <a:lnTo>
                  <a:pt x="0" y="177929"/>
                </a:lnTo>
                <a:lnTo>
                  <a:pt x="88923" y="177929"/>
                </a:lnTo>
                <a:lnTo>
                  <a:pt x="177847" y="177929"/>
                </a:lnTo>
                <a:lnTo>
                  <a:pt x="177847" y="88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5633184" y="2438904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88964"/>
                </a:lnTo>
              </a:path>
              <a:path w="177847" h="177929">
                <a:moveTo>
                  <a:pt x="0" y="177929"/>
                </a:moveTo>
                <a:lnTo>
                  <a:pt x="88923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5798198" y="2438904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59282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5798198" y="2438904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59282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5963212" y="2438904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5963212" y="2438904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6128227" y="2438904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88964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6128227" y="2438904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</a:path>
              <a:path w="177847" h="177929">
                <a:moveTo>
                  <a:pt x="0" y="88964"/>
                </a:move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6293495" y="2438904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88771" y="0"/>
                </a:lnTo>
                <a:lnTo>
                  <a:pt x="0" y="0"/>
                </a:lnTo>
                <a:lnTo>
                  <a:pt x="0" y="177929"/>
                </a:lnTo>
                <a:lnTo>
                  <a:pt x="88771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6293495" y="2438904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88771" y="0"/>
                </a:lnTo>
                <a:lnTo>
                  <a:pt x="0" y="0"/>
                </a:lnTo>
                <a:lnTo>
                  <a:pt x="0" y="177929"/>
                </a:lnTo>
                <a:lnTo>
                  <a:pt x="88771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6458636" y="2438904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6458636" y="2438904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5303028" y="2604031"/>
            <a:ext cx="177847" cy="17792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5303028" y="2604031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88964"/>
                </a:lnTo>
              </a:path>
              <a:path w="177847" h="177929">
                <a:moveTo>
                  <a:pt x="0" y="177929"/>
                </a:moveTo>
                <a:lnTo>
                  <a:pt x="88923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5468043" y="2604031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5468043" y="2604031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5633184" y="2604031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88964"/>
                </a:moveTo>
                <a:lnTo>
                  <a:pt x="177847" y="0"/>
                </a:lnTo>
                <a:lnTo>
                  <a:pt x="0" y="0"/>
                </a:lnTo>
                <a:lnTo>
                  <a:pt x="0" y="88964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88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5633184" y="2604031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</a:path>
              <a:path w="177847" h="177929">
                <a:moveTo>
                  <a:pt x="0" y="88964"/>
                </a:moveTo>
                <a:lnTo>
                  <a:pt x="0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5798198" y="2604031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5798198" y="2604031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5963212" y="2604031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118564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5963212" y="2604031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118564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6128227" y="2604031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88964"/>
                </a:lnTo>
                <a:lnTo>
                  <a:pt x="0" y="177929"/>
                </a:lnTo>
                <a:lnTo>
                  <a:pt x="88923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6128227" y="2604031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88964"/>
                </a:lnTo>
              </a:path>
              <a:path w="177847" h="177929">
                <a:moveTo>
                  <a:pt x="0" y="177929"/>
                </a:moveTo>
                <a:lnTo>
                  <a:pt x="88923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6293495" y="2604031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6293495" y="2604031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6458636" y="2604031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6458636" y="2604031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5303028" y="2769171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88964"/>
                </a:moveTo>
                <a:lnTo>
                  <a:pt x="177847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88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5303028" y="2769171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5468043" y="2769171"/>
            <a:ext cx="177847" cy="17792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5468043" y="2769171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</a:path>
              <a:path w="177847" h="177929">
                <a:moveTo>
                  <a:pt x="0" y="88964"/>
                </a:moveTo>
                <a:lnTo>
                  <a:pt x="0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5633184" y="2769171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5633184" y="2769171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5798198" y="2769171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88964"/>
                </a:moveTo>
                <a:lnTo>
                  <a:pt x="177847" y="0"/>
                </a:lnTo>
                <a:lnTo>
                  <a:pt x="0" y="0"/>
                </a:lnTo>
                <a:lnTo>
                  <a:pt x="0" y="88964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88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5798198" y="2769171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88964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5963212" y="2769171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88964"/>
                </a:moveTo>
                <a:lnTo>
                  <a:pt x="177847" y="0"/>
                </a:lnTo>
                <a:lnTo>
                  <a:pt x="59282" y="0"/>
                </a:lnTo>
                <a:lnTo>
                  <a:pt x="0" y="0"/>
                </a:lnTo>
                <a:lnTo>
                  <a:pt x="0" y="88964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88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5963212" y="2769171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59282" y="0"/>
                </a:lnTo>
                <a:lnTo>
                  <a:pt x="0" y="0"/>
                </a:lnTo>
                <a:lnTo>
                  <a:pt x="0" y="88964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6128227" y="2769171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6128227" y="2769171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6293495" y="2769171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6293495" y="2769171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6458636" y="2769171"/>
            <a:ext cx="177542" cy="17792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6458636" y="2769171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88771" y="0"/>
                </a:lnTo>
                <a:lnTo>
                  <a:pt x="0" y="0"/>
                </a:lnTo>
                <a:lnTo>
                  <a:pt x="0" y="177929"/>
                </a:lnTo>
                <a:lnTo>
                  <a:pt x="88771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5303028" y="2934298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88964"/>
                </a:moveTo>
                <a:lnTo>
                  <a:pt x="177847" y="0"/>
                </a:ln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88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5303028" y="2934298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5468043" y="2934298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88964"/>
                </a:moveTo>
                <a:lnTo>
                  <a:pt x="177847" y="0"/>
                </a:lnTo>
                <a:lnTo>
                  <a:pt x="0" y="0"/>
                </a:lnTo>
                <a:lnTo>
                  <a:pt x="0" y="88964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88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5468043" y="2934298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88964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5633184" y="2934298"/>
            <a:ext cx="177847" cy="17792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5633184" y="2934298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5798198" y="2934298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88964"/>
                </a:moveTo>
                <a:lnTo>
                  <a:pt x="177847" y="0"/>
                </a:lnTo>
                <a:lnTo>
                  <a:pt x="0" y="0"/>
                </a:lnTo>
                <a:lnTo>
                  <a:pt x="0" y="88964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88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5798198" y="2934298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</a:path>
              <a:path w="177847" h="177929">
                <a:moveTo>
                  <a:pt x="0" y="88964"/>
                </a:moveTo>
                <a:lnTo>
                  <a:pt x="0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5963212" y="2934298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88964"/>
                </a:moveTo>
                <a:lnTo>
                  <a:pt x="177847" y="0"/>
                </a:lnTo>
                <a:lnTo>
                  <a:pt x="0" y="0"/>
                </a:lnTo>
                <a:lnTo>
                  <a:pt x="0" y="88964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88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5963212" y="2934298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</a:path>
              <a:path w="177847" h="177929">
                <a:moveTo>
                  <a:pt x="0" y="88964"/>
                </a:moveTo>
                <a:lnTo>
                  <a:pt x="0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6128227" y="2934298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76220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6128227" y="2934298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76220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6293495" y="2934298"/>
            <a:ext cx="177542" cy="17792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6293495" y="2934298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88771" y="0"/>
                </a:ln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6458636" y="2934298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6458636" y="2934298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5303028" y="309942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88964"/>
                </a:moveTo>
                <a:lnTo>
                  <a:pt x="177847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88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5303028" y="309942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5468043" y="309942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88964"/>
                </a:moveTo>
                <a:lnTo>
                  <a:pt x="177847" y="0"/>
                </a:lnTo>
                <a:lnTo>
                  <a:pt x="0" y="0"/>
                </a:lnTo>
                <a:lnTo>
                  <a:pt x="0" y="88964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88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5468043" y="309942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</a:path>
              <a:path w="177847" h="177929">
                <a:moveTo>
                  <a:pt x="0" y="88964"/>
                </a:moveTo>
                <a:lnTo>
                  <a:pt x="0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5633184" y="309942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94851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5633184" y="309942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94851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5798198" y="3099425"/>
            <a:ext cx="177847" cy="17792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5798198" y="309942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88964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5963212" y="3099425"/>
            <a:ext cx="177847" cy="17792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5963212" y="309942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88964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6128227" y="3099425"/>
            <a:ext cx="177847" cy="17792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6128227" y="309942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6293495" y="3099425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88771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6293495" y="3099425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88771" y="177929"/>
                </a:lnTo>
                <a:lnTo>
                  <a:pt x="177542" y="177929"/>
                </a:lnTo>
                <a:lnTo>
                  <a:pt x="177542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6458636" y="3099425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  <a:lnTo>
                  <a:pt x="177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6458636" y="3099425"/>
            <a:ext cx="177542" cy="177929"/>
          </a:xfrm>
          <a:custGeom>
            <a:avLst/>
            <a:gdLst/>
            <a:ahLst/>
            <a:cxnLst/>
            <a:rect l="l" t="t" r="r" b="b"/>
            <a:pathLst>
              <a:path w="177542" h="177929">
                <a:moveTo>
                  <a:pt x="177542" y="0"/>
                </a:moveTo>
                <a:lnTo>
                  <a:pt x="0" y="0"/>
                </a:lnTo>
                <a:lnTo>
                  <a:pt x="0" y="177929"/>
                </a:lnTo>
                <a:lnTo>
                  <a:pt x="177542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7575655" y="165100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740670" y="1651005"/>
            <a:ext cx="177847" cy="17792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740670" y="165100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905684" y="1651005"/>
            <a:ext cx="177847" cy="17792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905684" y="165100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88923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8070825" y="1651005"/>
            <a:ext cx="177847" cy="17792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8070825" y="165100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88923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235839" y="1651005"/>
            <a:ext cx="177847" cy="1779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8235839" y="165100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400854" y="1651005"/>
            <a:ext cx="177847" cy="17792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400854" y="165100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565868" y="1651005"/>
            <a:ext cx="177847" cy="17792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565868" y="165100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730882" y="165100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88923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730882" y="165100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88923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7575655" y="1816132"/>
            <a:ext cx="177847" cy="17792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575655" y="181613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7740670" y="181613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740670" y="181613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905684" y="181613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905684" y="181613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0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8070825" y="181613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118564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8070825" y="181613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118564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8235839" y="181613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88923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235839" y="181613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88923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8400854" y="181613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8400854" y="181613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565868" y="181613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88923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8565868" y="181613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88923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730882" y="1816132"/>
            <a:ext cx="177847" cy="177929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730882" y="181613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575655" y="1981563"/>
            <a:ext cx="177847" cy="17762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575655" y="1981563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0" y="0"/>
                </a:lnTo>
              </a:path>
              <a:path w="177847" h="177625">
                <a:moveTo>
                  <a:pt x="0" y="177625"/>
                </a:moveTo>
                <a:lnTo>
                  <a:pt x="88923" y="177625"/>
                </a:lnTo>
                <a:lnTo>
                  <a:pt x="177847" y="177625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740670" y="1981563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0" y="0"/>
                </a:lnTo>
                <a:lnTo>
                  <a:pt x="0" y="177625"/>
                </a:lnTo>
                <a:lnTo>
                  <a:pt x="177847" y="177625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740670" y="1981563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0" y="0"/>
                </a:lnTo>
              </a:path>
              <a:path w="177847" h="177625">
                <a:moveTo>
                  <a:pt x="0" y="177625"/>
                </a:moveTo>
                <a:lnTo>
                  <a:pt x="177847" y="177625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905684" y="1981563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625"/>
                </a:lnTo>
                <a:lnTo>
                  <a:pt x="118564" y="177625"/>
                </a:lnTo>
                <a:lnTo>
                  <a:pt x="177847" y="177625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905684" y="1981563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625"/>
                </a:lnTo>
              </a:path>
              <a:path w="177847" h="177625">
                <a:moveTo>
                  <a:pt x="0" y="177625"/>
                </a:moveTo>
                <a:lnTo>
                  <a:pt x="118564" y="177625"/>
                </a:lnTo>
                <a:lnTo>
                  <a:pt x="177847" y="177625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8070825" y="1981563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625"/>
                </a:lnTo>
                <a:lnTo>
                  <a:pt x="59282" y="177625"/>
                </a:lnTo>
                <a:lnTo>
                  <a:pt x="177847" y="177625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8070825" y="1981563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625"/>
                </a:lnTo>
              </a:path>
              <a:path w="177847" h="177625">
                <a:moveTo>
                  <a:pt x="0" y="177625"/>
                </a:moveTo>
                <a:lnTo>
                  <a:pt x="59282" y="177625"/>
                </a:lnTo>
                <a:lnTo>
                  <a:pt x="177847" y="177625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235840" y="1981563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0" y="0"/>
                </a:lnTo>
                <a:lnTo>
                  <a:pt x="0" y="177625"/>
                </a:lnTo>
                <a:lnTo>
                  <a:pt x="177847" y="177625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235840" y="1981563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0" y="0"/>
                </a:lnTo>
              </a:path>
              <a:path w="177847" h="177625">
                <a:moveTo>
                  <a:pt x="0" y="177625"/>
                </a:moveTo>
                <a:lnTo>
                  <a:pt x="177847" y="177625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400854" y="1981563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0" y="0"/>
                </a:lnTo>
                <a:lnTo>
                  <a:pt x="0" y="177625"/>
                </a:lnTo>
                <a:lnTo>
                  <a:pt x="88923" y="177625"/>
                </a:lnTo>
                <a:lnTo>
                  <a:pt x="177847" y="177625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8400854" y="1981563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0" y="0"/>
                </a:lnTo>
                <a:lnTo>
                  <a:pt x="0" y="177625"/>
                </a:lnTo>
                <a:lnTo>
                  <a:pt x="88923" y="177625"/>
                </a:lnTo>
                <a:lnTo>
                  <a:pt x="177847" y="177625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8565868" y="1981563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0" y="0"/>
                </a:lnTo>
                <a:lnTo>
                  <a:pt x="0" y="177625"/>
                </a:lnTo>
                <a:lnTo>
                  <a:pt x="177847" y="177625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565868" y="1981563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0" y="0"/>
                </a:lnTo>
              </a:path>
              <a:path w="177847" h="177625">
                <a:moveTo>
                  <a:pt x="0" y="177625"/>
                </a:moveTo>
                <a:lnTo>
                  <a:pt x="177847" y="177625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8730882" y="1981563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625"/>
                </a:lnTo>
                <a:lnTo>
                  <a:pt x="88923" y="177625"/>
                </a:lnTo>
                <a:lnTo>
                  <a:pt x="177847" y="177625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8730882" y="1981563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</a:path>
              <a:path w="177847" h="177625">
                <a:moveTo>
                  <a:pt x="0" y="177625"/>
                </a:moveTo>
                <a:lnTo>
                  <a:pt x="88923" y="177625"/>
                </a:lnTo>
                <a:lnTo>
                  <a:pt x="177847" y="177625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7575656" y="2146766"/>
            <a:ext cx="177847" cy="17792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7575656" y="2146766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7740670" y="2146766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7740670" y="2146766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7905684" y="2146766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118564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7905684" y="2146766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118564" y="0"/>
                </a:lnTo>
                <a:lnTo>
                  <a:pt x="0" y="0"/>
                </a:lnTo>
              </a:path>
              <a:path w="177847" h="177929">
                <a:moveTo>
                  <a:pt x="0" y="0"/>
                </a:move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8070825" y="2146766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59282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070825" y="2146766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59282" y="0"/>
                </a:lnTo>
                <a:lnTo>
                  <a:pt x="0" y="0"/>
                </a:lnTo>
              </a:path>
              <a:path w="177847" h="177929">
                <a:moveTo>
                  <a:pt x="0" y="0"/>
                </a:move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235840" y="2146766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235840" y="2146766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400854" y="2146766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400854" y="2146766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565868" y="2146766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8565868" y="2146766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0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8730882" y="2146766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88923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8730882" y="2146766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88923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7575656" y="2311855"/>
            <a:ext cx="177847" cy="17792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7575656" y="231185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7740670" y="231185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7740670" y="231185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7905684" y="231185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18564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7905684" y="231185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118564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070825" y="231185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59282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8070825" y="231185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59282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8235840" y="231185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8235840" y="231185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8400854" y="231185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400854" y="231185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8565868" y="231185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8565868" y="231185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8730882" y="231185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88923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8730882" y="231185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</a:path>
              <a:path w="177847" h="177929">
                <a:moveTo>
                  <a:pt x="0" y="0"/>
                </a:moveTo>
                <a:lnTo>
                  <a:pt x="0" y="177929"/>
                </a:lnTo>
                <a:lnTo>
                  <a:pt x="88923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575656" y="2476995"/>
            <a:ext cx="177847" cy="17792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575656" y="247699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</a:path>
              <a:path w="177847" h="177929">
                <a:moveTo>
                  <a:pt x="0" y="177929"/>
                </a:moveTo>
                <a:lnTo>
                  <a:pt x="88923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740670" y="247699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59282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740670" y="247699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59282" y="0"/>
                </a:lnTo>
                <a:lnTo>
                  <a:pt x="0" y="0"/>
                </a:lnTo>
              </a:path>
              <a:path w="177847" h="177929">
                <a:moveTo>
                  <a:pt x="0" y="0"/>
                </a:moveTo>
                <a:lnTo>
                  <a:pt x="0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7905684" y="247699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7905684" y="247699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8070825" y="247699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8070825" y="247699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8235840" y="247699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8235840" y="247699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400854" y="247699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88923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8400854" y="247699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88923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8565868" y="247699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8565868" y="247699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8730882" y="247699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730882" y="2476995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575656" y="2642122"/>
            <a:ext cx="177847" cy="17792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575656" y="264212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740670" y="264212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7740670" y="264212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905684" y="264212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118564" y="0"/>
                </a:lnTo>
                <a:lnTo>
                  <a:pt x="0" y="0"/>
                </a:lnTo>
                <a:lnTo>
                  <a:pt x="0" y="177929"/>
                </a:lnTo>
                <a:lnTo>
                  <a:pt x="88923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7905684" y="264212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118564" y="0"/>
                </a:ln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88923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070825" y="264212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59282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070825" y="264212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59282" y="0"/>
                </a:ln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8235840" y="264212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235840" y="264212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8400854" y="264212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8400854" y="264212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8565868" y="264212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8565868" y="264212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730882" y="264212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7622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730882" y="2642122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</a:path>
              <a:path w="177847" h="177929">
                <a:moveTo>
                  <a:pt x="0" y="177929"/>
                </a:moveTo>
                <a:lnTo>
                  <a:pt x="7622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7575656" y="2807249"/>
            <a:ext cx="177847" cy="17792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7575656" y="280724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740670" y="280724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740670" y="280724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7905684" y="280724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88923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7905684" y="280724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88923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8070825" y="280724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8070825" y="280724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8235840" y="280724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76220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8235840" y="280724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76220" y="0"/>
                </a:ln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0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8400854" y="280724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8400854" y="280724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8565868" y="280724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565868" y="280724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8730882" y="280724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8730882" y="2807249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7575656" y="2972376"/>
            <a:ext cx="177847" cy="17792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7575656" y="2972376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7740670" y="2972376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7740670" y="2972376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905684" y="2972376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7905684" y="2972376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8070825" y="2972376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070825" y="2972376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  <a:lnTo>
                  <a:pt x="0" y="177929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8235840" y="2972376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235840" y="2972376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400854" y="2972376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8400854" y="2972376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8565868" y="2972376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  <a:lnTo>
                  <a:pt x="0" y="177929"/>
                </a:lnTo>
                <a:lnTo>
                  <a:pt x="88923" y="177929"/>
                </a:lnTo>
                <a:lnTo>
                  <a:pt x="177847" y="177929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565868" y="2972376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</a:path>
              <a:path w="177847" h="177929">
                <a:moveTo>
                  <a:pt x="0" y="0"/>
                </a:moveTo>
                <a:lnTo>
                  <a:pt x="0" y="177929"/>
                </a:lnTo>
                <a:lnTo>
                  <a:pt x="88923" y="177929"/>
                </a:lnTo>
                <a:lnTo>
                  <a:pt x="177847" y="177929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8730882" y="2972376"/>
            <a:ext cx="177847" cy="17792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8730882" y="2972376"/>
            <a:ext cx="177847" cy="177929"/>
          </a:xfrm>
          <a:custGeom>
            <a:avLst/>
            <a:gdLst/>
            <a:ahLst/>
            <a:cxnLst/>
            <a:rect l="l" t="t" r="r" b="b"/>
            <a:pathLst>
              <a:path w="177847" h="177929">
                <a:moveTo>
                  <a:pt x="177847" y="0"/>
                </a:moveTo>
                <a:lnTo>
                  <a:pt x="0" y="0"/>
                </a:lnTo>
              </a:path>
              <a:path w="177847" h="177929">
                <a:moveTo>
                  <a:pt x="0" y="177929"/>
                </a:moveTo>
                <a:lnTo>
                  <a:pt x="177847" y="177929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7575656" y="3137820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0" y="0"/>
                </a:lnTo>
                <a:lnTo>
                  <a:pt x="0" y="177625"/>
                </a:lnTo>
                <a:lnTo>
                  <a:pt x="177847" y="177625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7575656" y="3137820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0" y="0"/>
                </a:lnTo>
              </a:path>
              <a:path w="177847" h="177625">
                <a:moveTo>
                  <a:pt x="0" y="177625"/>
                </a:moveTo>
                <a:lnTo>
                  <a:pt x="177847" y="177625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7740670" y="3137820"/>
            <a:ext cx="177847" cy="17762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7740670" y="3137820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0" y="0"/>
                </a:lnTo>
                <a:lnTo>
                  <a:pt x="0" y="177625"/>
                </a:lnTo>
                <a:lnTo>
                  <a:pt x="177847" y="177625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7905684" y="3137820"/>
            <a:ext cx="177847" cy="17762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7905684" y="3137820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88923" y="0"/>
                </a:lnTo>
                <a:lnTo>
                  <a:pt x="0" y="0"/>
                </a:lnTo>
              </a:path>
              <a:path w="177847" h="177625">
                <a:moveTo>
                  <a:pt x="0" y="177625"/>
                </a:moveTo>
                <a:lnTo>
                  <a:pt x="177847" y="177625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070825" y="3137820"/>
            <a:ext cx="177847" cy="17762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070825" y="3137820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0" y="0"/>
                </a:lnTo>
              </a:path>
              <a:path w="177847" h="177625">
                <a:moveTo>
                  <a:pt x="0" y="177625"/>
                </a:moveTo>
                <a:lnTo>
                  <a:pt x="177847" y="177625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8235840" y="3137820"/>
            <a:ext cx="177847" cy="177625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235840" y="3137820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0" y="0"/>
                </a:lnTo>
              </a:path>
              <a:path w="177847" h="177625">
                <a:moveTo>
                  <a:pt x="0" y="177625"/>
                </a:moveTo>
                <a:lnTo>
                  <a:pt x="88923" y="177625"/>
                </a:lnTo>
                <a:lnTo>
                  <a:pt x="177847" y="177625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8400854" y="3137820"/>
            <a:ext cx="177847" cy="17762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8400854" y="3137820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0" y="0"/>
                </a:lnTo>
                <a:lnTo>
                  <a:pt x="0" y="177625"/>
                </a:lnTo>
              </a:path>
              <a:path w="177847" h="177625">
                <a:moveTo>
                  <a:pt x="0" y="177625"/>
                </a:moveTo>
                <a:lnTo>
                  <a:pt x="177847" y="177625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565868" y="3137820"/>
            <a:ext cx="177847" cy="177625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8565868" y="3137820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0" y="0"/>
                </a:lnTo>
              </a:path>
              <a:path w="177847" h="177625">
                <a:moveTo>
                  <a:pt x="0" y="177625"/>
                </a:moveTo>
                <a:lnTo>
                  <a:pt x="177847" y="177625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8730883" y="3137820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76220" y="0"/>
                </a:lnTo>
                <a:lnTo>
                  <a:pt x="0" y="0"/>
                </a:lnTo>
                <a:lnTo>
                  <a:pt x="0" y="177625"/>
                </a:lnTo>
                <a:lnTo>
                  <a:pt x="177847" y="177625"/>
                </a:lnTo>
                <a:lnTo>
                  <a:pt x="177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730883" y="3137820"/>
            <a:ext cx="177847" cy="177625"/>
          </a:xfrm>
          <a:custGeom>
            <a:avLst/>
            <a:gdLst/>
            <a:ahLst/>
            <a:cxnLst/>
            <a:rect l="l" t="t" r="r" b="b"/>
            <a:pathLst>
              <a:path w="177847" h="177625">
                <a:moveTo>
                  <a:pt x="177847" y="0"/>
                </a:moveTo>
                <a:lnTo>
                  <a:pt x="76220" y="0"/>
                </a:lnTo>
                <a:lnTo>
                  <a:pt x="0" y="0"/>
                </a:lnTo>
              </a:path>
              <a:path w="177847" h="177625">
                <a:moveTo>
                  <a:pt x="0" y="0"/>
                </a:moveTo>
                <a:lnTo>
                  <a:pt x="0" y="177625"/>
                </a:lnTo>
                <a:lnTo>
                  <a:pt x="177847" y="177625"/>
                </a:lnTo>
                <a:lnTo>
                  <a:pt x="177847" y="0"/>
                </a:lnTo>
              </a:path>
            </a:pathLst>
          </a:custGeom>
          <a:ln w="2559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 txBox="1"/>
          <p:nvPr/>
        </p:nvSpPr>
        <p:spPr>
          <a:xfrm>
            <a:off x="2798826" y="588009"/>
            <a:ext cx="1098462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3103" dirty="0">
                <a:latin typeface="Calibri"/>
                <a:cs typeface="Calibri"/>
              </a:rPr>
              <a:t>OCR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52" name="object 252"/>
          <p:cNvSpPr txBox="1"/>
          <p:nvPr/>
        </p:nvSpPr>
        <p:spPr>
          <a:xfrm>
            <a:off x="3914086" y="588009"/>
            <a:ext cx="2017722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3103" dirty="0">
                <a:latin typeface="Calibri"/>
                <a:cs typeface="Calibri"/>
              </a:rPr>
              <a:t>f</a:t>
            </a:r>
            <a:r>
              <a:rPr sz="6600" b="1" spc="-14" baseline="3103" dirty="0">
                <a:latin typeface="Calibri"/>
                <a:cs typeface="Calibri"/>
              </a:rPr>
              <a:t>o</a:t>
            </a:r>
            <a:r>
              <a:rPr sz="6600" b="1" spc="0" baseline="3103" dirty="0">
                <a:latin typeface="Calibri"/>
                <a:cs typeface="Calibri"/>
              </a:rPr>
              <a:t>r 8</a:t>
            </a:r>
            <a:r>
              <a:rPr sz="6600" b="1" spc="4" baseline="3103" dirty="0">
                <a:latin typeface="Calibri"/>
                <a:cs typeface="Calibri"/>
              </a:rPr>
              <a:t>x</a:t>
            </a:r>
            <a:r>
              <a:rPr sz="6600" b="1" spc="0" baseline="3103" dirty="0">
                <a:latin typeface="Calibri"/>
                <a:cs typeface="Calibri"/>
              </a:rPr>
              <a:t>10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5947664" y="588009"/>
            <a:ext cx="2526900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3103" dirty="0">
                <a:latin typeface="Calibri"/>
                <a:cs typeface="Calibri"/>
              </a:rPr>
              <a:t>chara</a:t>
            </a:r>
            <a:r>
              <a:rPr sz="6600" b="1" spc="4" baseline="3103" dirty="0">
                <a:latin typeface="Calibri"/>
                <a:cs typeface="Calibri"/>
              </a:rPr>
              <a:t>c</a:t>
            </a:r>
            <a:r>
              <a:rPr sz="6600" b="1" spc="0" baseline="3103" dirty="0">
                <a:latin typeface="Calibri"/>
                <a:cs typeface="Calibri"/>
              </a:rPr>
              <a:t>ters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4427050" y="2331272"/>
            <a:ext cx="288467" cy="2539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800" spc="0" dirty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6661597" y="2369350"/>
            <a:ext cx="288467" cy="2539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800" spc="0" dirty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8934224" y="2382152"/>
            <a:ext cx="288467" cy="2539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800" spc="0" dirty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5912686" y="3309560"/>
            <a:ext cx="174226" cy="2539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800" spc="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2994406" y="3334847"/>
            <a:ext cx="873726" cy="729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75529" algn="r">
              <a:lnSpc>
                <a:spcPts val="1935"/>
              </a:lnSpc>
              <a:spcBef>
                <a:spcPts val="96"/>
              </a:spcBef>
            </a:pPr>
            <a:r>
              <a:rPr sz="1800" spc="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 marR="12700" algn="r">
              <a:lnSpc>
                <a:spcPct val="101725"/>
              </a:lnSpc>
              <a:spcBef>
                <a:spcPts val="1201"/>
              </a:spcBef>
            </a:pPr>
            <a:r>
              <a:rPr sz="2000" spc="0" dirty="0">
                <a:latin typeface="Calibri"/>
                <a:cs typeface="Calibri"/>
              </a:rPr>
              <a:t>•NN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8159673" y="3347643"/>
            <a:ext cx="174226" cy="2539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800" spc="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3900456" y="3784092"/>
            <a:ext cx="190205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4" baseline="2730" dirty="0">
                <a:latin typeface="Calibri"/>
                <a:cs typeface="Calibri"/>
              </a:rPr>
              <a:t>ab</a:t>
            </a:r>
            <a:r>
              <a:rPr sz="3000" spc="0" baseline="2730" dirty="0">
                <a:latin typeface="Calibri"/>
                <a:cs typeface="Calibri"/>
              </a:rPr>
              <a:t>le</a:t>
            </a:r>
            <a:r>
              <a:rPr sz="3000" spc="9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to ge</a:t>
            </a:r>
            <a:r>
              <a:rPr sz="3000" spc="9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eral</a:t>
            </a:r>
            <a:r>
              <a:rPr sz="3000" spc="-4" baseline="2730" dirty="0">
                <a:latin typeface="Calibri"/>
                <a:cs typeface="Calibri"/>
              </a:rPr>
              <a:t>i</a:t>
            </a:r>
            <a:r>
              <a:rPr sz="3000" spc="0" baseline="2730" dirty="0">
                <a:latin typeface="Calibri"/>
                <a:cs typeface="Calibri"/>
              </a:rPr>
              <a:t>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2994406" y="4184904"/>
            <a:ext cx="6678508" cy="2287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0"/>
              </a:lnSpc>
              <a:spcBef>
                <a:spcPts val="107"/>
              </a:spcBef>
            </a:pPr>
            <a:r>
              <a:rPr sz="3000" spc="0" baseline="2730" dirty="0">
                <a:latin typeface="Calibri"/>
                <a:cs typeface="Calibri"/>
              </a:rPr>
              <a:t>•learning</a:t>
            </a:r>
            <a:r>
              <a:rPr sz="3000" spc="14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involves ge</a:t>
            </a:r>
            <a:r>
              <a:rPr sz="3000" spc="9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erati</a:t>
            </a:r>
            <a:r>
              <a:rPr sz="3000" spc="4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g a </a:t>
            </a:r>
            <a:r>
              <a:rPr sz="3000" spc="9" baseline="2730" dirty="0">
                <a:latin typeface="Calibri"/>
                <a:cs typeface="Calibri"/>
              </a:rPr>
              <a:t>p</a:t>
            </a:r>
            <a:r>
              <a:rPr sz="3000" spc="0" baseline="2730" dirty="0">
                <a:latin typeface="Calibri"/>
                <a:cs typeface="Calibri"/>
              </a:rPr>
              <a:t>artitio</a:t>
            </a:r>
            <a:r>
              <a:rPr sz="3000" spc="4" baseline="2730" dirty="0">
                <a:latin typeface="Calibri"/>
                <a:cs typeface="Calibri"/>
              </a:rPr>
              <a:t>n</a:t>
            </a:r>
            <a:r>
              <a:rPr sz="3000" spc="0" baseline="2730" dirty="0">
                <a:latin typeface="Calibri"/>
                <a:cs typeface="Calibri"/>
              </a:rPr>
              <a:t>ing of the</a:t>
            </a:r>
            <a:r>
              <a:rPr sz="3000" spc="4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in</a:t>
            </a:r>
            <a:r>
              <a:rPr sz="3000" spc="4" baseline="2730" dirty="0">
                <a:latin typeface="Calibri"/>
                <a:cs typeface="Calibri"/>
              </a:rPr>
              <a:t>pu</a:t>
            </a:r>
            <a:r>
              <a:rPr sz="3000" spc="0" baseline="2730" dirty="0">
                <a:latin typeface="Calibri"/>
                <a:cs typeface="Calibri"/>
              </a:rPr>
              <a:t>t</a:t>
            </a:r>
            <a:r>
              <a:rPr sz="3000" spc="-14" baseline="2730" dirty="0">
                <a:latin typeface="Calibri"/>
                <a:cs typeface="Calibri"/>
              </a:rPr>
              <a:t> </a:t>
            </a:r>
            <a:r>
              <a:rPr sz="3000" spc="0" baseline="2730" dirty="0">
                <a:latin typeface="Calibri"/>
                <a:cs typeface="Calibri"/>
              </a:rPr>
              <a:t>sp</a:t>
            </a:r>
            <a:r>
              <a:rPr sz="3000" spc="4" baseline="2730" dirty="0">
                <a:latin typeface="Calibri"/>
                <a:cs typeface="Calibri"/>
              </a:rPr>
              <a:t>ac</a:t>
            </a:r>
            <a:r>
              <a:rPr sz="3000" spc="0" baseline="2730" dirty="0"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619"/>
              </a:spcBef>
            </a:pPr>
            <a:r>
              <a:rPr sz="2000" spc="0" dirty="0">
                <a:latin typeface="Calibri"/>
                <a:cs typeface="Calibri"/>
              </a:rPr>
              <a:t>•for s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spc="4" dirty="0">
                <a:latin typeface="Calibri"/>
                <a:cs typeface="Calibri"/>
              </a:rPr>
              <a:t>ng</a:t>
            </a:r>
            <a:r>
              <a:rPr sz="2000" spc="0" dirty="0">
                <a:latin typeface="Calibri"/>
                <a:cs typeface="Calibri"/>
              </a:rPr>
              <a:t>le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layer network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in</a:t>
            </a:r>
            <a:r>
              <a:rPr sz="2000" spc="4" dirty="0">
                <a:latin typeface="Calibri"/>
                <a:cs typeface="Calibri"/>
              </a:rPr>
              <a:t>pu</a:t>
            </a:r>
            <a:r>
              <a:rPr sz="2000" spc="0" dirty="0">
                <a:latin typeface="Calibri"/>
                <a:cs typeface="Calibri"/>
              </a:rPr>
              <a:t>t</a:t>
            </a:r>
            <a:r>
              <a:rPr sz="2000" spc="-14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sp</a:t>
            </a:r>
            <a:r>
              <a:rPr sz="2000" spc="4" dirty="0">
                <a:latin typeface="Calibri"/>
                <a:cs typeface="Calibri"/>
              </a:rPr>
              <a:t>ac</a:t>
            </a:r>
            <a:r>
              <a:rPr sz="2000" spc="0" dirty="0">
                <a:latin typeface="Calibri"/>
                <a:cs typeface="Calibri"/>
              </a:rPr>
              <a:t>e m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spc="0" dirty="0">
                <a:latin typeface="Calibri"/>
                <a:cs typeface="Calibri"/>
              </a:rPr>
              <a:t>st</a:t>
            </a:r>
            <a:r>
              <a:rPr sz="2000" spc="14" dirty="0">
                <a:latin typeface="Calibri"/>
                <a:cs typeface="Calibri"/>
              </a:rPr>
              <a:t> </a:t>
            </a:r>
            <a:r>
              <a:rPr sz="2000" spc="4" dirty="0">
                <a:latin typeface="Calibri"/>
                <a:cs typeface="Calibri"/>
              </a:rPr>
              <a:t>b</a:t>
            </a:r>
            <a:r>
              <a:rPr sz="2000" spc="0" dirty="0">
                <a:latin typeface="Calibri"/>
                <a:cs typeface="Calibri"/>
              </a:rPr>
              <a:t>e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l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spc="4" dirty="0">
                <a:latin typeface="Calibri"/>
                <a:cs typeface="Calibri"/>
              </a:rPr>
              <a:t>n</a:t>
            </a:r>
            <a:r>
              <a:rPr sz="2000" spc="0" dirty="0">
                <a:latin typeface="Calibri"/>
                <a:cs typeface="Calibri"/>
              </a:rPr>
              <a:t>early</a:t>
            </a:r>
            <a:r>
              <a:rPr sz="2000" spc="19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sep</a:t>
            </a:r>
            <a:r>
              <a:rPr sz="2000" spc="4" dirty="0">
                <a:latin typeface="Calibri"/>
                <a:cs typeface="Calibri"/>
              </a:rPr>
              <a:t>a</a:t>
            </a:r>
            <a:r>
              <a:rPr sz="2000" spc="0" dirty="0">
                <a:latin typeface="Calibri"/>
                <a:cs typeface="Calibri"/>
              </a:rPr>
              <a:t>ra</a:t>
            </a:r>
            <a:r>
              <a:rPr sz="2000" spc="4" dirty="0">
                <a:latin typeface="Calibri"/>
                <a:cs typeface="Calibri"/>
              </a:rPr>
              <a:t>b</a:t>
            </a:r>
            <a:r>
              <a:rPr sz="2000" spc="0" dirty="0"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714"/>
              </a:spcBef>
            </a:pPr>
            <a:r>
              <a:rPr sz="2000" spc="0" dirty="0">
                <a:latin typeface="Calibri"/>
                <a:cs typeface="Calibri"/>
              </a:rPr>
              <a:t>•wh</a:t>
            </a:r>
            <a:r>
              <a:rPr sz="2000" spc="4" dirty="0">
                <a:latin typeface="Calibri"/>
                <a:cs typeface="Calibri"/>
              </a:rPr>
              <a:t>a</a:t>
            </a:r>
            <a:r>
              <a:rPr sz="2000" spc="0" dirty="0">
                <a:latin typeface="Calibri"/>
                <a:cs typeface="Calibri"/>
              </a:rPr>
              <a:t>t 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14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t</a:t>
            </a:r>
            <a:r>
              <a:rPr sz="2000" spc="4" dirty="0">
                <a:latin typeface="Calibri"/>
                <a:cs typeface="Calibri"/>
              </a:rPr>
              <a:t>h</a:t>
            </a:r>
            <a:r>
              <a:rPr sz="2000" spc="0" dirty="0">
                <a:latin typeface="Calibri"/>
                <a:cs typeface="Calibri"/>
              </a:rPr>
              <a:t>e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spc="4" dirty="0">
                <a:latin typeface="Calibri"/>
                <a:cs typeface="Calibri"/>
              </a:rPr>
              <a:t>d</a:t>
            </a:r>
            <a:r>
              <a:rPr sz="2000" spc="0" dirty="0">
                <a:latin typeface="Calibri"/>
                <a:cs typeface="Calibri"/>
              </a:rPr>
              <a:t>i</a:t>
            </a:r>
            <a:r>
              <a:rPr sz="2000" spc="-4" dirty="0">
                <a:latin typeface="Calibri"/>
                <a:cs typeface="Calibri"/>
              </a:rPr>
              <a:t>m</a:t>
            </a:r>
            <a:r>
              <a:rPr sz="2000" spc="0" dirty="0">
                <a:latin typeface="Calibri"/>
                <a:cs typeface="Calibri"/>
              </a:rPr>
              <a:t>e</a:t>
            </a:r>
            <a:r>
              <a:rPr sz="2000" spc="4" dirty="0">
                <a:latin typeface="Calibri"/>
                <a:cs typeface="Calibri"/>
              </a:rPr>
              <a:t>n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spc="0" dirty="0">
                <a:latin typeface="Calibri"/>
                <a:cs typeface="Calibri"/>
              </a:rPr>
              <a:t>on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of t</a:t>
            </a:r>
            <a:r>
              <a:rPr sz="2000" spc="4" dirty="0">
                <a:latin typeface="Calibri"/>
                <a:cs typeface="Calibri"/>
              </a:rPr>
              <a:t>h</a:t>
            </a:r>
            <a:r>
              <a:rPr sz="2000" spc="0" dirty="0">
                <a:latin typeface="Calibri"/>
                <a:cs typeface="Calibri"/>
              </a:rPr>
              <a:t>is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in</a:t>
            </a:r>
            <a:r>
              <a:rPr sz="2000" spc="4" dirty="0">
                <a:latin typeface="Calibri"/>
                <a:cs typeface="Calibri"/>
              </a:rPr>
              <a:t>pu</a:t>
            </a:r>
            <a:r>
              <a:rPr sz="2000" spc="0" dirty="0">
                <a:latin typeface="Calibri"/>
                <a:cs typeface="Calibri"/>
              </a:rPr>
              <a:t>t </a:t>
            </a:r>
            <a:r>
              <a:rPr sz="2000" spc="-4" dirty="0">
                <a:latin typeface="Calibri"/>
                <a:cs typeface="Calibri"/>
              </a:rPr>
              <a:t>s</a:t>
            </a:r>
            <a:r>
              <a:rPr sz="2000" spc="4" dirty="0">
                <a:latin typeface="Calibri"/>
                <a:cs typeface="Calibri"/>
              </a:rPr>
              <a:t>p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9" dirty="0">
                <a:latin typeface="Calibri"/>
                <a:cs typeface="Calibri"/>
              </a:rPr>
              <a:t>c</a:t>
            </a:r>
            <a:r>
              <a:rPr sz="2000" spc="-39" dirty="0">
                <a:latin typeface="Calibri"/>
                <a:cs typeface="Calibri"/>
              </a:rPr>
              <a:t>e</a:t>
            </a:r>
            <a:r>
              <a:rPr sz="2000" spc="0" dirty="0">
                <a:solidFill>
                  <a:srgbClr val="0096A7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717"/>
              </a:spcBef>
            </a:pPr>
            <a:r>
              <a:rPr sz="2000" spc="0" dirty="0">
                <a:latin typeface="Calibri"/>
                <a:cs typeface="Calibri"/>
              </a:rPr>
              <a:t>•</a:t>
            </a:r>
            <a:r>
              <a:rPr sz="2000" spc="4" dirty="0">
                <a:latin typeface="Calibri"/>
                <a:cs typeface="Calibri"/>
              </a:rPr>
              <a:t>h</a:t>
            </a:r>
            <a:r>
              <a:rPr sz="2000" spc="0" dirty="0">
                <a:latin typeface="Calibri"/>
                <a:cs typeface="Calibri"/>
              </a:rPr>
              <a:t>ow</a:t>
            </a:r>
            <a:r>
              <a:rPr sz="2000" spc="-19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many </a:t>
            </a:r>
            <a:r>
              <a:rPr sz="2000" spc="4" dirty="0">
                <a:latin typeface="Calibri"/>
                <a:cs typeface="Calibri"/>
              </a:rPr>
              <a:t>p</a:t>
            </a:r>
            <a:r>
              <a:rPr sz="2000" spc="0" dirty="0">
                <a:latin typeface="Calibri"/>
                <a:cs typeface="Calibri"/>
              </a:rPr>
              <a:t>oin</a:t>
            </a:r>
            <a:r>
              <a:rPr sz="2000" spc="4" dirty="0">
                <a:latin typeface="Calibri"/>
                <a:cs typeface="Calibri"/>
              </a:rPr>
              <a:t>t</a:t>
            </a:r>
            <a:r>
              <a:rPr sz="2000" spc="0" dirty="0">
                <a:latin typeface="Calibri"/>
                <a:cs typeface="Calibri"/>
              </a:rPr>
              <a:t>s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in </a:t>
            </a:r>
            <a:r>
              <a:rPr sz="2000" spc="4" dirty="0">
                <a:latin typeface="Calibri"/>
                <a:cs typeface="Calibri"/>
              </a:rPr>
              <a:t>th</a:t>
            </a:r>
            <a:r>
              <a:rPr sz="2000" spc="0" dirty="0">
                <a:latin typeface="Calibri"/>
                <a:cs typeface="Calibri"/>
              </a:rPr>
              <a:t>e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in</a:t>
            </a:r>
            <a:r>
              <a:rPr sz="2000" spc="4" dirty="0">
                <a:latin typeface="Calibri"/>
                <a:cs typeface="Calibri"/>
              </a:rPr>
              <a:t>pu</a:t>
            </a:r>
            <a:r>
              <a:rPr sz="2000" spc="0" dirty="0">
                <a:latin typeface="Calibri"/>
                <a:cs typeface="Calibri"/>
              </a:rPr>
              <a:t>t </a:t>
            </a:r>
            <a:r>
              <a:rPr sz="2000" spc="-4" dirty="0">
                <a:latin typeface="Calibri"/>
                <a:cs typeface="Calibri"/>
              </a:rPr>
              <a:t>s</a:t>
            </a:r>
            <a:r>
              <a:rPr sz="2000" spc="4" dirty="0">
                <a:latin typeface="Calibri"/>
                <a:cs typeface="Calibri"/>
              </a:rPr>
              <a:t>p</a:t>
            </a:r>
            <a:r>
              <a:rPr sz="2000" spc="0" dirty="0">
                <a:latin typeface="Calibri"/>
                <a:cs typeface="Calibri"/>
              </a:rPr>
              <a:t>a</a:t>
            </a:r>
            <a:r>
              <a:rPr sz="2000" spc="9" dirty="0">
                <a:latin typeface="Calibri"/>
                <a:cs typeface="Calibri"/>
              </a:rPr>
              <a:t>c</a:t>
            </a:r>
            <a:r>
              <a:rPr sz="2000" spc="-34" dirty="0">
                <a:latin typeface="Calibri"/>
                <a:cs typeface="Calibri"/>
              </a:rPr>
              <a:t>e</a:t>
            </a:r>
            <a:r>
              <a:rPr sz="2000" spc="0" dirty="0">
                <a:solidFill>
                  <a:srgbClr val="0096A7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726"/>
              </a:spcBef>
            </a:pPr>
            <a:r>
              <a:rPr sz="2000" spc="0" dirty="0">
                <a:latin typeface="Calibri"/>
                <a:cs typeface="Calibri"/>
              </a:rPr>
              <a:t>•t</a:t>
            </a:r>
            <a:r>
              <a:rPr sz="2000" spc="4" dirty="0">
                <a:latin typeface="Calibri"/>
                <a:cs typeface="Calibri"/>
              </a:rPr>
              <a:t>h</a:t>
            </a:r>
            <a:r>
              <a:rPr sz="2000" spc="0" dirty="0">
                <a:latin typeface="Calibri"/>
                <a:cs typeface="Calibri"/>
              </a:rPr>
              <a:t>is </a:t>
            </a:r>
            <a:r>
              <a:rPr sz="2000" spc="4" dirty="0">
                <a:latin typeface="Calibri"/>
                <a:cs typeface="Calibri"/>
              </a:rPr>
              <a:t>n</a:t>
            </a:r>
            <a:r>
              <a:rPr sz="2000" spc="0" dirty="0">
                <a:latin typeface="Calibri"/>
                <a:cs typeface="Calibri"/>
              </a:rPr>
              <a:t>etwork</a:t>
            </a:r>
            <a:r>
              <a:rPr sz="2000" spc="9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is </a:t>
            </a:r>
            <a:r>
              <a:rPr sz="2000" spc="4" dirty="0">
                <a:latin typeface="Calibri"/>
                <a:cs typeface="Calibri"/>
              </a:rPr>
              <a:t>b</a:t>
            </a:r>
            <a:r>
              <a:rPr sz="2000" spc="0" dirty="0">
                <a:latin typeface="Calibri"/>
                <a:cs typeface="Calibri"/>
              </a:rPr>
              <a:t>inar</a:t>
            </a:r>
            <a:r>
              <a:rPr sz="2000" spc="-19" dirty="0">
                <a:latin typeface="Calibri"/>
                <a:cs typeface="Calibri"/>
              </a:rPr>
              <a:t>y</a:t>
            </a:r>
            <a:r>
              <a:rPr sz="1800" spc="0" dirty="0">
                <a:latin typeface="Calibri"/>
                <a:cs typeface="Calibri"/>
              </a:rPr>
              <a:t>(us</a:t>
            </a:r>
            <a:r>
              <a:rPr sz="1800" spc="4" dirty="0">
                <a:latin typeface="Calibri"/>
                <a:cs typeface="Calibri"/>
              </a:rPr>
              <a:t>e</a:t>
            </a:r>
            <a:r>
              <a:rPr sz="1800" spc="0" dirty="0">
                <a:latin typeface="Calibri"/>
                <a:cs typeface="Calibri"/>
              </a:rPr>
              <a:t>s</a:t>
            </a:r>
            <a:r>
              <a:rPr sz="1800" spc="-4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binary</a:t>
            </a:r>
            <a:r>
              <a:rPr sz="1800" spc="9" dirty="0">
                <a:latin typeface="Calibri"/>
                <a:cs typeface="Calibri"/>
              </a:rPr>
              <a:t> </a:t>
            </a:r>
            <a:r>
              <a:rPr sz="1800" spc="0" dirty="0">
                <a:latin typeface="Calibri"/>
                <a:cs typeface="Calibri"/>
              </a:rPr>
              <a:t>value</a:t>
            </a:r>
            <a:r>
              <a:rPr sz="1800" spc="9" dirty="0">
                <a:latin typeface="Calibri"/>
                <a:cs typeface="Calibri"/>
              </a:rPr>
              <a:t>s</a:t>
            </a:r>
            <a:r>
              <a:rPr sz="1800" spc="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2700" marR="38176">
              <a:lnSpc>
                <a:spcPct val="101725"/>
              </a:lnSpc>
              <a:spcBef>
                <a:spcPts val="714"/>
              </a:spcBef>
            </a:pPr>
            <a:r>
              <a:rPr sz="2000" spc="0" dirty="0">
                <a:latin typeface="Calibri"/>
                <a:cs typeface="Calibri"/>
              </a:rPr>
              <a:t>•</a:t>
            </a:r>
            <a:r>
              <a:rPr sz="2000" spc="4" dirty="0">
                <a:latin typeface="Calibri"/>
                <a:cs typeface="Calibri"/>
              </a:rPr>
              <a:t>n</a:t>
            </a:r>
            <a:r>
              <a:rPr sz="2000" spc="0" dirty="0">
                <a:latin typeface="Calibri"/>
                <a:cs typeface="Calibri"/>
              </a:rPr>
              <a:t>etworks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spc="0" dirty="0">
                <a:latin typeface="Calibri"/>
                <a:cs typeface="Calibri"/>
              </a:rPr>
              <a:t>may also </a:t>
            </a:r>
            <a:r>
              <a:rPr sz="2000" spc="4" dirty="0">
                <a:latin typeface="Calibri"/>
                <a:cs typeface="Calibri"/>
              </a:rPr>
              <a:t>b</a:t>
            </a:r>
            <a:r>
              <a:rPr sz="2000" spc="0" dirty="0">
                <a:latin typeface="Calibri"/>
                <a:cs typeface="Calibri"/>
              </a:rPr>
              <a:t>e </a:t>
            </a:r>
            <a:r>
              <a:rPr sz="2000" spc="9" dirty="0">
                <a:latin typeface="Calibri"/>
                <a:cs typeface="Calibri"/>
              </a:rPr>
              <a:t>c</a:t>
            </a:r>
            <a:r>
              <a:rPr sz="2000" spc="0" dirty="0">
                <a:latin typeface="Calibri"/>
                <a:cs typeface="Calibri"/>
              </a:rPr>
              <a:t>o</a:t>
            </a:r>
            <a:r>
              <a:rPr sz="2000" spc="4" dirty="0">
                <a:latin typeface="Calibri"/>
                <a:cs typeface="Calibri"/>
              </a:rPr>
              <a:t>n</a:t>
            </a:r>
            <a:r>
              <a:rPr sz="2000" spc="0" dirty="0">
                <a:latin typeface="Calibri"/>
                <a:cs typeface="Calibri"/>
              </a:rPr>
              <a:t>tin</a:t>
            </a:r>
            <a:r>
              <a:rPr sz="2000" spc="9" dirty="0">
                <a:latin typeface="Calibri"/>
                <a:cs typeface="Calibri"/>
              </a:rPr>
              <a:t>u</a:t>
            </a:r>
            <a:r>
              <a:rPr sz="2000" spc="0" dirty="0">
                <a:latin typeface="Calibri"/>
                <a:cs typeface="Calibri"/>
              </a:rPr>
              <a:t>o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spc="0" dirty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11069828" y="6455918"/>
            <a:ext cx="232025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spc="-4" baseline="1950" dirty="0">
                <a:latin typeface="Calibri"/>
                <a:cs typeface="Calibri"/>
              </a:rPr>
              <a:t>38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7575655" y="1651005"/>
            <a:ext cx="171430" cy="177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0" name="object 240"/>
          <p:cNvSpPr txBox="1"/>
          <p:nvPr/>
        </p:nvSpPr>
        <p:spPr>
          <a:xfrm>
            <a:off x="7747086" y="1651005"/>
            <a:ext cx="165014" cy="177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9" name="object 239"/>
          <p:cNvSpPr txBox="1"/>
          <p:nvPr/>
        </p:nvSpPr>
        <p:spPr>
          <a:xfrm>
            <a:off x="7912101" y="1651005"/>
            <a:ext cx="165077" cy="177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8" name="object 238"/>
          <p:cNvSpPr txBox="1"/>
          <p:nvPr/>
        </p:nvSpPr>
        <p:spPr>
          <a:xfrm>
            <a:off x="8077178" y="1651005"/>
            <a:ext cx="165077" cy="177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7" name="object 237"/>
          <p:cNvSpPr txBox="1"/>
          <p:nvPr/>
        </p:nvSpPr>
        <p:spPr>
          <a:xfrm>
            <a:off x="8242256" y="1651005"/>
            <a:ext cx="165014" cy="177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6" name="object 236"/>
          <p:cNvSpPr txBox="1"/>
          <p:nvPr/>
        </p:nvSpPr>
        <p:spPr>
          <a:xfrm>
            <a:off x="8407270" y="1651005"/>
            <a:ext cx="165014" cy="177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5" name="object 235"/>
          <p:cNvSpPr txBox="1"/>
          <p:nvPr/>
        </p:nvSpPr>
        <p:spPr>
          <a:xfrm>
            <a:off x="8572285" y="1651005"/>
            <a:ext cx="165014" cy="177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4" name="object 234"/>
          <p:cNvSpPr txBox="1"/>
          <p:nvPr/>
        </p:nvSpPr>
        <p:spPr>
          <a:xfrm>
            <a:off x="8737299" y="1651005"/>
            <a:ext cx="171430" cy="177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3" name="object 233"/>
          <p:cNvSpPr txBox="1"/>
          <p:nvPr/>
        </p:nvSpPr>
        <p:spPr>
          <a:xfrm>
            <a:off x="7575655" y="1828934"/>
            <a:ext cx="171430" cy="158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2" name="object 232"/>
          <p:cNvSpPr txBox="1"/>
          <p:nvPr/>
        </p:nvSpPr>
        <p:spPr>
          <a:xfrm>
            <a:off x="7747086" y="1828934"/>
            <a:ext cx="165014" cy="158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1" name="object 231"/>
          <p:cNvSpPr txBox="1"/>
          <p:nvPr/>
        </p:nvSpPr>
        <p:spPr>
          <a:xfrm>
            <a:off x="7912101" y="1828934"/>
            <a:ext cx="165077" cy="158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0" name="object 230"/>
          <p:cNvSpPr txBox="1"/>
          <p:nvPr/>
        </p:nvSpPr>
        <p:spPr>
          <a:xfrm>
            <a:off x="8077178" y="1828934"/>
            <a:ext cx="165077" cy="158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9" name="object 229"/>
          <p:cNvSpPr txBox="1"/>
          <p:nvPr/>
        </p:nvSpPr>
        <p:spPr>
          <a:xfrm>
            <a:off x="8242256" y="1828934"/>
            <a:ext cx="165014" cy="158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8" name="object 228"/>
          <p:cNvSpPr txBox="1"/>
          <p:nvPr/>
        </p:nvSpPr>
        <p:spPr>
          <a:xfrm>
            <a:off x="8407270" y="1828934"/>
            <a:ext cx="165014" cy="158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7" name="object 227"/>
          <p:cNvSpPr txBox="1"/>
          <p:nvPr/>
        </p:nvSpPr>
        <p:spPr>
          <a:xfrm>
            <a:off x="8572285" y="1828934"/>
            <a:ext cx="165014" cy="158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6" name="object 226"/>
          <p:cNvSpPr txBox="1"/>
          <p:nvPr/>
        </p:nvSpPr>
        <p:spPr>
          <a:xfrm>
            <a:off x="8737299" y="1828934"/>
            <a:ext cx="171430" cy="1588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5" name="object 225"/>
          <p:cNvSpPr txBox="1"/>
          <p:nvPr/>
        </p:nvSpPr>
        <p:spPr>
          <a:xfrm>
            <a:off x="7575655" y="1987812"/>
            <a:ext cx="171430" cy="165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4" name="object 224"/>
          <p:cNvSpPr txBox="1"/>
          <p:nvPr/>
        </p:nvSpPr>
        <p:spPr>
          <a:xfrm>
            <a:off x="7747086" y="1987812"/>
            <a:ext cx="165014" cy="165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3" name="object 223"/>
          <p:cNvSpPr txBox="1"/>
          <p:nvPr/>
        </p:nvSpPr>
        <p:spPr>
          <a:xfrm>
            <a:off x="7912101" y="1987812"/>
            <a:ext cx="165077" cy="165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2" name="object 222"/>
          <p:cNvSpPr txBox="1"/>
          <p:nvPr/>
        </p:nvSpPr>
        <p:spPr>
          <a:xfrm>
            <a:off x="8077178" y="1987812"/>
            <a:ext cx="165077" cy="165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1" name="object 221"/>
          <p:cNvSpPr txBox="1"/>
          <p:nvPr/>
        </p:nvSpPr>
        <p:spPr>
          <a:xfrm>
            <a:off x="8242256" y="1987812"/>
            <a:ext cx="165014" cy="165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0" name="object 220"/>
          <p:cNvSpPr txBox="1"/>
          <p:nvPr/>
        </p:nvSpPr>
        <p:spPr>
          <a:xfrm>
            <a:off x="8407270" y="1987812"/>
            <a:ext cx="165014" cy="165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9" name="object 219"/>
          <p:cNvSpPr txBox="1"/>
          <p:nvPr/>
        </p:nvSpPr>
        <p:spPr>
          <a:xfrm>
            <a:off x="8572285" y="1987812"/>
            <a:ext cx="165014" cy="165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8" name="object 218"/>
          <p:cNvSpPr txBox="1"/>
          <p:nvPr/>
        </p:nvSpPr>
        <p:spPr>
          <a:xfrm>
            <a:off x="8737299" y="1987812"/>
            <a:ext cx="171430" cy="1651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7" name="object 217"/>
          <p:cNvSpPr txBox="1"/>
          <p:nvPr/>
        </p:nvSpPr>
        <p:spPr>
          <a:xfrm>
            <a:off x="7575655" y="2152977"/>
            <a:ext cx="171430" cy="16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6" name="object 216"/>
          <p:cNvSpPr txBox="1"/>
          <p:nvPr/>
        </p:nvSpPr>
        <p:spPr>
          <a:xfrm>
            <a:off x="7747086" y="2152977"/>
            <a:ext cx="165014" cy="16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5" name="object 215"/>
          <p:cNvSpPr txBox="1"/>
          <p:nvPr/>
        </p:nvSpPr>
        <p:spPr>
          <a:xfrm>
            <a:off x="7912101" y="2152977"/>
            <a:ext cx="165077" cy="16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4" name="object 214"/>
          <p:cNvSpPr txBox="1"/>
          <p:nvPr/>
        </p:nvSpPr>
        <p:spPr>
          <a:xfrm>
            <a:off x="8077178" y="2152977"/>
            <a:ext cx="165077" cy="16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3" name="object 213"/>
          <p:cNvSpPr txBox="1"/>
          <p:nvPr/>
        </p:nvSpPr>
        <p:spPr>
          <a:xfrm>
            <a:off x="8242256" y="2152977"/>
            <a:ext cx="165014" cy="16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2" name="object 212"/>
          <p:cNvSpPr txBox="1"/>
          <p:nvPr/>
        </p:nvSpPr>
        <p:spPr>
          <a:xfrm>
            <a:off x="8407270" y="2152977"/>
            <a:ext cx="165014" cy="16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1" name="object 211"/>
          <p:cNvSpPr txBox="1"/>
          <p:nvPr/>
        </p:nvSpPr>
        <p:spPr>
          <a:xfrm>
            <a:off x="8572285" y="2152977"/>
            <a:ext cx="165014" cy="16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0" name="object 210"/>
          <p:cNvSpPr txBox="1"/>
          <p:nvPr/>
        </p:nvSpPr>
        <p:spPr>
          <a:xfrm>
            <a:off x="8737299" y="2152977"/>
            <a:ext cx="171430" cy="16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9" name="object 209"/>
          <p:cNvSpPr txBox="1"/>
          <p:nvPr/>
        </p:nvSpPr>
        <p:spPr>
          <a:xfrm>
            <a:off x="7575655" y="2318275"/>
            <a:ext cx="171430" cy="165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8" name="object 208"/>
          <p:cNvSpPr txBox="1"/>
          <p:nvPr/>
        </p:nvSpPr>
        <p:spPr>
          <a:xfrm>
            <a:off x="7747086" y="2318275"/>
            <a:ext cx="165014" cy="165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7" name="object 207"/>
          <p:cNvSpPr txBox="1"/>
          <p:nvPr/>
        </p:nvSpPr>
        <p:spPr>
          <a:xfrm>
            <a:off x="7912101" y="2318275"/>
            <a:ext cx="165077" cy="165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6" name="object 206"/>
          <p:cNvSpPr txBox="1"/>
          <p:nvPr/>
        </p:nvSpPr>
        <p:spPr>
          <a:xfrm>
            <a:off x="8077178" y="2318275"/>
            <a:ext cx="165077" cy="165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5" name="object 205"/>
          <p:cNvSpPr txBox="1"/>
          <p:nvPr/>
        </p:nvSpPr>
        <p:spPr>
          <a:xfrm>
            <a:off x="8242256" y="2318275"/>
            <a:ext cx="165014" cy="165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4" name="object 204"/>
          <p:cNvSpPr txBox="1"/>
          <p:nvPr/>
        </p:nvSpPr>
        <p:spPr>
          <a:xfrm>
            <a:off x="8407270" y="2318275"/>
            <a:ext cx="165014" cy="165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3" name="object 203"/>
          <p:cNvSpPr txBox="1"/>
          <p:nvPr/>
        </p:nvSpPr>
        <p:spPr>
          <a:xfrm>
            <a:off x="8572285" y="2318275"/>
            <a:ext cx="165014" cy="165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2" name="object 202"/>
          <p:cNvSpPr txBox="1"/>
          <p:nvPr/>
        </p:nvSpPr>
        <p:spPr>
          <a:xfrm>
            <a:off x="8737299" y="2318275"/>
            <a:ext cx="171430" cy="165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1" name="object 201"/>
          <p:cNvSpPr txBox="1"/>
          <p:nvPr/>
        </p:nvSpPr>
        <p:spPr>
          <a:xfrm>
            <a:off x="7575655" y="2483390"/>
            <a:ext cx="171430" cy="165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0" name="object 200"/>
          <p:cNvSpPr txBox="1"/>
          <p:nvPr/>
        </p:nvSpPr>
        <p:spPr>
          <a:xfrm>
            <a:off x="7747086" y="2483390"/>
            <a:ext cx="165014" cy="165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9" name="object 199"/>
          <p:cNvSpPr txBox="1"/>
          <p:nvPr/>
        </p:nvSpPr>
        <p:spPr>
          <a:xfrm>
            <a:off x="7912101" y="2483390"/>
            <a:ext cx="165077" cy="165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8" name="object 198"/>
          <p:cNvSpPr txBox="1"/>
          <p:nvPr/>
        </p:nvSpPr>
        <p:spPr>
          <a:xfrm>
            <a:off x="8077178" y="2483390"/>
            <a:ext cx="165077" cy="165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7" name="object 197"/>
          <p:cNvSpPr txBox="1"/>
          <p:nvPr/>
        </p:nvSpPr>
        <p:spPr>
          <a:xfrm>
            <a:off x="8242256" y="2483390"/>
            <a:ext cx="165014" cy="165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6" name="object 196"/>
          <p:cNvSpPr txBox="1"/>
          <p:nvPr/>
        </p:nvSpPr>
        <p:spPr>
          <a:xfrm>
            <a:off x="8407270" y="2483390"/>
            <a:ext cx="165014" cy="165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5" name="object 195"/>
          <p:cNvSpPr txBox="1"/>
          <p:nvPr/>
        </p:nvSpPr>
        <p:spPr>
          <a:xfrm>
            <a:off x="8572285" y="2483390"/>
            <a:ext cx="165014" cy="165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4" name="object 194"/>
          <p:cNvSpPr txBox="1"/>
          <p:nvPr/>
        </p:nvSpPr>
        <p:spPr>
          <a:xfrm>
            <a:off x="8737299" y="2483390"/>
            <a:ext cx="171430" cy="165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3" name="object 193"/>
          <p:cNvSpPr txBox="1"/>
          <p:nvPr/>
        </p:nvSpPr>
        <p:spPr>
          <a:xfrm>
            <a:off x="7575655" y="2648523"/>
            <a:ext cx="171430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2" name="object 192"/>
          <p:cNvSpPr txBox="1"/>
          <p:nvPr/>
        </p:nvSpPr>
        <p:spPr>
          <a:xfrm>
            <a:off x="7747086" y="2648523"/>
            <a:ext cx="165014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1" name="object 191"/>
          <p:cNvSpPr txBox="1"/>
          <p:nvPr/>
        </p:nvSpPr>
        <p:spPr>
          <a:xfrm>
            <a:off x="7912101" y="2648523"/>
            <a:ext cx="165077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0" name="object 190"/>
          <p:cNvSpPr txBox="1"/>
          <p:nvPr/>
        </p:nvSpPr>
        <p:spPr>
          <a:xfrm>
            <a:off x="8077178" y="2648523"/>
            <a:ext cx="165077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9" name="object 189"/>
          <p:cNvSpPr txBox="1"/>
          <p:nvPr/>
        </p:nvSpPr>
        <p:spPr>
          <a:xfrm>
            <a:off x="8242256" y="2648523"/>
            <a:ext cx="165014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8" name="object 188"/>
          <p:cNvSpPr txBox="1"/>
          <p:nvPr/>
        </p:nvSpPr>
        <p:spPr>
          <a:xfrm>
            <a:off x="8407270" y="2648523"/>
            <a:ext cx="165014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7" name="object 187"/>
          <p:cNvSpPr txBox="1"/>
          <p:nvPr/>
        </p:nvSpPr>
        <p:spPr>
          <a:xfrm>
            <a:off x="8572285" y="2648523"/>
            <a:ext cx="165014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6" name="object 186"/>
          <p:cNvSpPr txBox="1"/>
          <p:nvPr/>
        </p:nvSpPr>
        <p:spPr>
          <a:xfrm>
            <a:off x="8737299" y="2648523"/>
            <a:ext cx="171430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5" name="object 185"/>
          <p:cNvSpPr txBox="1"/>
          <p:nvPr/>
        </p:nvSpPr>
        <p:spPr>
          <a:xfrm>
            <a:off x="7575655" y="2813650"/>
            <a:ext cx="171430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4" name="object 184"/>
          <p:cNvSpPr txBox="1"/>
          <p:nvPr/>
        </p:nvSpPr>
        <p:spPr>
          <a:xfrm>
            <a:off x="7747086" y="2813650"/>
            <a:ext cx="165014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3" name="object 183"/>
          <p:cNvSpPr txBox="1"/>
          <p:nvPr/>
        </p:nvSpPr>
        <p:spPr>
          <a:xfrm>
            <a:off x="7912101" y="2813650"/>
            <a:ext cx="165077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2" name="object 182"/>
          <p:cNvSpPr txBox="1"/>
          <p:nvPr/>
        </p:nvSpPr>
        <p:spPr>
          <a:xfrm>
            <a:off x="8077178" y="2813650"/>
            <a:ext cx="165077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1" name="object 181"/>
          <p:cNvSpPr txBox="1"/>
          <p:nvPr/>
        </p:nvSpPr>
        <p:spPr>
          <a:xfrm>
            <a:off x="8242256" y="2813650"/>
            <a:ext cx="165014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0" name="object 180"/>
          <p:cNvSpPr txBox="1"/>
          <p:nvPr/>
        </p:nvSpPr>
        <p:spPr>
          <a:xfrm>
            <a:off x="8407270" y="2813650"/>
            <a:ext cx="165014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9" name="object 179"/>
          <p:cNvSpPr txBox="1"/>
          <p:nvPr/>
        </p:nvSpPr>
        <p:spPr>
          <a:xfrm>
            <a:off x="8572285" y="2813650"/>
            <a:ext cx="165014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8" name="object 178"/>
          <p:cNvSpPr txBox="1"/>
          <p:nvPr/>
        </p:nvSpPr>
        <p:spPr>
          <a:xfrm>
            <a:off x="8737299" y="2813650"/>
            <a:ext cx="171430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7" name="object 177"/>
          <p:cNvSpPr txBox="1"/>
          <p:nvPr/>
        </p:nvSpPr>
        <p:spPr>
          <a:xfrm>
            <a:off x="7575655" y="2978777"/>
            <a:ext cx="171430" cy="159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6" name="object 176"/>
          <p:cNvSpPr txBox="1"/>
          <p:nvPr/>
        </p:nvSpPr>
        <p:spPr>
          <a:xfrm>
            <a:off x="7747086" y="2978777"/>
            <a:ext cx="165014" cy="159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5" name="object 175"/>
          <p:cNvSpPr txBox="1"/>
          <p:nvPr/>
        </p:nvSpPr>
        <p:spPr>
          <a:xfrm>
            <a:off x="7912101" y="2978777"/>
            <a:ext cx="165077" cy="159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4" name="object 174"/>
          <p:cNvSpPr txBox="1"/>
          <p:nvPr/>
        </p:nvSpPr>
        <p:spPr>
          <a:xfrm>
            <a:off x="8077178" y="2978777"/>
            <a:ext cx="165077" cy="159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3" name="object 173"/>
          <p:cNvSpPr txBox="1"/>
          <p:nvPr/>
        </p:nvSpPr>
        <p:spPr>
          <a:xfrm>
            <a:off x="8242256" y="2978777"/>
            <a:ext cx="165014" cy="159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2" name="object 172"/>
          <p:cNvSpPr txBox="1"/>
          <p:nvPr/>
        </p:nvSpPr>
        <p:spPr>
          <a:xfrm>
            <a:off x="8407270" y="2978777"/>
            <a:ext cx="165014" cy="159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1" name="object 171"/>
          <p:cNvSpPr txBox="1"/>
          <p:nvPr/>
        </p:nvSpPr>
        <p:spPr>
          <a:xfrm>
            <a:off x="8572285" y="2978777"/>
            <a:ext cx="165014" cy="159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0" name="object 170"/>
          <p:cNvSpPr txBox="1"/>
          <p:nvPr/>
        </p:nvSpPr>
        <p:spPr>
          <a:xfrm>
            <a:off x="8737299" y="2978777"/>
            <a:ext cx="171430" cy="1590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9" name="object 169"/>
          <p:cNvSpPr txBox="1"/>
          <p:nvPr/>
        </p:nvSpPr>
        <p:spPr>
          <a:xfrm>
            <a:off x="7575655" y="3137820"/>
            <a:ext cx="171430" cy="177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8" name="object 168"/>
          <p:cNvSpPr txBox="1"/>
          <p:nvPr/>
        </p:nvSpPr>
        <p:spPr>
          <a:xfrm>
            <a:off x="7747086" y="3137820"/>
            <a:ext cx="165014" cy="177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7" name="object 167"/>
          <p:cNvSpPr txBox="1"/>
          <p:nvPr/>
        </p:nvSpPr>
        <p:spPr>
          <a:xfrm>
            <a:off x="7912101" y="3137820"/>
            <a:ext cx="165077" cy="177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6" name="object 166"/>
          <p:cNvSpPr txBox="1"/>
          <p:nvPr/>
        </p:nvSpPr>
        <p:spPr>
          <a:xfrm>
            <a:off x="8077178" y="3137820"/>
            <a:ext cx="165077" cy="177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5" name="object 165"/>
          <p:cNvSpPr txBox="1"/>
          <p:nvPr/>
        </p:nvSpPr>
        <p:spPr>
          <a:xfrm>
            <a:off x="8242256" y="3137820"/>
            <a:ext cx="165014" cy="177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4" name="object 164"/>
          <p:cNvSpPr txBox="1"/>
          <p:nvPr/>
        </p:nvSpPr>
        <p:spPr>
          <a:xfrm>
            <a:off x="8407270" y="3137820"/>
            <a:ext cx="165014" cy="177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3" name="object 163"/>
          <p:cNvSpPr txBox="1"/>
          <p:nvPr/>
        </p:nvSpPr>
        <p:spPr>
          <a:xfrm>
            <a:off x="8572285" y="3137820"/>
            <a:ext cx="165014" cy="177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2" name="object 162"/>
          <p:cNvSpPr txBox="1"/>
          <p:nvPr/>
        </p:nvSpPr>
        <p:spPr>
          <a:xfrm>
            <a:off x="8737299" y="3137820"/>
            <a:ext cx="171430" cy="1776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1" name="object 161"/>
          <p:cNvSpPr txBox="1"/>
          <p:nvPr/>
        </p:nvSpPr>
        <p:spPr>
          <a:xfrm>
            <a:off x="5303028" y="1612889"/>
            <a:ext cx="171430" cy="171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0" name="object 160"/>
          <p:cNvSpPr txBox="1"/>
          <p:nvPr/>
        </p:nvSpPr>
        <p:spPr>
          <a:xfrm>
            <a:off x="5474459" y="1612889"/>
            <a:ext cx="165077" cy="171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9" name="object 159"/>
          <p:cNvSpPr txBox="1"/>
          <p:nvPr/>
        </p:nvSpPr>
        <p:spPr>
          <a:xfrm>
            <a:off x="5639537" y="1612889"/>
            <a:ext cx="165077" cy="171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8" name="object 158"/>
          <p:cNvSpPr txBox="1"/>
          <p:nvPr/>
        </p:nvSpPr>
        <p:spPr>
          <a:xfrm>
            <a:off x="5804614" y="1612889"/>
            <a:ext cx="165014" cy="171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7" name="object 157"/>
          <p:cNvSpPr txBox="1"/>
          <p:nvPr/>
        </p:nvSpPr>
        <p:spPr>
          <a:xfrm>
            <a:off x="5969629" y="1612889"/>
            <a:ext cx="165014" cy="171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6" name="object 156"/>
          <p:cNvSpPr txBox="1"/>
          <p:nvPr/>
        </p:nvSpPr>
        <p:spPr>
          <a:xfrm>
            <a:off x="6134643" y="1612889"/>
            <a:ext cx="165141" cy="171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5" name="object 155"/>
          <p:cNvSpPr txBox="1"/>
          <p:nvPr/>
        </p:nvSpPr>
        <p:spPr>
          <a:xfrm>
            <a:off x="6299784" y="1612889"/>
            <a:ext cx="165052" cy="171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4" name="object 154"/>
          <p:cNvSpPr txBox="1"/>
          <p:nvPr/>
        </p:nvSpPr>
        <p:spPr>
          <a:xfrm>
            <a:off x="6464836" y="1612889"/>
            <a:ext cx="171341" cy="171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3" name="object 153"/>
          <p:cNvSpPr txBox="1"/>
          <p:nvPr/>
        </p:nvSpPr>
        <p:spPr>
          <a:xfrm>
            <a:off x="5303028" y="1784480"/>
            <a:ext cx="171430" cy="165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2" name="object 152"/>
          <p:cNvSpPr txBox="1"/>
          <p:nvPr/>
        </p:nvSpPr>
        <p:spPr>
          <a:xfrm>
            <a:off x="5474459" y="1784480"/>
            <a:ext cx="165077" cy="165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1" name="object 151"/>
          <p:cNvSpPr txBox="1"/>
          <p:nvPr/>
        </p:nvSpPr>
        <p:spPr>
          <a:xfrm>
            <a:off x="5639537" y="1784480"/>
            <a:ext cx="165077" cy="165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0" name="object 150"/>
          <p:cNvSpPr txBox="1"/>
          <p:nvPr/>
        </p:nvSpPr>
        <p:spPr>
          <a:xfrm>
            <a:off x="5804614" y="1784480"/>
            <a:ext cx="165014" cy="165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9" name="object 149"/>
          <p:cNvSpPr txBox="1"/>
          <p:nvPr/>
        </p:nvSpPr>
        <p:spPr>
          <a:xfrm>
            <a:off x="5969629" y="1784480"/>
            <a:ext cx="165014" cy="165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8" name="object 148"/>
          <p:cNvSpPr txBox="1"/>
          <p:nvPr/>
        </p:nvSpPr>
        <p:spPr>
          <a:xfrm>
            <a:off x="6134643" y="1784480"/>
            <a:ext cx="165141" cy="165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7" name="object 147"/>
          <p:cNvSpPr txBox="1"/>
          <p:nvPr/>
        </p:nvSpPr>
        <p:spPr>
          <a:xfrm>
            <a:off x="6299784" y="1784480"/>
            <a:ext cx="165052" cy="165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6" name="object 146"/>
          <p:cNvSpPr txBox="1"/>
          <p:nvPr/>
        </p:nvSpPr>
        <p:spPr>
          <a:xfrm>
            <a:off x="6464836" y="1784480"/>
            <a:ext cx="171341" cy="1651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5" name="object 145"/>
          <p:cNvSpPr txBox="1"/>
          <p:nvPr/>
        </p:nvSpPr>
        <p:spPr>
          <a:xfrm>
            <a:off x="5303028" y="1949671"/>
            <a:ext cx="171430" cy="171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4" name="object 144"/>
          <p:cNvSpPr txBox="1"/>
          <p:nvPr/>
        </p:nvSpPr>
        <p:spPr>
          <a:xfrm>
            <a:off x="5474459" y="1949671"/>
            <a:ext cx="165077" cy="171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3" name="object 143"/>
          <p:cNvSpPr txBox="1"/>
          <p:nvPr/>
        </p:nvSpPr>
        <p:spPr>
          <a:xfrm>
            <a:off x="5639537" y="1949671"/>
            <a:ext cx="165077" cy="171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2" name="object 142"/>
          <p:cNvSpPr txBox="1"/>
          <p:nvPr/>
        </p:nvSpPr>
        <p:spPr>
          <a:xfrm>
            <a:off x="5804614" y="1949671"/>
            <a:ext cx="165014" cy="171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1" name="object 141"/>
          <p:cNvSpPr txBox="1"/>
          <p:nvPr/>
        </p:nvSpPr>
        <p:spPr>
          <a:xfrm>
            <a:off x="5969629" y="1949671"/>
            <a:ext cx="165014" cy="171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0" name="object 140"/>
          <p:cNvSpPr txBox="1"/>
          <p:nvPr/>
        </p:nvSpPr>
        <p:spPr>
          <a:xfrm>
            <a:off x="6134643" y="1949671"/>
            <a:ext cx="165141" cy="171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9" name="object 139"/>
          <p:cNvSpPr txBox="1"/>
          <p:nvPr/>
        </p:nvSpPr>
        <p:spPr>
          <a:xfrm>
            <a:off x="6299784" y="1949671"/>
            <a:ext cx="165052" cy="171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8" name="object 138"/>
          <p:cNvSpPr txBox="1"/>
          <p:nvPr/>
        </p:nvSpPr>
        <p:spPr>
          <a:xfrm>
            <a:off x="6464836" y="1949671"/>
            <a:ext cx="171341" cy="171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7" name="object 137"/>
          <p:cNvSpPr txBox="1"/>
          <p:nvPr/>
        </p:nvSpPr>
        <p:spPr>
          <a:xfrm>
            <a:off x="5303028" y="2121199"/>
            <a:ext cx="171430" cy="158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6" name="object 136"/>
          <p:cNvSpPr txBox="1"/>
          <p:nvPr/>
        </p:nvSpPr>
        <p:spPr>
          <a:xfrm>
            <a:off x="5474459" y="2121199"/>
            <a:ext cx="165077" cy="158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5" name="object 135"/>
          <p:cNvSpPr txBox="1"/>
          <p:nvPr/>
        </p:nvSpPr>
        <p:spPr>
          <a:xfrm>
            <a:off x="5639537" y="2121199"/>
            <a:ext cx="165077" cy="158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4" name="object 134"/>
          <p:cNvSpPr txBox="1"/>
          <p:nvPr/>
        </p:nvSpPr>
        <p:spPr>
          <a:xfrm>
            <a:off x="5804614" y="2121199"/>
            <a:ext cx="165014" cy="158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3" name="object 133"/>
          <p:cNvSpPr txBox="1"/>
          <p:nvPr/>
        </p:nvSpPr>
        <p:spPr>
          <a:xfrm>
            <a:off x="5969629" y="2121199"/>
            <a:ext cx="165014" cy="158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2" name="object 132"/>
          <p:cNvSpPr txBox="1"/>
          <p:nvPr/>
        </p:nvSpPr>
        <p:spPr>
          <a:xfrm>
            <a:off x="6134643" y="2121199"/>
            <a:ext cx="165141" cy="158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1" name="object 131"/>
          <p:cNvSpPr txBox="1"/>
          <p:nvPr/>
        </p:nvSpPr>
        <p:spPr>
          <a:xfrm>
            <a:off x="6299784" y="2121199"/>
            <a:ext cx="165052" cy="158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0" name="object 130"/>
          <p:cNvSpPr txBox="1"/>
          <p:nvPr/>
        </p:nvSpPr>
        <p:spPr>
          <a:xfrm>
            <a:off x="6464836" y="2121199"/>
            <a:ext cx="171341" cy="158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9" name="object 129"/>
          <p:cNvSpPr txBox="1"/>
          <p:nvPr/>
        </p:nvSpPr>
        <p:spPr>
          <a:xfrm>
            <a:off x="5303028" y="2280052"/>
            <a:ext cx="171430" cy="165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8" name="object 128"/>
          <p:cNvSpPr txBox="1"/>
          <p:nvPr/>
        </p:nvSpPr>
        <p:spPr>
          <a:xfrm>
            <a:off x="5474459" y="2280052"/>
            <a:ext cx="165077" cy="165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7" name="object 127"/>
          <p:cNvSpPr txBox="1"/>
          <p:nvPr/>
        </p:nvSpPr>
        <p:spPr>
          <a:xfrm>
            <a:off x="5639537" y="2280052"/>
            <a:ext cx="165077" cy="165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6" name="object 126"/>
          <p:cNvSpPr txBox="1"/>
          <p:nvPr/>
        </p:nvSpPr>
        <p:spPr>
          <a:xfrm>
            <a:off x="5804614" y="2280052"/>
            <a:ext cx="165014" cy="165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5" name="object 125"/>
          <p:cNvSpPr txBox="1"/>
          <p:nvPr/>
        </p:nvSpPr>
        <p:spPr>
          <a:xfrm>
            <a:off x="5969629" y="2280052"/>
            <a:ext cx="165014" cy="165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4" name="object 124"/>
          <p:cNvSpPr txBox="1"/>
          <p:nvPr/>
        </p:nvSpPr>
        <p:spPr>
          <a:xfrm>
            <a:off x="6134643" y="2280052"/>
            <a:ext cx="165141" cy="165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3" name="object 123"/>
          <p:cNvSpPr txBox="1"/>
          <p:nvPr/>
        </p:nvSpPr>
        <p:spPr>
          <a:xfrm>
            <a:off x="6299784" y="2280052"/>
            <a:ext cx="165052" cy="165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2" name="object 122"/>
          <p:cNvSpPr txBox="1"/>
          <p:nvPr/>
        </p:nvSpPr>
        <p:spPr>
          <a:xfrm>
            <a:off x="6464836" y="2280052"/>
            <a:ext cx="171341" cy="1652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1" name="object 121"/>
          <p:cNvSpPr txBox="1"/>
          <p:nvPr/>
        </p:nvSpPr>
        <p:spPr>
          <a:xfrm>
            <a:off x="5303028" y="2445305"/>
            <a:ext cx="171430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0" name="object 120"/>
          <p:cNvSpPr txBox="1"/>
          <p:nvPr/>
        </p:nvSpPr>
        <p:spPr>
          <a:xfrm>
            <a:off x="5474459" y="2445305"/>
            <a:ext cx="165077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9" name="object 119"/>
          <p:cNvSpPr txBox="1"/>
          <p:nvPr/>
        </p:nvSpPr>
        <p:spPr>
          <a:xfrm>
            <a:off x="5639537" y="2445305"/>
            <a:ext cx="165077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8" name="object 118"/>
          <p:cNvSpPr txBox="1"/>
          <p:nvPr/>
        </p:nvSpPr>
        <p:spPr>
          <a:xfrm>
            <a:off x="5804614" y="2445305"/>
            <a:ext cx="165014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7" name="object 117"/>
          <p:cNvSpPr txBox="1"/>
          <p:nvPr/>
        </p:nvSpPr>
        <p:spPr>
          <a:xfrm>
            <a:off x="5969629" y="2445305"/>
            <a:ext cx="165014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6" name="object 116"/>
          <p:cNvSpPr txBox="1"/>
          <p:nvPr/>
        </p:nvSpPr>
        <p:spPr>
          <a:xfrm>
            <a:off x="6134643" y="2445305"/>
            <a:ext cx="165141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5" name="object 115"/>
          <p:cNvSpPr txBox="1"/>
          <p:nvPr/>
        </p:nvSpPr>
        <p:spPr>
          <a:xfrm>
            <a:off x="6299784" y="2445305"/>
            <a:ext cx="165052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4" name="object 114"/>
          <p:cNvSpPr txBox="1"/>
          <p:nvPr/>
        </p:nvSpPr>
        <p:spPr>
          <a:xfrm>
            <a:off x="6464836" y="2445305"/>
            <a:ext cx="171341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3" name="object 113"/>
          <p:cNvSpPr txBox="1"/>
          <p:nvPr/>
        </p:nvSpPr>
        <p:spPr>
          <a:xfrm>
            <a:off x="5303028" y="2610432"/>
            <a:ext cx="171430" cy="158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2" name="object 112"/>
          <p:cNvSpPr txBox="1"/>
          <p:nvPr/>
        </p:nvSpPr>
        <p:spPr>
          <a:xfrm>
            <a:off x="5474459" y="2610432"/>
            <a:ext cx="165077" cy="158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1" name="object 111"/>
          <p:cNvSpPr txBox="1"/>
          <p:nvPr/>
        </p:nvSpPr>
        <p:spPr>
          <a:xfrm>
            <a:off x="5639537" y="2610432"/>
            <a:ext cx="165077" cy="158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0" name="object 110"/>
          <p:cNvSpPr txBox="1"/>
          <p:nvPr/>
        </p:nvSpPr>
        <p:spPr>
          <a:xfrm>
            <a:off x="5804614" y="2610432"/>
            <a:ext cx="165014" cy="158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9" name="object 109"/>
          <p:cNvSpPr txBox="1"/>
          <p:nvPr/>
        </p:nvSpPr>
        <p:spPr>
          <a:xfrm>
            <a:off x="5969629" y="2610432"/>
            <a:ext cx="165014" cy="158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8" name="object 108"/>
          <p:cNvSpPr txBox="1"/>
          <p:nvPr/>
        </p:nvSpPr>
        <p:spPr>
          <a:xfrm>
            <a:off x="6134643" y="2610432"/>
            <a:ext cx="165141" cy="158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7" name="object 107"/>
          <p:cNvSpPr txBox="1"/>
          <p:nvPr/>
        </p:nvSpPr>
        <p:spPr>
          <a:xfrm>
            <a:off x="6299784" y="2610432"/>
            <a:ext cx="165052" cy="158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6" name="object 106"/>
          <p:cNvSpPr txBox="1"/>
          <p:nvPr/>
        </p:nvSpPr>
        <p:spPr>
          <a:xfrm>
            <a:off x="6464836" y="2610432"/>
            <a:ext cx="171341" cy="158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5" name="object 105"/>
          <p:cNvSpPr txBox="1"/>
          <p:nvPr/>
        </p:nvSpPr>
        <p:spPr>
          <a:xfrm>
            <a:off x="5303028" y="2769171"/>
            <a:ext cx="171430" cy="171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4" name="object 104"/>
          <p:cNvSpPr txBox="1"/>
          <p:nvPr/>
        </p:nvSpPr>
        <p:spPr>
          <a:xfrm>
            <a:off x="5474459" y="2769171"/>
            <a:ext cx="165077" cy="171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3" name="object 103"/>
          <p:cNvSpPr txBox="1"/>
          <p:nvPr/>
        </p:nvSpPr>
        <p:spPr>
          <a:xfrm>
            <a:off x="5639537" y="2769171"/>
            <a:ext cx="165077" cy="171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2" name="object 102"/>
          <p:cNvSpPr txBox="1"/>
          <p:nvPr/>
        </p:nvSpPr>
        <p:spPr>
          <a:xfrm>
            <a:off x="5804614" y="2769171"/>
            <a:ext cx="165014" cy="171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1" name="object 101"/>
          <p:cNvSpPr txBox="1"/>
          <p:nvPr/>
        </p:nvSpPr>
        <p:spPr>
          <a:xfrm>
            <a:off x="5969629" y="2769171"/>
            <a:ext cx="165014" cy="171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0" name="object 100"/>
          <p:cNvSpPr txBox="1"/>
          <p:nvPr/>
        </p:nvSpPr>
        <p:spPr>
          <a:xfrm>
            <a:off x="6134643" y="2769171"/>
            <a:ext cx="165141" cy="171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9" name="object 99"/>
          <p:cNvSpPr txBox="1"/>
          <p:nvPr/>
        </p:nvSpPr>
        <p:spPr>
          <a:xfrm>
            <a:off x="6299784" y="2769171"/>
            <a:ext cx="165052" cy="171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8" name="object 98"/>
          <p:cNvSpPr txBox="1"/>
          <p:nvPr/>
        </p:nvSpPr>
        <p:spPr>
          <a:xfrm>
            <a:off x="6464836" y="2769171"/>
            <a:ext cx="171341" cy="171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7" name="object 97"/>
          <p:cNvSpPr txBox="1"/>
          <p:nvPr/>
        </p:nvSpPr>
        <p:spPr>
          <a:xfrm>
            <a:off x="5303028" y="2940699"/>
            <a:ext cx="171430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6" name="object 96"/>
          <p:cNvSpPr txBox="1"/>
          <p:nvPr/>
        </p:nvSpPr>
        <p:spPr>
          <a:xfrm>
            <a:off x="5474459" y="2940699"/>
            <a:ext cx="165077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5" name="object 95"/>
          <p:cNvSpPr txBox="1"/>
          <p:nvPr/>
        </p:nvSpPr>
        <p:spPr>
          <a:xfrm>
            <a:off x="5639537" y="2940699"/>
            <a:ext cx="165077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4" name="object 94"/>
          <p:cNvSpPr txBox="1"/>
          <p:nvPr/>
        </p:nvSpPr>
        <p:spPr>
          <a:xfrm>
            <a:off x="5804614" y="2940699"/>
            <a:ext cx="165014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3" name="object 93"/>
          <p:cNvSpPr txBox="1"/>
          <p:nvPr/>
        </p:nvSpPr>
        <p:spPr>
          <a:xfrm>
            <a:off x="5969629" y="2940699"/>
            <a:ext cx="165014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2" name="object 92"/>
          <p:cNvSpPr txBox="1"/>
          <p:nvPr/>
        </p:nvSpPr>
        <p:spPr>
          <a:xfrm>
            <a:off x="6134643" y="2940699"/>
            <a:ext cx="165141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1" name="object 91"/>
          <p:cNvSpPr txBox="1"/>
          <p:nvPr/>
        </p:nvSpPr>
        <p:spPr>
          <a:xfrm>
            <a:off x="6299784" y="2940699"/>
            <a:ext cx="165052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0" name="object 90"/>
          <p:cNvSpPr txBox="1"/>
          <p:nvPr/>
        </p:nvSpPr>
        <p:spPr>
          <a:xfrm>
            <a:off x="6464836" y="2940699"/>
            <a:ext cx="171341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9" name="object 89"/>
          <p:cNvSpPr txBox="1"/>
          <p:nvPr/>
        </p:nvSpPr>
        <p:spPr>
          <a:xfrm>
            <a:off x="5303028" y="3105826"/>
            <a:ext cx="171430" cy="171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8" name="object 88"/>
          <p:cNvSpPr txBox="1"/>
          <p:nvPr/>
        </p:nvSpPr>
        <p:spPr>
          <a:xfrm>
            <a:off x="5474459" y="3105826"/>
            <a:ext cx="165077" cy="171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7" name="object 87"/>
          <p:cNvSpPr txBox="1"/>
          <p:nvPr/>
        </p:nvSpPr>
        <p:spPr>
          <a:xfrm>
            <a:off x="5639537" y="3105826"/>
            <a:ext cx="165077" cy="171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6" name="object 86"/>
          <p:cNvSpPr txBox="1"/>
          <p:nvPr/>
        </p:nvSpPr>
        <p:spPr>
          <a:xfrm>
            <a:off x="5804614" y="3105826"/>
            <a:ext cx="165014" cy="171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5" name="object 85"/>
          <p:cNvSpPr txBox="1"/>
          <p:nvPr/>
        </p:nvSpPr>
        <p:spPr>
          <a:xfrm>
            <a:off x="5969629" y="3105826"/>
            <a:ext cx="165014" cy="171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4" name="object 84"/>
          <p:cNvSpPr txBox="1"/>
          <p:nvPr/>
        </p:nvSpPr>
        <p:spPr>
          <a:xfrm>
            <a:off x="6134643" y="3105826"/>
            <a:ext cx="165141" cy="171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3" name="object 83"/>
          <p:cNvSpPr txBox="1"/>
          <p:nvPr/>
        </p:nvSpPr>
        <p:spPr>
          <a:xfrm>
            <a:off x="6299784" y="3105826"/>
            <a:ext cx="165052" cy="171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2" name="object 82"/>
          <p:cNvSpPr txBox="1"/>
          <p:nvPr/>
        </p:nvSpPr>
        <p:spPr>
          <a:xfrm>
            <a:off x="6464836" y="3105826"/>
            <a:ext cx="171341" cy="1715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1" name="object 81"/>
          <p:cNvSpPr txBox="1"/>
          <p:nvPr/>
        </p:nvSpPr>
        <p:spPr>
          <a:xfrm>
            <a:off x="3068874" y="1600099"/>
            <a:ext cx="171284" cy="177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0" name="object 80"/>
          <p:cNvSpPr txBox="1"/>
          <p:nvPr/>
        </p:nvSpPr>
        <p:spPr>
          <a:xfrm>
            <a:off x="3240159" y="1600099"/>
            <a:ext cx="165033" cy="177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9" name="object 79"/>
          <p:cNvSpPr txBox="1"/>
          <p:nvPr/>
        </p:nvSpPr>
        <p:spPr>
          <a:xfrm>
            <a:off x="3405193" y="1600099"/>
            <a:ext cx="165033" cy="177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8" name="object 78"/>
          <p:cNvSpPr txBox="1"/>
          <p:nvPr/>
        </p:nvSpPr>
        <p:spPr>
          <a:xfrm>
            <a:off x="3570226" y="1600099"/>
            <a:ext cx="165026" cy="177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7" name="object 77"/>
          <p:cNvSpPr txBox="1"/>
          <p:nvPr/>
        </p:nvSpPr>
        <p:spPr>
          <a:xfrm>
            <a:off x="3735253" y="1600099"/>
            <a:ext cx="165033" cy="177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6" name="object 76"/>
          <p:cNvSpPr txBox="1"/>
          <p:nvPr/>
        </p:nvSpPr>
        <p:spPr>
          <a:xfrm>
            <a:off x="3900286" y="1600099"/>
            <a:ext cx="165033" cy="177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5" name="object 75"/>
          <p:cNvSpPr txBox="1"/>
          <p:nvPr/>
        </p:nvSpPr>
        <p:spPr>
          <a:xfrm>
            <a:off x="4065320" y="1600099"/>
            <a:ext cx="165026" cy="177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4" name="object 74"/>
          <p:cNvSpPr txBox="1"/>
          <p:nvPr/>
        </p:nvSpPr>
        <p:spPr>
          <a:xfrm>
            <a:off x="4230347" y="1600099"/>
            <a:ext cx="171589" cy="177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3" name="object 73"/>
          <p:cNvSpPr txBox="1"/>
          <p:nvPr/>
        </p:nvSpPr>
        <p:spPr>
          <a:xfrm>
            <a:off x="3068874" y="1778028"/>
            <a:ext cx="171284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2" name="object 72"/>
          <p:cNvSpPr txBox="1"/>
          <p:nvPr/>
        </p:nvSpPr>
        <p:spPr>
          <a:xfrm>
            <a:off x="3240159" y="1778028"/>
            <a:ext cx="165033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1" name="object 71"/>
          <p:cNvSpPr txBox="1"/>
          <p:nvPr/>
        </p:nvSpPr>
        <p:spPr>
          <a:xfrm>
            <a:off x="3405193" y="1778028"/>
            <a:ext cx="165033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0" name="object 70"/>
          <p:cNvSpPr txBox="1"/>
          <p:nvPr/>
        </p:nvSpPr>
        <p:spPr>
          <a:xfrm>
            <a:off x="3570226" y="1778028"/>
            <a:ext cx="165026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9" name="object 69"/>
          <p:cNvSpPr txBox="1"/>
          <p:nvPr/>
        </p:nvSpPr>
        <p:spPr>
          <a:xfrm>
            <a:off x="3735253" y="1778028"/>
            <a:ext cx="165033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8" name="object 68"/>
          <p:cNvSpPr txBox="1"/>
          <p:nvPr/>
        </p:nvSpPr>
        <p:spPr>
          <a:xfrm>
            <a:off x="3900286" y="1778028"/>
            <a:ext cx="165033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7" name="object 67"/>
          <p:cNvSpPr txBox="1"/>
          <p:nvPr/>
        </p:nvSpPr>
        <p:spPr>
          <a:xfrm>
            <a:off x="4065320" y="1778028"/>
            <a:ext cx="165026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6" name="object 66"/>
          <p:cNvSpPr txBox="1"/>
          <p:nvPr/>
        </p:nvSpPr>
        <p:spPr>
          <a:xfrm>
            <a:off x="4230347" y="1778028"/>
            <a:ext cx="171589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5" name="object 65"/>
          <p:cNvSpPr txBox="1"/>
          <p:nvPr/>
        </p:nvSpPr>
        <p:spPr>
          <a:xfrm>
            <a:off x="3068874" y="1943155"/>
            <a:ext cx="171284" cy="159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4" name="object 64"/>
          <p:cNvSpPr txBox="1"/>
          <p:nvPr/>
        </p:nvSpPr>
        <p:spPr>
          <a:xfrm>
            <a:off x="3240159" y="1943155"/>
            <a:ext cx="165033" cy="159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3" name="object 63"/>
          <p:cNvSpPr txBox="1"/>
          <p:nvPr/>
        </p:nvSpPr>
        <p:spPr>
          <a:xfrm>
            <a:off x="3405193" y="1943155"/>
            <a:ext cx="165033" cy="159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2" name="object 62"/>
          <p:cNvSpPr txBox="1"/>
          <p:nvPr/>
        </p:nvSpPr>
        <p:spPr>
          <a:xfrm>
            <a:off x="3570226" y="1943155"/>
            <a:ext cx="165026" cy="159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1" name="object 61"/>
          <p:cNvSpPr txBox="1"/>
          <p:nvPr/>
        </p:nvSpPr>
        <p:spPr>
          <a:xfrm>
            <a:off x="3735253" y="1943155"/>
            <a:ext cx="165033" cy="159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0" name="object 60"/>
          <p:cNvSpPr txBox="1"/>
          <p:nvPr/>
        </p:nvSpPr>
        <p:spPr>
          <a:xfrm>
            <a:off x="3900286" y="1943155"/>
            <a:ext cx="165033" cy="159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4065320" y="1943155"/>
            <a:ext cx="165026" cy="159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4230347" y="1943155"/>
            <a:ext cx="171589" cy="1591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3068874" y="2102261"/>
            <a:ext cx="171284" cy="165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6" name="object 56"/>
          <p:cNvSpPr txBox="1"/>
          <p:nvPr/>
        </p:nvSpPr>
        <p:spPr>
          <a:xfrm>
            <a:off x="3240159" y="2102261"/>
            <a:ext cx="165033" cy="165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5" name="object 55"/>
          <p:cNvSpPr txBox="1"/>
          <p:nvPr/>
        </p:nvSpPr>
        <p:spPr>
          <a:xfrm>
            <a:off x="3405193" y="2102261"/>
            <a:ext cx="165033" cy="165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4" name="object 54"/>
          <p:cNvSpPr txBox="1"/>
          <p:nvPr/>
        </p:nvSpPr>
        <p:spPr>
          <a:xfrm>
            <a:off x="3570226" y="2102261"/>
            <a:ext cx="165026" cy="165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53"/>
          <p:cNvSpPr txBox="1"/>
          <p:nvPr/>
        </p:nvSpPr>
        <p:spPr>
          <a:xfrm>
            <a:off x="3735253" y="2102261"/>
            <a:ext cx="165033" cy="165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" name="object 52"/>
          <p:cNvSpPr txBox="1"/>
          <p:nvPr/>
        </p:nvSpPr>
        <p:spPr>
          <a:xfrm>
            <a:off x="3900286" y="2102261"/>
            <a:ext cx="165033" cy="165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" name="object 51"/>
          <p:cNvSpPr txBox="1"/>
          <p:nvPr/>
        </p:nvSpPr>
        <p:spPr>
          <a:xfrm>
            <a:off x="4065320" y="2102261"/>
            <a:ext cx="165026" cy="165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4230347" y="2102261"/>
            <a:ext cx="171589" cy="165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3068874" y="2267382"/>
            <a:ext cx="171284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3240159" y="2267382"/>
            <a:ext cx="165033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3405193" y="2267382"/>
            <a:ext cx="165033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3570226" y="2267382"/>
            <a:ext cx="165026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3735253" y="2267382"/>
            <a:ext cx="165033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3900286" y="2267382"/>
            <a:ext cx="165033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4065320" y="2267382"/>
            <a:ext cx="165026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2" name="object 42"/>
          <p:cNvSpPr txBox="1"/>
          <p:nvPr/>
        </p:nvSpPr>
        <p:spPr>
          <a:xfrm>
            <a:off x="4230347" y="2267382"/>
            <a:ext cx="171589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3068874" y="2432509"/>
            <a:ext cx="171284" cy="165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3240159" y="2432509"/>
            <a:ext cx="165033" cy="165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3405193" y="2432509"/>
            <a:ext cx="165033" cy="165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3570226" y="2432509"/>
            <a:ext cx="165026" cy="165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3735253" y="2432509"/>
            <a:ext cx="165033" cy="165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3900286" y="2432509"/>
            <a:ext cx="165033" cy="165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4065320" y="2432509"/>
            <a:ext cx="165026" cy="165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4230347" y="2432509"/>
            <a:ext cx="171589" cy="1651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3068874" y="2597643"/>
            <a:ext cx="171284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3240159" y="2597643"/>
            <a:ext cx="165033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3405193" y="2597643"/>
            <a:ext cx="165033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3570226" y="2597643"/>
            <a:ext cx="165026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3735253" y="2597643"/>
            <a:ext cx="165033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3900286" y="2597643"/>
            <a:ext cx="165033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4065320" y="2597643"/>
            <a:ext cx="165026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4230347" y="2597643"/>
            <a:ext cx="171589" cy="1651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3068874" y="2762770"/>
            <a:ext cx="171284" cy="159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3240159" y="2762770"/>
            <a:ext cx="165033" cy="159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3405193" y="2762770"/>
            <a:ext cx="165033" cy="159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3570226" y="2762770"/>
            <a:ext cx="165026" cy="159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3735253" y="2762770"/>
            <a:ext cx="165033" cy="159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3900286" y="2762770"/>
            <a:ext cx="165033" cy="159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4065320" y="2762770"/>
            <a:ext cx="165026" cy="159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4230347" y="2762770"/>
            <a:ext cx="171589" cy="1590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3068874" y="2921799"/>
            <a:ext cx="171284" cy="165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3240159" y="2921799"/>
            <a:ext cx="165033" cy="165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3405193" y="2921799"/>
            <a:ext cx="165033" cy="165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570226" y="2921799"/>
            <a:ext cx="165026" cy="165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3735253" y="2921799"/>
            <a:ext cx="165033" cy="165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3900286" y="2921799"/>
            <a:ext cx="165033" cy="165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4065320" y="2921799"/>
            <a:ext cx="165026" cy="165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4230347" y="2921799"/>
            <a:ext cx="171589" cy="1651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068874" y="3086939"/>
            <a:ext cx="171284" cy="177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240159" y="3086939"/>
            <a:ext cx="165033" cy="177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405193" y="3086939"/>
            <a:ext cx="165033" cy="177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570226" y="3086939"/>
            <a:ext cx="165026" cy="177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735253" y="3086939"/>
            <a:ext cx="165033" cy="177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900286" y="3086939"/>
            <a:ext cx="165033" cy="177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065320" y="3086939"/>
            <a:ext cx="165026" cy="177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230347" y="3086939"/>
            <a:ext cx="171589" cy="177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9058437" y="940500"/>
            <a:ext cx="677222" cy="303009"/>
          </a:xfrm>
          <a:custGeom>
            <a:avLst/>
            <a:gdLst/>
            <a:ahLst/>
            <a:cxnLst/>
            <a:rect l="l" t="t" r="r" b="b"/>
            <a:pathLst>
              <a:path w="677222" h="303009">
                <a:moveTo>
                  <a:pt x="677222" y="285221"/>
                </a:moveTo>
                <a:lnTo>
                  <a:pt x="639220" y="39210"/>
                </a:lnTo>
                <a:lnTo>
                  <a:pt x="500610" y="0"/>
                </a:lnTo>
                <a:lnTo>
                  <a:pt x="447555" y="721"/>
                </a:lnTo>
                <a:lnTo>
                  <a:pt x="390840" y="1491"/>
                </a:lnTo>
                <a:lnTo>
                  <a:pt x="235555" y="12055"/>
                </a:lnTo>
                <a:lnTo>
                  <a:pt x="32650" y="25859"/>
                </a:lnTo>
                <a:lnTo>
                  <a:pt x="11011" y="33051"/>
                </a:lnTo>
                <a:lnTo>
                  <a:pt x="1060" y="44913"/>
                </a:lnTo>
                <a:lnTo>
                  <a:pt x="924" y="45483"/>
                </a:lnTo>
              </a:path>
              <a:path w="677222" h="303009">
                <a:moveTo>
                  <a:pt x="924" y="52675"/>
                </a:moveTo>
                <a:lnTo>
                  <a:pt x="1848" y="55965"/>
                </a:lnTo>
                <a:lnTo>
                  <a:pt x="3811" y="58911"/>
                </a:lnTo>
                <a:lnTo>
                  <a:pt x="8162" y="61780"/>
                </a:lnTo>
                <a:lnTo>
                  <a:pt x="8894" y="62006"/>
                </a:lnTo>
                <a:lnTo>
                  <a:pt x="15824" y="64151"/>
                </a:lnTo>
                <a:lnTo>
                  <a:pt x="22227" y="65757"/>
                </a:lnTo>
                <a:lnTo>
                  <a:pt x="23602" y="66102"/>
                </a:lnTo>
                <a:lnTo>
                  <a:pt x="24449" y="66323"/>
                </a:lnTo>
                <a:lnTo>
                  <a:pt x="28876" y="67479"/>
                </a:lnTo>
                <a:lnTo>
                  <a:pt x="198307" y="67479"/>
                </a:lnTo>
                <a:lnTo>
                  <a:pt x="367738" y="67479"/>
                </a:lnTo>
                <a:lnTo>
                  <a:pt x="380213" y="270876"/>
                </a:lnTo>
                <a:lnTo>
                  <a:pt x="426955" y="299604"/>
                </a:lnTo>
                <a:lnTo>
                  <a:pt x="592555" y="303009"/>
                </a:lnTo>
                <a:lnTo>
                  <a:pt x="677222" y="285221"/>
                </a:lnTo>
              </a:path>
              <a:path w="677222" h="303009">
                <a:moveTo>
                  <a:pt x="924" y="45483"/>
                </a:moveTo>
                <a:lnTo>
                  <a:pt x="0" y="49347"/>
                </a:lnTo>
                <a:lnTo>
                  <a:pt x="924" y="52675"/>
                </a:lnTo>
              </a:path>
            </a:pathLst>
          </a:custGeom>
          <a:ln w="75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42074" y="1009434"/>
            <a:ext cx="42814" cy="214451"/>
          </a:xfrm>
          <a:custGeom>
            <a:avLst/>
            <a:gdLst/>
            <a:ahLst/>
            <a:cxnLst/>
            <a:rect l="l" t="t" r="r" b="b"/>
            <a:pathLst>
              <a:path w="42814" h="214451">
                <a:moveTo>
                  <a:pt x="42814" y="0"/>
                </a:moveTo>
                <a:lnTo>
                  <a:pt x="0" y="212538"/>
                </a:lnTo>
                <a:lnTo>
                  <a:pt x="32188" y="214451"/>
                </a:lnTo>
                <a:lnTo>
                  <a:pt x="42814" y="0"/>
                </a:lnTo>
                <a:close/>
              </a:path>
            </a:pathLst>
          </a:custGeom>
          <a:solidFill>
            <a:srgbClr val="5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42074" y="1009434"/>
            <a:ext cx="42814" cy="214451"/>
          </a:xfrm>
          <a:custGeom>
            <a:avLst/>
            <a:gdLst/>
            <a:ahLst/>
            <a:cxnLst/>
            <a:rect l="l" t="t" r="r" b="b"/>
            <a:pathLst>
              <a:path w="42814" h="214451">
                <a:moveTo>
                  <a:pt x="42814" y="0"/>
                </a:moveTo>
                <a:lnTo>
                  <a:pt x="0" y="212538"/>
                </a:lnTo>
                <a:lnTo>
                  <a:pt x="32188" y="214451"/>
                </a:lnTo>
                <a:lnTo>
                  <a:pt x="42814" y="0"/>
                </a:lnTo>
              </a:path>
            </a:pathLst>
          </a:custGeom>
          <a:ln w="75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18579" y="1145847"/>
            <a:ext cx="94870" cy="100493"/>
          </a:xfrm>
          <a:custGeom>
            <a:avLst/>
            <a:gdLst/>
            <a:ahLst/>
            <a:cxnLst/>
            <a:rect l="l" t="t" r="r" b="b"/>
            <a:pathLst>
              <a:path w="94870" h="100493">
                <a:moveTo>
                  <a:pt x="94870" y="90929"/>
                </a:moveTo>
                <a:lnTo>
                  <a:pt x="11127" y="0"/>
                </a:lnTo>
                <a:lnTo>
                  <a:pt x="2320" y="8295"/>
                </a:lnTo>
                <a:lnTo>
                  <a:pt x="0" y="10481"/>
                </a:lnTo>
                <a:lnTo>
                  <a:pt x="39532" y="52452"/>
                </a:lnTo>
                <a:lnTo>
                  <a:pt x="84782" y="100493"/>
                </a:lnTo>
                <a:lnTo>
                  <a:pt x="94870" y="90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18579" y="1145847"/>
            <a:ext cx="94870" cy="100493"/>
          </a:xfrm>
          <a:custGeom>
            <a:avLst/>
            <a:gdLst/>
            <a:ahLst/>
            <a:cxnLst/>
            <a:rect l="l" t="t" r="r" b="b"/>
            <a:pathLst>
              <a:path w="94870" h="100493">
                <a:moveTo>
                  <a:pt x="94870" y="90929"/>
                </a:moveTo>
                <a:lnTo>
                  <a:pt x="11127" y="0"/>
                </a:lnTo>
                <a:lnTo>
                  <a:pt x="2320" y="8295"/>
                </a:lnTo>
                <a:lnTo>
                  <a:pt x="0" y="10481"/>
                </a:lnTo>
                <a:lnTo>
                  <a:pt x="39532" y="52452"/>
                </a:lnTo>
                <a:lnTo>
                  <a:pt x="84782" y="100493"/>
                </a:lnTo>
                <a:lnTo>
                  <a:pt x="94870" y="90929"/>
                </a:lnTo>
              </a:path>
            </a:pathLst>
          </a:custGeom>
          <a:ln w="756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27636" y="1003658"/>
            <a:ext cx="58677" cy="225927"/>
          </a:xfrm>
          <a:custGeom>
            <a:avLst/>
            <a:gdLst/>
            <a:ahLst/>
            <a:cxnLst/>
            <a:rect l="l" t="t" r="r" b="b"/>
            <a:pathLst>
              <a:path w="58677" h="225927">
                <a:moveTo>
                  <a:pt x="34714" y="134263"/>
                </a:moveTo>
                <a:lnTo>
                  <a:pt x="58677" y="4781"/>
                </a:lnTo>
                <a:lnTo>
                  <a:pt x="54349" y="3473"/>
                </a:lnTo>
                <a:lnTo>
                  <a:pt x="42853" y="0"/>
                </a:lnTo>
                <a:lnTo>
                  <a:pt x="0" y="207718"/>
                </a:lnTo>
                <a:lnTo>
                  <a:pt x="8477" y="216415"/>
                </a:lnTo>
                <a:lnTo>
                  <a:pt x="17749" y="225927"/>
                </a:lnTo>
                <a:lnTo>
                  <a:pt x="34714" y="1342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27636" y="1003658"/>
            <a:ext cx="58677" cy="225927"/>
          </a:xfrm>
          <a:custGeom>
            <a:avLst/>
            <a:gdLst/>
            <a:ahLst/>
            <a:cxnLst/>
            <a:rect l="l" t="t" r="r" b="b"/>
            <a:pathLst>
              <a:path w="58677" h="225927">
                <a:moveTo>
                  <a:pt x="34714" y="134263"/>
                </a:moveTo>
                <a:lnTo>
                  <a:pt x="58677" y="4781"/>
                </a:lnTo>
                <a:lnTo>
                  <a:pt x="54349" y="3473"/>
                </a:lnTo>
                <a:lnTo>
                  <a:pt x="42853" y="0"/>
                </a:lnTo>
                <a:lnTo>
                  <a:pt x="0" y="207718"/>
                </a:lnTo>
                <a:lnTo>
                  <a:pt x="8477" y="216415"/>
                </a:lnTo>
                <a:lnTo>
                  <a:pt x="17749" y="225927"/>
                </a:lnTo>
                <a:lnTo>
                  <a:pt x="34714" y="134263"/>
                </a:lnTo>
              </a:path>
            </a:pathLst>
          </a:custGeom>
          <a:ln w="75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19270" y="1209536"/>
            <a:ext cx="63105" cy="0"/>
          </a:xfrm>
          <a:custGeom>
            <a:avLst/>
            <a:gdLst/>
            <a:ahLst/>
            <a:cxnLst/>
            <a:rect l="l" t="t" r="r" b="b"/>
            <a:pathLst>
              <a:path w="63105">
                <a:moveTo>
                  <a:pt x="0" y="0"/>
                </a:moveTo>
                <a:lnTo>
                  <a:pt x="63105" y="0"/>
                </a:lnTo>
              </a:path>
            </a:pathLst>
          </a:custGeom>
          <a:ln w="10841">
            <a:solidFill>
              <a:srgbClr val="8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13995" y="1200889"/>
            <a:ext cx="73189" cy="0"/>
          </a:xfrm>
          <a:custGeom>
            <a:avLst/>
            <a:gdLst/>
            <a:ahLst/>
            <a:cxnLst/>
            <a:rect l="l" t="t" r="r" b="b"/>
            <a:pathLst>
              <a:path w="73189">
                <a:moveTo>
                  <a:pt x="0" y="0"/>
                </a:moveTo>
                <a:lnTo>
                  <a:pt x="73189" y="0"/>
                </a:lnTo>
              </a:path>
            </a:pathLst>
          </a:custGeom>
          <a:ln w="11762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94752" y="1212409"/>
            <a:ext cx="1705981" cy="395744"/>
          </a:xfrm>
          <a:custGeom>
            <a:avLst/>
            <a:gdLst/>
            <a:ahLst/>
            <a:cxnLst/>
            <a:rect l="l" t="t" r="r" b="b"/>
            <a:pathLst>
              <a:path w="1705981" h="395744">
                <a:moveTo>
                  <a:pt x="1700591" y="349358"/>
                </a:moveTo>
                <a:lnTo>
                  <a:pt x="1695316" y="308675"/>
                </a:lnTo>
                <a:lnTo>
                  <a:pt x="1684343" y="264132"/>
                </a:lnTo>
                <a:lnTo>
                  <a:pt x="1675842" y="238973"/>
                </a:lnTo>
                <a:lnTo>
                  <a:pt x="1669789" y="221058"/>
                </a:lnTo>
                <a:lnTo>
                  <a:pt x="1646764" y="171266"/>
                </a:lnTo>
                <a:lnTo>
                  <a:pt x="1632326" y="144485"/>
                </a:lnTo>
                <a:lnTo>
                  <a:pt x="1612535" y="117707"/>
                </a:lnTo>
                <a:lnTo>
                  <a:pt x="1596133" y="100034"/>
                </a:lnTo>
                <a:lnTo>
                  <a:pt x="1578383" y="81787"/>
                </a:lnTo>
                <a:lnTo>
                  <a:pt x="1554781" y="62660"/>
                </a:lnTo>
                <a:lnTo>
                  <a:pt x="1535530" y="48314"/>
                </a:lnTo>
                <a:lnTo>
                  <a:pt x="1506653" y="30641"/>
                </a:lnTo>
                <a:lnTo>
                  <a:pt x="1491773" y="24008"/>
                </a:lnTo>
                <a:lnTo>
                  <a:pt x="1474388" y="16257"/>
                </a:lnTo>
                <a:lnTo>
                  <a:pt x="1456752" y="11346"/>
                </a:lnTo>
                <a:lnTo>
                  <a:pt x="1441699" y="7153"/>
                </a:lnTo>
                <a:lnTo>
                  <a:pt x="1424795" y="4035"/>
                </a:lnTo>
                <a:lnTo>
                  <a:pt x="1403167" y="1321"/>
                </a:lnTo>
                <a:lnTo>
                  <a:pt x="1380557" y="0"/>
                </a:lnTo>
                <a:lnTo>
                  <a:pt x="1264248" y="0"/>
                </a:lnTo>
                <a:lnTo>
                  <a:pt x="1235171" y="0"/>
                </a:lnTo>
                <a:lnTo>
                  <a:pt x="1224544" y="5240"/>
                </a:lnTo>
                <a:lnTo>
                  <a:pt x="1202906" y="12394"/>
                </a:lnTo>
                <a:lnTo>
                  <a:pt x="1183193" y="19586"/>
                </a:lnTo>
                <a:lnTo>
                  <a:pt x="1102506" y="19586"/>
                </a:lnTo>
                <a:lnTo>
                  <a:pt x="981477" y="19585"/>
                </a:lnTo>
                <a:lnTo>
                  <a:pt x="951099" y="1912"/>
                </a:lnTo>
                <a:lnTo>
                  <a:pt x="555908" y="1912"/>
                </a:lnTo>
                <a:lnTo>
                  <a:pt x="554190" y="11084"/>
                </a:lnTo>
                <a:lnTo>
                  <a:pt x="552597" y="19585"/>
                </a:lnTo>
                <a:lnTo>
                  <a:pt x="534269" y="1912"/>
                </a:lnTo>
                <a:lnTo>
                  <a:pt x="0" y="2830"/>
                </a:lnTo>
                <a:lnTo>
                  <a:pt x="0" y="29846"/>
                </a:lnTo>
                <a:lnTo>
                  <a:pt x="0" y="124401"/>
                </a:lnTo>
                <a:lnTo>
                  <a:pt x="41359" y="124401"/>
                </a:lnTo>
                <a:lnTo>
                  <a:pt x="198754" y="124401"/>
                </a:lnTo>
                <a:lnTo>
                  <a:pt x="225209" y="132052"/>
                </a:lnTo>
                <a:lnTo>
                  <a:pt x="226541" y="132801"/>
                </a:lnTo>
                <a:lnTo>
                  <a:pt x="250736" y="146397"/>
                </a:lnTo>
                <a:lnTo>
                  <a:pt x="260329" y="153411"/>
                </a:lnTo>
                <a:lnTo>
                  <a:pt x="272413" y="162246"/>
                </a:lnTo>
                <a:lnTo>
                  <a:pt x="415385" y="272446"/>
                </a:lnTo>
                <a:lnTo>
                  <a:pt x="471703" y="315855"/>
                </a:lnTo>
                <a:lnTo>
                  <a:pt x="500118" y="333524"/>
                </a:lnTo>
                <a:lnTo>
                  <a:pt x="523648" y="342778"/>
                </a:lnTo>
                <a:lnTo>
                  <a:pt x="557872" y="349357"/>
                </a:lnTo>
                <a:lnTo>
                  <a:pt x="1063835" y="345031"/>
                </a:lnTo>
                <a:lnTo>
                  <a:pt x="1068585" y="333524"/>
                </a:lnTo>
                <a:lnTo>
                  <a:pt x="1083972" y="296250"/>
                </a:lnTo>
                <a:lnTo>
                  <a:pt x="1102299" y="256951"/>
                </a:lnTo>
                <a:lnTo>
                  <a:pt x="1123976" y="221058"/>
                </a:lnTo>
                <a:lnTo>
                  <a:pt x="1147077" y="192799"/>
                </a:lnTo>
                <a:lnTo>
                  <a:pt x="1177918" y="164086"/>
                </a:lnTo>
                <a:lnTo>
                  <a:pt x="1213995" y="141157"/>
                </a:lnTo>
                <a:lnTo>
                  <a:pt x="1250828" y="124401"/>
                </a:lnTo>
                <a:lnTo>
                  <a:pt x="1258311" y="120997"/>
                </a:lnTo>
                <a:lnTo>
                  <a:pt x="1269808" y="117707"/>
                </a:lnTo>
                <a:lnTo>
                  <a:pt x="1301627" y="108602"/>
                </a:lnTo>
                <a:lnTo>
                  <a:pt x="1344942" y="101411"/>
                </a:lnTo>
                <a:lnTo>
                  <a:pt x="1377053" y="101411"/>
                </a:lnTo>
                <a:lnTo>
                  <a:pt x="1387757" y="101411"/>
                </a:lnTo>
                <a:lnTo>
                  <a:pt x="1399783" y="103808"/>
                </a:lnTo>
                <a:lnTo>
                  <a:pt x="1423834" y="108603"/>
                </a:lnTo>
                <a:lnTo>
                  <a:pt x="1465224" y="120997"/>
                </a:lnTo>
                <a:lnTo>
                  <a:pt x="1496026" y="137293"/>
                </a:lnTo>
                <a:lnTo>
                  <a:pt x="1528330" y="156917"/>
                </a:lnTo>
                <a:lnTo>
                  <a:pt x="1541345" y="167676"/>
                </a:lnTo>
                <a:lnTo>
                  <a:pt x="1556707" y="180375"/>
                </a:lnTo>
                <a:lnTo>
                  <a:pt x="1587085" y="213877"/>
                </a:lnTo>
                <a:lnTo>
                  <a:pt x="1603379" y="234494"/>
                </a:lnTo>
                <a:lnTo>
                  <a:pt x="1613999" y="247931"/>
                </a:lnTo>
                <a:lnTo>
                  <a:pt x="1633712" y="289073"/>
                </a:lnTo>
                <a:lnTo>
                  <a:pt x="1635946" y="296250"/>
                </a:lnTo>
                <a:lnTo>
                  <a:pt x="1648150" y="335460"/>
                </a:lnTo>
                <a:lnTo>
                  <a:pt x="1653964" y="395744"/>
                </a:lnTo>
                <a:lnTo>
                  <a:pt x="1705981" y="395744"/>
                </a:lnTo>
                <a:lnTo>
                  <a:pt x="1700591" y="3493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94752" y="1212409"/>
            <a:ext cx="1705981" cy="395744"/>
          </a:xfrm>
          <a:custGeom>
            <a:avLst/>
            <a:gdLst/>
            <a:ahLst/>
            <a:cxnLst/>
            <a:rect l="l" t="t" r="r" b="b"/>
            <a:pathLst>
              <a:path w="1705981" h="395744">
                <a:moveTo>
                  <a:pt x="1700591" y="349358"/>
                </a:moveTo>
                <a:lnTo>
                  <a:pt x="1695316" y="308675"/>
                </a:lnTo>
                <a:lnTo>
                  <a:pt x="1684343" y="264132"/>
                </a:lnTo>
                <a:lnTo>
                  <a:pt x="1675842" y="238973"/>
                </a:lnTo>
                <a:lnTo>
                  <a:pt x="1669789" y="221058"/>
                </a:lnTo>
                <a:lnTo>
                  <a:pt x="1646764" y="171266"/>
                </a:lnTo>
                <a:lnTo>
                  <a:pt x="1632326" y="144485"/>
                </a:lnTo>
                <a:lnTo>
                  <a:pt x="1612535" y="117707"/>
                </a:lnTo>
                <a:lnTo>
                  <a:pt x="1596133" y="100034"/>
                </a:lnTo>
                <a:lnTo>
                  <a:pt x="1578383" y="81787"/>
                </a:lnTo>
                <a:lnTo>
                  <a:pt x="1554781" y="62660"/>
                </a:lnTo>
                <a:lnTo>
                  <a:pt x="1535530" y="48314"/>
                </a:lnTo>
                <a:lnTo>
                  <a:pt x="1506653" y="30641"/>
                </a:lnTo>
                <a:lnTo>
                  <a:pt x="1491773" y="24008"/>
                </a:lnTo>
                <a:lnTo>
                  <a:pt x="1474388" y="16257"/>
                </a:lnTo>
                <a:lnTo>
                  <a:pt x="1456752" y="11346"/>
                </a:lnTo>
                <a:lnTo>
                  <a:pt x="1424795" y="4035"/>
                </a:lnTo>
                <a:lnTo>
                  <a:pt x="1403167" y="1321"/>
                </a:lnTo>
                <a:lnTo>
                  <a:pt x="1380557" y="0"/>
                </a:lnTo>
                <a:lnTo>
                  <a:pt x="1264248" y="0"/>
                </a:lnTo>
                <a:lnTo>
                  <a:pt x="1235171" y="0"/>
                </a:lnTo>
                <a:lnTo>
                  <a:pt x="1224544" y="5240"/>
                </a:lnTo>
                <a:lnTo>
                  <a:pt x="1202906" y="12394"/>
                </a:lnTo>
                <a:lnTo>
                  <a:pt x="1183193" y="19586"/>
                </a:lnTo>
                <a:lnTo>
                  <a:pt x="1102506" y="19586"/>
                </a:lnTo>
                <a:lnTo>
                  <a:pt x="981477" y="19585"/>
                </a:lnTo>
                <a:lnTo>
                  <a:pt x="951099" y="1912"/>
                </a:lnTo>
                <a:lnTo>
                  <a:pt x="555908" y="1912"/>
                </a:lnTo>
                <a:lnTo>
                  <a:pt x="554190" y="11084"/>
                </a:lnTo>
                <a:lnTo>
                  <a:pt x="552597" y="19585"/>
                </a:lnTo>
                <a:lnTo>
                  <a:pt x="534269" y="1912"/>
                </a:lnTo>
                <a:lnTo>
                  <a:pt x="0" y="2830"/>
                </a:lnTo>
              </a:path>
              <a:path w="1705981" h="395744">
                <a:moveTo>
                  <a:pt x="103448" y="124401"/>
                </a:moveTo>
                <a:lnTo>
                  <a:pt x="198754" y="124401"/>
                </a:lnTo>
                <a:lnTo>
                  <a:pt x="225209" y="132052"/>
                </a:lnTo>
              </a:path>
              <a:path w="1705981" h="395744">
                <a:moveTo>
                  <a:pt x="225209" y="132052"/>
                </a:moveTo>
                <a:lnTo>
                  <a:pt x="226541" y="132801"/>
                </a:lnTo>
                <a:lnTo>
                  <a:pt x="250736" y="146397"/>
                </a:lnTo>
                <a:lnTo>
                  <a:pt x="260329" y="153411"/>
                </a:lnTo>
                <a:lnTo>
                  <a:pt x="272413" y="162246"/>
                </a:lnTo>
                <a:lnTo>
                  <a:pt x="415385" y="272446"/>
                </a:lnTo>
                <a:lnTo>
                  <a:pt x="471703" y="315855"/>
                </a:lnTo>
                <a:lnTo>
                  <a:pt x="500118" y="333524"/>
                </a:lnTo>
                <a:lnTo>
                  <a:pt x="523648" y="342778"/>
                </a:lnTo>
                <a:lnTo>
                  <a:pt x="557872" y="349357"/>
                </a:lnTo>
                <a:lnTo>
                  <a:pt x="1063835" y="345031"/>
                </a:lnTo>
                <a:lnTo>
                  <a:pt x="1068585" y="333524"/>
                </a:lnTo>
                <a:lnTo>
                  <a:pt x="1083972" y="296250"/>
                </a:lnTo>
                <a:lnTo>
                  <a:pt x="1102299" y="256951"/>
                </a:lnTo>
              </a:path>
              <a:path w="1705981" h="395744">
                <a:moveTo>
                  <a:pt x="1102299" y="256951"/>
                </a:moveTo>
                <a:lnTo>
                  <a:pt x="1123976" y="221058"/>
                </a:lnTo>
              </a:path>
              <a:path w="1705981" h="395744">
                <a:moveTo>
                  <a:pt x="1123976" y="221058"/>
                </a:moveTo>
                <a:lnTo>
                  <a:pt x="1123976" y="221058"/>
                </a:lnTo>
              </a:path>
              <a:path w="1705981" h="395744">
                <a:moveTo>
                  <a:pt x="1123976" y="221058"/>
                </a:moveTo>
                <a:lnTo>
                  <a:pt x="1147077" y="192799"/>
                </a:lnTo>
                <a:lnTo>
                  <a:pt x="1177918" y="164086"/>
                </a:lnTo>
                <a:lnTo>
                  <a:pt x="1213995" y="141157"/>
                </a:lnTo>
                <a:lnTo>
                  <a:pt x="1250828" y="124401"/>
                </a:lnTo>
                <a:lnTo>
                  <a:pt x="1258311" y="120997"/>
                </a:lnTo>
                <a:lnTo>
                  <a:pt x="1269808" y="117707"/>
                </a:lnTo>
                <a:lnTo>
                  <a:pt x="1301627" y="108602"/>
                </a:lnTo>
                <a:lnTo>
                  <a:pt x="1344942" y="101411"/>
                </a:lnTo>
                <a:lnTo>
                  <a:pt x="1377053" y="101411"/>
                </a:lnTo>
                <a:lnTo>
                  <a:pt x="1387757" y="101411"/>
                </a:lnTo>
                <a:lnTo>
                  <a:pt x="1399783" y="103808"/>
                </a:lnTo>
                <a:lnTo>
                  <a:pt x="1423834" y="108603"/>
                </a:lnTo>
                <a:lnTo>
                  <a:pt x="1465224" y="120997"/>
                </a:lnTo>
                <a:lnTo>
                  <a:pt x="1496026" y="137293"/>
                </a:lnTo>
                <a:lnTo>
                  <a:pt x="1528330" y="156917"/>
                </a:lnTo>
                <a:lnTo>
                  <a:pt x="1541345" y="167676"/>
                </a:lnTo>
                <a:lnTo>
                  <a:pt x="1556707" y="180375"/>
                </a:lnTo>
                <a:lnTo>
                  <a:pt x="1587085" y="213877"/>
                </a:lnTo>
                <a:lnTo>
                  <a:pt x="1603379" y="234494"/>
                </a:lnTo>
                <a:lnTo>
                  <a:pt x="1613999" y="247931"/>
                </a:lnTo>
                <a:lnTo>
                  <a:pt x="1633712" y="289073"/>
                </a:lnTo>
                <a:lnTo>
                  <a:pt x="1635946" y="296250"/>
                </a:lnTo>
                <a:lnTo>
                  <a:pt x="1648150" y="335460"/>
                </a:lnTo>
                <a:lnTo>
                  <a:pt x="1653964" y="395744"/>
                </a:lnTo>
                <a:lnTo>
                  <a:pt x="1705981" y="395744"/>
                </a:lnTo>
                <a:lnTo>
                  <a:pt x="1700591" y="349358"/>
                </a:lnTo>
              </a:path>
              <a:path w="1705981" h="395744">
                <a:moveTo>
                  <a:pt x="103448" y="124401"/>
                </a:moveTo>
                <a:lnTo>
                  <a:pt x="41359" y="124401"/>
                </a:lnTo>
                <a:lnTo>
                  <a:pt x="103448" y="124401"/>
                </a:lnTo>
              </a:path>
              <a:path w="1705981" h="395744">
                <a:moveTo>
                  <a:pt x="0" y="2830"/>
                </a:moveTo>
                <a:lnTo>
                  <a:pt x="0" y="29846"/>
                </a:lnTo>
                <a:lnTo>
                  <a:pt x="0" y="124401"/>
                </a:lnTo>
                <a:lnTo>
                  <a:pt x="41359" y="124401"/>
                </a:lnTo>
              </a:path>
            </a:pathLst>
          </a:custGeom>
          <a:ln w="75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94752" y="1210459"/>
            <a:ext cx="1413284" cy="63692"/>
          </a:xfrm>
          <a:custGeom>
            <a:avLst/>
            <a:gdLst/>
            <a:ahLst/>
            <a:cxnLst/>
            <a:rect l="l" t="t" r="r" b="b"/>
            <a:pathLst>
              <a:path w="1413284" h="63692">
                <a:moveTo>
                  <a:pt x="1385653" y="47396"/>
                </a:moveTo>
                <a:lnTo>
                  <a:pt x="1413284" y="1950"/>
                </a:lnTo>
                <a:lnTo>
                  <a:pt x="1398755" y="1084"/>
                </a:lnTo>
                <a:lnTo>
                  <a:pt x="1380557" y="0"/>
                </a:lnTo>
                <a:lnTo>
                  <a:pt x="1235171" y="0"/>
                </a:lnTo>
                <a:lnTo>
                  <a:pt x="1224544" y="5699"/>
                </a:lnTo>
                <a:lnTo>
                  <a:pt x="1217332" y="8097"/>
                </a:lnTo>
                <a:lnTo>
                  <a:pt x="1202906" y="12891"/>
                </a:lnTo>
                <a:lnTo>
                  <a:pt x="1183193" y="20083"/>
                </a:lnTo>
                <a:lnTo>
                  <a:pt x="981477" y="20083"/>
                </a:lnTo>
                <a:lnTo>
                  <a:pt x="951099" y="1950"/>
                </a:lnTo>
                <a:lnTo>
                  <a:pt x="687638" y="1950"/>
                </a:lnTo>
                <a:lnTo>
                  <a:pt x="555908" y="1950"/>
                </a:lnTo>
                <a:lnTo>
                  <a:pt x="554567" y="9295"/>
                </a:lnTo>
                <a:lnTo>
                  <a:pt x="552597" y="20083"/>
                </a:lnTo>
                <a:lnTo>
                  <a:pt x="534269" y="1950"/>
                </a:lnTo>
                <a:lnTo>
                  <a:pt x="266932" y="1721"/>
                </a:lnTo>
                <a:lnTo>
                  <a:pt x="0" y="1491"/>
                </a:lnTo>
                <a:lnTo>
                  <a:pt x="0" y="20542"/>
                </a:lnTo>
                <a:lnTo>
                  <a:pt x="0" y="45942"/>
                </a:lnTo>
                <a:lnTo>
                  <a:pt x="618552" y="45483"/>
                </a:lnTo>
                <a:lnTo>
                  <a:pt x="836092" y="47396"/>
                </a:lnTo>
                <a:lnTo>
                  <a:pt x="962518" y="46247"/>
                </a:lnTo>
                <a:lnTo>
                  <a:pt x="1046508" y="45483"/>
                </a:lnTo>
                <a:lnTo>
                  <a:pt x="1136450" y="45483"/>
                </a:lnTo>
                <a:lnTo>
                  <a:pt x="1206654" y="43624"/>
                </a:lnTo>
                <a:lnTo>
                  <a:pt x="1210106" y="43532"/>
                </a:lnTo>
                <a:lnTo>
                  <a:pt x="1250996" y="45483"/>
                </a:lnTo>
                <a:lnTo>
                  <a:pt x="1290499" y="47396"/>
                </a:lnTo>
                <a:lnTo>
                  <a:pt x="1326597" y="52896"/>
                </a:lnTo>
                <a:lnTo>
                  <a:pt x="1337704" y="54588"/>
                </a:lnTo>
                <a:lnTo>
                  <a:pt x="1375744" y="63692"/>
                </a:lnTo>
                <a:lnTo>
                  <a:pt x="1385653" y="473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94752" y="1210459"/>
            <a:ext cx="1413284" cy="63692"/>
          </a:xfrm>
          <a:custGeom>
            <a:avLst/>
            <a:gdLst/>
            <a:ahLst/>
            <a:cxnLst/>
            <a:rect l="l" t="t" r="r" b="b"/>
            <a:pathLst>
              <a:path w="1413284" h="63692">
                <a:moveTo>
                  <a:pt x="1385653" y="47396"/>
                </a:moveTo>
                <a:lnTo>
                  <a:pt x="1413284" y="1950"/>
                </a:lnTo>
                <a:lnTo>
                  <a:pt x="1398755" y="1084"/>
                </a:lnTo>
                <a:lnTo>
                  <a:pt x="1380557" y="0"/>
                </a:lnTo>
                <a:lnTo>
                  <a:pt x="1235171" y="0"/>
                </a:lnTo>
                <a:lnTo>
                  <a:pt x="1224544" y="5699"/>
                </a:lnTo>
                <a:lnTo>
                  <a:pt x="1217332" y="8097"/>
                </a:lnTo>
                <a:lnTo>
                  <a:pt x="1202906" y="12891"/>
                </a:lnTo>
                <a:lnTo>
                  <a:pt x="1183193" y="20083"/>
                </a:lnTo>
                <a:lnTo>
                  <a:pt x="981477" y="20083"/>
                </a:lnTo>
                <a:lnTo>
                  <a:pt x="951099" y="1950"/>
                </a:lnTo>
                <a:lnTo>
                  <a:pt x="687638" y="1950"/>
                </a:lnTo>
                <a:lnTo>
                  <a:pt x="555908" y="1950"/>
                </a:lnTo>
                <a:lnTo>
                  <a:pt x="554567" y="9295"/>
                </a:lnTo>
                <a:lnTo>
                  <a:pt x="552597" y="20083"/>
                </a:lnTo>
              </a:path>
              <a:path w="1413284" h="63692">
                <a:moveTo>
                  <a:pt x="552597" y="20083"/>
                </a:moveTo>
                <a:lnTo>
                  <a:pt x="534269" y="1950"/>
                </a:lnTo>
                <a:lnTo>
                  <a:pt x="266932" y="1721"/>
                </a:lnTo>
                <a:lnTo>
                  <a:pt x="0" y="1491"/>
                </a:lnTo>
              </a:path>
              <a:path w="1413284" h="63692">
                <a:moveTo>
                  <a:pt x="0" y="20542"/>
                </a:moveTo>
                <a:lnTo>
                  <a:pt x="0" y="45942"/>
                </a:lnTo>
              </a:path>
              <a:path w="1413284" h="63692">
                <a:moveTo>
                  <a:pt x="618552" y="45483"/>
                </a:moveTo>
                <a:lnTo>
                  <a:pt x="836092" y="47396"/>
                </a:lnTo>
                <a:lnTo>
                  <a:pt x="962518" y="46247"/>
                </a:lnTo>
                <a:lnTo>
                  <a:pt x="1046508" y="45483"/>
                </a:lnTo>
                <a:lnTo>
                  <a:pt x="1136450" y="45483"/>
                </a:lnTo>
                <a:lnTo>
                  <a:pt x="1206654" y="43624"/>
                </a:lnTo>
                <a:lnTo>
                  <a:pt x="1210106" y="43532"/>
                </a:lnTo>
              </a:path>
              <a:path w="1413284" h="63692">
                <a:moveTo>
                  <a:pt x="1210106" y="43532"/>
                </a:moveTo>
                <a:lnTo>
                  <a:pt x="1250996" y="45483"/>
                </a:lnTo>
                <a:lnTo>
                  <a:pt x="1290499" y="47396"/>
                </a:lnTo>
                <a:lnTo>
                  <a:pt x="1326597" y="52896"/>
                </a:lnTo>
                <a:lnTo>
                  <a:pt x="1337704" y="54588"/>
                </a:lnTo>
                <a:lnTo>
                  <a:pt x="1375744" y="63692"/>
                </a:lnTo>
                <a:lnTo>
                  <a:pt x="1385653" y="47396"/>
                </a:lnTo>
              </a:path>
            </a:pathLst>
          </a:custGeom>
          <a:ln w="75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014583" y="1278397"/>
            <a:ext cx="702865" cy="249408"/>
          </a:xfrm>
          <a:custGeom>
            <a:avLst/>
            <a:gdLst/>
            <a:ahLst/>
            <a:cxnLst/>
            <a:rect l="l" t="t" r="r" b="b"/>
            <a:pathLst>
              <a:path w="702865" h="249408">
                <a:moveTo>
                  <a:pt x="314335" y="236428"/>
                </a:moveTo>
                <a:lnTo>
                  <a:pt x="313873" y="229803"/>
                </a:lnTo>
                <a:lnTo>
                  <a:pt x="310985" y="221150"/>
                </a:lnTo>
                <a:lnTo>
                  <a:pt x="306635" y="213973"/>
                </a:lnTo>
                <a:lnTo>
                  <a:pt x="299435" y="204861"/>
                </a:lnTo>
                <a:lnTo>
                  <a:pt x="293120" y="196763"/>
                </a:lnTo>
                <a:lnTo>
                  <a:pt x="288885" y="190041"/>
                </a:lnTo>
                <a:lnTo>
                  <a:pt x="284996" y="181943"/>
                </a:lnTo>
                <a:lnTo>
                  <a:pt x="284534" y="175685"/>
                </a:lnTo>
                <a:lnTo>
                  <a:pt x="284534" y="169977"/>
                </a:lnTo>
                <a:lnTo>
                  <a:pt x="286459" y="164182"/>
                </a:lnTo>
                <a:lnTo>
                  <a:pt x="289347" y="159855"/>
                </a:lnTo>
                <a:lnTo>
                  <a:pt x="293698" y="157460"/>
                </a:lnTo>
                <a:lnTo>
                  <a:pt x="299434" y="156080"/>
                </a:lnTo>
                <a:lnTo>
                  <a:pt x="305710" y="157460"/>
                </a:lnTo>
                <a:lnTo>
                  <a:pt x="310985" y="158933"/>
                </a:lnTo>
                <a:lnTo>
                  <a:pt x="322575" y="164182"/>
                </a:lnTo>
                <a:lnTo>
                  <a:pt x="335973" y="171358"/>
                </a:lnTo>
                <a:lnTo>
                  <a:pt x="349488" y="179552"/>
                </a:lnTo>
                <a:lnTo>
                  <a:pt x="363926" y="188569"/>
                </a:lnTo>
                <a:lnTo>
                  <a:pt x="401505" y="211578"/>
                </a:lnTo>
                <a:lnTo>
                  <a:pt x="425069" y="224466"/>
                </a:lnTo>
                <a:lnTo>
                  <a:pt x="434694" y="229803"/>
                </a:lnTo>
                <a:lnTo>
                  <a:pt x="441933" y="233574"/>
                </a:lnTo>
                <a:lnTo>
                  <a:pt x="449133" y="236428"/>
                </a:lnTo>
                <a:lnTo>
                  <a:pt x="458758" y="238823"/>
                </a:lnTo>
                <a:lnTo>
                  <a:pt x="467922" y="240755"/>
                </a:lnTo>
                <a:lnTo>
                  <a:pt x="477086" y="241768"/>
                </a:lnTo>
                <a:lnTo>
                  <a:pt x="487635" y="241768"/>
                </a:lnTo>
                <a:lnTo>
                  <a:pt x="493911" y="241214"/>
                </a:lnTo>
                <a:lnTo>
                  <a:pt x="500110" y="239374"/>
                </a:lnTo>
                <a:lnTo>
                  <a:pt x="505501" y="235510"/>
                </a:lnTo>
                <a:lnTo>
                  <a:pt x="509736" y="229252"/>
                </a:lnTo>
                <a:lnTo>
                  <a:pt x="519361" y="213973"/>
                </a:lnTo>
                <a:lnTo>
                  <a:pt x="529565" y="196763"/>
                </a:lnTo>
                <a:lnTo>
                  <a:pt x="552589" y="155529"/>
                </a:lnTo>
                <a:lnTo>
                  <a:pt x="561291" y="140709"/>
                </a:lnTo>
                <a:lnTo>
                  <a:pt x="569992" y="127825"/>
                </a:lnTo>
                <a:lnTo>
                  <a:pt x="575729" y="120645"/>
                </a:lnTo>
                <a:lnTo>
                  <a:pt x="582929" y="110615"/>
                </a:lnTo>
                <a:lnTo>
                  <a:pt x="591169" y="99112"/>
                </a:lnTo>
                <a:lnTo>
                  <a:pt x="601256" y="86683"/>
                </a:lnTo>
                <a:lnTo>
                  <a:pt x="613308" y="74710"/>
                </a:lnTo>
                <a:lnTo>
                  <a:pt x="625783" y="64151"/>
                </a:lnTo>
                <a:lnTo>
                  <a:pt x="642608" y="51260"/>
                </a:lnTo>
                <a:lnTo>
                  <a:pt x="651772" y="45445"/>
                </a:lnTo>
                <a:lnTo>
                  <a:pt x="662437" y="41237"/>
                </a:lnTo>
                <a:lnTo>
                  <a:pt x="678262" y="34964"/>
                </a:lnTo>
                <a:lnTo>
                  <a:pt x="690736" y="31636"/>
                </a:lnTo>
                <a:lnTo>
                  <a:pt x="702865" y="29264"/>
                </a:lnTo>
                <a:lnTo>
                  <a:pt x="702865" y="15799"/>
                </a:lnTo>
                <a:lnTo>
                  <a:pt x="0" y="0"/>
                </a:lnTo>
                <a:lnTo>
                  <a:pt x="22678" y="15798"/>
                </a:lnTo>
                <a:lnTo>
                  <a:pt x="37578" y="29264"/>
                </a:lnTo>
                <a:lnTo>
                  <a:pt x="48667" y="41696"/>
                </a:lnTo>
                <a:lnTo>
                  <a:pt x="57291" y="52178"/>
                </a:lnTo>
                <a:lnTo>
                  <a:pt x="67918" y="69392"/>
                </a:lnTo>
                <a:lnTo>
                  <a:pt x="75118" y="87142"/>
                </a:lnTo>
                <a:lnTo>
                  <a:pt x="80393" y="104815"/>
                </a:lnTo>
                <a:lnTo>
                  <a:pt x="84282" y="124421"/>
                </a:lnTo>
                <a:lnTo>
                  <a:pt x="84744" y="138777"/>
                </a:lnTo>
                <a:lnTo>
                  <a:pt x="86130" y="154148"/>
                </a:lnTo>
                <a:lnTo>
                  <a:pt x="84282" y="174763"/>
                </a:lnTo>
                <a:lnTo>
                  <a:pt x="80393" y="194368"/>
                </a:lnTo>
                <a:lnTo>
                  <a:pt x="74117" y="212041"/>
                </a:lnTo>
                <a:lnTo>
                  <a:pt x="64492" y="231643"/>
                </a:lnTo>
                <a:lnTo>
                  <a:pt x="52479" y="249408"/>
                </a:lnTo>
                <a:lnTo>
                  <a:pt x="297009" y="248945"/>
                </a:lnTo>
                <a:lnTo>
                  <a:pt x="303323" y="247935"/>
                </a:lnTo>
                <a:lnTo>
                  <a:pt x="308598" y="246003"/>
                </a:lnTo>
                <a:lnTo>
                  <a:pt x="312949" y="242227"/>
                </a:lnTo>
                <a:lnTo>
                  <a:pt x="314335" y="236428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815630" y="1210000"/>
            <a:ext cx="386027" cy="402477"/>
          </a:xfrm>
          <a:custGeom>
            <a:avLst/>
            <a:gdLst/>
            <a:ahLst/>
            <a:cxnLst/>
            <a:rect l="l" t="t" r="r" b="b"/>
            <a:pathLst>
              <a:path w="386027" h="402477">
                <a:moveTo>
                  <a:pt x="384699" y="384349"/>
                </a:moveTo>
                <a:lnTo>
                  <a:pt x="382138" y="349373"/>
                </a:lnTo>
                <a:lnTo>
                  <a:pt x="379380" y="332087"/>
                </a:lnTo>
                <a:lnTo>
                  <a:pt x="377864" y="322591"/>
                </a:lnTo>
                <a:lnTo>
                  <a:pt x="373060" y="298545"/>
                </a:lnTo>
                <a:lnTo>
                  <a:pt x="367238" y="270405"/>
                </a:lnTo>
                <a:lnTo>
                  <a:pt x="358536" y="245556"/>
                </a:lnTo>
                <a:lnTo>
                  <a:pt x="348910" y="217301"/>
                </a:lnTo>
                <a:lnTo>
                  <a:pt x="336898" y="190979"/>
                </a:lnTo>
                <a:lnTo>
                  <a:pt x="326348" y="170823"/>
                </a:lnTo>
                <a:lnTo>
                  <a:pt x="319484" y="160138"/>
                </a:lnTo>
                <a:lnTo>
                  <a:pt x="311909" y="148348"/>
                </a:lnTo>
                <a:lnTo>
                  <a:pt x="297009" y="125817"/>
                </a:lnTo>
                <a:lnTo>
                  <a:pt x="281107" y="108143"/>
                </a:lnTo>
                <a:lnTo>
                  <a:pt x="266207" y="91847"/>
                </a:lnTo>
                <a:lnTo>
                  <a:pt x="248803" y="74633"/>
                </a:lnTo>
                <a:lnTo>
                  <a:pt x="232440" y="62200"/>
                </a:lnTo>
                <a:lnTo>
                  <a:pt x="218968" y="52397"/>
                </a:lnTo>
                <a:lnTo>
                  <a:pt x="189124" y="33969"/>
                </a:lnTo>
                <a:lnTo>
                  <a:pt x="166523" y="23487"/>
                </a:lnTo>
                <a:lnTo>
                  <a:pt x="146271" y="15722"/>
                </a:lnTo>
                <a:lnTo>
                  <a:pt x="130446" y="10940"/>
                </a:lnTo>
                <a:lnTo>
                  <a:pt x="120339" y="8619"/>
                </a:lnTo>
                <a:lnTo>
                  <a:pt x="88555" y="2869"/>
                </a:lnTo>
                <a:lnTo>
                  <a:pt x="67375" y="1186"/>
                </a:lnTo>
                <a:lnTo>
                  <a:pt x="52440" y="0"/>
                </a:lnTo>
                <a:lnTo>
                  <a:pt x="56791" y="7191"/>
                </a:lnTo>
                <a:lnTo>
                  <a:pt x="59679" y="16296"/>
                </a:lnTo>
                <a:lnTo>
                  <a:pt x="58916" y="23645"/>
                </a:lnTo>
                <a:lnTo>
                  <a:pt x="58639" y="26318"/>
                </a:lnTo>
                <a:lnTo>
                  <a:pt x="54404" y="35423"/>
                </a:lnTo>
                <a:lnTo>
                  <a:pt x="47627" y="42614"/>
                </a:lnTo>
                <a:lnTo>
                  <a:pt x="39495" y="45814"/>
                </a:lnTo>
                <a:lnTo>
                  <a:pt x="38002" y="46402"/>
                </a:lnTo>
                <a:lnTo>
                  <a:pt x="35104" y="47232"/>
                </a:lnTo>
                <a:lnTo>
                  <a:pt x="24526" y="50265"/>
                </a:lnTo>
                <a:lnTo>
                  <a:pt x="2998" y="51071"/>
                </a:lnTo>
                <a:lnTo>
                  <a:pt x="0" y="51183"/>
                </a:lnTo>
                <a:lnTo>
                  <a:pt x="10503" y="53611"/>
                </a:lnTo>
                <a:lnTo>
                  <a:pt x="39388" y="60288"/>
                </a:lnTo>
                <a:lnTo>
                  <a:pt x="65242" y="65963"/>
                </a:lnTo>
                <a:lnTo>
                  <a:pt x="72153" y="67479"/>
                </a:lnTo>
                <a:lnTo>
                  <a:pt x="75766" y="68595"/>
                </a:lnTo>
                <a:lnTo>
                  <a:pt x="93830" y="74174"/>
                </a:lnTo>
                <a:lnTo>
                  <a:pt x="110656" y="79874"/>
                </a:lnTo>
                <a:lnTo>
                  <a:pt x="128059" y="86606"/>
                </a:lnTo>
                <a:lnTo>
                  <a:pt x="135891" y="90275"/>
                </a:lnTo>
                <a:lnTo>
                  <a:pt x="151661" y="97662"/>
                </a:lnTo>
                <a:lnTo>
                  <a:pt x="168487" y="105274"/>
                </a:lnTo>
                <a:lnTo>
                  <a:pt x="180972" y="112154"/>
                </a:lnTo>
                <a:lnTo>
                  <a:pt x="191050" y="117707"/>
                </a:lnTo>
                <a:lnTo>
                  <a:pt x="211802" y="132090"/>
                </a:lnTo>
                <a:lnTo>
                  <a:pt x="233903" y="149266"/>
                </a:lnTo>
                <a:lnTo>
                  <a:pt x="251768" y="165574"/>
                </a:lnTo>
                <a:lnTo>
                  <a:pt x="254206" y="168198"/>
                </a:lnTo>
                <a:lnTo>
                  <a:pt x="269980" y="185179"/>
                </a:lnTo>
                <a:lnTo>
                  <a:pt x="285892" y="203479"/>
                </a:lnTo>
                <a:lnTo>
                  <a:pt x="288307" y="206257"/>
                </a:lnTo>
                <a:lnTo>
                  <a:pt x="304209" y="227794"/>
                </a:lnTo>
                <a:lnTo>
                  <a:pt x="308944" y="236675"/>
                </a:lnTo>
                <a:lnTo>
                  <a:pt x="316722" y="251263"/>
                </a:lnTo>
                <a:lnTo>
                  <a:pt x="323754" y="270405"/>
                </a:lnTo>
                <a:lnTo>
                  <a:pt x="323922" y="270864"/>
                </a:lnTo>
                <a:lnTo>
                  <a:pt x="333548" y="306762"/>
                </a:lnTo>
                <a:lnTo>
                  <a:pt x="336898" y="323050"/>
                </a:lnTo>
                <a:lnTo>
                  <a:pt x="339120" y="330150"/>
                </a:lnTo>
                <a:lnTo>
                  <a:pt x="340786" y="335475"/>
                </a:lnTo>
                <a:lnTo>
                  <a:pt x="344098" y="358485"/>
                </a:lnTo>
                <a:lnTo>
                  <a:pt x="345378" y="375353"/>
                </a:lnTo>
                <a:lnTo>
                  <a:pt x="346061" y="384349"/>
                </a:lnTo>
                <a:lnTo>
                  <a:pt x="346523" y="402477"/>
                </a:lnTo>
                <a:lnTo>
                  <a:pt x="386027" y="402477"/>
                </a:lnTo>
                <a:lnTo>
                  <a:pt x="384699" y="384349"/>
                </a:lnTo>
                <a:close/>
              </a:path>
            </a:pathLst>
          </a:custGeom>
          <a:solidFill>
            <a:srgbClr val="5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815630" y="1210000"/>
            <a:ext cx="386027" cy="402477"/>
          </a:xfrm>
          <a:custGeom>
            <a:avLst/>
            <a:gdLst/>
            <a:ahLst/>
            <a:cxnLst/>
            <a:rect l="l" t="t" r="r" b="b"/>
            <a:pathLst>
              <a:path w="386027" h="402477">
                <a:moveTo>
                  <a:pt x="384699" y="384349"/>
                </a:moveTo>
                <a:lnTo>
                  <a:pt x="382138" y="349373"/>
                </a:lnTo>
                <a:lnTo>
                  <a:pt x="379380" y="332087"/>
                </a:lnTo>
                <a:lnTo>
                  <a:pt x="377864" y="322591"/>
                </a:lnTo>
                <a:lnTo>
                  <a:pt x="373060" y="298545"/>
                </a:lnTo>
                <a:lnTo>
                  <a:pt x="367238" y="270405"/>
                </a:lnTo>
                <a:lnTo>
                  <a:pt x="358536" y="245556"/>
                </a:lnTo>
                <a:lnTo>
                  <a:pt x="348910" y="217301"/>
                </a:lnTo>
                <a:lnTo>
                  <a:pt x="336898" y="190979"/>
                </a:lnTo>
                <a:lnTo>
                  <a:pt x="326348" y="170823"/>
                </a:lnTo>
                <a:lnTo>
                  <a:pt x="319484" y="160138"/>
                </a:lnTo>
                <a:lnTo>
                  <a:pt x="311909" y="148348"/>
                </a:lnTo>
                <a:lnTo>
                  <a:pt x="297009" y="125817"/>
                </a:lnTo>
                <a:lnTo>
                  <a:pt x="281107" y="108143"/>
                </a:lnTo>
                <a:lnTo>
                  <a:pt x="266207" y="91847"/>
                </a:lnTo>
                <a:lnTo>
                  <a:pt x="248803" y="74633"/>
                </a:lnTo>
                <a:lnTo>
                  <a:pt x="232440" y="62200"/>
                </a:lnTo>
                <a:lnTo>
                  <a:pt x="218968" y="52397"/>
                </a:lnTo>
                <a:lnTo>
                  <a:pt x="189124" y="33969"/>
                </a:lnTo>
                <a:lnTo>
                  <a:pt x="166523" y="23487"/>
                </a:lnTo>
                <a:lnTo>
                  <a:pt x="146271" y="15722"/>
                </a:lnTo>
                <a:lnTo>
                  <a:pt x="130446" y="10940"/>
                </a:lnTo>
                <a:lnTo>
                  <a:pt x="120339" y="8619"/>
                </a:lnTo>
                <a:lnTo>
                  <a:pt x="88555" y="2869"/>
                </a:lnTo>
                <a:lnTo>
                  <a:pt x="67375" y="1186"/>
                </a:lnTo>
                <a:lnTo>
                  <a:pt x="52440" y="0"/>
                </a:lnTo>
                <a:lnTo>
                  <a:pt x="56791" y="7191"/>
                </a:lnTo>
                <a:lnTo>
                  <a:pt x="59679" y="16296"/>
                </a:lnTo>
                <a:lnTo>
                  <a:pt x="58916" y="23645"/>
                </a:lnTo>
                <a:lnTo>
                  <a:pt x="58639" y="26318"/>
                </a:lnTo>
                <a:lnTo>
                  <a:pt x="54404" y="35423"/>
                </a:lnTo>
                <a:lnTo>
                  <a:pt x="47627" y="42614"/>
                </a:lnTo>
              </a:path>
              <a:path w="386027" h="402477">
                <a:moveTo>
                  <a:pt x="47627" y="42614"/>
                </a:moveTo>
                <a:lnTo>
                  <a:pt x="39495" y="45814"/>
                </a:lnTo>
                <a:lnTo>
                  <a:pt x="38002" y="46402"/>
                </a:lnTo>
                <a:lnTo>
                  <a:pt x="35104" y="47232"/>
                </a:lnTo>
                <a:lnTo>
                  <a:pt x="24526" y="50265"/>
                </a:lnTo>
                <a:lnTo>
                  <a:pt x="2998" y="51071"/>
                </a:lnTo>
                <a:lnTo>
                  <a:pt x="0" y="51183"/>
                </a:lnTo>
                <a:lnTo>
                  <a:pt x="10503" y="53611"/>
                </a:lnTo>
                <a:lnTo>
                  <a:pt x="39388" y="60288"/>
                </a:lnTo>
                <a:lnTo>
                  <a:pt x="65242" y="65963"/>
                </a:lnTo>
                <a:lnTo>
                  <a:pt x="72153" y="67479"/>
                </a:lnTo>
                <a:lnTo>
                  <a:pt x="75766" y="68595"/>
                </a:lnTo>
                <a:lnTo>
                  <a:pt x="93830" y="74174"/>
                </a:lnTo>
                <a:lnTo>
                  <a:pt x="110656" y="79874"/>
                </a:lnTo>
                <a:lnTo>
                  <a:pt x="128059" y="86606"/>
                </a:lnTo>
                <a:lnTo>
                  <a:pt x="135891" y="90275"/>
                </a:lnTo>
                <a:lnTo>
                  <a:pt x="151661" y="97662"/>
                </a:lnTo>
                <a:lnTo>
                  <a:pt x="168487" y="105274"/>
                </a:lnTo>
                <a:lnTo>
                  <a:pt x="180972" y="112154"/>
                </a:lnTo>
                <a:lnTo>
                  <a:pt x="191050" y="117707"/>
                </a:lnTo>
                <a:lnTo>
                  <a:pt x="211802" y="132090"/>
                </a:lnTo>
                <a:lnTo>
                  <a:pt x="233903" y="149266"/>
                </a:lnTo>
              </a:path>
              <a:path w="386027" h="402477">
                <a:moveTo>
                  <a:pt x="233903" y="149266"/>
                </a:moveTo>
                <a:lnTo>
                  <a:pt x="251768" y="165574"/>
                </a:lnTo>
                <a:lnTo>
                  <a:pt x="254206" y="168198"/>
                </a:lnTo>
                <a:lnTo>
                  <a:pt x="269980" y="185179"/>
                </a:lnTo>
                <a:lnTo>
                  <a:pt x="285892" y="203479"/>
                </a:lnTo>
                <a:lnTo>
                  <a:pt x="288307" y="206257"/>
                </a:lnTo>
                <a:lnTo>
                  <a:pt x="304209" y="227794"/>
                </a:lnTo>
                <a:lnTo>
                  <a:pt x="308944" y="236675"/>
                </a:lnTo>
                <a:lnTo>
                  <a:pt x="316722" y="251263"/>
                </a:lnTo>
                <a:lnTo>
                  <a:pt x="323754" y="270405"/>
                </a:lnTo>
                <a:lnTo>
                  <a:pt x="323922" y="270864"/>
                </a:lnTo>
                <a:lnTo>
                  <a:pt x="333548" y="306762"/>
                </a:lnTo>
                <a:lnTo>
                  <a:pt x="336898" y="323050"/>
                </a:lnTo>
                <a:lnTo>
                  <a:pt x="339120" y="330150"/>
                </a:lnTo>
                <a:lnTo>
                  <a:pt x="340786" y="335475"/>
                </a:lnTo>
                <a:lnTo>
                  <a:pt x="344098" y="358485"/>
                </a:lnTo>
                <a:lnTo>
                  <a:pt x="345378" y="375353"/>
                </a:lnTo>
                <a:lnTo>
                  <a:pt x="346061" y="384349"/>
                </a:lnTo>
                <a:lnTo>
                  <a:pt x="346523" y="402477"/>
                </a:lnTo>
                <a:lnTo>
                  <a:pt x="386027" y="402477"/>
                </a:lnTo>
                <a:lnTo>
                  <a:pt x="384699" y="384349"/>
                </a:lnTo>
              </a:path>
            </a:pathLst>
          </a:custGeom>
          <a:ln w="75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779515" y="1227214"/>
            <a:ext cx="359114" cy="218215"/>
          </a:xfrm>
          <a:custGeom>
            <a:avLst/>
            <a:gdLst/>
            <a:ahLst/>
            <a:cxnLst/>
            <a:rect l="l" t="t" r="r" b="b"/>
            <a:pathLst>
              <a:path w="359114" h="218215">
                <a:moveTo>
                  <a:pt x="92367" y="1912"/>
                </a:moveTo>
                <a:lnTo>
                  <a:pt x="50553" y="0"/>
                </a:lnTo>
                <a:lnTo>
                  <a:pt x="0" y="1912"/>
                </a:lnTo>
                <a:lnTo>
                  <a:pt x="39888" y="9104"/>
                </a:lnTo>
                <a:lnTo>
                  <a:pt x="65415" y="14345"/>
                </a:lnTo>
                <a:lnTo>
                  <a:pt x="87092" y="20045"/>
                </a:lnTo>
                <a:lnTo>
                  <a:pt x="105882" y="25400"/>
                </a:lnTo>
                <a:lnTo>
                  <a:pt x="132333" y="33969"/>
                </a:lnTo>
                <a:lnTo>
                  <a:pt x="161210" y="46937"/>
                </a:lnTo>
                <a:lnTo>
                  <a:pt x="184350" y="57419"/>
                </a:lnTo>
                <a:lnTo>
                  <a:pt x="211802" y="70310"/>
                </a:lnTo>
                <a:lnTo>
                  <a:pt x="236791" y="86147"/>
                </a:lnTo>
                <a:lnTo>
                  <a:pt x="253655" y="98580"/>
                </a:lnTo>
                <a:lnTo>
                  <a:pt x="273445" y="115335"/>
                </a:lnTo>
                <a:lnTo>
                  <a:pt x="287884" y="129680"/>
                </a:lnTo>
                <a:lnTo>
                  <a:pt x="310908" y="156462"/>
                </a:lnTo>
                <a:lnTo>
                  <a:pt x="359114" y="218215"/>
                </a:lnTo>
                <a:lnTo>
                  <a:pt x="346523" y="181404"/>
                </a:lnTo>
                <a:lnTo>
                  <a:pt x="339323" y="163179"/>
                </a:lnTo>
                <a:lnTo>
                  <a:pt x="327310" y="140277"/>
                </a:lnTo>
                <a:lnTo>
                  <a:pt x="312872" y="118166"/>
                </a:lnTo>
                <a:lnTo>
                  <a:pt x="298433" y="98580"/>
                </a:lnTo>
                <a:lnTo>
                  <a:pt x="283533" y="81366"/>
                </a:lnTo>
                <a:lnTo>
                  <a:pt x="261894" y="62660"/>
                </a:lnTo>
                <a:lnTo>
                  <a:pt x="242065" y="48314"/>
                </a:lnTo>
                <a:lnTo>
                  <a:pt x="219041" y="34964"/>
                </a:lnTo>
                <a:lnTo>
                  <a:pt x="193514" y="23449"/>
                </a:lnTo>
                <a:lnTo>
                  <a:pt x="166562" y="14345"/>
                </a:lnTo>
                <a:lnTo>
                  <a:pt x="133796" y="7191"/>
                </a:lnTo>
                <a:lnTo>
                  <a:pt x="92367" y="1912"/>
                </a:lnTo>
                <a:close/>
              </a:path>
            </a:pathLst>
          </a:custGeom>
          <a:solidFill>
            <a:srgbClr val="9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78154" y="895973"/>
            <a:ext cx="0" cy="1005134"/>
          </a:xfrm>
          <a:custGeom>
            <a:avLst/>
            <a:gdLst/>
            <a:ahLst/>
            <a:cxnLst/>
            <a:rect l="l" t="t" r="r" b="b"/>
            <a:pathLst>
              <a:path h="1005134">
                <a:moveTo>
                  <a:pt x="0" y="673893"/>
                </a:moveTo>
                <a:lnTo>
                  <a:pt x="0" y="335104"/>
                </a:lnTo>
              </a:path>
            </a:pathLst>
          </a:custGeom>
          <a:ln w="3793">
            <a:solidFill>
              <a:srgbClr val="4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77689" y="891191"/>
            <a:ext cx="0" cy="1025194"/>
          </a:xfrm>
          <a:custGeom>
            <a:avLst/>
            <a:gdLst/>
            <a:ahLst/>
            <a:cxnLst/>
            <a:rect l="l" t="t" r="r" b="b"/>
            <a:pathLst>
              <a:path h="1025194">
                <a:moveTo>
                  <a:pt x="0" y="687324"/>
                </a:moveTo>
                <a:lnTo>
                  <a:pt x="0" y="341726"/>
                </a:lnTo>
              </a:path>
            </a:pathLst>
          </a:custGeom>
          <a:ln w="3793">
            <a:solidFill>
              <a:srgbClr val="4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11379" y="1288956"/>
            <a:ext cx="62528" cy="18706"/>
          </a:xfrm>
          <a:custGeom>
            <a:avLst/>
            <a:gdLst/>
            <a:ahLst/>
            <a:cxnLst/>
            <a:rect l="l" t="t" r="r" b="b"/>
            <a:pathLst>
              <a:path w="62528" h="18706">
                <a:moveTo>
                  <a:pt x="21188" y="18400"/>
                </a:moveTo>
                <a:lnTo>
                  <a:pt x="26913" y="17214"/>
                </a:lnTo>
                <a:lnTo>
                  <a:pt x="32376" y="14765"/>
                </a:lnTo>
                <a:lnTo>
                  <a:pt x="33227" y="14383"/>
                </a:lnTo>
                <a:lnTo>
                  <a:pt x="34299" y="13739"/>
                </a:lnTo>
                <a:lnTo>
                  <a:pt x="40427" y="10060"/>
                </a:lnTo>
                <a:lnTo>
                  <a:pt x="62528" y="10060"/>
                </a:lnTo>
                <a:lnTo>
                  <a:pt x="62528" y="0"/>
                </a:lnTo>
                <a:lnTo>
                  <a:pt x="51647" y="0"/>
                </a:lnTo>
                <a:lnTo>
                  <a:pt x="8124" y="0"/>
                </a:lnTo>
                <a:lnTo>
                  <a:pt x="1624" y="0"/>
                </a:lnTo>
                <a:lnTo>
                  <a:pt x="0" y="0"/>
                </a:lnTo>
                <a:lnTo>
                  <a:pt x="394" y="1165"/>
                </a:lnTo>
                <a:lnTo>
                  <a:pt x="1463" y="4322"/>
                </a:lnTo>
                <a:lnTo>
                  <a:pt x="3311" y="9142"/>
                </a:lnTo>
                <a:lnTo>
                  <a:pt x="4940" y="11352"/>
                </a:lnTo>
                <a:lnTo>
                  <a:pt x="5736" y="12432"/>
                </a:lnTo>
                <a:lnTo>
                  <a:pt x="8038" y="14660"/>
                </a:lnTo>
                <a:lnTo>
                  <a:pt x="8701" y="15301"/>
                </a:lnTo>
                <a:lnTo>
                  <a:pt x="13976" y="17673"/>
                </a:lnTo>
                <a:lnTo>
                  <a:pt x="19713" y="18706"/>
                </a:lnTo>
                <a:lnTo>
                  <a:pt x="21188" y="18400"/>
                </a:lnTo>
                <a:close/>
              </a:path>
            </a:pathLst>
          </a:custGeom>
          <a:solidFill>
            <a:srgbClr val="9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11379" y="1288956"/>
            <a:ext cx="62528" cy="18706"/>
          </a:xfrm>
          <a:custGeom>
            <a:avLst/>
            <a:gdLst/>
            <a:ahLst/>
            <a:cxnLst/>
            <a:rect l="l" t="t" r="r" b="b"/>
            <a:pathLst>
              <a:path w="62528" h="18706">
                <a:moveTo>
                  <a:pt x="21188" y="18400"/>
                </a:moveTo>
                <a:lnTo>
                  <a:pt x="26913" y="17214"/>
                </a:lnTo>
                <a:lnTo>
                  <a:pt x="32376" y="14765"/>
                </a:lnTo>
                <a:lnTo>
                  <a:pt x="33227" y="14383"/>
                </a:lnTo>
                <a:lnTo>
                  <a:pt x="34299" y="13739"/>
                </a:lnTo>
                <a:lnTo>
                  <a:pt x="40427" y="10060"/>
                </a:lnTo>
                <a:lnTo>
                  <a:pt x="62528" y="10060"/>
                </a:lnTo>
              </a:path>
              <a:path w="62528" h="18706">
                <a:moveTo>
                  <a:pt x="62528" y="0"/>
                </a:moveTo>
                <a:lnTo>
                  <a:pt x="51647" y="0"/>
                </a:lnTo>
                <a:lnTo>
                  <a:pt x="8124" y="0"/>
                </a:lnTo>
              </a:path>
              <a:path w="62528" h="18706">
                <a:moveTo>
                  <a:pt x="1463" y="4322"/>
                </a:moveTo>
                <a:lnTo>
                  <a:pt x="3311" y="9142"/>
                </a:lnTo>
                <a:lnTo>
                  <a:pt x="4940" y="11352"/>
                </a:lnTo>
                <a:lnTo>
                  <a:pt x="5736" y="12432"/>
                </a:lnTo>
                <a:lnTo>
                  <a:pt x="8038" y="14660"/>
                </a:lnTo>
                <a:lnTo>
                  <a:pt x="8701" y="15301"/>
                </a:lnTo>
                <a:lnTo>
                  <a:pt x="13976" y="17673"/>
                </a:lnTo>
                <a:lnTo>
                  <a:pt x="19713" y="18706"/>
                </a:lnTo>
                <a:lnTo>
                  <a:pt x="21188" y="18400"/>
                </a:lnTo>
              </a:path>
              <a:path w="62528" h="18706">
                <a:moveTo>
                  <a:pt x="8124" y="0"/>
                </a:moveTo>
                <a:lnTo>
                  <a:pt x="1624" y="0"/>
                </a:lnTo>
                <a:lnTo>
                  <a:pt x="0" y="0"/>
                </a:lnTo>
                <a:lnTo>
                  <a:pt x="394" y="1164"/>
                </a:lnTo>
                <a:lnTo>
                  <a:pt x="1463" y="4322"/>
                </a:lnTo>
              </a:path>
            </a:pathLst>
          </a:custGeom>
          <a:ln w="7562">
            <a:solidFill>
              <a:srgbClr val="4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536573" y="1228680"/>
            <a:ext cx="498262" cy="0"/>
          </a:xfrm>
          <a:custGeom>
            <a:avLst/>
            <a:gdLst/>
            <a:ahLst/>
            <a:cxnLst/>
            <a:rect l="l" t="t" r="r" b="b"/>
            <a:pathLst>
              <a:path w="498262">
                <a:moveTo>
                  <a:pt x="0" y="0"/>
                </a:moveTo>
                <a:lnTo>
                  <a:pt x="498262" y="0"/>
                </a:lnTo>
              </a:path>
            </a:pathLst>
          </a:custGeom>
          <a:ln w="15627">
            <a:solidFill>
              <a:srgbClr val="9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030947" y="1237277"/>
            <a:ext cx="429419" cy="0"/>
          </a:xfrm>
          <a:custGeom>
            <a:avLst/>
            <a:gdLst/>
            <a:ahLst/>
            <a:cxnLst/>
            <a:rect l="l" t="t" r="r" b="b"/>
            <a:pathLst>
              <a:path w="429419">
                <a:moveTo>
                  <a:pt x="0" y="0"/>
                </a:moveTo>
                <a:lnTo>
                  <a:pt x="429419" y="0"/>
                </a:lnTo>
              </a:path>
            </a:pathLst>
          </a:custGeom>
          <a:ln w="17560">
            <a:solidFill>
              <a:srgbClr val="9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617444" y="1279855"/>
            <a:ext cx="361050" cy="242151"/>
          </a:xfrm>
          <a:custGeom>
            <a:avLst/>
            <a:gdLst/>
            <a:ahLst/>
            <a:cxnLst/>
            <a:rect l="l" t="t" r="r" b="b"/>
            <a:pathLst>
              <a:path w="361050" h="242151">
                <a:moveTo>
                  <a:pt x="361050" y="80717"/>
                </a:moveTo>
                <a:lnTo>
                  <a:pt x="361050" y="0"/>
                </a:lnTo>
                <a:lnTo>
                  <a:pt x="270787" y="0"/>
                </a:lnTo>
                <a:lnTo>
                  <a:pt x="0" y="0"/>
                </a:lnTo>
                <a:lnTo>
                  <a:pt x="0" y="242151"/>
                </a:lnTo>
                <a:lnTo>
                  <a:pt x="270788" y="242151"/>
                </a:lnTo>
                <a:lnTo>
                  <a:pt x="361050" y="242151"/>
                </a:lnTo>
                <a:lnTo>
                  <a:pt x="361050" y="80717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617444" y="1279855"/>
            <a:ext cx="361050" cy="242151"/>
          </a:xfrm>
          <a:custGeom>
            <a:avLst/>
            <a:gdLst/>
            <a:ahLst/>
            <a:cxnLst/>
            <a:rect l="l" t="t" r="r" b="b"/>
            <a:pathLst>
              <a:path w="361050" h="242151">
                <a:moveTo>
                  <a:pt x="361050" y="0"/>
                </a:moveTo>
                <a:lnTo>
                  <a:pt x="270787" y="0"/>
                </a:lnTo>
                <a:lnTo>
                  <a:pt x="0" y="0"/>
                </a:lnTo>
                <a:lnTo>
                  <a:pt x="0" y="242151"/>
                </a:lnTo>
                <a:lnTo>
                  <a:pt x="270788" y="242151"/>
                </a:lnTo>
                <a:lnTo>
                  <a:pt x="361050" y="242151"/>
                </a:lnTo>
                <a:lnTo>
                  <a:pt x="361050" y="80717"/>
                </a:lnTo>
              </a:path>
            </a:pathLst>
          </a:custGeom>
          <a:ln w="755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65144" y="1288967"/>
            <a:ext cx="0" cy="201009"/>
          </a:xfrm>
          <a:custGeom>
            <a:avLst/>
            <a:gdLst/>
            <a:ahLst/>
            <a:cxnLst/>
            <a:rect l="l" t="t" r="r" b="b"/>
            <a:pathLst>
              <a:path h="201009">
                <a:moveTo>
                  <a:pt x="0" y="0"/>
                </a:moveTo>
                <a:lnTo>
                  <a:pt x="0" y="201009"/>
                </a:lnTo>
              </a:path>
            </a:pathLst>
          </a:custGeom>
          <a:ln w="17647">
            <a:solidFill>
              <a:srgbClr val="4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710393" y="1288508"/>
            <a:ext cx="0" cy="201468"/>
          </a:xfrm>
          <a:custGeom>
            <a:avLst/>
            <a:gdLst/>
            <a:ahLst/>
            <a:cxnLst/>
            <a:rect l="l" t="t" r="r" b="b"/>
            <a:pathLst>
              <a:path h="201468">
                <a:moveTo>
                  <a:pt x="0" y="0"/>
                </a:moveTo>
                <a:lnTo>
                  <a:pt x="0" y="201468"/>
                </a:lnTo>
              </a:path>
            </a:pathLst>
          </a:custGeom>
          <a:ln w="17647">
            <a:solidFill>
              <a:srgbClr val="4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751752" y="1288508"/>
            <a:ext cx="0" cy="201468"/>
          </a:xfrm>
          <a:custGeom>
            <a:avLst/>
            <a:gdLst/>
            <a:ahLst/>
            <a:cxnLst/>
            <a:rect l="l" t="t" r="r" b="b"/>
            <a:pathLst>
              <a:path h="201468">
                <a:moveTo>
                  <a:pt x="0" y="0"/>
                </a:moveTo>
                <a:lnTo>
                  <a:pt x="0" y="201468"/>
                </a:lnTo>
              </a:path>
            </a:pathLst>
          </a:custGeom>
          <a:ln w="17647">
            <a:solidFill>
              <a:srgbClr val="4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94636" y="1288508"/>
            <a:ext cx="0" cy="201468"/>
          </a:xfrm>
          <a:custGeom>
            <a:avLst/>
            <a:gdLst/>
            <a:ahLst/>
            <a:cxnLst/>
            <a:rect l="l" t="t" r="r" b="b"/>
            <a:pathLst>
              <a:path h="201468">
                <a:moveTo>
                  <a:pt x="0" y="0"/>
                </a:moveTo>
                <a:lnTo>
                  <a:pt x="0" y="201468"/>
                </a:lnTo>
              </a:path>
            </a:pathLst>
          </a:custGeom>
          <a:ln w="16629">
            <a:solidFill>
              <a:srgbClr val="4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470522" y="1237244"/>
            <a:ext cx="31619" cy="197696"/>
          </a:xfrm>
          <a:custGeom>
            <a:avLst/>
            <a:gdLst/>
            <a:ahLst/>
            <a:cxnLst/>
            <a:rect l="l" t="t" r="r" b="b"/>
            <a:pathLst>
              <a:path w="31619" h="197696">
                <a:moveTo>
                  <a:pt x="30984" y="0"/>
                </a:moveTo>
                <a:lnTo>
                  <a:pt x="27125" y="0"/>
                </a:lnTo>
                <a:lnTo>
                  <a:pt x="635" y="0"/>
                </a:lnTo>
                <a:lnTo>
                  <a:pt x="635" y="197696"/>
                </a:lnTo>
                <a:lnTo>
                  <a:pt x="30984" y="197696"/>
                </a:lnTo>
                <a:lnTo>
                  <a:pt x="309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466729" y="1233475"/>
            <a:ext cx="39207" cy="205234"/>
          </a:xfrm>
          <a:custGeom>
            <a:avLst/>
            <a:gdLst/>
            <a:ahLst/>
            <a:cxnLst/>
            <a:rect l="l" t="t" r="r" b="b"/>
            <a:pathLst>
              <a:path w="39207" h="205234">
                <a:moveTo>
                  <a:pt x="34778" y="3769"/>
                </a:moveTo>
                <a:lnTo>
                  <a:pt x="4428" y="3769"/>
                </a:lnTo>
                <a:lnTo>
                  <a:pt x="4428" y="201465"/>
                </a:lnTo>
                <a:lnTo>
                  <a:pt x="34778" y="201465"/>
                </a:lnTo>
                <a:lnTo>
                  <a:pt x="34778" y="3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98082" y="1237695"/>
            <a:ext cx="102524" cy="196782"/>
          </a:xfrm>
          <a:custGeom>
            <a:avLst/>
            <a:gdLst/>
            <a:ahLst/>
            <a:cxnLst/>
            <a:rect l="l" t="t" r="r" b="b"/>
            <a:pathLst>
              <a:path w="102524" h="196782">
                <a:moveTo>
                  <a:pt x="1420" y="196574"/>
                </a:moveTo>
                <a:lnTo>
                  <a:pt x="10083" y="195309"/>
                </a:lnTo>
                <a:lnTo>
                  <a:pt x="23447" y="194072"/>
                </a:lnTo>
                <a:lnTo>
                  <a:pt x="26000" y="193836"/>
                </a:lnTo>
                <a:lnTo>
                  <a:pt x="39045" y="189605"/>
                </a:lnTo>
                <a:lnTo>
                  <a:pt x="48156" y="186266"/>
                </a:lnTo>
                <a:lnTo>
                  <a:pt x="54870" y="183806"/>
                </a:lnTo>
                <a:lnTo>
                  <a:pt x="62279" y="177902"/>
                </a:lnTo>
                <a:lnTo>
                  <a:pt x="69304" y="172303"/>
                </a:lnTo>
                <a:lnTo>
                  <a:pt x="83739" y="157942"/>
                </a:lnTo>
                <a:lnTo>
                  <a:pt x="92437" y="142205"/>
                </a:lnTo>
                <a:lnTo>
                  <a:pt x="99656" y="123522"/>
                </a:lnTo>
                <a:lnTo>
                  <a:pt x="102524" y="107684"/>
                </a:lnTo>
                <a:lnTo>
                  <a:pt x="101134" y="89093"/>
                </a:lnTo>
                <a:lnTo>
                  <a:pt x="98174" y="74748"/>
                </a:lnTo>
                <a:lnTo>
                  <a:pt x="90954" y="56042"/>
                </a:lnTo>
                <a:lnTo>
                  <a:pt x="83739" y="44565"/>
                </a:lnTo>
                <a:lnTo>
                  <a:pt x="73651" y="33051"/>
                </a:lnTo>
                <a:lnTo>
                  <a:pt x="60699" y="21536"/>
                </a:lnTo>
                <a:lnTo>
                  <a:pt x="52060" y="15863"/>
                </a:lnTo>
                <a:lnTo>
                  <a:pt x="43011" y="10898"/>
                </a:lnTo>
                <a:lnTo>
                  <a:pt x="34698" y="7191"/>
                </a:lnTo>
                <a:lnTo>
                  <a:pt x="18781" y="2945"/>
                </a:lnTo>
                <a:lnTo>
                  <a:pt x="0" y="0"/>
                </a:lnTo>
                <a:lnTo>
                  <a:pt x="0" y="108037"/>
                </a:lnTo>
                <a:lnTo>
                  <a:pt x="0" y="196782"/>
                </a:lnTo>
                <a:lnTo>
                  <a:pt x="1420" y="1965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498082" y="1237695"/>
            <a:ext cx="102524" cy="196782"/>
          </a:xfrm>
          <a:custGeom>
            <a:avLst/>
            <a:gdLst/>
            <a:ahLst/>
            <a:cxnLst/>
            <a:rect l="l" t="t" r="r" b="b"/>
            <a:pathLst>
              <a:path w="102524" h="196782">
                <a:moveTo>
                  <a:pt x="1420" y="196574"/>
                </a:moveTo>
                <a:lnTo>
                  <a:pt x="10083" y="195309"/>
                </a:lnTo>
                <a:lnTo>
                  <a:pt x="23447" y="194072"/>
                </a:lnTo>
                <a:lnTo>
                  <a:pt x="26000" y="193836"/>
                </a:lnTo>
                <a:lnTo>
                  <a:pt x="39045" y="189605"/>
                </a:lnTo>
                <a:lnTo>
                  <a:pt x="48156" y="186266"/>
                </a:lnTo>
                <a:lnTo>
                  <a:pt x="54870" y="183806"/>
                </a:lnTo>
                <a:lnTo>
                  <a:pt x="62279" y="177902"/>
                </a:lnTo>
                <a:lnTo>
                  <a:pt x="69304" y="172303"/>
                </a:lnTo>
                <a:lnTo>
                  <a:pt x="83739" y="157942"/>
                </a:lnTo>
                <a:lnTo>
                  <a:pt x="92437" y="142205"/>
                </a:lnTo>
                <a:lnTo>
                  <a:pt x="99656" y="123522"/>
                </a:lnTo>
                <a:lnTo>
                  <a:pt x="102524" y="107684"/>
                </a:lnTo>
                <a:lnTo>
                  <a:pt x="101134" y="89093"/>
                </a:lnTo>
                <a:lnTo>
                  <a:pt x="98174" y="74748"/>
                </a:lnTo>
                <a:lnTo>
                  <a:pt x="90954" y="56042"/>
                </a:lnTo>
                <a:lnTo>
                  <a:pt x="83739" y="44565"/>
                </a:lnTo>
                <a:lnTo>
                  <a:pt x="73651" y="33051"/>
                </a:lnTo>
                <a:lnTo>
                  <a:pt x="60699" y="21536"/>
                </a:lnTo>
                <a:lnTo>
                  <a:pt x="52060" y="15863"/>
                </a:lnTo>
                <a:lnTo>
                  <a:pt x="43011" y="10898"/>
                </a:lnTo>
                <a:lnTo>
                  <a:pt x="34698" y="7191"/>
                </a:lnTo>
                <a:lnTo>
                  <a:pt x="18781" y="2945"/>
                </a:lnTo>
                <a:lnTo>
                  <a:pt x="0" y="0"/>
                </a:lnTo>
                <a:lnTo>
                  <a:pt x="0" y="108037"/>
                </a:lnTo>
                <a:lnTo>
                  <a:pt x="0" y="196782"/>
                </a:lnTo>
                <a:lnTo>
                  <a:pt x="1420" y="196574"/>
                </a:lnTo>
              </a:path>
            </a:pathLst>
          </a:custGeom>
          <a:ln w="757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749839" y="1260724"/>
            <a:ext cx="333586" cy="331229"/>
          </a:xfrm>
          <a:custGeom>
            <a:avLst/>
            <a:gdLst/>
            <a:ahLst/>
            <a:cxnLst/>
            <a:rect l="l" t="t" r="r" b="b"/>
            <a:pathLst>
              <a:path w="333586" h="331229">
                <a:moveTo>
                  <a:pt x="170230" y="331090"/>
                </a:moveTo>
                <a:lnTo>
                  <a:pt x="181780" y="330588"/>
                </a:lnTo>
                <a:lnTo>
                  <a:pt x="196177" y="328699"/>
                </a:lnTo>
                <a:lnTo>
                  <a:pt x="210161" y="325618"/>
                </a:lnTo>
                <a:lnTo>
                  <a:pt x="223676" y="321398"/>
                </a:lnTo>
                <a:lnTo>
                  <a:pt x="236670" y="316092"/>
                </a:lnTo>
                <a:lnTo>
                  <a:pt x="249087" y="309756"/>
                </a:lnTo>
                <a:lnTo>
                  <a:pt x="260874" y="302442"/>
                </a:lnTo>
                <a:lnTo>
                  <a:pt x="271977" y="294205"/>
                </a:lnTo>
                <a:lnTo>
                  <a:pt x="282340" y="285098"/>
                </a:lnTo>
                <a:lnTo>
                  <a:pt x="291911" y="275176"/>
                </a:lnTo>
                <a:lnTo>
                  <a:pt x="300634" y="264492"/>
                </a:lnTo>
                <a:lnTo>
                  <a:pt x="308457" y="253100"/>
                </a:lnTo>
                <a:lnTo>
                  <a:pt x="315323" y="241055"/>
                </a:lnTo>
                <a:lnTo>
                  <a:pt x="320080" y="230785"/>
                </a:lnTo>
                <a:lnTo>
                  <a:pt x="325973" y="215219"/>
                </a:lnTo>
                <a:lnTo>
                  <a:pt x="328955" y="204113"/>
                </a:lnTo>
                <a:lnTo>
                  <a:pt x="332150" y="187415"/>
                </a:lnTo>
                <a:lnTo>
                  <a:pt x="333425" y="172910"/>
                </a:lnTo>
                <a:lnTo>
                  <a:pt x="333586" y="165563"/>
                </a:lnTo>
                <a:lnTo>
                  <a:pt x="332941" y="150897"/>
                </a:lnTo>
                <a:lnTo>
                  <a:pt x="331041" y="136587"/>
                </a:lnTo>
                <a:lnTo>
                  <a:pt x="327942" y="122687"/>
                </a:lnTo>
                <a:lnTo>
                  <a:pt x="323696" y="109251"/>
                </a:lnTo>
                <a:lnTo>
                  <a:pt x="318359" y="96333"/>
                </a:lnTo>
                <a:lnTo>
                  <a:pt x="311985" y="83988"/>
                </a:lnTo>
                <a:lnTo>
                  <a:pt x="304627" y="72269"/>
                </a:lnTo>
                <a:lnTo>
                  <a:pt x="296341" y="61231"/>
                </a:lnTo>
                <a:lnTo>
                  <a:pt x="287180" y="50927"/>
                </a:lnTo>
                <a:lnTo>
                  <a:pt x="277199" y="41411"/>
                </a:lnTo>
                <a:lnTo>
                  <a:pt x="266452" y="32738"/>
                </a:lnTo>
                <a:lnTo>
                  <a:pt x="254993" y="24961"/>
                </a:lnTo>
                <a:lnTo>
                  <a:pt x="243293" y="18370"/>
                </a:lnTo>
                <a:lnTo>
                  <a:pt x="230156" y="12314"/>
                </a:lnTo>
                <a:lnTo>
                  <a:pt x="219402" y="8454"/>
                </a:lnTo>
                <a:lnTo>
                  <a:pt x="203123" y="3901"/>
                </a:lnTo>
                <a:lnTo>
                  <a:pt x="188919" y="1418"/>
                </a:lnTo>
                <a:lnTo>
                  <a:pt x="174328" y="156"/>
                </a:lnTo>
                <a:lnTo>
                  <a:pt x="167024" y="0"/>
                </a:lnTo>
                <a:lnTo>
                  <a:pt x="156953" y="435"/>
                </a:lnTo>
                <a:lnTo>
                  <a:pt x="137767" y="2523"/>
                </a:lnTo>
                <a:lnTo>
                  <a:pt x="123742" y="5598"/>
                </a:lnTo>
                <a:lnTo>
                  <a:pt x="110190" y="9808"/>
                </a:lnTo>
                <a:lnTo>
                  <a:pt x="97165" y="15101"/>
                </a:lnTo>
                <a:lnTo>
                  <a:pt x="84720" y="21423"/>
                </a:lnTo>
                <a:lnTo>
                  <a:pt x="72910" y="28720"/>
                </a:lnTo>
                <a:lnTo>
                  <a:pt x="61787" y="36938"/>
                </a:lnTo>
                <a:lnTo>
                  <a:pt x="52238" y="45295"/>
                </a:lnTo>
                <a:lnTo>
                  <a:pt x="41819" y="55922"/>
                </a:lnTo>
                <a:lnTo>
                  <a:pt x="33081" y="66580"/>
                </a:lnTo>
                <a:lnTo>
                  <a:pt x="25245" y="77944"/>
                </a:lnTo>
                <a:lnTo>
                  <a:pt x="18365" y="89960"/>
                </a:lnTo>
                <a:lnTo>
                  <a:pt x="12494" y="102574"/>
                </a:lnTo>
                <a:lnTo>
                  <a:pt x="7685" y="115733"/>
                </a:lnTo>
                <a:lnTo>
                  <a:pt x="3993" y="129382"/>
                </a:lnTo>
                <a:lnTo>
                  <a:pt x="1472" y="143468"/>
                </a:lnTo>
                <a:lnTo>
                  <a:pt x="173" y="157937"/>
                </a:lnTo>
                <a:lnTo>
                  <a:pt x="0" y="165563"/>
                </a:lnTo>
                <a:lnTo>
                  <a:pt x="621" y="179736"/>
                </a:lnTo>
                <a:lnTo>
                  <a:pt x="2536" y="194519"/>
                </a:lnTo>
                <a:lnTo>
                  <a:pt x="5627" y="208409"/>
                </a:lnTo>
                <a:lnTo>
                  <a:pt x="9299" y="220050"/>
                </a:lnTo>
                <a:lnTo>
                  <a:pt x="15186" y="234744"/>
                </a:lnTo>
                <a:lnTo>
                  <a:pt x="21546" y="247082"/>
                </a:lnTo>
                <a:lnTo>
                  <a:pt x="28890" y="258795"/>
                </a:lnTo>
                <a:lnTo>
                  <a:pt x="37163" y="269830"/>
                </a:lnTo>
                <a:lnTo>
                  <a:pt x="46312" y="280133"/>
                </a:lnTo>
                <a:lnTo>
                  <a:pt x="56283" y="289650"/>
                </a:lnTo>
                <a:lnTo>
                  <a:pt x="67023" y="298327"/>
                </a:lnTo>
                <a:lnTo>
                  <a:pt x="78478" y="306111"/>
                </a:lnTo>
                <a:lnTo>
                  <a:pt x="90594" y="312949"/>
                </a:lnTo>
                <a:lnTo>
                  <a:pt x="103319" y="318785"/>
                </a:lnTo>
                <a:lnTo>
                  <a:pt x="116598" y="323568"/>
                </a:lnTo>
                <a:lnTo>
                  <a:pt x="130379" y="327242"/>
                </a:lnTo>
                <a:lnTo>
                  <a:pt x="144607" y="329755"/>
                </a:lnTo>
                <a:lnTo>
                  <a:pt x="159229" y="331052"/>
                </a:lnTo>
                <a:lnTo>
                  <a:pt x="167024" y="331229"/>
                </a:lnTo>
                <a:lnTo>
                  <a:pt x="170230" y="33109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749839" y="1260724"/>
            <a:ext cx="333586" cy="331229"/>
          </a:xfrm>
          <a:custGeom>
            <a:avLst/>
            <a:gdLst/>
            <a:ahLst/>
            <a:cxnLst/>
            <a:rect l="l" t="t" r="r" b="b"/>
            <a:pathLst>
              <a:path w="333586" h="331229">
                <a:moveTo>
                  <a:pt x="170230" y="331090"/>
                </a:moveTo>
                <a:lnTo>
                  <a:pt x="181780" y="330588"/>
                </a:lnTo>
                <a:lnTo>
                  <a:pt x="196177" y="328699"/>
                </a:lnTo>
                <a:lnTo>
                  <a:pt x="210161" y="325618"/>
                </a:lnTo>
                <a:lnTo>
                  <a:pt x="223676" y="321398"/>
                </a:lnTo>
                <a:lnTo>
                  <a:pt x="236670" y="316092"/>
                </a:lnTo>
                <a:lnTo>
                  <a:pt x="249087" y="309756"/>
                </a:lnTo>
                <a:lnTo>
                  <a:pt x="260874" y="302442"/>
                </a:lnTo>
                <a:lnTo>
                  <a:pt x="271977" y="294205"/>
                </a:lnTo>
                <a:lnTo>
                  <a:pt x="282340" y="285098"/>
                </a:lnTo>
                <a:lnTo>
                  <a:pt x="291911" y="275176"/>
                </a:lnTo>
                <a:lnTo>
                  <a:pt x="300634" y="264492"/>
                </a:lnTo>
                <a:lnTo>
                  <a:pt x="308457" y="253100"/>
                </a:lnTo>
                <a:lnTo>
                  <a:pt x="315323" y="241055"/>
                </a:lnTo>
                <a:lnTo>
                  <a:pt x="320080" y="230785"/>
                </a:lnTo>
                <a:lnTo>
                  <a:pt x="325973" y="215219"/>
                </a:lnTo>
                <a:lnTo>
                  <a:pt x="328955" y="204113"/>
                </a:lnTo>
                <a:lnTo>
                  <a:pt x="332150" y="187415"/>
                </a:lnTo>
                <a:lnTo>
                  <a:pt x="333425" y="172910"/>
                </a:lnTo>
                <a:lnTo>
                  <a:pt x="333586" y="165563"/>
                </a:lnTo>
                <a:lnTo>
                  <a:pt x="332941" y="150897"/>
                </a:lnTo>
                <a:lnTo>
                  <a:pt x="331041" y="136587"/>
                </a:lnTo>
                <a:lnTo>
                  <a:pt x="327942" y="122687"/>
                </a:lnTo>
                <a:lnTo>
                  <a:pt x="323696" y="109251"/>
                </a:lnTo>
                <a:lnTo>
                  <a:pt x="318359" y="96333"/>
                </a:lnTo>
                <a:lnTo>
                  <a:pt x="311985" y="83988"/>
                </a:lnTo>
                <a:lnTo>
                  <a:pt x="304627" y="72269"/>
                </a:lnTo>
                <a:lnTo>
                  <a:pt x="296341" y="61231"/>
                </a:lnTo>
                <a:lnTo>
                  <a:pt x="287180" y="50927"/>
                </a:lnTo>
                <a:lnTo>
                  <a:pt x="277199" y="41411"/>
                </a:lnTo>
                <a:lnTo>
                  <a:pt x="266452" y="32738"/>
                </a:lnTo>
                <a:lnTo>
                  <a:pt x="254993" y="24961"/>
                </a:lnTo>
                <a:lnTo>
                  <a:pt x="243293" y="18370"/>
                </a:lnTo>
                <a:lnTo>
                  <a:pt x="230156" y="12314"/>
                </a:lnTo>
                <a:lnTo>
                  <a:pt x="219402" y="8454"/>
                </a:lnTo>
                <a:lnTo>
                  <a:pt x="203123" y="3901"/>
                </a:lnTo>
                <a:lnTo>
                  <a:pt x="188919" y="1418"/>
                </a:lnTo>
                <a:lnTo>
                  <a:pt x="174328" y="156"/>
                </a:lnTo>
                <a:lnTo>
                  <a:pt x="167024" y="0"/>
                </a:lnTo>
                <a:lnTo>
                  <a:pt x="156953" y="435"/>
                </a:lnTo>
                <a:lnTo>
                  <a:pt x="137767" y="2523"/>
                </a:lnTo>
                <a:lnTo>
                  <a:pt x="123742" y="5598"/>
                </a:lnTo>
                <a:lnTo>
                  <a:pt x="110190" y="9808"/>
                </a:lnTo>
                <a:lnTo>
                  <a:pt x="97165" y="15101"/>
                </a:lnTo>
                <a:lnTo>
                  <a:pt x="84720" y="21423"/>
                </a:lnTo>
                <a:lnTo>
                  <a:pt x="72910" y="28720"/>
                </a:lnTo>
                <a:lnTo>
                  <a:pt x="61787" y="36938"/>
                </a:lnTo>
                <a:lnTo>
                  <a:pt x="52238" y="45295"/>
                </a:lnTo>
                <a:lnTo>
                  <a:pt x="41819" y="55922"/>
                </a:lnTo>
                <a:lnTo>
                  <a:pt x="33081" y="66580"/>
                </a:lnTo>
                <a:lnTo>
                  <a:pt x="25245" y="77944"/>
                </a:lnTo>
                <a:lnTo>
                  <a:pt x="18365" y="89960"/>
                </a:lnTo>
                <a:lnTo>
                  <a:pt x="12494" y="102574"/>
                </a:lnTo>
                <a:lnTo>
                  <a:pt x="7685" y="115733"/>
                </a:lnTo>
                <a:lnTo>
                  <a:pt x="3993" y="129382"/>
                </a:lnTo>
                <a:lnTo>
                  <a:pt x="1472" y="143468"/>
                </a:lnTo>
                <a:lnTo>
                  <a:pt x="173" y="157937"/>
                </a:lnTo>
                <a:lnTo>
                  <a:pt x="0" y="165563"/>
                </a:lnTo>
                <a:lnTo>
                  <a:pt x="621" y="179736"/>
                </a:lnTo>
                <a:lnTo>
                  <a:pt x="2536" y="194519"/>
                </a:lnTo>
                <a:lnTo>
                  <a:pt x="5627" y="208409"/>
                </a:lnTo>
                <a:lnTo>
                  <a:pt x="9299" y="220050"/>
                </a:lnTo>
                <a:lnTo>
                  <a:pt x="15186" y="234744"/>
                </a:lnTo>
                <a:lnTo>
                  <a:pt x="21546" y="247082"/>
                </a:lnTo>
                <a:lnTo>
                  <a:pt x="28890" y="258795"/>
                </a:lnTo>
                <a:lnTo>
                  <a:pt x="37163" y="269830"/>
                </a:lnTo>
                <a:lnTo>
                  <a:pt x="46312" y="280133"/>
                </a:lnTo>
                <a:lnTo>
                  <a:pt x="56283" y="289650"/>
                </a:lnTo>
                <a:lnTo>
                  <a:pt x="67023" y="298327"/>
                </a:lnTo>
                <a:lnTo>
                  <a:pt x="78478" y="306111"/>
                </a:lnTo>
                <a:lnTo>
                  <a:pt x="90594" y="312949"/>
                </a:lnTo>
                <a:lnTo>
                  <a:pt x="103319" y="318785"/>
                </a:lnTo>
                <a:lnTo>
                  <a:pt x="116598" y="323568"/>
                </a:lnTo>
                <a:lnTo>
                  <a:pt x="130379" y="327242"/>
                </a:lnTo>
                <a:lnTo>
                  <a:pt x="144607" y="329755"/>
                </a:lnTo>
                <a:lnTo>
                  <a:pt x="159229" y="331052"/>
                </a:lnTo>
                <a:lnTo>
                  <a:pt x="167024" y="331229"/>
                </a:lnTo>
                <a:lnTo>
                  <a:pt x="170230" y="331090"/>
                </a:lnTo>
              </a:path>
            </a:pathLst>
          </a:custGeom>
          <a:ln w="75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791230" y="1301388"/>
            <a:ext cx="251306" cy="249335"/>
          </a:xfrm>
          <a:custGeom>
            <a:avLst/>
            <a:gdLst/>
            <a:ahLst/>
            <a:cxnLst/>
            <a:rect l="l" t="t" r="r" b="b"/>
            <a:pathLst>
              <a:path w="251306" h="249335">
                <a:moveTo>
                  <a:pt x="130540" y="249052"/>
                </a:moveTo>
                <a:lnTo>
                  <a:pt x="140321" y="248488"/>
                </a:lnTo>
                <a:lnTo>
                  <a:pt x="154514" y="246011"/>
                </a:lnTo>
                <a:lnTo>
                  <a:pt x="168116" y="241999"/>
                </a:lnTo>
                <a:lnTo>
                  <a:pt x="181032" y="236547"/>
                </a:lnTo>
                <a:lnTo>
                  <a:pt x="193164" y="229750"/>
                </a:lnTo>
                <a:lnTo>
                  <a:pt x="204419" y="221702"/>
                </a:lnTo>
                <a:lnTo>
                  <a:pt x="214698" y="212499"/>
                </a:lnTo>
                <a:lnTo>
                  <a:pt x="223907" y="202236"/>
                </a:lnTo>
                <a:lnTo>
                  <a:pt x="229740" y="194093"/>
                </a:lnTo>
                <a:lnTo>
                  <a:pt x="238729" y="178910"/>
                </a:lnTo>
                <a:lnTo>
                  <a:pt x="242405" y="170180"/>
                </a:lnTo>
                <a:lnTo>
                  <a:pt x="248117" y="152483"/>
                </a:lnTo>
                <a:lnTo>
                  <a:pt x="250534" y="138344"/>
                </a:lnTo>
                <a:lnTo>
                  <a:pt x="251306" y="124440"/>
                </a:lnTo>
                <a:lnTo>
                  <a:pt x="250450" y="109813"/>
                </a:lnTo>
                <a:lnTo>
                  <a:pt x="247947" y="95695"/>
                </a:lnTo>
                <a:lnTo>
                  <a:pt x="243892" y="82179"/>
                </a:lnTo>
                <a:lnTo>
                  <a:pt x="238384" y="69360"/>
                </a:lnTo>
                <a:lnTo>
                  <a:pt x="232018" y="58208"/>
                </a:lnTo>
                <a:lnTo>
                  <a:pt x="223388" y="46182"/>
                </a:lnTo>
                <a:lnTo>
                  <a:pt x="214095" y="36011"/>
                </a:lnTo>
                <a:lnTo>
                  <a:pt x="203733" y="26910"/>
                </a:lnTo>
                <a:lnTo>
                  <a:pt x="195140" y="20892"/>
                </a:lnTo>
                <a:lnTo>
                  <a:pt x="180189" y="12291"/>
                </a:lnTo>
                <a:lnTo>
                  <a:pt x="167201" y="6960"/>
                </a:lnTo>
                <a:lnTo>
                  <a:pt x="153530" y="3073"/>
                </a:lnTo>
                <a:lnTo>
                  <a:pt x="139272" y="723"/>
                </a:lnTo>
                <a:lnTo>
                  <a:pt x="128072" y="129"/>
                </a:lnTo>
                <a:lnTo>
                  <a:pt x="125633" y="0"/>
                </a:lnTo>
                <a:lnTo>
                  <a:pt x="123861" y="101"/>
                </a:lnTo>
                <a:lnTo>
                  <a:pt x="110918" y="843"/>
                </a:lnTo>
                <a:lnTo>
                  <a:pt x="96700" y="3310"/>
                </a:lnTo>
                <a:lnTo>
                  <a:pt x="86057" y="6434"/>
                </a:lnTo>
                <a:lnTo>
                  <a:pt x="74127" y="11071"/>
                </a:lnTo>
                <a:lnTo>
                  <a:pt x="57999" y="19524"/>
                </a:lnTo>
                <a:lnTo>
                  <a:pt x="46737" y="27554"/>
                </a:lnTo>
                <a:lnTo>
                  <a:pt x="36454" y="36740"/>
                </a:lnTo>
                <a:lnTo>
                  <a:pt x="27973" y="46182"/>
                </a:lnTo>
                <a:lnTo>
                  <a:pt x="19214" y="58208"/>
                </a:lnTo>
                <a:lnTo>
                  <a:pt x="12449" y="70303"/>
                </a:lnTo>
                <a:lnTo>
                  <a:pt x="7289" y="82609"/>
                </a:lnTo>
                <a:lnTo>
                  <a:pt x="3111" y="96748"/>
                </a:lnTo>
                <a:lnTo>
                  <a:pt x="1247" y="107835"/>
                </a:lnTo>
                <a:lnTo>
                  <a:pt x="0" y="124440"/>
                </a:lnTo>
                <a:lnTo>
                  <a:pt x="852" y="139049"/>
                </a:lnTo>
                <a:lnTo>
                  <a:pt x="2595" y="148912"/>
                </a:lnTo>
                <a:lnTo>
                  <a:pt x="7385" y="166689"/>
                </a:lnTo>
                <a:lnTo>
                  <a:pt x="12873" y="179528"/>
                </a:lnTo>
                <a:lnTo>
                  <a:pt x="19715" y="191587"/>
                </a:lnTo>
                <a:lnTo>
                  <a:pt x="27815" y="202771"/>
                </a:lnTo>
                <a:lnTo>
                  <a:pt x="35327" y="211055"/>
                </a:lnTo>
                <a:lnTo>
                  <a:pt x="46590" y="221412"/>
                </a:lnTo>
                <a:lnTo>
                  <a:pt x="58704" y="230122"/>
                </a:lnTo>
                <a:lnTo>
                  <a:pt x="70876" y="236855"/>
                </a:lnTo>
                <a:lnTo>
                  <a:pt x="83828" y="242238"/>
                </a:lnTo>
                <a:lnTo>
                  <a:pt x="97462" y="246175"/>
                </a:lnTo>
                <a:lnTo>
                  <a:pt x="109649" y="248229"/>
                </a:lnTo>
                <a:lnTo>
                  <a:pt x="125634" y="249335"/>
                </a:lnTo>
                <a:lnTo>
                  <a:pt x="130540" y="249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791230" y="1301388"/>
            <a:ext cx="251306" cy="249335"/>
          </a:xfrm>
          <a:custGeom>
            <a:avLst/>
            <a:gdLst/>
            <a:ahLst/>
            <a:cxnLst/>
            <a:rect l="l" t="t" r="r" b="b"/>
            <a:pathLst>
              <a:path w="251306" h="249335">
                <a:moveTo>
                  <a:pt x="130540" y="249052"/>
                </a:moveTo>
                <a:lnTo>
                  <a:pt x="140321" y="248488"/>
                </a:lnTo>
                <a:lnTo>
                  <a:pt x="154514" y="246011"/>
                </a:lnTo>
                <a:lnTo>
                  <a:pt x="168116" y="241999"/>
                </a:lnTo>
                <a:lnTo>
                  <a:pt x="181032" y="236547"/>
                </a:lnTo>
                <a:lnTo>
                  <a:pt x="193164" y="229750"/>
                </a:lnTo>
                <a:lnTo>
                  <a:pt x="204419" y="221702"/>
                </a:lnTo>
                <a:lnTo>
                  <a:pt x="214698" y="212499"/>
                </a:lnTo>
                <a:lnTo>
                  <a:pt x="223907" y="202236"/>
                </a:lnTo>
                <a:lnTo>
                  <a:pt x="229740" y="194093"/>
                </a:lnTo>
                <a:lnTo>
                  <a:pt x="238729" y="178910"/>
                </a:lnTo>
                <a:lnTo>
                  <a:pt x="242405" y="170180"/>
                </a:lnTo>
                <a:lnTo>
                  <a:pt x="248117" y="152483"/>
                </a:lnTo>
                <a:lnTo>
                  <a:pt x="250534" y="138344"/>
                </a:lnTo>
                <a:lnTo>
                  <a:pt x="251306" y="124440"/>
                </a:lnTo>
                <a:lnTo>
                  <a:pt x="250450" y="109813"/>
                </a:lnTo>
                <a:lnTo>
                  <a:pt x="247947" y="95695"/>
                </a:lnTo>
                <a:lnTo>
                  <a:pt x="243892" y="82179"/>
                </a:lnTo>
                <a:lnTo>
                  <a:pt x="238384" y="69360"/>
                </a:lnTo>
                <a:lnTo>
                  <a:pt x="232018" y="58208"/>
                </a:lnTo>
                <a:lnTo>
                  <a:pt x="223388" y="46182"/>
                </a:lnTo>
                <a:lnTo>
                  <a:pt x="214095" y="36011"/>
                </a:lnTo>
                <a:lnTo>
                  <a:pt x="203733" y="26910"/>
                </a:lnTo>
                <a:lnTo>
                  <a:pt x="195140" y="20892"/>
                </a:lnTo>
                <a:lnTo>
                  <a:pt x="180189" y="12291"/>
                </a:lnTo>
                <a:lnTo>
                  <a:pt x="167201" y="6960"/>
                </a:lnTo>
                <a:lnTo>
                  <a:pt x="153530" y="3073"/>
                </a:lnTo>
                <a:lnTo>
                  <a:pt x="139272" y="723"/>
                </a:lnTo>
                <a:lnTo>
                  <a:pt x="128072" y="129"/>
                </a:lnTo>
                <a:lnTo>
                  <a:pt x="125633" y="0"/>
                </a:lnTo>
                <a:lnTo>
                  <a:pt x="123861" y="101"/>
                </a:lnTo>
                <a:lnTo>
                  <a:pt x="110918" y="843"/>
                </a:lnTo>
                <a:lnTo>
                  <a:pt x="96700" y="3310"/>
                </a:lnTo>
                <a:lnTo>
                  <a:pt x="86057" y="6434"/>
                </a:lnTo>
                <a:lnTo>
                  <a:pt x="74127" y="11071"/>
                </a:lnTo>
                <a:lnTo>
                  <a:pt x="57999" y="19524"/>
                </a:lnTo>
                <a:lnTo>
                  <a:pt x="46737" y="27554"/>
                </a:lnTo>
                <a:lnTo>
                  <a:pt x="36454" y="36740"/>
                </a:lnTo>
                <a:lnTo>
                  <a:pt x="27973" y="46182"/>
                </a:lnTo>
                <a:lnTo>
                  <a:pt x="19214" y="58208"/>
                </a:lnTo>
                <a:lnTo>
                  <a:pt x="12449" y="70303"/>
                </a:lnTo>
                <a:lnTo>
                  <a:pt x="7289" y="82609"/>
                </a:lnTo>
                <a:lnTo>
                  <a:pt x="3111" y="96748"/>
                </a:lnTo>
                <a:lnTo>
                  <a:pt x="1247" y="107835"/>
                </a:lnTo>
                <a:lnTo>
                  <a:pt x="0" y="124440"/>
                </a:lnTo>
                <a:lnTo>
                  <a:pt x="852" y="139049"/>
                </a:lnTo>
                <a:lnTo>
                  <a:pt x="2595" y="148912"/>
                </a:lnTo>
                <a:lnTo>
                  <a:pt x="7385" y="166689"/>
                </a:lnTo>
                <a:lnTo>
                  <a:pt x="12873" y="179528"/>
                </a:lnTo>
                <a:lnTo>
                  <a:pt x="19715" y="191587"/>
                </a:lnTo>
                <a:lnTo>
                  <a:pt x="27815" y="202771"/>
                </a:lnTo>
                <a:lnTo>
                  <a:pt x="35327" y="211055"/>
                </a:lnTo>
                <a:lnTo>
                  <a:pt x="46590" y="221412"/>
                </a:lnTo>
                <a:lnTo>
                  <a:pt x="58704" y="230122"/>
                </a:lnTo>
                <a:lnTo>
                  <a:pt x="70876" y="236855"/>
                </a:lnTo>
                <a:lnTo>
                  <a:pt x="83828" y="242238"/>
                </a:lnTo>
                <a:lnTo>
                  <a:pt x="97462" y="246175"/>
                </a:lnTo>
                <a:lnTo>
                  <a:pt x="109649" y="248229"/>
                </a:lnTo>
                <a:lnTo>
                  <a:pt x="125634" y="249335"/>
                </a:lnTo>
                <a:lnTo>
                  <a:pt x="130540" y="249052"/>
                </a:lnTo>
              </a:path>
            </a:pathLst>
          </a:custGeom>
          <a:ln w="75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819606" y="1330117"/>
            <a:ext cx="194053" cy="191889"/>
          </a:xfrm>
          <a:custGeom>
            <a:avLst/>
            <a:gdLst/>
            <a:ahLst/>
            <a:cxnLst/>
            <a:rect l="l" t="t" r="r" b="b"/>
            <a:pathLst>
              <a:path w="194053" h="191889">
                <a:moveTo>
                  <a:pt x="111899" y="190796"/>
                </a:moveTo>
                <a:lnTo>
                  <a:pt x="125852" y="187625"/>
                </a:lnTo>
                <a:lnTo>
                  <a:pt x="138956" y="182534"/>
                </a:lnTo>
                <a:lnTo>
                  <a:pt x="151050" y="175684"/>
                </a:lnTo>
                <a:lnTo>
                  <a:pt x="161975" y="167235"/>
                </a:lnTo>
                <a:lnTo>
                  <a:pt x="171570" y="157346"/>
                </a:lnTo>
                <a:lnTo>
                  <a:pt x="179674" y="146178"/>
                </a:lnTo>
                <a:lnTo>
                  <a:pt x="184221" y="137519"/>
                </a:lnTo>
                <a:lnTo>
                  <a:pt x="189577" y="124046"/>
                </a:lnTo>
                <a:lnTo>
                  <a:pt x="193440" y="106593"/>
                </a:lnTo>
                <a:lnTo>
                  <a:pt x="194053" y="95711"/>
                </a:lnTo>
                <a:lnTo>
                  <a:pt x="193484" y="88258"/>
                </a:lnTo>
                <a:lnTo>
                  <a:pt x="192949" y="81253"/>
                </a:lnTo>
                <a:lnTo>
                  <a:pt x="189744" y="67459"/>
                </a:lnTo>
                <a:lnTo>
                  <a:pt x="184600" y="54492"/>
                </a:lnTo>
                <a:lnTo>
                  <a:pt x="177678" y="42514"/>
                </a:lnTo>
                <a:lnTo>
                  <a:pt x="169141" y="31689"/>
                </a:lnTo>
                <a:lnTo>
                  <a:pt x="159467" y="22484"/>
                </a:lnTo>
                <a:lnTo>
                  <a:pt x="147863" y="14151"/>
                </a:lnTo>
                <a:lnTo>
                  <a:pt x="135447" y="7764"/>
                </a:lnTo>
                <a:lnTo>
                  <a:pt x="123110" y="3542"/>
                </a:lnTo>
                <a:lnTo>
                  <a:pt x="107865" y="570"/>
                </a:lnTo>
                <a:lnTo>
                  <a:pt x="97257" y="0"/>
                </a:lnTo>
                <a:lnTo>
                  <a:pt x="92127" y="380"/>
                </a:lnTo>
                <a:lnTo>
                  <a:pt x="82525" y="1092"/>
                </a:lnTo>
                <a:lnTo>
                  <a:pt x="75273" y="2729"/>
                </a:lnTo>
                <a:lnTo>
                  <a:pt x="68492" y="4260"/>
                </a:lnTo>
                <a:lnTo>
                  <a:pt x="60821" y="7220"/>
                </a:lnTo>
                <a:lnTo>
                  <a:pt x="47992" y="13464"/>
                </a:lnTo>
                <a:lnTo>
                  <a:pt x="37467" y="20555"/>
                </a:lnTo>
                <a:lnTo>
                  <a:pt x="32194" y="24604"/>
                </a:lnTo>
                <a:lnTo>
                  <a:pt x="22560" y="34458"/>
                </a:lnTo>
                <a:lnTo>
                  <a:pt x="18293" y="40291"/>
                </a:lnTo>
                <a:lnTo>
                  <a:pt x="14425" y="45578"/>
                </a:lnTo>
                <a:lnTo>
                  <a:pt x="7950" y="57803"/>
                </a:lnTo>
                <a:lnTo>
                  <a:pt x="3293" y="70970"/>
                </a:lnTo>
                <a:lnTo>
                  <a:pt x="1256" y="81575"/>
                </a:lnTo>
                <a:lnTo>
                  <a:pt x="0" y="95711"/>
                </a:lnTo>
                <a:lnTo>
                  <a:pt x="483" y="102104"/>
                </a:lnTo>
                <a:lnTo>
                  <a:pt x="1096" y="110217"/>
                </a:lnTo>
                <a:lnTo>
                  <a:pt x="4281" y="124046"/>
                </a:lnTo>
                <a:lnTo>
                  <a:pt x="9395" y="137038"/>
                </a:lnTo>
                <a:lnTo>
                  <a:pt x="13848" y="144798"/>
                </a:lnTo>
                <a:lnTo>
                  <a:pt x="22152" y="156531"/>
                </a:lnTo>
                <a:lnTo>
                  <a:pt x="34724" y="169411"/>
                </a:lnTo>
                <a:lnTo>
                  <a:pt x="45968" y="177471"/>
                </a:lnTo>
                <a:lnTo>
                  <a:pt x="58348" y="183902"/>
                </a:lnTo>
                <a:lnTo>
                  <a:pt x="71705" y="188545"/>
                </a:lnTo>
                <a:lnTo>
                  <a:pt x="78722" y="189879"/>
                </a:lnTo>
                <a:lnTo>
                  <a:pt x="85881" y="191240"/>
                </a:lnTo>
                <a:lnTo>
                  <a:pt x="97257" y="191889"/>
                </a:lnTo>
                <a:lnTo>
                  <a:pt x="111899" y="19079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819606" y="1330117"/>
            <a:ext cx="194053" cy="191889"/>
          </a:xfrm>
          <a:custGeom>
            <a:avLst/>
            <a:gdLst/>
            <a:ahLst/>
            <a:cxnLst/>
            <a:rect l="l" t="t" r="r" b="b"/>
            <a:pathLst>
              <a:path w="194053" h="191889">
                <a:moveTo>
                  <a:pt x="111899" y="190796"/>
                </a:moveTo>
                <a:lnTo>
                  <a:pt x="125852" y="187625"/>
                </a:lnTo>
                <a:lnTo>
                  <a:pt x="138956" y="182534"/>
                </a:lnTo>
                <a:lnTo>
                  <a:pt x="151050" y="175684"/>
                </a:lnTo>
                <a:lnTo>
                  <a:pt x="161975" y="167235"/>
                </a:lnTo>
                <a:lnTo>
                  <a:pt x="171570" y="157346"/>
                </a:lnTo>
                <a:lnTo>
                  <a:pt x="179674" y="146178"/>
                </a:lnTo>
                <a:lnTo>
                  <a:pt x="184221" y="137519"/>
                </a:lnTo>
                <a:lnTo>
                  <a:pt x="189577" y="124046"/>
                </a:lnTo>
                <a:lnTo>
                  <a:pt x="193440" y="106593"/>
                </a:lnTo>
                <a:lnTo>
                  <a:pt x="194053" y="95711"/>
                </a:lnTo>
                <a:lnTo>
                  <a:pt x="193484" y="88258"/>
                </a:lnTo>
                <a:lnTo>
                  <a:pt x="192949" y="81253"/>
                </a:lnTo>
                <a:lnTo>
                  <a:pt x="189744" y="67459"/>
                </a:lnTo>
                <a:lnTo>
                  <a:pt x="184600" y="54492"/>
                </a:lnTo>
                <a:lnTo>
                  <a:pt x="177678" y="42514"/>
                </a:lnTo>
                <a:lnTo>
                  <a:pt x="169141" y="31689"/>
                </a:lnTo>
                <a:lnTo>
                  <a:pt x="159467" y="22484"/>
                </a:lnTo>
                <a:lnTo>
                  <a:pt x="147863" y="14151"/>
                </a:lnTo>
                <a:lnTo>
                  <a:pt x="135447" y="7764"/>
                </a:lnTo>
                <a:lnTo>
                  <a:pt x="123110" y="3542"/>
                </a:lnTo>
                <a:lnTo>
                  <a:pt x="107865" y="570"/>
                </a:lnTo>
                <a:lnTo>
                  <a:pt x="97257" y="0"/>
                </a:lnTo>
                <a:lnTo>
                  <a:pt x="92127" y="380"/>
                </a:lnTo>
                <a:lnTo>
                  <a:pt x="82525" y="1092"/>
                </a:lnTo>
                <a:lnTo>
                  <a:pt x="75273" y="2729"/>
                </a:lnTo>
                <a:lnTo>
                  <a:pt x="68492" y="4260"/>
                </a:lnTo>
                <a:lnTo>
                  <a:pt x="60821" y="7220"/>
                </a:lnTo>
                <a:lnTo>
                  <a:pt x="47992" y="13464"/>
                </a:lnTo>
                <a:lnTo>
                  <a:pt x="37467" y="20555"/>
                </a:lnTo>
                <a:lnTo>
                  <a:pt x="32194" y="24604"/>
                </a:lnTo>
                <a:lnTo>
                  <a:pt x="22560" y="34458"/>
                </a:lnTo>
                <a:lnTo>
                  <a:pt x="18293" y="40291"/>
                </a:lnTo>
                <a:lnTo>
                  <a:pt x="14425" y="45578"/>
                </a:lnTo>
                <a:lnTo>
                  <a:pt x="7950" y="57803"/>
                </a:lnTo>
                <a:lnTo>
                  <a:pt x="3293" y="70970"/>
                </a:lnTo>
                <a:lnTo>
                  <a:pt x="1256" y="81575"/>
                </a:lnTo>
                <a:lnTo>
                  <a:pt x="0" y="95711"/>
                </a:lnTo>
                <a:lnTo>
                  <a:pt x="483" y="102104"/>
                </a:lnTo>
                <a:lnTo>
                  <a:pt x="1096" y="110217"/>
                </a:lnTo>
                <a:lnTo>
                  <a:pt x="4281" y="124046"/>
                </a:lnTo>
                <a:lnTo>
                  <a:pt x="9395" y="137038"/>
                </a:lnTo>
                <a:lnTo>
                  <a:pt x="13848" y="144798"/>
                </a:lnTo>
                <a:lnTo>
                  <a:pt x="22152" y="156531"/>
                </a:lnTo>
                <a:lnTo>
                  <a:pt x="34724" y="169411"/>
                </a:lnTo>
                <a:lnTo>
                  <a:pt x="45968" y="177471"/>
                </a:lnTo>
                <a:lnTo>
                  <a:pt x="58348" y="183902"/>
                </a:lnTo>
                <a:lnTo>
                  <a:pt x="71705" y="188545"/>
                </a:lnTo>
                <a:lnTo>
                  <a:pt x="78722" y="189879"/>
                </a:lnTo>
                <a:lnTo>
                  <a:pt x="85881" y="191240"/>
                </a:lnTo>
                <a:lnTo>
                  <a:pt x="97257" y="191889"/>
                </a:lnTo>
                <a:lnTo>
                  <a:pt x="111899" y="190796"/>
                </a:lnTo>
              </a:path>
            </a:pathLst>
          </a:custGeom>
          <a:ln w="756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21108" y="1286584"/>
            <a:ext cx="145809" cy="202474"/>
          </a:xfrm>
          <a:custGeom>
            <a:avLst/>
            <a:gdLst/>
            <a:ahLst/>
            <a:cxnLst/>
            <a:rect l="l" t="t" r="r" b="b"/>
            <a:pathLst>
              <a:path w="145809" h="202474">
                <a:moveTo>
                  <a:pt x="48590" y="67474"/>
                </a:moveTo>
                <a:lnTo>
                  <a:pt x="99941" y="138781"/>
                </a:lnTo>
              </a:path>
              <a:path w="145809" h="202474">
                <a:moveTo>
                  <a:pt x="99941" y="138781"/>
                </a:moveTo>
                <a:lnTo>
                  <a:pt x="48590" y="67473"/>
                </a:lnTo>
              </a:path>
            </a:pathLst>
          </a:custGeom>
          <a:ln w="1531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916864" y="1261642"/>
            <a:ext cx="0" cy="236987"/>
          </a:xfrm>
          <a:custGeom>
            <a:avLst/>
            <a:gdLst/>
            <a:ahLst/>
            <a:cxnLst/>
            <a:rect l="l" t="t" r="r" b="b"/>
            <a:pathLst>
              <a:path h="236987">
                <a:moveTo>
                  <a:pt x="0" y="161791"/>
                </a:moveTo>
                <a:lnTo>
                  <a:pt x="0" y="78956"/>
                </a:lnTo>
              </a:path>
            </a:pathLst>
          </a:custGeom>
          <a:ln w="15359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73587" y="1282720"/>
            <a:ext cx="134258" cy="208178"/>
          </a:xfrm>
          <a:custGeom>
            <a:avLst/>
            <a:gdLst/>
            <a:ahLst/>
            <a:cxnLst/>
            <a:rect l="l" t="t" r="r" b="b"/>
            <a:pathLst>
              <a:path w="134258" h="208178">
                <a:moveTo>
                  <a:pt x="89510" y="69385"/>
                </a:moveTo>
                <a:lnTo>
                  <a:pt x="44778" y="138745"/>
                </a:lnTo>
              </a:path>
              <a:path w="134258" h="208178">
                <a:moveTo>
                  <a:pt x="44778" y="138746"/>
                </a:moveTo>
                <a:lnTo>
                  <a:pt x="89510" y="69385"/>
                </a:lnTo>
              </a:path>
            </a:pathLst>
          </a:custGeom>
          <a:ln w="1531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849523" y="1334899"/>
            <a:ext cx="216615" cy="140720"/>
          </a:xfrm>
          <a:custGeom>
            <a:avLst/>
            <a:gdLst/>
            <a:ahLst/>
            <a:cxnLst/>
            <a:rect l="l" t="t" r="r" b="b"/>
            <a:pathLst>
              <a:path w="216615" h="140720">
                <a:moveTo>
                  <a:pt x="144369" y="46933"/>
                </a:moveTo>
                <a:lnTo>
                  <a:pt x="72153" y="93847"/>
                </a:lnTo>
              </a:path>
              <a:path w="216615" h="140720">
                <a:moveTo>
                  <a:pt x="72153" y="93848"/>
                </a:moveTo>
                <a:lnTo>
                  <a:pt x="144369" y="46933"/>
                </a:lnTo>
              </a:path>
            </a:pathLst>
          </a:custGeom>
          <a:ln w="1531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769091" y="1336811"/>
            <a:ext cx="216615" cy="139267"/>
          </a:xfrm>
          <a:custGeom>
            <a:avLst/>
            <a:gdLst/>
            <a:ahLst/>
            <a:cxnLst/>
            <a:rect l="l" t="t" r="r" b="b"/>
            <a:pathLst>
              <a:path w="216615" h="139267">
                <a:moveTo>
                  <a:pt x="148250" y="95313"/>
                </a:moveTo>
                <a:lnTo>
                  <a:pt x="72192" y="46414"/>
                </a:lnTo>
              </a:path>
              <a:path w="216615" h="139267">
                <a:moveTo>
                  <a:pt x="72192" y="46414"/>
                </a:moveTo>
                <a:lnTo>
                  <a:pt x="148250" y="95314"/>
                </a:lnTo>
              </a:path>
            </a:pathLst>
          </a:custGeom>
          <a:ln w="1531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819144" y="1363627"/>
            <a:ext cx="145847" cy="203843"/>
          </a:xfrm>
          <a:custGeom>
            <a:avLst/>
            <a:gdLst/>
            <a:ahLst/>
            <a:cxnLst/>
            <a:rect l="l" t="t" r="r" b="b"/>
            <a:pathLst>
              <a:path w="145847" h="203843">
                <a:moveTo>
                  <a:pt x="97260" y="67908"/>
                </a:moveTo>
                <a:lnTo>
                  <a:pt x="48705" y="135770"/>
                </a:lnTo>
              </a:path>
              <a:path w="145847" h="203843">
                <a:moveTo>
                  <a:pt x="48705" y="135771"/>
                </a:moveTo>
                <a:lnTo>
                  <a:pt x="97260" y="67908"/>
                </a:lnTo>
              </a:path>
            </a:pathLst>
          </a:custGeom>
          <a:ln w="1531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915478" y="1354025"/>
            <a:ext cx="0" cy="238387"/>
          </a:xfrm>
          <a:custGeom>
            <a:avLst/>
            <a:gdLst/>
            <a:ahLst/>
            <a:cxnLst/>
            <a:rect l="l" t="t" r="r" b="b"/>
            <a:pathLst>
              <a:path h="238387">
                <a:moveTo>
                  <a:pt x="0" y="162736"/>
                </a:moveTo>
                <a:lnTo>
                  <a:pt x="0" y="79441"/>
                </a:lnTo>
              </a:path>
            </a:pathLst>
          </a:custGeom>
          <a:ln w="15359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871161" y="1361676"/>
            <a:ext cx="135760" cy="209662"/>
          </a:xfrm>
          <a:custGeom>
            <a:avLst/>
            <a:gdLst/>
            <a:ahLst/>
            <a:cxnLst/>
            <a:rect l="l" t="t" r="r" b="b"/>
            <a:pathLst>
              <a:path w="135760" h="209662">
                <a:moveTo>
                  <a:pt x="45240" y="69868"/>
                </a:moveTo>
                <a:lnTo>
                  <a:pt x="92969" y="143578"/>
                </a:lnTo>
              </a:path>
              <a:path w="135760" h="209662">
                <a:moveTo>
                  <a:pt x="92969" y="143578"/>
                </a:moveTo>
                <a:lnTo>
                  <a:pt x="45240" y="69867"/>
                </a:lnTo>
              </a:path>
            </a:pathLst>
          </a:custGeom>
          <a:ln w="1531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848483" y="1377047"/>
            <a:ext cx="215229" cy="142105"/>
          </a:xfrm>
          <a:custGeom>
            <a:avLst/>
            <a:gdLst/>
            <a:ahLst/>
            <a:cxnLst/>
            <a:rect l="l" t="t" r="r" b="b"/>
            <a:pathLst>
              <a:path w="215229" h="142105">
                <a:moveTo>
                  <a:pt x="147311" y="97262"/>
                </a:moveTo>
                <a:lnTo>
                  <a:pt x="71807" y="47410"/>
                </a:lnTo>
              </a:path>
              <a:path w="215229" h="142105">
                <a:moveTo>
                  <a:pt x="71807" y="47411"/>
                </a:moveTo>
                <a:lnTo>
                  <a:pt x="147311" y="97262"/>
                </a:lnTo>
              </a:path>
            </a:pathLst>
          </a:custGeom>
          <a:ln w="1531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768167" y="1376496"/>
            <a:ext cx="215152" cy="140724"/>
          </a:xfrm>
          <a:custGeom>
            <a:avLst/>
            <a:gdLst/>
            <a:ahLst/>
            <a:cxnLst/>
            <a:rect l="l" t="t" r="r" b="b"/>
            <a:pathLst>
              <a:path w="215152" h="140724">
                <a:moveTo>
                  <a:pt x="143390" y="46937"/>
                </a:moveTo>
                <a:lnTo>
                  <a:pt x="71730" y="93808"/>
                </a:lnTo>
              </a:path>
              <a:path w="215152" h="140724">
                <a:moveTo>
                  <a:pt x="71730" y="93808"/>
                </a:moveTo>
                <a:lnTo>
                  <a:pt x="143391" y="46937"/>
                </a:lnTo>
              </a:path>
            </a:pathLst>
          </a:custGeom>
          <a:ln w="1531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650664" y="1424906"/>
            <a:ext cx="534370" cy="5707"/>
          </a:xfrm>
          <a:custGeom>
            <a:avLst/>
            <a:gdLst/>
            <a:ahLst/>
            <a:cxnLst/>
            <a:rect l="l" t="t" r="r" b="b"/>
            <a:pathLst>
              <a:path w="534370" h="5707">
                <a:moveTo>
                  <a:pt x="360111" y="1861"/>
                </a:moveTo>
                <a:lnTo>
                  <a:pt x="178105" y="3805"/>
                </a:lnTo>
              </a:path>
              <a:path w="534370" h="5707">
                <a:moveTo>
                  <a:pt x="178105" y="3805"/>
                </a:moveTo>
                <a:lnTo>
                  <a:pt x="360111" y="1861"/>
                </a:lnTo>
              </a:path>
            </a:pathLst>
          </a:custGeom>
          <a:ln w="1531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868312" y="1378428"/>
            <a:ext cx="96680" cy="95260"/>
          </a:xfrm>
          <a:custGeom>
            <a:avLst/>
            <a:gdLst/>
            <a:ahLst/>
            <a:cxnLst/>
            <a:rect l="l" t="t" r="r" b="b"/>
            <a:pathLst>
              <a:path w="96680" h="95260">
                <a:moveTo>
                  <a:pt x="62801" y="93107"/>
                </a:moveTo>
                <a:lnTo>
                  <a:pt x="75373" y="87089"/>
                </a:lnTo>
                <a:lnTo>
                  <a:pt x="84834" y="78559"/>
                </a:lnTo>
                <a:lnTo>
                  <a:pt x="92839" y="66089"/>
                </a:lnTo>
                <a:lnTo>
                  <a:pt x="96414" y="52425"/>
                </a:lnTo>
                <a:lnTo>
                  <a:pt x="96680" y="47400"/>
                </a:lnTo>
                <a:lnTo>
                  <a:pt x="94497" y="33215"/>
                </a:lnTo>
                <a:lnTo>
                  <a:pt x="92266" y="28667"/>
                </a:lnTo>
                <a:lnTo>
                  <a:pt x="88394" y="20773"/>
                </a:lnTo>
                <a:lnTo>
                  <a:pt x="83337" y="15331"/>
                </a:lnTo>
                <a:lnTo>
                  <a:pt x="79041" y="10707"/>
                </a:lnTo>
                <a:lnTo>
                  <a:pt x="67107" y="3646"/>
                </a:lnTo>
                <a:lnTo>
                  <a:pt x="53261" y="223"/>
                </a:lnTo>
                <a:lnTo>
                  <a:pt x="48656" y="4"/>
                </a:lnTo>
                <a:lnTo>
                  <a:pt x="34101" y="2111"/>
                </a:lnTo>
                <a:lnTo>
                  <a:pt x="21403" y="8030"/>
                </a:lnTo>
                <a:lnTo>
                  <a:pt x="15298" y="13425"/>
                </a:lnTo>
                <a:lnTo>
                  <a:pt x="11102" y="17133"/>
                </a:lnTo>
                <a:lnTo>
                  <a:pt x="4413" y="27879"/>
                </a:lnTo>
                <a:lnTo>
                  <a:pt x="262" y="42402"/>
                </a:lnTo>
                <a:lnTo>
                  <a:pt x="0" y="47400"/>
                </a:lnTo>
                <a:lnTo>
                  <a:pt x="2146" y="61504"/>
                </a:lnTo>
                <a:lnTo>
                  <a:pt x="6910" y="71366"/>
                </a:lnTo>
                <a:lnTo>
                  <a:pt x="17418" y="84124"/>
                </a:lnTo>
                <a:lnTo>
                  <a:pt x="29273" y="91340"/>
                </a:lnTo>
                <a:lnTo>
                  <a:pt x="35838" y="93060"/>
                </a:lnTo>
                <a:lnTo>
                  <a:pt x="43095" y="94961"/>
                </a:lnTo>
                <a:lnTo>
                  <a:pt x="48551" y="95260"/>
                </a:lnTo>
                <a:lnTo>
                  <a:pt x="62801" y="93107"/>
                </a:lnTo>
                <a:close/>
              </a:path>
            </a:pathLst>
          </a:custGeom>
          <a:solidFill>
            <a:srgbClr val="D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868312" y="1378428"/>
            <a:ext cx="96680" cy="95260"/>
          </a:xfrm>
          <a:custGeom>
            <a:avLst/>
            <a:gdLst/>
            <a:ahLst/>
            <a:cxnLst/>
            <a:rect l="l" t="t" r="r" b="b"/>
            <a:pathLst>
              <a:path w="96680" h="95260">
                <a:moveTo>
                  <a:pt x="62801" y="93107"/>
                </a:moveTo>
                <a:lnTo>
                  <a:pt x="75373" y="87089"/>
                </a:lnTo>
                <a:lnTo>
                  <a:pt x="84834" y="78559"/>
                </a:lnTo>
                <a:lnTo>
                  <a:pt x="92839" y="66089"/>
                </a:lnTo>
                <a:lnTo>
                  <a:pt x="96414" y="52425"/>
                </a:lnTo>
                <a:lnTo>
                  <a:pt x="96680" y="47400"/>
                </a:lnTo>
                <a:lnTo>
                  <a:pt x="94497" y="33215"/>
                </a:lnTo>
                <a:lnTo>
                  <a:pt x="92266" y="28667"/>
                </a:lnTo>
                <a:lnTo>
                  <a:pt x="88394" y="20773"/>
                </a:lnTo>
                <a:lnTo>
                  <a:pt x="83337" y="15331"/>
                </a:lnTo>
                <a:lnTo>
                  <a:pt x="79041" y="10707"/>
                </a:lnTo>
                <a:lnTo>
                  <a:pt x="67107" y="3646"/>
                </a:lnTo>
                <a:lnTo>
                  <a:pt x="53261" y="223"/>
                </a:lnTo>
                <a:lnTo>
                  <a:pt x="48656" y="4"/>
                </a:lnTo>
                <a:lnTo>
                  <a:pt x="34101" y="2111"/>
                </a:lnTo>
                <a:lnTo>
                  <a:pt x="21403" y="8030"/>
                </a:lnTo>
                <a:lnTo>
                  <a:pt x="15298" y="13425"/>
                </a:lnTo>
                <a:lnTo>
                  <a:pt x="11102" y="17133"/>
                </a:lnTo>
                <a:lnTo>
                  <a:pt x="4413" y="27879"/>
                </a:lnTo>
                <a:lnTo>
                  <a:pt x="262" y="42402"/>
                </a:lnTo>
                <a:lnTo>
                  <a:pt x="0" y="47400"/>
                </a:lnTo>
                <a:lnTo>
                  <a:pt x="2146" y="61504"/>
                </a:lnTo>
                <a:lnTo>
                  <a:pt x="6910" y="71366"/>
                </a:lnTo>
                <a:lnTo>
                  <a:pt x="17418" y="84124"/>
                </a:lnTo>
                <a:lnTo>
                  <a:pt x="29273" y="91340"/>
                </a:lnTo>
                <a:lnTo>
                  <a:pt x="35838" y="93060"/>
                </a:lnTo>
                <a:lnTo>
                  <a:pt x="43095" y="94961"/>
                </a:lnTo>
                <a:lnTo>
                  <a:pt x="48551" y="95260"/>
                </a:lnTo>
                <a:lnTo>
                  <a:pt x="62801" y="93107"/>
                </a:lnTo>
              </a:path>
            </a:pathLst>
          </a:custGeom>
          <a:ln w="756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884675" y="1394257"/>
            <a:ext cx="64029" cy="63138"/>
          </a:xfrm>
          <a:custGeom>
            <a:avLst/>
            <a:gdLst/>
            <a:ahLst/>
            <a:cxnLst/>
            <a:rect l="l" t="t" r="r" b="b"/>
            <a:pathLst>
              <a:path w="64029" h="63138">
                <a:moveTo>
                  <a:pt x="45968" y="59944"/>
                </a:moveTo>
                <a:lnTo>
                  <a:pt x="51402" y="55661"/>
                </a:lnTo>
                <a:lnTo>
                  <a:pt x="56799" y="51407"/>
                </a:lnTo>
                <a:lnTo>
                  <a:pt x="63086" y="39096"/>
                </a:lnTo>
                <a:lnTo>
                  <a:pt x="64029" y="31570"/>
                </a:lnTo>
                <a:lnTo>
                  <a:pt x="60802" y="17894"/>
                </a:lnTo>
                <a:lnTo>
                  <a:pt x="58549" y="15088"/>
                </a:lnTo>
                <a:lnTo>
                  <a:pt x="52184" y="7159"/>
                </a:lnTo>
                <a:lnTo>
                  <a:pt x="47019" y="4569"/>
                </a:lnTo>
                <a:lnTo>
                  <a:pt x="39770" y="934"/>
                </a:lnTo>
                <a:lnTo>
                  <a:pt x="33365" y="145"/>
                </a:lnTo>
                <a:lnTo>
                  <a:pt x="32188" y="0"/>
                </a:lnTo>
                <a:lnTo>
                  <a:pt x="18225" y="3160"/>
                </a:lnTo>
                <a:lnTo>
                  <a:pt x="7331" y="11614"/>
                </a:lnTo>
                <a:lnTo>
                  <a:pt x="5757" y="14648"/>
                </a:lnTo>
                <a:lnTo>
                  <a:pt x="998" y="23818"/>
                </a:lnTo>
                <a:lnTo>
                  <a:pt x="585" y="27026"/>
                </a:lnTo>
                <a:lnTo>
                  <a:pt x="0" y="31570"/>
                </a:lnTo>
                <a:lnTo>
                  <a:pt x="3188" y="45178"/>
                </a:lnTo>
                <a:lnTo>
                  <a:pt x="11758" y="55885"/>
                </a:lnTo>
                <a:lnTo>
                  <a:pt x="21753" y="60908"/>
                </a:lnTo>
                <a:lnTo>
                  <a:pt x="24219" y="62147"/>
                </a:lnTo>
                <a:lnTo>
                  <a:pt x="31858" y="63097"/>
                </a:lnTo>
                <a:lnTo>
                  <a:pt x="32188" y="63138"/>
                </a:lnTo>
                <a:lnTo>
                  <a:pt x="45968" y="59944"/>
                </a:lnTo>
                <a:close/>
              </a:path>
            </a:pathLst>
          </a:custGeom>
          <a:solidFill>
            <a:srgbClr val="9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884675" y="1394257"/>
            <a:ext cx="64029" cy="63138"/>
          </a:xfrm>
          <a:custGeom>
            <a:avLst/>
            <a:gdLst/>
            <a:ahLst/>
            <a:cxnLst/>
            <a:rect l="l" t="t" r="r" b="b"/>
            <a:pathLst>
              <a:path w="64029" h="63138">
                <a:moveTo>
                  <a:pt x="45968" y="59944"/>
                </a:moveTo>
                <a:lnTo>
                  <a:pt x="51402" y="55661"/>
                </a:lnTo>
                <a:lnTo>
                  <a:pt x="56799" y="51407"/>
                </a:lnTo>
                <a:lnTo>
                  <a:pt x="63086" y="39096"/>
                </a:lnTo>
                <a:lnTo>
                  <a:pt x="64029" y="31570"/>
                </a:lnTo>
                <a:lnTo>
                  <a:pt x="60802" y="17894"/>
                </a:lnTo>
                <a:lnTo>
                  <a:pt x="58549" y="15088"/>
                </a:lnTo>
                <a:lnTo>
                  <a:pt x="52184" y="7159"/>
                </a:lnTo>
                <a:lnTo>
                  <a:pt x="47019" y="4569"/>
                </a:lnTo>
                <a:lnTo>
                  <a:pt x="39770" y="934"/>
                </a:lnTo>
                <a:lnTo>
                  <a:pt x="33365" y="145"/>
                </a:lnTo>
                <a:lnTo>
                  <a:pt x="32188" y="0"/>
                </a:lnTo>
                <a:lnTo>
                  <a:pt x="18225" y="3160"/>
                </a:lnTo>
                <a:lnTo>
                  <a:pt x="7331" y="11614"/>
                </a:lnTo>
                <a:lnTo>
                  <a:pt x="5757" y="14648"/>
                </a:lnTo>
                <a:lnTo>
                  <a:pt x="998" y="23818"/>
                </a:lnTo>
                <a:lnTo>
                  <a:pt x="585" y="27026"/>
                </a:lnTo>
                <a:lnTo>
                  <a:pt x="0" y="31570"/>
                </a:lnTo>
                <a:lnTo>
                  <a:pt x="3188" y="45178"/>
                </a:lnTo>
                <a:lnTo>
                  <a:pt x="11758" y="55885"/>
                </a:lnTo>
                <a:lnTo>
                  <a:pt x="21753" y="60908"/>
                </a:lnTo>
                <a:lnTo>
                  <a:pt x="24219" y="62147"/>
                </a:lnTo>
                <a:lnTo>
                  <a:pt x="31858" y="63097"/>
                </a:lnTo>
                <a:lnTo>
                  <a:pt x="32188" y="63138"/>
                </a:lnTo>
                <a:lnTo>
                  <a:pt x="45968" y="59944"/>
                </a:lnTo>
              </a:path>
            </a:pathLst>
          </a:custGeom>
          <a:ln w="756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568174" y="1371710"/>
            <a:ext cx="484786" cy="240766"/>
          </a:xfrm>
          <a:custGeom>
            <a:avLst/>
            <a:gdLst/>
            <a:ahLst/>
            <a:cxnLst/>
            <a:rect l="l" t="t" r="r" b="b"/>
            <a:pathLst>
              <a:path w="484786" h="240766">
                <a:moveTo>
                  <a:pt x="484786" y="240307"/>
                </a:moveTo>
                <a:lnTo>
                  <a:pt x="484364" y="229969"/>
                </a:lnTo>
                <a:lnTo>
                  <a:pt x="483980" y="220548"/>
                </a:lnTo>
                <a:lnTo>
                  <a:pt x="481605" y="201239"/>
                </a:lnTo>
                <a:lnTo>
                  <a:pt x="477724" y="182439"/>
                </a:lnTo>
                <a:lnTo>
                  <a:pt x="472399" y="164210"/>
                </a:lnTo>
                <a:lnTo>
                  <a:pt x="466340" y="148309"/>
                </a:lnTo>
                <a:lnTo>
                  <a:pt x="457671" y="129710"/>
                </a:lnTo>
                <a:lnTo>
                  <a:pt x="448393" y="113560"/>
                </a:lnTo>
                <a:lnTo>
                  <a:pt x="437922" y="98226"/>
                </a:lnTo>
                <a:lnTo>
                  <a:pt x="426323" y="83767"/>
                </a:lnTo>
                <a:lnTo>
                  <a:pt x="413657" y="70246"/>
                </a:lnTo>
                <a:lnTo>
                  <a:pt x="399988" y="57723"/>
                </a:lnTo>
                <a:lnTo>
                  <a:pt x="385378" y="46259"/>
                </a:lnTo>
                <a:lnTo>
                  <a:pt x="369890" y="35915"/>
                </a:lnTo>
                <a:lnTo>
                  <a:pt x="353588" y="26753"/>
                </a:lnTo>
                <a:lnTo>
                  <a:pt x="336533" y="18832"/>
                </a:lnTo>
                <a:lnTo>
                  <a:pt x="318790" y="12215"/>
                </a:lnTo>
                <a:lnTo>
                  <a:pt x="300420" y="6962"/>
                </a:lnTo>
                <a:lnTo>
                  <a:pt x="281486" y="3135"/>
                </a:lnTo>
                <a:lnTo>
                  <a:pt x="262052" y="793"/>
                </a:lnTo>
                <a:lnTo>
                  <a:pt x="242181" y="0"/>
                </a:lnTo>
                <a:lnTo>
                  <a:pt x="234119" y="321"/>
                </a:lnTo>
                <a:lnTo>
                  <a:pt x="212537" y="1975"/>
                </a:lnTo>
                <a:lnTo>
                  <a:pt x="184144" y="6933"/>
                </a:lnTo>
                <a:lnTo>
                  <a:pt x="165838" y="12164"/>
                </a:lnTo>
                <a:lnTo>
                  <a:pt x="148154" y="18753"/>
                </a:lnTo>
                <a:lnTo>
                  <a:pt x="131156" y="26641"/>
                </a:lnTo>
                <a:lnTo>
                  <a:pt x="114906" y="35766"/>
                </a:lnTo>
                <a:lnTo>
                  <a:pt x="99465" y="46068"/>
                </a:lnTo>
                <a:lnTo>
                  <a:pt x="84897" y="57486"/>
                </a:lnTo>
                <a:lnTo>
                  <a:pt x="71263" y="69959"/>
                </a:lnTo>
                <a:lnTo>
                  <a:pt x="58625" y="83427"/>
                </a:lnTo>
                <a:lnTo>
                  <a:pt x="47046" y="97829"/>
                </a:lnTo>
                <a:lnTo>
                  <a:pt x="36589" y="113105"/>
                </a:lnTo>
                <a:lnTo>
                  <a:pt x="27314" y="129193"/>
                </a:lnTo>
                <a:lnTo>
                  <a:pt x="19285" y="146033"/>
                </a:lnTo>
                <a:lnTo>
                  <a:pt x="12564" y="163564"/>
                </a:lnTo>
                <a:lnTo>
                  <a:pt x="7212" y="181726"/>
                </a:lnTo>
                <a:lnTo>
                  <a:pt x="3293" y="200458"/>
                </a:lnTo>
                <a:lnTo>
                  <a:pt x="868" y="219699"/>
                </a:lnTo>
                <a:lnTo>
                  <a:pt x="0" y="239389"/>
                </a:lnTo>
                <a:lnTo>
                  <a:pt x="242181" y="240307"/>
                </a:lnTo>
                <a:lnTo>
                  <a:pt x="484247" y="240766"/>
                </a:lnTo>
                <a:lnTo>
                  <a:pt x="484786" y="24030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568174" y="1371710"/>
            <a:ext cx="484786" cy="240766"/>
          </a:xfrm>
          <a:custGeom>
            <a:avLst/>
            <a:gdLst/>
            <a:ahLst/>
            <a:cxnLst/>
            <a:rect l="l" t="t" r="r" b="b"/>
            <a:pathLst>
              <a:path w="484786" h="240766">
                <a:moveTo>
                  <a:pt x="484786" y="240307"/>
                </a:moveTo>
                <a:lnTo>
                  <a:pt x="484364" y="229969"/>
                </a:lnTo>
                <a:lnTo>
                  <a:pt x="483980" y="220548"/>
                </a:lnTo>
                <a:lnTo>
                  <a:pt x="481605" y="201239"/>
                </a:lnTo>
              </a:path>
              <a:path w="484786" h="240766">
                <a:moveTo>
                  <a:pt x="481605" y="201239"/>
                </a:moveTo>
                <a:lnTo>
                  <a:pt x="477724" y="182439"/>
                </a:lnTo>
                <a:lnTo>
                  <a:pt x="472399" y="164210"/>
                </a:lnTo>
                <a:lnTo>
                  <a:pt x="466340" y="148309"/>
                </a:lnTo>
                <a:lnTo>
                  <a:pt x="457671" y="129710"/>
                </a:lnTo>
                <a:lnTo>
                  <a:pt x="448393" y="113560"/>
                </a:lnTo>
                <a:lnTo>
                  <a:pt x="437922" y="98226"/>
                </a:lnTo>
                <a:lnTo>
                  <a:pt x="426323" y="83767"/>
                </a:lnTo>
                <a:lnTo>
                  <a:pt x="413657" y="70246"/>
                </a:lnTo>
                <a:lnTo>
                  <a:pt x="399988" y="57723"/>
                </a:lnTo>
                <a:lnTo>
                  <a:pt x="385378" y="46259"/>
                </a:lnTo>
                <a:lnTo>
                  <a:pt x="369890" y="35915"/>
                </a:lnTo>
                <a:lnTo>
                  <a:pt x="353588" y="26753"/>
                </a:lnTo>
                <a:lnTo>
                  <a:pt x="336533" y="18832"/>
                </a:lnTo>
                <a:lnTo>
                  <a:pt x="318790" y="12215"/>
                </a:lnTo>
                <a:lnTo>
                  <a:pt x="300420" y="6962"/>
                </a:lnTo>
                <a:lnTo>
                  <a:pt x="281486" y="3135"/>
                </a:lnTo>
                <a:lnTo>
                  <a:pt x="262052" y="793"/>
                </a:lnTo>
                <a:lnTo>
                  <a:pt x="242181" y="0"/>
                </a:lnTo>
                <a:lnTo>
                  <a:pt x="234119" y="321"/>
                </a:lnTo>
                <a:lnTo>
                  <a:pt x="212537" y="1975"/>
                </a:lnTo>
                <a:lnTo>
                  <a:pt x="184144" y="6933"/>
                </a:lnTo>
                <a:lnTo>
                  <a:pt x="165838" y="12164"/>
                </a:lnTo>
                <a:lnTo>
                  <a:pt x="148154" y="18753"/>
                </a:lnTo>
                <a:lnTo>
                  <a:pt x="131156" y="26641"/>
                </a:lnTo>
                <a:lnTo>
                  <a:pt x="114906" y="35766"/>
                </a:lnTo>
                <a:lnTo>
                  <a:pt x="99465" y="46068"/>
                </a:lnTo>
                <a:lnTo>
                  <a:pt x="84897" y="57486"/>
                </a:lnTo>
                <a:lnTo>
                  <a:pt x="71263" y="69959"/>
                </a:lnTo>
                <a:lnTo>
                  <a:pt x="58625" y="83427"/>
                </a:lnTo>
                <a:lnTo>
                  <a:pt x="47046" y="97829"/>
                </a:lnTo>
                <a:lnTo>
                  <a:pt x="36589" y="113105"/>
                </a:lnTo>
                <a:lnTo>
                  <a:pt x="27314" y="129193"/>
                </a:lnTo>
                <a:lnTo>
                  <a:pt x="19285" y="146033"/>
                </a:lnTo>
                <a:lnTo>
                  <a:pt x="12564" y="163564"/>
                </a:lnTo>
                <a:lnTo>
                  <a:pt x="7212" y="181726"/>
                </a:lnTo>
                <a:lnTo>
                  <a:pt x="3293" y="200458"/>
                </a:lnTo>
                <a:lnTo>
                  <a:pt x="868" y="219699"/>
                </a:lnTo>
                <a:lnTo>
                  <a:pt x="0" y="239389"/>
                </a:lnTo>
                <a:lnTo>
                  <a:pt x="242181" y="240307"/>
                </a:lnTo>
                <a:lnTo>
                  <a:pt x="484247" y="240766"/>
                </a:lnTo>
                <a:lnTo>
                  <a:pt x="484786" y="240307"/>
                </a:lnTo>
              </a:path>
            </a:pathLst>
          </a:custGeom>
          <a:ln w="75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557547" y="1306170"/>
            <a:ext cx="606993" cy="304929"/>
          </a:xfrm>
          <a:custGeom>
            <a:avLst/>
            <a:gdLst/>
            <a:ahLst/>
            <a:cxnLst/>
            <a:rect l="l" t="t" r="r" b="b"/>
            <a:pathLst>
              <a:path w="606993" h="304929">
                <a:moveTo>
                  <a:pt x="606993" y="297892"/>
                </a:moveTo>
                <a:lnTo>
                  <a:pt x="606993" y="283852"/>
                </a:lnTo>
                <a:lnTo>
                  <a:pt x="606377" y="276180"/>
                </a:lnTo>
                <a:lnTo>
                  <a:pt x="606069" y="272345"/>
                </a:lnTo>
                <a:lnTo>
                  <a:pt x="604685" y="265370"/>
                </a:lnTo>
                <a:lnTo>
                  <a:pt x="602180" y="252743"/>
                </a:lnTo>
                <a:lnTo>
                  <a:pt x="598917" y="238453"/>
                </a:lnTo>
                <a:lnTo>
                  <a:pt x="597368" y="231666"/>
                </a:lnTo>
                <a:lnTo>
                  <a:pt x="592555" y="212523"/>
                </a:lnTo>
                <a:lnTo>
                  <a:pt x="587742" y="199635"/>
                </a:lnTo>
                <a:lnTo>
                  <a:pt x="582806" y="186201"/>
                </a:lnTo>
                <a:lnTo>
                  <a:pt x="576730" y="171381"/>
                </a:lnTo>
                <a:lnTo>
                  <a:pt x="571663" y="162882"/>
                </a:lnTo>
                <a:lnTo>
                  <a:pt x="567566" y="156011"/>
                </a:lnTo>
                <a:lnTo>
                  <a:pt x="564897" y="151780"/>
                </a:lnTo>
                <a:lnTo>
                  <a:pt x="560366" y="144600"/>
                </a:lnTo>
                <a:lnTo>
                  <a:pt x="556767" y="139078"/>
                </a:lnTo>
                <a:lnTo>
                  <a:pt x="553166" y="133556"/>
                </a:lnTo>
                <a:lnTo>
                  <a:pt x="544927" y="123522"/>
                </a:lnTo>
                <a:lnTo>
                  <a:pt x="541846" y="119693"/>
                </a:lnTo>
                <a:lnTo>
                  <a:pt x="535301" y="111560"/>
                </a:lnTo>
                <a:lnTo>
                  <a:pt x="525676" y="101985"/>
                </a:lnTo>
                <a:lnTo>
                  <a:pt x="519540" y="95267"/>
                </a:lnTo>
                <a:lnTo>
                  <a:pt x="515588" y="90941"/>
                </a:lnTo>
                <a:lnTo>
                  <a:pt x="508471" y="84223"/>
                </a:lnTo>
                <a:lnTo>
                  <a:pt x="506424" y="82291"/>
                </a:lnTo>
                <a:lnTo>
                  <a:pt x="494373" y="71798"/>
                </a:lnTo>
                <a:lnTo>
                  <a:pt x="486875" y="65009"/>
                </a:lnTo>
                <a:lnTo>
                  <a:pt x="484324" y="62698"/>
                </a:lnTo>
                <a:lnTo>
                  <a:pt x="473196" y="54588"/>
                </a:lnTo>
                <a:lnTo>
                  <a:pt x="462647" y="47396"/>
                </a:lnTo>
                <a:lnTo>
                  <a:pt x="458048" y="44454"/>
                </a:lnTo>
                <a:lnTo>
                  <a:pt x="449132" y="38751"/>
                </a:lnTo>
                <a:lnTo>
                  <a:pt x="432307" y="30641"/>
                </a:lnTo>
                <a:lnTo>
                  <a:pt x="415019" y="22455"/>
                </a:lnTo>
                <a:lnTo>
                  <a:pt x="399541" y="16755"/>
                </a:lnTo>
                <a:lnTo>
                  <a:pt x="383177" y="11973"/>
                </a:lnTo>
                <a:lnTo>
                  <a:pt x="367815" y="7650"/>
                </a:lnTo>
                <a:lnTo>
                  <a:pt x="349370" y="4322"/>
                </a:lnTo>
                <a:lnTo>
                  <a:pt x="329617" y="1470"/>
                </a:lnTo>
                <a:lnTo>
                  <a:pt x="304709" y="0"/>
                </a:lnTo>
                <a:lnTo>
                  <a:pt x="289808" y="0"/>
                </a:lnTo>
                <a:lnTo>
                  <a:pt x="278926" y="981"/>
                </a:lnTo>
                <a:lnTo>
                  <a:pt x="248919" y="4322"/>
                </a:lnTo>
                <a:lnTo>
                  <a:pt x="231053" y="7650"/>
                </a:lnTo>
                <a:lnTo>
                  <a:pt x="212842" y="12432"/>
                </a:lnTo>
                <a:lnTo>
                  <a:pt x="199327" y="16755"/>
                </a:lnTo>
                <a:lnTo>
                  <a:pt x="182925" y="22455"/>
                </a:lnTo>
                <a:lnTo>
                  <a:pt x="167563" y="29187"/>
                </a:lnTo>
                <a:lnTo>
                  <a:pt x="154048" y="36838"/>
                </a:lnTo>
                <a:lnTo>
                  <a:pt x="140572" y="45024"/>
                </a:lnTo>
                <a:lnTo>
                  <a:pt x="127135" y="53593"/>
                </a:lnTo>
                <a:lnTo>
                  <a:pt x="113621" y="63157"/>
                </a:lnTo>
                <a:lnTo>
                  <a:pt x="101608" y="72716"/>
                </a:lnTo>
                <a:lnTo>
                  <a:pt x="90481" y="82842"/>
                </a:lnTo>
                <a:lnTo>
                  <a:pt x="75619" y="98580"/>
                </a:lnTo>
                <a:lnTo>
                  <a:pt x="66550" y="108614"/>
                </a:lnTo>
                <a:lnTo>
                  <a:pt x="52478" y="125916"/>
                </a:lnTo>
                <a:lnTo>
                  <a:pt x="44316" y="137882"/>
                </a:lnTo>
                <a:lnTo>
                  <a:pt x="36654" y="151780"/>
                </a:lnTo>
                <a:lnTo>
                  <a:pt x="29415" y="165582"/>
                </a:lnTo>
                <a:lnTo>
                  <a:pt x="25523" y="172814"/>
                </a:lnTo>
                <a:lnTo>
                  <a:pt x="22677" y="178102"/>
                </a:lnTo>
                <a:lnTo>
                  <a:pt x="16363" y="193377"/>
                </a:lnTo>
                <a:lnTo>
                  <a:pt x="11088" y="208197"/>
                </a:lnTo>
                <a:lnTo>
                  <a:pt x="9472" y="214031"/>
                </a:lnTo>
                <a:lnTo>
                  <a:pt x="7238" y="222094"/>
                </a:lnTo>
                <a:lnTo>
                  <a:pt x="3888" y="234519"/>
                </a:lnTo>
                <a:lnTo>
                  <a:pt x="0" y="252743"/>
                </a:lnTo>
                <a:lnTo>
                  <a:pt x="23743" y="252743"/>
                </a:lnTo>
                <a:lnTo>
                  <a:pt x="35614" y="252743"/>
                </a:lnTo>
                <a:lnTo>
                  <a:pt x="35823" y="252060"/>
                </a:lnTo>
                <a:lnTo>
                  <a:pt x="41467" y="233597"/>
                </a:lnTo>
                <a:lnTo>
                  <a:pt x="44778" y="222094"/>
                </a:lnTo>
                <a:lnTo>
                  <a:pt x="47195" y="215959"/>
                </a:lnTo>
                <a:lnTo>
                  <a:pt x="49129" y="211050"/>
                </a:lnTo>
                <a:lnTo>
                  <a:pt x="50361" y="207872"/>
                </a:lnTo>
                <a:lnTo>
                  <a:pt x="53018" y="201016"/>
                </a:lnTo>
                <a:lnTo>
                  <a:pt x="55240" y="197025"/>
                </a:lnTo>
                <a:lnTo>
                  <a:pt x="59679" y="189054"/>
                </a:lnTo>
                <a:lnTo>
                  <a:pt x="65993" y="179020"/>
                </a:lnTo>
                <a:lnTo>
                  <a:pt x="73193" y="169449"/>
                </a:lnTo>
                <a:lnTo>
                  <a:pt x="80246" y="159751"/>
                </a:lnTo>
                <a:lnTo>
                  <a:pt x="81894" y="157483"/>
                </a:lnTo>
                <a:lnTo>
                  <a:pt x="82823" y="156518"/>
                </a:lnTo>
                <a:lnTo>
                  <a:pt x="91982" y="146990"/>
                </a:lnTo>
                <a:lnTo>
                  <a:pt x="96539" y="142460"/>
                </a:lnTo>
                <a:lnTo>
                  <a:pt x="101608" y="137419"/>
                </a:lnTo>
                <a:lnTo>
                  <a:pt x="113159" y="127297"/>
                </a:lnTo>
                <a:lnTo>
                  <a:pt x="117199" y="124120"/>
                </a:lnTo>
                <a:lnTo>
                  <a:pt x="124748" y="118185"/>
                </a:lnTo>
                <a:lnTo>
                  <a:pt x="137223" y="110087"/>
                </a:lnTo>
                <a:lnTo>
                  <a:pt x="138946" y="109035"/>
                </a:lnTo>
                <a:lnTo>
                  <a:pt x="149736" y="102447"/>
                </a:lnTo>
                <a:lnTo>
                  <a:pt x="162364" y="96151"/>
                </a:lnTo>
                <a:lnTo>
                  <a:pt x="164136" y="95267"/>
                </a:lnTo>
                <a:lnTo>
                  <a:pt x="177188" y="90023"/>
                </a:lnTo>
                <a:lnTo>
                  <a:pt x="184778" y="87841"/>
                </a:lnTo>
                <a:lnTo>
                  <a:pt x="197364" y="84223"/>
                </a:lnTo>
                <a:lnTo>
                  <a:pt x="214081" y="80181"/>
                </a:lnTo>
                <a:lnTo>
                  <a:pt x="217154" y="79438"/>
                </a:lnTo>
                <a:lnTo>
                  <a:pt x="234480" y="77506"/>
                </a:lnTo>
                <a:lnTo>
                  <a:pt x="249843" y="77043"/>
                </a:lnTo>
                <a:lnTo>
                  <a:pt x="269094" y="77043"/>
                </a:lnTo>
                <a:lnTo>
                  <a:pt x="271751" y="77274"/>
                </a:lnTo>
                <a:lnTo>
                  <a:pt x="291272" y="78975"/>
                </a:lnTo>
                <a:lnTo>
                  <a:pt x="298129" y="80044"/>
                </a:lnTo>
                <a:lnTo>
                  <a:pt x="306634" y="81369"/>
                </a:lnTo>
                <a:lnTo>
                  <a:pt x="323498" y="85237"/>
                </a:lnTo>
                <a:lnTo>
                  <a:pt x="341364" y="91863"/>
                </a:lnTo>
                <a:lnTo>
                  <a:pt x="360114" y="100053"/>
                </a:lnTo>
                <a:lnTo>
                  <a:pt x="370240" y="105531"/>
                </a:lnTo>
                <a:lnTo>
                  <a:pt x="375939" y="108614"/>
                </a:lnTo>
                <a:lnTo>
                  <a:pt x="378258" y="110087"/>
                </a:lnTo>
                <a:lnTo>
                  <a:pt x="391879" y="118736"/>
                </a:lnTo>
                <a:lnTo>
                  <a:pt x="404816" y="129229"/>
                </a:lnTo>
                <a:lnTo>
                  <a:pt x="415455" y="139078"/>
                </a:lnTo>
                <a:lnTo>
                  <a:pt x="419331" y="142668"/>
                </a:lnTo>
                <a:lnTo>
                  <a:pt x="423516" y="146990"/>
                </a:lnTo>
                <a:lnTo>
                  <a:pt x="433231" y="157024"/>
                </a:lnTo>
                <a:lnTo>
                  <a:pt x="441008" y="166596"/>
                </a:lnTo>
                <a:lnTo>
                  <a:pt x="442950" y="169449"/>
                </a:lnTo>
                <a:lnTo>
                  <a:pt x="447207" y="175708"/>
                </a:lnTo>
                <a:lnTo>
                  <a:pt x="450436" y="181106"/>
                </a:lnTo>
                <a:lnTo>
                  <a:pt x="453483" y="186201"/>
                </a:lnTo>
                <a:lnTo>
                  <a:pt x="458758" y="195772"/>
                </a:lnTo>
                <a:lnTo>
                  <a:pt x="461263" y="201016"/>
                </a:lnTo>
                <a:lnTo>
                  <a:pt x="464033" y="206816"/>
                </a:lnTo>
                <a:lnTo>
                  <a:pt x="467922" y="216850"/>
                </a:lnTo>
                <a:lnTo>
                  <a:pt x="471271" y="227339"/>
                </a:lnTo>
                <a:lnTo>
                  <a:pt x="474750" y="238453"/>
                </a:lnTo>
                <a:lnTo>
                  <a:pt x="475160" y="239764"/>
                </a:lnTo>
                <a:lnTo>
                  <a:pt x="476052" y="243009"/>
                </a:lnTo>
                <a:lnTo>
                  <a:pt x="479511" y="255597"/>
                </a:lnTo>
                <a:lnTo>
                  <a:pt x="480204" y="263741"/>
                </a:lnTo>
                <a:lnTo>
                  <a:pt x="480897" y="271886"/>
                </a:lnTo>
                <a:lnTo>
                  <a:pt x="481719" y="281550"/>
                </a:lnTo>
                <a:lnTo>
                  <a:pt x="482360" y="289096"/>
                </a:lnTo>
                <a:lnTo>
                  <a:pt x="482360" y="297013"/>
                </a:lnTo>
                <a:lnTo>
                  <a:pt x="482360" y="304929"/>
                </a:lnTo>
                <a:lnTo>
                  <a:pt x="553579" y="304929"/>
                </a:lnTo>
                <a:lnTo>
                  <a:pt x="606993" y="304929"/>
                </a:lnTo>
                <a:lnTo>
                  <a:pt x="606993" y="29789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557547" y="1306170"/>
            <a:ext cx="606993" cy="304929"/>
          </a:xfrm>
          <a:custGeom>
            <a:avLst/>
            <a:gdLst/>
            <a:ahLst/>
            <a:cxnLst/>
            <a:rect l="l" t="t" r="r" b="b"/>
            <a:pathLst>
              <a:path w="606993" h="304929">
                <a:moveTo>
                  <a:pt x="606993" y="283852"/>
                </a:moveTo>
                <a:lnTo>
                  <a:pt x="606377" y="276180"/>
                </a:lnTo>
                <a:lnTo>
                  <a:pt x="606069" y="272345"/>
                </a:lnTo>
                <a:lnTo>
                  <a:pt x="604685" y="265370"/>
                </a:lnTo>
                <a:lnTo>
                  <a:pt x="602180" y="252743"/>
                </a:lnTo>
                <a:lnTo>
                  <a:pt x="598917" y="238453"/>
                </a:lnTo>
                <a:lnTo>
                  <a:pt x="597368" y="231666"/>
                </a:lnTo>
                <a:lnTo>
                  <a:pt x="592555" y="212523"/>
                </a:lnTo>
                <a:lnTo>
                  <a:pt x="587742" y="199635"/>
                </a:lnTo>
                <a:lnTo>
                  <a:pt x="582806" y="186201"/>
                </a:lnTo>
                <a:lnTo>
                  <a:pt x="576730" y="171381"/>
                </a:lnTo>
                <a:lnTo>
                  <a:pt x="571663" y="162882"/>
                </a:lnTo>
                <a:lnTo>
                  <a:pt x="567566" y="156011"/>
                </a:lnTo>
                <a:lnTo>
                  <a:pt x="564897" y="151780"/>
                </a:lnTo>
                <a:lnTo>
                  <a:pt x="560366" y="144600"/>
                </a:lnTo>
                <a:lnTo>
                  <a:pt x="556767" y="139078"/>
                </a:lnTo>
                <a:lnTo>
                  <a:pt x="553166" y="133556"/>
                </a:lnTo>
                <a:lnTo>
                  <a:pt x="544927" y="123522"/>
                </a:lnTo>
                <a:lnTo>
                  <a:pt x="541846" y="119693"/>
                </a:lnTo>
                <a:lnTo>
                  <a:pt x="535301" y="111560"/>
                </a:lnTo>
                <a:lnTo>
                  <a:pt x="525676" y="101985"/>
                </a:lnTo>
                <a:lnTo>
                  <a:pt x="519540" y="95267"/>
                </a:lnTo>
                <a:lnTo>
                  <a:pt x="515588" y="90941"/>
                </a:lnTo>
                <a:lnTo>
                  <a:pt x="508471" y="84223"/>
                </a:lnTo>
                <a:lnTo>
                  <a:pt x="506424" y="82291"/>
                </a:lnTo>
                <a:lnTo>
                  <a:pt x="494373" y="71798"/>
                </a:lnTo>
                <a:lnTo>
                  <a:pt x="486875" y="65009"/>
                </a:lnTo>
                <a:lnTo>
                  <a:pt x="484324" y="62698"/>
                </a:lnTo>
                <a:lnTo>
                  <a:pt x="473196" y="54588"/>
                </a:lnTo>
                <a:lnTo>
                  <a:pt x="462647" y="47396"/>
                </a:lnTo>
                <a:lnTo>
                  <a:pt x="458048" y="44454"/>
                </a:lnTo>
                <a:lnTo>
                  <a:pt x="449132" y="38751"/>
                </a:lnTo>
                <a:lnTo>
                  <a:pt x="432307" y="30641"/>
                </a:lnTo>
              </a:path>
              <a:path w="606993" h="304929">
                <a:moveTo>
                  <a:pt x="432307" y="30641"/>
                </a:moveTo>
                <a:lnTo>
                  <a:pt x="415019" y="22455"/>
                </a:lnTo>
                <a:lnTo>
                  <a:pt x="399541" y="16755"/>
                </a:lnTo>
                <a:lnTo>
                  <a:pt x="383177" y="11973"/>
                </a:lnTo>
                <a:lnTo>
                  <a:pt x="367815" y="7650"/>
                </a:lnTo>
                <a:lnTo>
                  <a:pt x="349370" y="4322"/>
                </a:lnTo>
                <a:lnTo>
                  <a:pt x="329617" y="1470"/>
                </a:lnTo>
                <a:lnTo>
                  <a:pt x="304709" y="0"/>
                </a:lnTo>
                <a:lnTo>
                  <a:pt x="289808" y="0"/>
                </a:lnTo>
                <a:lnTo>
                  <a:pt x="278926" y="981"/>
                </a:lnTo>
                <a:lnTo>
                  <a:pt x="248919" y="4322"/>
                </a:lnTo>
                <a:lnTo>
                  <a:pt x="231053" y="7650"/>
                </a:lnTo>
                <a:lnTo>
                  <a:pt x="212842" y="12432"/>
                </a:lnTo>
                <a:lnTo>
                  <a:pt x="199327" y="16755"/>
                </a:lnTo>
                <a:lnTo>
                  <a:pt x="182925" y="22455"/>
                </a:lnTo>
                <a:lnTo>
                  <a:pt x="167563" y="29187"/>
                </a:lnTo>
                <a:lnTo>
                  <a:pt x="154048" y="36838"/>
                </a:lnTo>
                <a:lnTo>
                  <a:pt x="140572" y="45024"/>
                </a:lnTo>
                <a:lnTo>
                  <a:pt x="127135" y="53593"/>
                </a:lnTo>
                <a:lnTo>
                  <a:pt x="113621" y="63157"/>
                </a:lnTo>
                <a:lnTo>
                  <a:pt x="101608" y="72716"/>
                </a:lnTo>
                <a:lnTo>
                  <a:pt x="90481" y="82842"/>
                </a:lnTo>
                <a:lnTo>
                  <a:pt x="75619" y="98580"/>
                </a:lnTo>
                <a:lnTo>
                  <a:pt x="66550" y="108614"/>
                </a:lnTo>
                <a:lnTo>
                  <a:pt x="52478" y="125916"/>
                </a:lnTo>
                <a:lnTo>
                  <a:pt x="44316" y="137882"/>
                </a:lnTo>
                <a:lnTo>
                  <a:pt x="36654" y="151780"/>
                </a:lnTo>
                <a:lnTo>
                  <a:pt x="29415" y="165582"/>
                </a:lnTo>
                <a:lnTo>
                  <a:pt x="25523" y="172814"/>
                </a:lnTo>
                <a:lnTo>
                  <a:pt x="22677" y="178102"/>
                </a:lnTo>
                <a:lnTo>
                  <a:pt x="16363" y="193377"/>
                </a:lnTo>
                <a:lnTo>
                  <a:pt x="11088" y="208197"/>
                </a:lnTo>
                <a:lnTo>
                  <a:pt x="9472" y="214031"/>
                </a:lnTo>
                <a:lnTo>
                  <a:pt x="7238" y="222094"/>
                </a:lnTo>
                <a:lnTo>
                  <a:pt x="3888" y="234519"/>
                </a:lnTo>
                <a:lnTo>
                  <a:pt x="0" y="252743"/>
                </a:lnTo>
                <a:lnTo>
                  <a:pt x="23743" y="252743"/>
                </a:lnTo>
                <a:lnTo>
                  <a:pt x="35614" y="252743"/>
                </a:lnTo>
                <a:lnTo>
                  <a:pt x="35823" y="252060"/>
                </a:lnTo>
                <a:lnTo>
                  <a:pt x="41467" y="233597"/>
                </a:lnTo>
                <a:lnTo>
                  <a:pt x="44778" y="222094"/>
                </a:lnTo>
                <a:lnTo>
                  <a:pt x="47195" y="215959"/>
                </a:lnTo>
                <a:lnTo>
                  <a:pt x="49129" y="211050"/>
                </a:lnTo>
                <a:lnTo>
                  <a:pt x="50361" y="207872"/>
                </a:lnTo>
                <a:lnTo>
                  <a:pt x="53018" y="201016"/>
                </a:lnTo>
                <a:lnTo>
                  <a:pt x="55240" y="197025"/>
                </a:lnTo>
                <a:lnTo>
                  <a:pt x="59679" y="189054"/>
                </a:lnTo>
                <a:lnTo>
                  <a:pt x="65993" y="179020"/>
                </a:lnTo>
                <a:lnTo>
                  <a:pt x="73193" y="169449"/>
                </a:lnTo>
                <a:lnTo>
                  <a:pt x="80246" y="159751"/>
                </a:lnTo>
                <a:lnTo>
                  <a:pt x="81894" y="157483"/>
                </a:lnTo>
                <a:lnTo>
                  <a:pt x="82823" y="156518"/>
                </a:lnTo>
                <a:lnTo>
                  <a:pt x="91982" y="146990"/>
                </a:lnTo>
                <a:lnTo>
                  <a:pt x="96539" y="142460"/>
                </a:lnTo>
                <a:lnTo>
                  <a:pt x="101608" y="137419"/>
                </a:lnTo>
                <a:lnTo>
                  <a:pt x="113159" y="127297"/>
                </a:lnTo>
                <a:lnTo>
                  <a:pt x="117199" y="124120"/>
                </a:lnTo>
                <a:lnTo>
                  <a:pt x="124748" y="118185"/>
                </a:lnTo>
                <a:lnTo>
                  <a:pt x="137223" y="110087"/>
                </a:lnTo>
                <a:lnTo>
                  <a:pt x="138946" y="109035"/>
                </a:lnTo>
                <a:lnTo>
                  <a:pt x="149736" y="102447"/>
                </a:lnTo>
                <a:lnTo>
                  <a:pt x="162364" y="96151"/>
                </a:lnTo>
                <a:lnTo>
                  <a:pt x="164136" y="95267"/>
                </a:lnTo>
                <a:lnTo>
                  <a:pt x="177188" y="90023"/>
                </a:lnTo>
                <a:lnTo>
                  <a:pt x="184778" y="87841"/>
                </a:lnTo>
                <a:lnTo>
                  <a:pt x="197364" y="84223"/>
                </a:lnTo>
                <a:lnTo>
                  <a:pt x="214081" y="80181"/>
                </a:lnTo>
                <a:lnTo>
                  <a:pt x="217154" y="79438"/>
                </a:lnTo>
                <a:lnTo>
                  <a:pt x="234480" y="77506"/>
                </a:lnTo>
                <a:lnTo>
                  <a:pt x="249843" y="77043"/>
                </a:lnTo>
                <a:lnTo>
                  <a:pt x="269094" y="77043"/>
                </a:lnTo>
                <a:lnTo>
                  <a:pt x="271751" y="77274"/>
                </a:lnTo>
                <a:lnTo>
                  <a:pt x="291272" y="78975"/>
                </a:lnTo>
                <a:lnTo>
                  <a:pt x="298129" y="80044"/>
                </a:lnTo>
                <a:lnTo>
                  <a:pt x="306634" y="81369"/>
                </a:lnTo>
                <a:lnTo>
                  <a:pt x="323498" y="85237"/>
                </a:lnTo>
                <a:lnTo>
                  <a:pt x="341364" y="91863"/>
                </a:lnTo>
                <a:lnTo>
                  <a:pt x="360114" y="100053"/>
                </a:lnTo>
                <a:lnTo>
                  <a:pt x="370240" y="105531"/>
                </a:lnTo>
                <a:lnTo>
                  <a:pt x="375939" y="108614"/>
                </a:lnTo>
                <a:lnTo>
                  <a:pt x="378258" y="110087"/>
                </a:lnTo>
                <a:lnTo>
                  <a:pt x="391879" y="118736"/>
                </a:lnTo>
                <a:lnTo>
                  <a:pt x="404816" y="129229"/>
                </a:lnTo>
                <a:lnTo>
                  <a:pt x="415455" y="139078"/>
                </a:lnTo>
                <a:lnTo>
                  <a:pt x="419331" y="142668"/>
                </a:lnTo>
                <a:lnTo>
                  <a:pt x="423516" y="146990"/>
                </a:lnTo>
                <a:lnTo>
                  <a:pt x="433231" y="157024"/>
                </a:lnTo>
                <a:lnTo>
                  <a:pt x="441008" y="166596"/>
                </a:lnTo>
                <a:lnTo>
                  <a:pt x="442950" y="169449"/>
                </a:lnTo>
                <a:lnTo>
                  <a:pt x="447207" y="175708"/>
                </a:lnTo>
                <a:lnTo>
                  <a:pt x="450436" y="181106"/>
                </a:lnTo>
                <a:lnTo>
                  <a:pt x="453483" y="186201"/>
                </a:lnTo>
                <a:lnTo>
                  <a:pt x="458758" y="195772"/>
                </a:lnTo>
                <a:lnTo>
                  <a:pt x="461263" y="201016"/>
                </a:lnTo>
                <a:lnTo>
                  <a:pt x="464033" y="206816"/>
                </a:lnTo>
                <a:lnTo>
                  <a:pt x="467922" y="216850"/>
                </a:lnTo>
                <a:lnTo>
                  <a:pt x="471271" y="227339"/>
                </a:lnTo>
                <a:lnTo>
                  <a:pt x="474750" y="238453"/>
                </a:lnTo>
                <a:lnTo>
                  <a:pt x="475160" y="239764"/>
                </a:lnTo>
                <a:lnTo>
                  <a:pt x="476052" y="243009"/>
                </a:lnTo>
                <a:lnTo>
                  <a:pt x="479511" y="255597"/>
                </a:lnTo>
                <a:lnTo>
                  <a:pt x="480204" y="263741"/>
                </a:lnTo>
                <a:lnTo>
                  <a:pt x="480897" y="271886"/>
                </a:lnTo>
                <a:lnTo>
                  <a:pt x="481719" y="281550"/>
                </a:lnTo>
                <a:lnTo>
                  <a:pt x="482360" y="289096"/>
                </a:lnTo>
              </a:path>
              <a:path w="606993" h="304929">
                <a:moveTo>
                  <a:pt x="482360" y="304929"/>
                </a:moveTo>
                <a:lnTo>
                  <a:pt x="553579" y="304929"/>
                </a:lnTo>
                <a:lnTo>
                  <a:pt x="606993" y="304929"/>
                </a:lnTo>
              </a:path>
            </a:pathLst>
          </a:custGeom>
          <a:ln w="75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088036" y="1463654"/>
            <a:ext cx="98720" cy="132075"/>
          </a:xfrm>
          <a:custGeom>
            <a:avLst/>
            <a:gdLst/>
            <a:ahLst/>
            <a:cxnLst/>
            <a:rect l="l" t="t" r="r" b="b"/>
            <a:pathLst>
              <a:path w="98720" h="132075">
                <a:moveTo>
                  <a:pt x="98720" y="95719"/>
                </a:moveTo>
                <a:lnTo>
                  <a:pt x="93965" y="93103"/>
                </a:lnTo>
                <a:lnTo>
                  <a:pt x="90019" y="90933"/>
                </a:lnTo>
                <a:lnTo>
                  <a:pt x="83326" y="87252"/>
                </a:lnTo>
                <a:lnTo>
                  <a:pt x="81317" y="86147"/>
                </a:lnTo>
                <a:lnTo>
                  <a:pt x="66417" y="75104"/>
                </a:lnTo>
                <a:lnTo>
                  <a:pt x="48667" y="60284"/>
                </a:lnTo>
                <a:lnTo>
                  <a:pt x="36104" y="45152"/>
                </a:lnTo>
                <a:lnTo>
                  <a:pt x="24064" y="30649"/>
                </a:lnTo>
                <a:lnTo>
                  <a:pt x="16507" y="21024"/>
                </a:lnTo>
                <a:lnTo>
                  <a:pt x="0" y="0"/>
                </a:lnTo>
                <a:lnTo>
                  <a:pt x="1463" y="30649"/>
                </a:lnTo>
                <a:lnTo>
                  <a:pt x="3426" y="51726"/>
                </a:lnTo>
                <a:lnTo>
                  <a:pt x="7200" y="69396"/>
                </a:lnTo>
                <a:lnTo>
                  <a:pt x="11883" y="85230"/>
                </a:lnTo>
                <a:lnTo>
                  <a:pt x="20252" y="107225"/>
                </a:lnTo>
                <a:lnTo>
                  <a:pt x="28721" y="120493"/>
                </a:lnTo>
                <a:lnTo>
                  <a:pt x="39965" y="132075"/>
                </a:lnTo>
                <a:lnTo>
                  <a:pt x="98720" y="95719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088036" y="1463654"/>
            <a:ext cx="98720" cy="132075"/>
          </a:xfrm>
          <a:custGeom>
            <a:avLst/>
            <a:gdLst/>
            <a:ahLst/>
            <a:cxnLst/>
            <a:rect l="l" t="t" r="r" b="b"/>
            <a:pathLst>
              <a:path w="98720" h="132075">
                <a:moveTo>
                  <a:pt x="81317" y="86147"/>
                </a:moveTo>
                <a:lnTo>
                  <a:pt x="66417" y="75104"/>
                </a:lnTo>
                <a:lnTo>
                  <a:pt x="48667" y="60284"/>
                </a:lnTo>
                <a:lnTo>
                  <a:pt x="36104" y="45152"/>
                </a:lnTo>
                <a:lnTo>
                  <a:pt x="48667" y="60284"/>
                </a:lnTo>
                <a:lnTo>
                  <a:pt x="66417" y="75104"/>
                </a:lnTo>
                <a:lnTo>
                  <a:pt x="81317" y="86147"/>
                </a:lnTo>
                <a:lnTo>
                  <a:pt x="83459" y="87326"/>
                </a:lnTo>
                <a:lnTo>
                  <a:pt x="81317" y="86147"/>
                </a:lnTo>
              </a:path>
              <a:path w="98720" h="132075">
                <a:moveTo>
                  <a:pt x="0" y="0"/>
                </a:moveTo>
                <a:lnTo>
                  <a:pt x="16507" y="21024"/>
                </a:lnTo>
                <a:lnTo>
                  <a:pt x="0" y="0"/>
                </a:lnTo>
              </a:path>
              <a:path w="98720" h="132075">
                <a:moveTo>
                  <a:pt x="98720" y="95719"/>
                </a:moveTo>
                <a:lnTo>
                  <a:pt x="93965" y="93103"/>
                </a:lnTo>
                <a:lnTo>
                  <a:pt x="90019" y="90933"/>
                </a:lnTo>
                <a:lnTo>
                  <a:pt x="81317" y="86147"/>
                </a:lnTo>
              </a:path>
              <a:path w="98720" h="132075">
                <a:moveTo>
                  <a:pt x="0" y="0"/>
                </a:moveTo>
                <a:lnTo>
                  <a:pt x="1463" y="30649"/>
                </a:lnTo>
                <a:lnTo>
                  <a:pt x="3426" y="51726"/>
                </a:lnTo>
                <a:lnTo>
                  <a:pt x="7200" y="69396"/>
                </a:lnTo>
                <a:lnTo>
                  <a:pt x="11882" y="85227"/>
                </a:lnTo>
                <a:lnTo>
                  <a:pt x="20252" y="107225"/>
                </a:lnTo>
                <a:lnTo>
                  <a:pt x="28721" y="120493"/>
                </a:lnTo>
                <a:lnTo>
                  <a:pt x="39965" y="132075"/>
                </a:lnTo>
                <a:lnTo>
                  <a:pt x="98720" y="95719"/>
                </a:lnTo>
              </a:path>
            </a:pathLst>
          </a:custGeom>
          <a:ln w="7562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389359" y="1379441"/>
            <a:ext cx="602200" cy="233035"/>
          </a:xfrm>
          <a:custGeom>
            <a:avLst/>
            <a:gdLst/>
            <a:ahLst/>
            <a:cxnLst/>
            <a:rect l="l" t="t" r="r" b="b"/>
            <a:pathLst>
              <a:path w="602200" h="233035">
                <a:moveTo>
                  <a:pt x="600236" y="230185"/>
                </a:moveTo>
                <a:lnTo>
                  <a:pt x="600937" y="215824"/>
                </a:lnTo>
                <a:lnTo>
                  <a:pt x="602200" y="189965"/>
                </a:lnTo>
                <a:lnTo>
                  <a:pt x="560742" y="183063"/>
                </a:lnTo>
                <a:lnTo>
                  <a:pt x="553532" y="181863"/>
                </a:lnTo>
                <a:lnTo>
                  <a:pt x="544425" y="180317"/>
                </a:lnTo>
                <a:lnTo>
                  <a:pt x="519381" y="176067"/>
                </a:lnTo>
                <a:lnTo>
                  <a:pt x="490544" y="160764"/>
                </a:lnTo>
                <a:lnTo>
                  <a:pt x="483304" y="156921"/>
                </a:lnTo>
                <a:lnTo>
                  <a:pt x="472536" y="149129"/>
                </a:lnTo>
                <a:lnTo>
                  <a:pt x="451000" y="133544"/>
                </a:lnTo>
                <a:lnTo>
                  <a:pt x="432200" y="117856"/>
                </a:lnTo>
                <a:lnTo>
                  <a:pt x="406221" y="96178"/>
                </a:lnTo>
                <a:lnTo>
                  <a:pt x="379269" y="69396"/>
                </a:lnTo>
                <a:lnTo>
                  <a:pt x="362873" y="55882"/>
                </a:lnTo>
                <a:lnTo>
                  <a:pt x="334491" y="32489"/>
                </a:lnTo>
                <a:lnTo>
                  <a:pt x="287768" y="10952"/>
                </a:lnTo>
                <a:lnTo>
                  <a:pt x="263266" y="4785"/>
                </a:lnTo>
                <a:lnTo>
                  <a:pt x="249739" y="1380"/>
                </a:lnTo>
                <a:lnTo>
                  <a:pt x="226770" y="769"/>
                </a:lnTo>
                <a:lnTo>
                  <a:pt x="197830" y="0"/>
                </a:lnTo>
                <a:lnTo>
                  <a:pt x="152581" y="4785"/>
                </a:lnTo>
                <a:lnTo>
                  <a:pt x="107799" y="18132"/>
                </a:lnTo>
                <a:lnTo>
                  <a:pt x="74117" y="40679"/>
                </a:lnTo>
                <a:lnTo>
                  <a:pt x="58217" y="58067"/>
                </a:lnTo>
                <a:lnTo>
                  <a:pt x="45248" y="72250"/>
                </a:lnTo>
                <a:lnTo>
                  <a:pt x="34941" y="104553"/>
                </a:lnTo>
                <a:lnTo>
                  <a:pt x="26924" y="129680"/>
                </a:lnTo>
                <a:lnTo>
                  <a:pt x="24754" y="156694"/>
                </a:lnTo>
                <a:lnTo>
                  <a:pt x="23501" y="172291"/>
                </a:lnTo>
                <a:lnTo>
                  <a:pt x="9264" y="172570"/>
                </a:lnTo>
                <a:lnTo>
                  <a:pt x="0" y="172751"/>
                </a:lnTo>
                <a:lnTo>
                  <a:pt x="0" y="191632"/>
                </a:lnTo>
                <a:lnTo>
                  <a:pt x="0" y="215824"/>
                </a:lnTo>
                <a:lnTo>
                  <a:pt x="70770" y="232258"/>
                </a:lnTo>
                <a:lnTo>
                  <a:pt x="74117" y="233035"/>
                </a:lnTo>
                <a:lnTo>
                  <a:pt x="600236" y="230185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389359" y="1379441"/>
            <a:ext cx="602200" cy="233035"/>
          </a:xfrm>
          <a:custGeom>
            <a:avLst/>
            <a:gdLst/>
            <a:ahLst/>
            <a:cxnLst/>
            <a:rect l="l" t="t" r="r" b="b"/>
            <a:pathLst>
              <a:path w="602200" h="233035">
                <a:moveTo>
                  <a:pt x="600236" y="230185"/>
                </a:moveTo>
                <a:lnTo>
                  <a:pt x="600937" y="215824"/>
                </a:lnTo>
                <a:lnTo>
                  <a:pt x="602200" y="189965"/>
                </a:lnTo>
                <a:lnTo>
                  <a:pt x="560742" y="183063"/>
                </a:lnTo>
                <a:lnTo>
                  <a:pt x="553532" y="181863"/>
                </a:lnTo>
                <a:lnTo>
                  <a:pt x="544425" y="180317"/>
                </a:lnTo>
                <a:lnTo>
                  <a:pt x="519381" y="176067"/>
                </a:lnTo>
                <a:lnTo>
                  <a:pt x="490544" y="160764"/>
                </a:lnTo>
                <a:lnTo>
                  <a:pt x="483304" y="156921"/>
                </a:lnTo>
                <a:lnTo>
                  <a:pt x="472536" y="149129"/>
                </a:lnTo>
                <a:lnTo>
                  <a:pt x="451000" y="133544"/>
                </a:lnTo>
                <a:lnTo>
                  <a:pt x="432200" y="117856"/>
                </a:lnTo>
                <a:lnTo>
                  <a:pt x="406221" y="96178"/>
                </a:lnTo>
                <a:lnTo>
                  <a:pt x="379269" y="69396"/>
                </a:lnTo>
                <a:lnTo>
                  <a:pt x="362873" y="55882"/>
                </a:lnTo>
                <a:lnTo>
                  <a:pt x="334491" y="32489"/>
                </a:lnTo>
                <a:lnTo>
                  <a:pt x="287768" y="10952"/>
                </a:lnTo>
                <a:lnTo>
                  <a:pt x="263266" y="4785"/>
                </a:lnTo>
                <a:lnTo>
                  <a:pt x="249739" y="1380"/>
                </a:lnTo>
                <a:lnTo>
                  <a:pt x="226770" y="769"/>
                </a:lnTo>
                <a:lnTo>
                  <a:pt x="197830" y="0"/>
                </a:lnTo>
                <a:lnTo>
                  <a:pt x="152581" y="4785"/>
                </a:lnTo>
                <a:lnTo>
                  <a:pt x="107799" y="18132"/>
                </a:lnTo>
                <a:lnTo>
                  <a:pt x="74117" y="40679"/>
                </a:lnTo>
                <a:lnTo>
                  <a:pt x="58217" y="58067"/>
                </a:lnTo>
                <a:lnTo>
                  <a:pt x="45248" y="72250"/>
                </a:lnTo>
                <a:lnTo>
                  <a:pt x="34941" y="104553"/>
                </a:lnTo>
                <a:lnTo>
                  <a:pt x="26924" y="129680"/>
                </a:lnTo>
                <a:lnTo>
                  <a:pt x="24754" y="156694"/>
                </a:lnTo>
                <a:lnTo>
                  <a:pt x="23501" y="172291"/>
                </a:lnTo>
              </a:path>
              <a:path w="602200" h="233035">
                <a:moveTo>
                  <a:pt x="23501" y="172291"/>
                </a:moveTo>
                <a:lnTo>
                  <a:pt x="9264" y="172570"/>
                </a:lnTo>
                <a:lnTo>
                  <a:pt x="0" y="172751"/>
                </a:lnTo>
              </a:path>
              <a:path w="602200" h="233035">
                <a:moveTo>
                  <a:pt x="0" y="191632"/>
                </a:moveTo>
                <a:lnTo>
                  <a:pt x="0" y="215824"/>
                </a:lnTo>
                <a:lnTo>
                  <a:pt x="70770" y="232258"/>
                </a:lnTo>
                <a:lnTo>
                  <a:pt x="74117" y="233035"/>
                </a:lnTo>
                <a:lnTo>
                  <a:pt x="600236" y="230185"/>
                </a:lnTo>
              </a:path>
            </a:pathLst>
          </a:custGeom>
          <a:ln w="75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333933" y="1300470"/>
            <a:ext cx="1260268" cy="310629"/>
          </a:xfrm>
          <a:custGeom>
            <a:avLst/>
            <a:gdLst/>
            <a:ahLst/>
            <a:cxnLst/>
            <a:rect l="l" t="t" r="r" b="b"/>
            <a:pathLst>
              <a:path w="1260268" h="310629">
                <a:moveTo>
                  <a:pt x="1253029" y="293878"/>
                </a:moveTo>
                <a:lnTo>
                  <a:pt x="1254416" y="280439"/>
                </a:lnTo>
                <a:lnTo>
                  <a:pt x="1255971" y="271327"/>
                </a:lnTo>
                <a:lnTo>
                  <a:pt x="1256379" y="268936"/>
                </a:lnTo>
                <a:lnTo>
                  <a:pt x="1257097" y="267001"/>
                </a:lnTo>
                <a:lnTo>
                  <a:pt x="1260268" y="258443"/>
                </a:lnTo>
                <a:lnTo>
                  <a:pt x="869328" y="258443"/>
                </a:lnTo>
                <a:lnTo>
                  <a:pt x="771593" y="258443"/>
                </a:lnTo>
                <a:lnTo>
                  <a:pt x="769918" y="258259"/>
                </a:lnTo>
                <a:lnTo>
                  <a:pt x="758194" y="256971"/>
                </a:lnTo>
                <a:lnTo>
                  <a:pt x="742826" y="251539"/>
                </a:lnTo>
                <a:lnTo>
                  <a:pt x="723041" y="244546"/>
                </a:lnTo>
                <a:lnTo>
                  <a:pt x="705715" y="237365"/>
                </a:lnTo>
                <a:lnTo>
                  <a:pt x="691589" y="230525"/>
                </a:lnTo>
                <a:lnTo>
                  <a:pt x="685000" y="227335"/>
                </a:lnTo>
                <a:lnTo>
                  <a:pt x="676543" y="222838"/>
                </a:lnTo>
                <a:lnTo>
                  <a:pt x="663362" y="215828"/>
                </a:lnTo>
                <a:lnTo>
                  <a:pt x="648817" y="206441"/>
                </a:lnTo>
                <a:lnTo>
                  <a:pt x="644110" y="203404"/>
                </a:lnTo>
                <a:lnTo>
                  <a:pt x="635028" y="196227"/>
                </a:lnTo>
                <a:lnTo>
                  <a:pt x="630134" y="192360"/>
                </a:lnTo>
                <a:lnTo>
                  <a:pt x="615696" y="180394"/>
                </a:lnTo>
                <a:lnTo>
                  <a:pt x="600256" y="166496"/>
                </a:lnTo>
                <a:lnTo>
                  <a:pt x="523251" y="101889"/>
                </a:lnTo>
                <a:lnTo>
                  <a:pt x="501612" y="84675"/>
                </a:lnTo>
                <a:lnTo>
                  <a:pt x="476085" y="63157"/>
                </a:lnTo>
                <a:lnTo>
                  <a:pt x="452021" y="46402"/>
                </a:lnTo>
                <a:lnTo>
                  <a:pt x="435619" y="34428"/>
                </a:lnTo>
                <a:lnTo>
                  <a:pt x="422528" y="26777"/>
                </a:lnTo>
                <a:lnTo>
                  <a:pt x="401043" y="15722"/>
                </a:lnTo>
                <a:lnTo>
                  <a:pt x="374007" y="8568"/>
                </a:lnTo>
                <a:lnTo>
                  <a:pt x="344210" y="3328"/>
                </a:lnTo>
                <a:lnTo>
                  <a:pt x="325162" y="1659"/>
                </a:lnTo>
                <a:lnTo>
                  <a:pt x="311455" y="459"/>
                </a:lnTo>
                <a:lnTo>
                  <a:pt x="284993" y="0"/>
                </a:lnTo>
                <a:lnTo>
                  <a:pt x="256585" y="0"/>
                </a:lnTo>
                <a:lnTo>
                  <a:pt x="242990" y="1311"/>
                </a:lnTo>
                <a:lnTo>
                  <a:pt x="200791" y="8568"/>
                </a:lnTo>
                <a:lnTo>
                  <a:pt x="178583" y="15722"/>
                </a:lnTo>
                <a:lnTo>
                  <a:pt x="161280" y="22914"/>
                </a:lnTo>
                <a:lnTo>
                  <a:pt x="137685" y="35346"/>
                </a:lnTo>
                <a:lnTo>
                  <a:pt x="117976" y="49691"/>
                </a:lnTo>
                <a:lnTo>
                  <a:pt x="100673" y="64075"/>
                </a:lnTo>
                <a:lnTo>
                  <a:pt x="86146" y="78416"/>
                </a:lnTo>
                <a:lnTo>
                  <a:pt x="75596" y="90937"/>
                </a:lnTo>
                <a:lnTo>
                  <a:pt x="65974" y="105753"/>
                </a:lnTo>
                <a:lnTo>
                  <a:pt x="59619" y="119203"/>
                </a:lnTo>
                <a:lnTo>
                  <a:pt x="54870" y="131616"/>
                </a:lnTo>
                <a:lnTo>
                  <a:pt x="51540" y="146432"/>
                </a:lnTo>
                <a:lnTo>
                  <a:pt x="48320" y="158072"/>
                </a:lnTo>
                <a:lnTo>
                  <a:pt x="45711" y="167510"/>
                </a:lnTo>
                <a:lnTo>
                  <a:pt x="44217" y="178032"/>
                </a:lnTo>
                <a:lnTo>
                  <a:pt x="42380" y="190979"/>
                </a:lnTo>
                <a:lnTo>
                  <a:pt x="39512" y="212515"/>
                </a:lnTo>
                <a:lnTo>
                  <a:pt x="35623" y="235433"/>
                </a:lnTo>
                <a:lnTo>
                  <a:pt x="15267" y="235433"/>
                </a:lnTo>
                <a:lnTo>
                  <a:pt x="0" y="235433"/>
                </a:lnTo>
                <a:lnTo>
                  <a:pt x="0" y="285684"/>
                </a:lnTo>
                <a:lnTo>
                  <a:pt x="23132" y="285684"/>
                </a:lnTo>
                <a:lnTo>
                  <a:pt x="27953" y="286252"/>
                </a:lnTo>
                <a:lnTo>
                  <a:pt x="35623" y="287157"/>
                </a:lnTo>
                <a:lnTo>
                  <a:pt x="47651" y="289551"/>
                </a:lnTo>
                <a:lnTo>
                  <a:pt x="60238" y="292864"/>
                </a:lnTo>
                <a:lnTo>
                  <a:pt x="60238" y="256970"/>
                </a:lnTo>
                <a:lnTo>
                  <a:pt x="81888" y="256970"/>
                </a:lnTo>
                <a:lnTo>
                  <a:pt x="83408" y="247017"/>
                </a:lnTo>
                <a:lnTo>
                  <a:pt x="85684" y="232121"/>
                </a:lnTo>
                <a:lnTo>
                  <a:pt x="87793" y="222082"/>
                </a:lnTo>
                <a:lnTo>
                  <a:pt x="89107" y="215828"/>
                </a:lnTo>
                <a:lnTo>
                  <a:pt x="92899" y="194754"/>
                </a:lnTo>
                <a:lnTo>
                  <a:pt x="96625" y="183458"/>
                </a:lnTo>
                <a:lnTo>
                  <a:pt x="98729" y="177081"/>
                </a:lnTo>
                <a:lnTo>
                  <a:pt x="107888" y="160792"/>
                </a:lnTo>
                <a:lnTo>
                  <a:pt x="117976" y="146432"/>
                </a:lnTo>
                <a:lnTo>
                  <a:pt x="125469" y="138978"/>
                </a:lnTo>
                <a:lnTo>
                  <a:pt x="130466" y="134007"/>
                </a:lnTo>
                <a:lnTo>
                  <a:pt x="144901" y="122963"/>
                </a:lnTo>
                <a:lnTo>
                  <a:pt x="161280" y="112933"/>
                </a:lnTo>
                <a:lnTo>
                  <a:pt x="166399" y="110864"/>
                </a:lnTo>
                <a:lnTo>
                  <a:pt x="179045" y="105753"/>
                </a:lnTo>
                <a:lnTo>
                  <a:pt x="202177" y="99953"/>
                </a:lnTo>
                <a:lnTo>
                  <a:pt x="224386" y="94709"/>
                </a:lnTo>
                <a:lnTo>
                  <a:pt x="242418" y="92981"/>
                </a:lnTo>
                <a:lnTo>
                  <a:pt x="254179" y="91855"/>
                </a:lnTo>
                <a:lnTo>
                  <a:pt x="280180" y="91855"/>
                </a:lnTo>
                <a:lnTo>
                  <a:pt x="309049" y="94709"/>
                </a:lnTo>
                <a:lnTo>
                  <a:pt x="329775" y="98113"/>
                </a:lnTo>
                <a:lnTo>
                  <a:pt x="332243" y="98770"/>
                </a:lnTo>
                <a:lnTo>
                  <a:pt x="349485" y="103362"/>
                </a:lnTo>
                <a:lnTo>
                  <a:pt x="359566" y="108498"/>
                </a:lnTo>
                <a:lnTo>
                  <a:pt x="368270" y="112933"/>
                </a:lnTo>
                <a:lnTo>
                  <a:pt x="382622" y="121418"/>
                </a:lnTo>
                <a:lnTo>
                  <a:pt x="390840" y="126276"/>
                </a:lnTo>
                <a:lnTo>
                  <a:pt x="409167" y="141187"/>
                </a:lnTo>
                <a:lnTo>
                  <a:pt x="414335" y="146432"/>
                </a:lnTo>
                <a:lnTo>
                  <a:pt x="427033" y="159320"/>
                </a:lnTo>
                <a:lnTo>
                  <a:pt x="436379" y="167510"/>
                </a:lnTo>
                <a:lnTo>
                  <a:pt x="438584" y="169442"/>
                </a:lnTo>
                <a:lnTo>
                  <a:pt x="440777" y="171351"/>
                </a:lnTo>
                <a:lnTo>
                  <a:pt x="450635" y="179935"/>
                </a:lnTo>
                <a:lnTo>
                  <a:pt x="470810" y="196227"/>
                </a:lnTo>
                <a:lnTo>
                  <a:pt x="484982" y="207959"/>
                </a:lnTo>
                <a:lnTo>
                  <a:pt x="490485" y="212516"/>
                </a:lnTo>
                <a:lnTo>
                  <a:pt x="506887" y="224940"/>
                </a:lnTo>
                <a:lnTo>
                  <a:pt x="523713" y="235893"/>
                </a:lnTo>
                <a:lnTo>
                  <a:pt x="539191" y="246477"/>
                </a:lnTo>
                <a:lnTo>
                  <a:pt x="557403" y="254576"/>
                </a:lnTo>
                <a:lnTo>
                  <a:pt x="574344" y="261756"/>
                </a:lnTo>
                <a:lnTo>
                  <a:pt x="589326" y="266301"/>
                </a:lnTo>
                <a:lnTo>
                  <a:pt x="613770" y="271327"/>
                </a:lnTo>
                <a:lnTo>
                  <a:pt x="644842" y="271327"/>
                </a:lnTo>
                <a:lnTo>
                  <a:pt x="655199" y="271327"/>
                </a:lnTo>
                <a:lnTo>
                  <a:pt x="656123" y="310075"/>
                </a:lnTo>
                <a:lnTo>
                  <a:pt x="1073120" y="310463"/>
                </a:lnTo>
                <a:lnTo>
                  <a:pt x="1251104" y="310629"/>
                </a:lnTo>
                <a:lnTo>
                  <a:pt x="1253029" y="29387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333933" y="1300470"/>
            <a:ext cx="1260268" cy="310629"/>
          </a:xfrm>
          <a:custGeom>
            <a:avLst/>
            <a:gdLst/>
            <a:ahLst/>
            <a:cxnLst/>
            <a:rect l="l" t="t" r="r" b="b"/>
            <a:pathLst>
              <a:path w="1260268" h="310629">
                <a:moveTo>
                  <a:pt x="1253029" y="293878"/>
                </a:moveTo>
                <a:lnTo>
                  <a:pt x="1254416" y="280439"/>
                </a:lnTo>
                <a:lnTo>
                  <a:pt x="1255971" y="271327"/>
                </a:lnTo>
                <a:lnTo>
                  <a:pt x="1256379" y="268936"/>
                </a:lnTo>
                <a:lnTo>
                  <a:pt x="1257097" y="267001"/>
                </a:lnTo>
                <a:lnTo>
                  <a:pt x="1260268" y="258443"/>
                </a:lnTo>
                <a:lnTo>
                  <a:pt x="869328" y="258443"/>
                </a:lnTo>
                <a:lnTo>
                  <a:pt x="771593" y="258443"/>
                </a:lnTo>
                <a:lnTo>
                  <a:pt x="769918" y="258259"/>
                </a:lnTo>
                <a:lnTo>
                  <a:pt x="758194" y="256971"/>
                </a:lnTo>
                <a:lnTo>
                  <a:pt x="742826" y="251539"/>
                </a:lnTo>
                <a:lnTo>
                  <a:pt x="723041" y="244546"/>
                </a:lnTo>
                <a:lnTo>
                  <a:pt x="705715" y="237365"/>
                </a:lnTo>
                <a:lnTo>
                  <a:pt x="691589" y="230525"/>
                </a:lnTo>
                <a:lnTo>
                  <a:pt x="685000" y="227335"/>
                </a:lnTo>
                <a:lnTo>
                  <a:pt x="676543" y="222838"/>
                </a:lnTo>
                <a:lnTo>
                  <a:pt x="663362" y="215828"/>
                </a:lnTo>
                <a:lnTo>
                  <a:pt x="648817" y="206441"/>
                </a:lnTo>
                <a:lnTo>
                  <a:pt x="644110" y="203404"/>
                </a:lnTo>
                <a:lnTo>
                  <a:pt x="635028" y="196227"/>
                </a:lnTo>
                <a:lnTo>
                  <a:pt x="630134" y="192360"/>
                </a:lnTo>
                <a:lnTo>
                  <a:pt x="615696" y="180394"/>
                </a:lnTo>
                <a:lnTo>
                  <a:pt x="600256" y="166496"/>
                </a:lnTo>
                <a:lnTo>
                  <a:pt x="523251" y="101889"/>
                </a:lnTo>
                <a:lnTo>
                  <a:pt x="501612" y="84675"/>
                </a:lnTo>
                <a:lnTo>
                  <a:pt x="476085" y="63157"/>
                </a:lnTo>
                <a:lnTo>
                  <a:pt x="452021" y="46402"/>
                </a:lnTo>
              </a:path>
              <a:path w="1260268" h="310629">
                <a:moveTo>
                  <a:pt x="452021" y="46402"/>
                </a:moveTo>
                <a:lnTo>
                  <a:pt x="435619" y="34428"/>
                </a:lnTo>
                <a:lnTo>
                  <a:pt x="422528" y="26777"/>
                </a:lnTo>
                <a:lnTo>
                  <a:pt x="401043" y="15722"/>
                </a:lnTo>
                <a:lnTo>
                  <a:pt x="374007" y="8568"/>
                </a:lnTo>
                <a:lnTo>
                  <a:pt x="344210" y="3328"/>
                </a:lnTo>
                <a:lnTo>
                  <a:pt x="325162" y="1659"/>
                </a:lnTo>
                <a:lnTo>
                  <a:pt x="311455" y="459"/>
                </a:lnTo>
                <a:lnTo>
                  <a:pt x="284993" y="0"/>
                </a:lnTo>
                <a:lnTo>
                  <a:pt x="256585" y="0"/>
                </a:lnTo>
                <a:lnTo>
                  <a:pt x="242990" y="1311"/>
                </a:lnTo>
                <a:lnTo>
                  <a:pt x="200791" y="8568"/>
                </a:lnTo>
                <a:lnTo>
                  <a:pt x="178583" y="15722"/>
                </a:lnTo>
                <a:lnTo>
                  <a:pt x="161280" y="22914"/>
                </a:lnTo>
                <a:lnTo>
                  <a:pt x="137685" y="35346"/>
                </a:lnTo>
                <a:lnTo>
                  <a:pt x="117976" y="49691"/>
                </a:lnTo>
                <a:lnTo>
                  <a:pt x="100673" y="64075"/>
                </a:lnTo>
                <a:lnTo>
                  <a:pt x="86146" y="78416"/>
                </a:lnTo>
                <a:lnTo>
                  <a:pt x="75596" y="90937"/>
                </a:lnTo>
                <a:lnTo>
                  <a:pt x="65974" y="105753"/>
                </a:lnTo>
                <a:lnTo>
                  <a:pt x="59619" y="119203"/>
                </a:lnTo>
                <a:lnTo>
                  <a:pt x="51540" y="146432"/>
                </a:lnTo>
                <a:lnTo>
                  <a:pt x="48320" y="158072"/>
                </a:lnTo>
                <a:lnTo>
                  <a:pt x="45711" y="167510"/>
                </a:lnTo>
                <a:lnTo>
                  <a:pt x="44217" y="178032"/>
                </a:lnTo>
                <a:lnTo>
                  <a:pt x="42380" y="190979"/>
                </a:lnTo>
                <a:lnTo>
                  <a:pt x="39512" y="212515"/>
                </a:lnTo>
                <a:lnTo>
                  <a:pt x="35623" y="235433"/>
                </a:lnTo>
              </a:path>
              <a:path w="1260268" h="310629">
                <a:moveTo>
                  <a:pt x="35623" y="235433"/>
                </a:moveTo>
                <a:lnTo>
                  <a:pt x="15267" y="235433"/>
                </a:lnTo>
                <a:lnTo>
                  <a:pt x="0" y="235433"/>
                </a:lnTo>
              </a:path>
              <a:path w="1260268" h="310629">
                <a:moveTo>
                  <a:pt x="0" y="285684"/>
                </a:moveTo>
                <a:lnTo>
                  <a:pt x="23132" y="285684"/>
                </a:lnTo>
                <a:lnTo>
                  <a:pt x="27953" y="286252"/>
                </a:lnTo>
                <a:lnTo>
                  <a:pt x="35623" y="287157"/>
                </a:lnTo>
                <a:lnTo>
                  <a:pt x="47651" y="289551"/>
                </a:lnTo>
                <a:lnTo>
                  <a:pt x="60238" y="292864"/>
                </a:lnTo>
              </a:path>
              <a:path w="1260268" h="310629">
                <a:moveTo>
                  <a:pt x="60238" y="256970"/>
                </a:moveTo>
                <a:lnTo>
                  <a:pt x="81888" y="256970"/>
                </a:lnTo>
                <a:lnTo>
                  <a:pt x="83408" y="247017"/>
                </a:lnTo>
                <a:lnTo>
                  <a:pt x="85684" y="232121"/>
                </a:lnTo>
                <a:lnTo>
                  <a:pt x="87793" y="222082"/>
                </a:lnTo>
                <a:lnTo>
                  <a:pt x="89107" y="215828"/>
                </a:lnTo>
                <a:lnTo>
                  <a:pt x="92899" y="194754"/>
                </a:lnTo>
                <a:lnTo>
                  <a:pt x="96625" y="183458"/>
                </a:lnTo>
                <a:lnTo>
                  <a:pt x="98729" y="177081"/>
                </a:lnTo>
                <a:lnTo>
                  <a:pt x="107888" y="160792"/>
                </a:lnTo>
                <a:lnTo>
                  <a:pt x="117976" y="146432"/>
                </a:lnTo>
                <a:lnTo>
                  <a:pt x="125469" y="138978"/>
                </a:lnTo>
                <a:lnTo>
                  <a:pt x="130466" y="134007"/>
                </a:lnTo>
                <a:lnTo>
                  <a:pt x="144901" y="122963"/>
                </a:lnTo>
              </a:path>
              <a:path w="1260268" h="310629">
                <a:moveTo>
                  <a:pt x="144901" y="122963"/>
                </a:moveTo>
                <a:lnTo>
                  <a:pt x="161280" y="112933"/>
                </a:lnTo>
                <a:lnTo>
                  <a:pt x="166399" y="110864"/>
                </a:lnTo>
                <a:lnTo>
                  <a:pt x="179045" y="105753"/>
                </a:lnTo>
                <a:lnTo>
                  <a:pt x="202177" y="99953"/>
                </a:lnTo>
                <a:lnTo>
                  <a:pt x="224386" y="94709"/>
                </a:lnTo>
                <a:lnTo>
                  <a:pt x="242418" y="92981"/>
                </a:lnTo>
                <a:lnTo>
                  <a:pt x="254179" y="91855"/>
                </a:lnTo>
              </a:path>
              <a:path w="1260268" h="310629">
                <a:moveTo>
                  <a:pt x="254179" y="91855"/>
                </a:moveTo>
                <a:lnTo>
                  <a:pt x="280180" y="91855"/>
                </a:lnTo>
                <a:lnTo>
                  <a:pt x="309049" y="94709"/>
                </a:lnTo>
                <a:lnTo>
                  <a:pt x="329775" y="98113"/>
                </a:lnTo>
                <a:lnTo>
                  <a:pt x="332243" y="98770"/>
                </a:lnTo>
                <a:lnTo>
                  <a:pt x="349485" y="103362"/>
                </a:lnTo>
                <a:lnTo>
                  <a:pt x="359566" y="108498"/>
                </a:lnTo>
                <a:lnTo>
                  <a:pt x="368270" y="112933"/>
                </a:lnTo>
                <a:lnTo>
                  <a:pt x="382622" y="121418"/>
                </a:lnTo>
                <a:lnTo>
                  <a:pt x="390840" y="126276"/>
                </a:lnTo>
                <a:lnTo>
                  <a:pt x="409167" y="141187"/>
                </a:lnTo>
                <a:lnTo>
                  <a:pt x="414335" y="146432"/>
                </a:lnTo>
                <a:lnTo>
                  <a:pt x="427033" y="159320"/>
                </a:lnTo>
                <a:lnTo>
                  <a:pt x="436379" y="167510"/>
                </a:lnTo>
                <a:lnTo>
                  <a:pt x="438584" y="169442"/>
                </a:lnTo>
                <a:lnTo>
                  <a:pt x="440777" y="171351"/>
                </a:lnTo>
                <a:lnTo>
                  <a:pt x="450635" y="179935"/>
                </a:lnTo>
                <a:lnTo>
                  <a:pt x="470810" y="196227"/>
                </a:lnTo>
                <a:lnTo>
                  <a:pt x="484982" y="207959"/>
                </a:lnTo>
                <a:lnTo>
                  <a:pt x="490485" y="212516"/>
                </a:lnTo>
                <a:lnTo>
                  <a:pt x="506887" y="224940"/>
                </a:lnTo>
                <a:lnTo>
                  <a:pt x="523713" y="235893"/>
                </a:lnTo>
                <a:lnTo>
                  <a:pt x="539191" y="246477"/>
                </a:lnTo>
              </a:path>
              <a:path w="1260268" h="310629">
                <a:moveTo>
                  <a:pt x="539191" y="246477"/>
                </a:moveTo>
                <a:lnTo>
                  <a:pt x="557403" y="254576"/>
                </a:lnTo>
                <a:lnTo>
                  <a:pt x="574344" y="261756"/>
                </a:lnTo>
                <a:lnTo>
                  <a:pt x="589326" y="266301"/>
                </a:lnTo>
                <a:lnTo>
                  <a:pt x="613770" y="271327"/>
                </a:lnTo>
                <a:lnTo>
                  <a:pt x="644842" y="271327"/>
                </a:lnTo>
                <a:lnTo>
                  <a:pt x="655199" y="271327"/>
                </a:lnTo>
              </a:path>
              <a:path w="1260268" h="310629">
                <a:moveTo>
                  <a:pt x="655199" y="271327"/>
                </a:moveTo>
                <a:lnTo>
                  <a:pt x="656123" y="310075"/>
                </a:lnTo>
                <a:lnTo>
                  <a:pt x="1073120" y="310463"/>
                </a:lnTo>
                <a:lnTo>
                  <a:pt x="1251104" y="310629"/>
                </a:lnTo>
                <a:lnTo>
                  <a:pt x="1253029" y="293878"/>
                </a:lnTo>
              </a:path>
            </a:pathLst>
          </a:custGeom>
          <a:ln w="75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467269" y="1414784"/>
            <a:ext cx="333586" cy="331240"/>
          </a:xfrm>
          <a:custGeom>
            <a:avLst/>
            <a:gdLst/>
            <a:ahLst/>
            <a:cxnLst/>
            <a:rect l="l" t="t" r="r" b="b"/>
            <a:pathLst>
              <a:path w="333586" h="331240">
                <a:moveTo>
                  <a:pt x="181777" y="330598"/>
                </a:moveTo>
                <a:lnTo>
                  <a:pt x="196179" y="328709"/>
                </a:lnTo>
                <a:lnTo>
                  <a:pt x="210166" y="325626"/>
                </a:lnTo>
                <a:lnTo>
                  <a:pt x="223686" y="321405"/>
                </a:lnTo>
                <a:lnTo>
                  <a:pt x="236683" y="316098"/>
                </a:lnTo>
                <a:lnTo>
                  <a:pt x="249103" y="309759"/>
                </a:lnTo>
                <a:lnTo>
                  <a:pt x="260893" y="302444"/>
                </a:lnTo>
                <a:lnTo>
                  <a:pt x="271997" y="294205"/>
                </a:lnTo>
                <a:lnTo>
                  <a:pt x="282362" y="285098"/>
                </a:lnTo>
                <a:lnTo>
                  <a:pt x="291934" y="275175"/>
                </a:lnTo>
                <a:lnTo>
                  <a:pt x="300657" y="264492"/>
                </a:lnTo>
                <a:lnTo>
                  <a:pt x="307162" y="255018"/>
                </a:lnTo>
                <a:lnTo>
                  <a:pt x="315344" y="241058"/>
                </a:lnTo>
                <a:lnTo>
                  <a:pt x="321199" y="228415"/>
                </a:lnTo>
                <a:lnTo>
                  <a:pt x="325989" y="215228"/>
                </a:lnTo>
                <a:lnTo>
                  <a:pt x="329660" y="201550"/>
                </a:lnTo>
                <a:lnTo>
                  <a:pt x="332158" y="187436"/>
                </a:lnTo>
                <a:lnTo>
                  <a:pt x="333428" y="172939"/>
                </a:lnTo>
                <a:lnTo>
                  <a:pt x="333586" y="165666"/>
                </a:lnTo>
                <a:lnTo>
                  <a:pt x="332941" y="151003"/>
                </a:lnTo>
                <a:lnTo>
                  <a:pt x="331043" y="136695"/>
                </a:lnTo>
                <a:lnTo>
                  <a:pt x="327945" y="122795"/>
                </a:lnTo>
                <a:lnTo>
                  <a:pt x="323702" y="109358"/>
                </a:lnTo>
                <a:lnTo>
                  <a:pt x="318369" y="96438"/>
                </a:lnTo>
                <a:lnTo>
                  <a:pt x="311998" y="84088"/>
                </a:lnTo>
                <a:lnTo>
                  <a:pt x="304645" y="72364"/>
                </a:lnTo>
                <a:lnTo>
                  <a:pt x="296364" y="61320"/>
                </a:lnTo>
                <a:lnTo>
                  <a:pt x="287208" y="51009"/>
                </a:lnTo>
                <a:lnTo>
                  <a:pt x="277232" y="41485"/>
                </a:lnTo>
                <a:lnTo>
                  <a:pt x="266491" y="32804"/>
                </a:lnTo>
                <a:lnTo>
                  <a:pt x="255038" y="25019"/>
                </a:lnTo>
                <a:lnTo>
                  <a:pt x="242927" y="18184"/>
                </a:lnTo>
                <a:lnTo>
                  <a:pt x="230214" y="12354"/>
                </a:lnTo>
                <a:lnTo>
                  <a:pt x="216951" y="7582"/>
                </a:lnTo>
                <a:lnTo>
                  <a:pt x="203193" y="3923"/>
                </a:lnTo>
                <a:lnTo>
                  <a:pt x="188995" y="1431"/>
                </a:lnTo>
                <a:lnTo>
                  <a:pt x="174410" y="160"/>
                </a:lnTo>
                <a:lnTo>
                  <a:pt x="167016" y="0"/>
                </a:lnTo>
                <a:lnTo>
                  <a:pt x="152223" y="640"/>
                </a:lnTo>
                <a:lnTo>
                  <a:pt x="137794" y="2525"/>
                </a:lnTo>
                <a:lnTo>
                  <a:pt x="123781" y="5601"/>
                </a:lnTo>
                <a:lnTo>
                  <a:pt x="112460" y="9124"/>
                </a:lnTo>
                <a:lnTo>
                  <a:pt x="97220" y="15111"/>
                </a:lnTo>
                <a:lnTo>
                  <a:pt x="86765" y="20427"/>
                </a:lnTo>
                <a:lnTo>
                  <a:pt x="72971" y="28736"/>
                </a:lnTo>
                <a:lnTo>
                  <a:pt x="61849" y="36958"/>
                </a:lnTo>
                <a:lnTo>
                  <a:pt x="51466" y="46047"/>
                </a:lnTo>
                <a:lnTo>
                  <a:pt x="42325" y="55485"/>
                </a:lnTo>
                <a:lnTo>
                  <a:pt x="33134" y="66610"/>
                </a:lnTo>
                <a:lnTo>
                  <a:pt x="25292" y="77976"/>
                </a:lnTo>
                <a:lnTo>
                  <a:pt x="18405" y="89994"/>
                </a:lnTo>
                <a:lnTo>
                  <a:pt x="12527" y="102609"/>
                </a:lnTo>
                <a:lnTo>
                  <a:pt x="7712" y="115767"/>
                </a:lnTo>
                <a:lnTo>
                  <a:pt x="4012" y="129415"/>
                </a:lnTo>
                <a:lnTo>
                  <a:pt x="1961" y="140834"/>
                </a:lnTo>
                <a:lnTo>
                  <a:pt x="177" y="157964"/>
                </a:lnTo>
                <a:lnTo>
                  <a:pt x="0" y="165666"/>
                </a:lnTo>
                <a:lnTo>
                  <a:pt x="644" y="180312"/>
                </a:lnTo>
                <a:lnTo>
                  <a:pt x="2541" y="194604"/>
                </a:lnTo>
                <a:lnTo>
                  <a:pt x="5637" y="208486"/>
                </a:lnTo>
                <a:lnTo>
                  <a:pt x="9079" y="219382"/>
                </a:lnTo>
                <a:lnTo>
                  <a:pt x="15209" y="234810"/>
                </a:lnTo>
                <a:lnTo>
                  <a:pt x="21578" y="247143"/>
                </a:lnTo>
                <a:lnTo>
                  <a:pt x="28931" y="258852"/>
                </a:lnTo>
                <a:lnTo>
                  <a:pt x="37213" y="269884"/>
                </a:lnTo>
                <a:lnTo>
                  <a:pt x="45902" y="279656"/>
                </a:lnTo>
                <a:lnTo>
                  <a:pt x="56350" y="289697"/>
                </a:lnTo>
                <a:lnTo>
                  <a:pt x="67097" y="298371"/>
                </a:lnTo>
                <a:lnTo>
                  <a:pt x="78559" y="306153"/>
                </a:lnTo>
                <a:lnTo>
                  <a:pt x="90681" y="312987"/>
                </a:lnTo>
                <a:lnTo>
                  <a:pt x="103409" y="318820"/>
                </a:lnTo>
                <a:lnTo>
                  <a:pt x="116690" y="323598"/>
                </a:lnTo>
                <a:lnTo>
                  <a:pt x="130469" y="327268"/>
                </a:lnTo>
                <a:lnTo>
                  <a:pt x="144694" y="329776"/>
                </a:lnTo>
                <a:lnTo>
                  <a:pt x="158867" y="331028"/>
                </a:lnTo>
                <a:lnTo>
                  <a:pt x="167016" y="331240"/>
                </a:lnTo>
                <a:lnTo>
                  <a:pt x="181777" y="330598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467269" y="1414784"/>
            <a:ext cx="333586" cy="331240"/>
          </a:xfrm>
          <a:custGeom>
            <a:avLst/>
            <a:gdLst/>
            <a:ahLst/>
            <a:cxnLst/>
            <a:rect l="l" t="t" r="r" b="b"/>
            <a:pathLst>
              <a:path w="333586" h="331240">
                <a:moveTo>
                  <a:pt x="181777" y="330598"/>
                </a:moveTo>
                <a:lnTo>
                  <a:pt x="196179" y="328709"/>
                </a:lnTo>
                <a:lnTo>
                  <a:pt x="210166" y="325626"/>
                </a:lnTo>
                <a:lnTo>
                  <a:pt x="223686" y="321405"/>
                </a:lnTo>
                <a:lnTo>
                  <a:pt x="236683" y="316098"/>
                </a:lnTo>
                <a:lnTo>
                  <a:pt x="249103" y="309759"/>
                </a:lnTo>
                <a:lnTo>
                  <a:pt x="260893" y="302444"/>
                </a:lnTo>
                <a:lnTo>
                  <a:pt x="271997" y="294205"/>
                </a:lnTo>
                <a:lnTo>
                  <a:pt x="282362" y="285098"/>
                </a:lnTo>
                <a:lnTo>
                  <a:pt x="291934" y="275175"/>
                </a:lnTo>
                <a:lnTo>
                  <a:pt x="300657" y="264492"/>
                </a:lnTo>
                <a:lnTo>
                  <a:pt x="307162" y="255018"/>
                </a:lnTo>
                <a:lnTo>
                  <a:pt x="315344" y="241058"/>
                </a:lnTo>
                <a:lnTo>
                  <a:pt x="321199" y="228415"/>
                </a:lnTo>
                <a:lnTo>
                  <a:pt x="325989" y="215228"/>
                </a:lnTo>
                <a:lnTo>
                  <a:pt x="329660" y="201550"/>
                </a:lnTo>
                <a:lnTo>
                  <a:pt x="332158" y="187436"/>
                </a:lnTo>
                <a:lnTo>
                  <a:pt x="333428" y="172939"/>
                </a:lnTo>
                <a:lnTo>
                  <a:pt x="333586" y="165666"/>
                </a:lnTo>
                <a:lnTo>
                  <a:pt x="332941" y="151003"/>
                </a:lnTo>
                <a:lnTo>
                  <a:pt x="331043" y="136695"/>
                </a:lnTo>
                <a:lnTo>
                  <a:pt x="327945" y="122795"/>
                </a:lnTo>
                <a:lnTo>
                  <a:pt x="323702" y="109358"/>
                </a:lnTo>
                <a:lnTo>
                  <a:pt x="318369" y="96438"/>
                </a:lnTo>
                <a:lnTo>
                  <a:pt x="311998" y="84088"/>
                </a:lnTo>
                <a:lnTo>
                  <a:pt x="304645" y="72364"/>
                </a:lnTo>
                <a:lnTo>
                  <a:pt x="296364" y="61320"/>
                </a:lnTo>
                <a:lnTo>
                  <a:pt x="287208" y="51009"/>
                </a:lnTo>
                <a:lnTo>
                  <a:pt x="277232" y="41485"/>
                </a:lnTo>
                <a:lnTo>
                  <a:pt x="266491" y="32804"/>
                </a:lnTo>
                <a:lnTo>
                  <a:pt x="255038" y="25019"/>
                </a:lnTo>
                <a:lnTo>
                  <a:pt x="242927" y="18184"/>
                </a:lnTo>
                <a:lnTo>
                  <a:pt x="230214" y="12354"/>
                </a:lnTo>
                <a:lnTo>
                  <a:pt x="216951" y="7582"/>
                </a:lnTo>
                <a:lnTo>
                  <a:pt x="203193" y="3923"/>
                </a:lnTo>
                <a:lnTo>
                  <a:pt x="188995" y="1431"/>
                </a:lnTo>
                <a:lnTo>
                  <a:pt x="174410" y="160"/>
                </a:lnTo>
                <a:lnTo>
                  <a:pt x="167016" y="0"/>
                </a:lnTo>
                <a:lnTo>
                  <a:pt x="152223" y="640"/>
                </a:lnTo>
                <a:lnTo>
                  <a:pt x="137794" y="2525"/>
                </a:lnTo>
                <a:lnTo>
                  <a:pt x="123781" y="5601"/>
                </a:lnTo>
                <a:lnTo>
                  <a:pt x="112460" y="9124"/>
                </a:lnTo>
                <a:lnTo>
                  <a:pt x="97220" y="15111"/>
                </a:lnTo>
                <a:lnTo>
                  <a:pt x="86765" y="20427"/>
                </a:lnTo>
                <a:lnTo>
                  <a:pt x="72971" y="28736"/>
                </a:lnTo>
                <a:lnTo>
                  <a:pt x="61849" y="36958"/>
                </a:lnTo>
                <a:lnTo>
                  <a:pt x="51466" y="46047"/>
                </a:lnTo>
                <a:lnTo>
                  <a:pt x="42325" y="55485"/>
                </a:lnTo>
                <a:lnTo>
                  <a:pt x="33134" y="66610"/>
                </a:lnTo>
                <a:lnTo>
                  <a:pt x="25292" y="77976"/>
                </a:lnTo>
                <a:lnTo>
                  <a:pt x="18405" y="89994"/>
                </a:lnTo>
                <a:lnTo>
                  <a:pt x="12527" y="102609"/>
                </a:lnTo>
                <a:lnTo>
                  <a:pt x="7712" y="115767"/>
                </a:lnTo>
                <a:lnTo>
                  <a:pt x="4012" y="129415"/>
                </a:lnTo>
                <a:lnTo>
                  <a:pt x="1961" y="140834"/>
                </a:lnTo>
                <a:lnTo>
                  <a:pt x="177" y="157964"/>
                </a:lnTo>
                <a:lnTo>
                  <a:pt x="0" y="165666"/>
                </a:lnTo>
                <a:lnTo>
                  <a:pt x="644" y="180312"/>
                </a:lnTo>
                <a:lnTo>
                  <a:pt x="2541" y="194604"/>
                </a:lnTo>
                <a:lnTo>
                  <a:pt x="5637" y="208486"/>
                </a:lnTo>
                <a:lnTo>
                  <a:pt x="9079" y="219382"/>
                </a:lnTo>
                <a:lnTo>
                  <a:pt x="15209" y="234810"/>
                </a:lnTo>
                <a:lnTo>
                  <a:pt x="21578" y="247143"/>
                </a:lnTo>
                <a:lnTo>
                  <a:pt x="28931" y="258852"/>
                </a:lnTo>
                <a:lnTo>
                  <a:pt x="37213" y="269884"/>
                </a:lnTo>
                <a:lnTo>
                  <a:pt x="45902" y="279656"/>
                </a:lnTo>
                <a:lnTo>
                  <a:pt x="56350" y="289697"/>
                </a:lnTo>
                <a:lnTo>
                  <a:pt x="67097" y="298371"/>
                </a:lnTo>
                <a:lnTo>
                  <a:pt x="78559" y="306153"/>
                </a:lnTo>
                <a:lnTo>
                  <a:pt x="90681" y="312987"/>
                </a:lnTo>
                <a:lnTo>
                  <a:pt x="103409" y="318820"/>
                </a:lnTo>
                <a:lnTo>
                  <a:pt x="116690" y="323598"/>
                </a:lnTo>
                <a:lnTo>
                  <a:pt x="130469" y="327268"/>
                </a:lnTo>
                <a:lnTo>
                  <a:pt x="144694" y="329776"/>
                </a:lnTo>
                <a:lnTo>
                  <a:pt x="158867" y="331028"/>
                </a:lnTo>
                <a:lnTo>
                  <a:pt x="167016" y="331240"/>
                </a:lnTo>
                <a:lnTo>
                  <a:pt x="181777" y="330598"/>
                </a:lnTo>
              </a:path>
            </a:pathLst>
          </a:custGeom>
          <a:ln w="75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508166" y="1456014"/>
            <a:ext cx="251760" cy="249327"/>
          </a:xfrm>
          <a:custGeom>
            <a:avLst/>
            <a:gdLst/>
            <a:ahLst/>
            <a:cxnLst/>
            <a:rect l="l" t="t" r="r" b="b"/>
            <a:pathLst>
              <a:path w="251760" h="249327">
                <a:moveTo>
                  <a:pt x="140825" y="248480"/>
                </a:moveTo>
                <a:lnTo>
                  <a:pt x="155031" y="246003"/>
                </a:lnTo>
                <a:lnTo>
                  <a:pt x="168640" y="241990"/>
                </a:lnTo>
                <a:lnTo>
                  <a:pt x="181558" y="236537"/>
                </a:lnTo>
                <a:lnTo>
                  <a:pt x="193690" y="229738"/>
                </a:lnTo>
                <a:lnTo>
                  <a:pt x="204939" y="221689"/>
                </a:lnTo>
                <a:lnTo>
                  <a:pt x="215212" y="212484"/>
                </a:lnTo>
                <a:lnTo>
                  <a:pt x="220640" y="206428"/>
                </a:lnTo>
                <a:lnTo>
                  <a:pt x="232444" y="190989"/>
                </a:lnTo>
                <a:lnTo>
                  <a:pt x="235832" y="184933"/>
                </a:lnTo>
                <a:lnTo>
                  <a:pt x="239214" y="178888"/>
                </a:lnTo>
                <a:lnTo>
                  <a:pt x="244625" y="166012"/>
                </a:lnTo>
                <a:lnTo>
                  <a:pt x="247640" y="155688"/>
                </a:lnTo>
                <a:lnTo>
                  <a:pt x="249208" y="148791"/>
                </a:lnTo>
                <a:lnTo>
                  <a:pt x="250993" y="138314"/>
                </a:lnTo>
                <a:lnTo>
                  <a:pt x="251760" y="124436"/>
                </a:lnTo>
                <a:lnTo>
                  <a:pt x="251490" y="119805"/>
                </a:lnTo>
                <a:lnTo>
                  <a:pt x="250906" y="109806"/>
                </a:lnTo>
                <a:lnTo>
                  <a:pt x="248932" y="98652"/>
                </a:lnTo>
                <a:lnTo>
                  <a:pt x="244358" y="82169"/>
                </a:lnTo>
                <a:lnTo>
                  <a:pt x="238857" y="69348"/>
                </a:lnTo>
                <a:lnTo>
                  <a:pt x="231998" y="57317"/>
                </a:lnTo>
                <a:lnTo>
                  <a:pt x="223877" y="46169"/>
                </a:lnTo>
                <a:lnTo>
                  <a:pt x="214590" y="35998"/>
                </a:lnTo>
                <a:lnTo>
                  <a:pt x="204863" y="27451"/>
                </a:lnTo>
                <a:lnTo>
                  <a:pt x="192901" y="18961"/>
                </a:lnTo>
                <a:lnTo>
                  <a:pt x="185565" y="14947"/>
                </a:lnTo>
                <a:lnTo>
                  <a:pt x="167698" y="6952"/>
                </a:lnTo>
                <a:lnTo>
                  <a:pt x="154018" y="3067"/>
                </a:lnTo>
                <a:lnTo>
                  <a:pt x="143153" y="1280"/>
                </a:lnTo>
                <a:lnTo>
                  <a:pt x="126119" y="0"/>
                </a:lnTo>
                <a:lnTo>
                  <a:pt x="120903" y="296"/>
                </a:lnTo>
                <a:lnTo>
                  <a:pt x="111338" y="839"/>
                </a:lnTo>
                <a:lnTo>
                  <a:pt x="97066" y="3298"/>
                </a:lnTo>
                <a:lnTo>
                  <a:pt x="83398" y="7281"/>
                </a:lnTo>
                <a:lnTo>
                  <a:pt x="70428" y="12696"/>
                </a:lnTo>
                <a:lnTo>
                  <a:pt x="58250" y="19450"/>
                </a:lnTo>
                <a:lnTo>
                  <a:pt x="46961" y="27451"/>
                </a:lnTo>
                <a:lnTo>
                  <a:pt x="38713" y="34777"/>
                </a:lnTo>
                <a:lnTo>
                  <a:pt x="27426" y="46819"/>
                </a:lnTo>
                <a:lnTo>
                  <a:pt x="22075" y="54247"/>
                </a:lnTo>
                <a:lnTo>
                  <a:pt x="17474" y="61368"/>
                </a:lnTo>
                <a:lnTo>
                  <a:pt x="12582" y="70057"/>
                </a:lnTo>
                <a:lnTo>
                  <a:pt x="7615" y="81808"/>
                </a:lnTo>
                <a:lnTo>
                  <a:pt x="3187" y="96421"/>
                </a:lnTo>
                <a:lnTo>
                  <a:pt x="771" y="110543"/>
                </a:lnTo>
                <a:lnTo>
                  <a:pt x="0" y="124436"/>
                </a:lnTo>
                <a:lnTo>
                  <a:pt x="849" y="139018"/>
                </a:lnTo>
                <a:lnTo>
                  <a:pt x="3336" y="153107"/>
                </a:lnTo>
                <a:lnTo>
                  <a:pt x="7365" y="166608"/>
                </a:lnTo>
                <a:lnTo>
                  <a:pt x="12841" y="179427"/>
                </a:lnTo>
                <a:lnTo>
                  <a:pt x="19671" y="191470"/>
                </a:lnTo>
                <a:lnTo>
                  <a:pt x="27761" y="202642"/>
                </a:lnTo>
                <a:lnTo>
                  <a:pt x="37015" y="212849"/>
                </a:lnTo>
                <a:lnTo>
                  <a:pt x="47339" y="221995"/>
                </a:lnTo>
                <a:lnTo>
                  <a:pt x="58640" y="229988"/>
                </a:lnTo>
                <a:lnTo>
                  <a:pt x="70822" y="236731"/>
                </a:lnTo>
                <a:lnTo>
                  <a:pt x="83792" y="242131"/>
                </a:lnTo>
                <a:lnTo>
                  <a:pt x="97454" y="246093"/>
                </a:lnTo>
                <a:lnTo>
                  <a:pt x="111715" y="248523"/>
                </a:lnTo>
                <a:lnTo>
                  <a:pt x="126119" y="249327"/>
                </a:lnTo>
                <a:lnTo>
                  <a:pt x="140825" y="248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508166" y="1456014"/>
            <a:ext cx="251760" cy="249327"/>
          </a:xfrm>
          <a:custGeom>
            <a:avLst/>
            <a:gdLst/>
            <a:ahLst/>
            <a:cxnLst/>
            <a:rect l="l" t="t" r="r" b="b"/>
            <a:pathLst>
              <a:path w="251760" h="249327">
                <a:moveTo>
                  <a:pt x="140825" y="248480"/>
                </a:moveTo>
                <a:lnTo>
                  <a:pt x="155031" y="246003"/>
                </a:lnTo>
                <a:lnTo>
                  <a:pt x="168640" y="241990"/>
                </a:lnTo>
                <a:lnTo>
                  <a:pt x="181558" y="236537"/>
                </a:lnTo>
                <a:lnTo>
                  <a:pt x="193690" y="229738"/>
                </a:lnTo>
                <a:lnTo>
                  <a:pt x="204939" y="221689"/>
                </a:lnTo>
                <a:lnTo>
                  <a:pt x="215212" y="212484"/>
                </a:lnTo>
                <a:lnTo>
                  <a:pt x="220640" y="206428"/>
                </a:lnTo>
                <a:lnTo>
                  <a:pt x="232444" y="190989"/>
                </a:lnTo>
                <a:lnTo>
                  <a:pt x="235832" y="184933"/>
                </a:lnTo>
                <a:lnTo>
                  <a:pt x="239214" y="178888"/>
                </a:lnTo>
                <a:lnTo>
                  <a:pt x="244625" y="166012"/>
                </a:lnTo>
                <a:lnTo>
                  <a:pt x="247640" y="155688"/>
                </a:lnTo>
                <a:lnTo>
                  <a:pt x="249208" y="148791"/>
                </a:lnTo>
                <a:lnTo>
                  <a:pt x="250993" y="138314"/>
                </a:lnTo>
                <a:lnTo>
                  <a:pt x="251760" y="124436"/>
                </a:lnTo>
                <a:lnTo>
                  <a:pt x="251490" y="119805"/>
                </a:lnTo>
                <a:lnTo>
                  <a:pt x="250906" y="109806"/>
                </a:lnTo>
                <a:lnTo>
                  <a:pt x="248932" y="98652"/>
                </a:lnTo>
                <a:lnTo>
                  <a:pt x="244358" y="82169"/>
                </a:lnTo>
                <a:lnTo>
                  <a:pt x="238857" y="69348"/>
                </a:lnTo>
                <a:lnTo>
                  <a:pt x="231998" y="57317"/>
                </a:lnTo>
              </a:path>
              <a:path w="251760" h="249327">
                <a:moveTo>
                  <a:pt x="231998" y="57317"/>
                </a:moveTo>
                <a:lnTo>
                  <a:pt x="223877" y="46169"/>
                </a:lnTo>
                <a:lnTo>
                  <a:pt x="214590" y="35998"/>
                </a:lnTo>
                <a:lnTo>
                  <a:pt x="204863" y="27451"/>
                </a:lnTo>
                <a:lnTo>
                  <a:pt x="192901" y="18961"/>
                </a:lnTo>
                <a:lnTo>
                  <a:pt x="185565" y="14947"/>
                </a:lnTo>
                <a:lnTo>
                  <a:pt x="167698" y="6952"/>
                </a:lnTo>
                <a:lnTo>
                  <a:pt x="154018" y="3067"/>
                </a:lnTo>
                <a:lnTo>
                  <a:pt x="143153" y="1280"/>
                </a:lnTo>
                <a:lnTo>
                  <a:pt x="126119" y="0"/>
                </a:lnTo>
                <a:lnTo>
                  <a:pt x="120903" y="296"/>
                </a:lnTo>
                <a:lnTo>
                  <a:pt x="111338" y="839"/>
                </a:lnTo>
                <a:lnTo>
                  <a:pt x="97066" y="3298"/>
                </a:lnTo>
                <a:lnTo>
                  <a:pt x="83398" y="7281"/>
                </a:lnTo>
                <a:lnTo>
                  <a:pt x="70428" y="12696"/>
                </a:lnTo>
                <a:lnTo>
                  <a:pt x="58250" y="19450"/>
                </a:lnTo>
                <a:lnTo>
                  <a:pt x="46961" y="27451"/>
                </a:lnTo>
                <a:lnTo>
                  <a:pt x="38713" y="34777"/>
                </a:lnTo>
                <a:lnTo>
                  <a:pt x="27426" y="46819"/>
                </a:lnTo>
                <a:lnTo>
                  <a:pt x="22075" y="54247"/>
                </a:lnTo>
                <a:lnTo>
                  <a:pt x="17474" y="61368"/>
                </a:lnTo>
                <a:lnTo>
                  <a:pt x="12582" y="70057"/>
                </a:lnTo>
                <a:lnTo>
                  <a:pt x="7615" y="81808"/>
                </a:lnTo>
                <a:lnTo>
                  <a:pt x="3187" y="96421"/>
                </a:lnTo>
                <a:lnTo>
                  <a:pt x="771" y="110543"/>
                </a:lnTo>
                <a:lnTo>
                  <a:pt x="0" y="124436"/>
                </a:lnTo>
                <a:lnTo>
                  <a:pt x="849" y="139018"/>
                </a:lnTo>
                <a:lnTo>
                  <a:pt x="3336" y="153107"/>
                </a:lnTo>
                <a:lnTo>
                  <a:pt x="7365" y="166608"/>
                </a:lnTo>
                <a:lnTo>
                  <a:pt x="12841" y="179427"/>
                </a:lnTo>
                <a:lnTo>
                  <a:pt x="19671" y="191470"/>
                </a:lnTo>
                <a:lnTo>
                  <a:pt x="27761" y="202642"/>
                </a:lnTo>
                <a:lnTo>
                  <a:pt x="37015" y="212849"/>
                </a:lnTo>
                <a:lnTo>
                  <a:pt x="47339" y="221995"/>
                </a:lnTo>
                <a:lnTo>
                  <a:pt x="58640" y="229988"/>
                </a:lnTo>
                <a:lnTo>
                  <a:pt x="70822" y="236731"/>
                </a:lnTo>
                <a:lnTo>
                  <a:pt x="83792" y="242131"/>
                </a:lnTo>
                <a:lnTo>
                  <a:pt x="97454" y="246093"/>
                </a:lnTo>
                <a:lnTo>
                  <a:pt x="111715" y="248523"/>
                </a:lnTo>
                <a:lnTo>
                  <a:pt x="126119" y="249327"/>
                </a:lnTo>
                <a:lnTo>
                  <a:pt x="140825" y="248480"/>
                </a:lnTo>
              </a:path>
            </a:pathLst>
          </a:custGeom>
          <a:ln w="75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537128" y="1484732"/>
            <a:ext cx="193960" cy="191897"/>
          </a:xfrm>
          <a:custGeom>
            <a:avLst/>
            <a:gdLst/>
            <a:ahLst/>
            <a:cxnLst/>
            <a:rect l="l" t="t" r="r" b="b"/>
            <a:pathLst>
              <a:path w="193960" h="191897">
                <a:moveTo>
                  <a:pt x="106137" y="191227"/>
                </a:moveTo>
                <a:lnTo>
                  <a:pt x="125753" y="187633"/>
                </a:lnTo>
                <a:lnTo>
                  <a:pt x="138857" y="182542"/>
                </a:lnTo>
                <a:lnTo>
                  <a:pt x="149581" y="176470"/>
                </a:lnTo>
                <a:lnTo>
                  <a:pt x="161878" y="167244"/>
                </a:lnTo>
                <a:lnTo>
                  <a:pt x="167975" y="160961"/>
                </a:lnTo>
                <a:lnTo>
                  <a:pt x="176988" y="149758"/>
                </a:lnTo>
                <a:lnTo>
                  <a:pt x="181735" y="142083"/>
                </a:lnTo>
                <a:lnTo>
                  <a:pt x="186032" y="133901"/>
                </a:lnTo>
                <a:lnTo>
                  <a:pt x="188617" y="126526"/>
                </a:lnTo>
                <a:lnTo>
                  <a:pt x="191666" y="115443"/>
                </a:lnTo>
                <a:lnTo>
                  <a:pt x="193347" y="106606"/>
                </a:lnTo>
                <a:lnTo>
                  <a:pt x="193960" y="95719"/>
                </a:lnTo>
                <a:lnTo>
                  <a:pt x="192856" y="81262"/>
                </a:lnTo>
                <a:lnTo>
                  <a:pt x="189652" y="67468"/>
                </a:lnTo>
                <a:lnTo>
                  <a:pt x="185840" y="57858"/>
                </a:lnTo>
                <a:lnTo>
                  <a:pt x="178184" y="43556"/>
                </a:lnTo>
                <a:lnTo>
                  <a:pt x="169050" y="31698"/>
                </a:lnTo>
                <a:lnTo>
                  <a:pt x="161946" y="24937"/>
                </a:lnTo>
                <a:lnTo>
                  <a:pt x="147774" y="14157"/>
                </a:lnTo>
                <a:lnTo>
                  <a:pt x="135358" y="7769"/>
                </a:lnTo>
                <a:lnTo>
                  <a:pt x="121972" y="3186"/>
                </a:lnTo>
                <a:lnTo>
                  <a:pt x="107777" y="571"/>
                </a:lnTo>
                <a:lnTo>
                  <a:pt x="100615" y="186"/>
                </a:lnTo>
                <a:lnTo>
                  <a:pt x="97157" y="0"/>
                </a:lnTo>
                <a:lnTo>
                  <a:pt x="85755" y="845"/>
                </a:lnTo>
                <a:lnTo>
                  <a:pt x="68380" y="4265"/>
                </a:lnTo>
                <a:lnTo>
                  <a:pt x="55210" y="9353"/>
                </a:lnTo>
                <a:lnTo>
                  <a:pt x="49088" y="12802"/>
                </a:lnTo>
                <a:lnTo>
                  <a:pt x="43066" y="16195"/>
                </a:lnTo>
                <a:lnTo>
                  <a:pt x="32105" y="24629"/>
                </a:lnTo>
                <a:lnTo>
                  <a:pt x="22486" y="34493"/>
                </a:lnTo>
                <a:lnTo>
                  <a:pt x="14367" y="45623"/>
                </a:lnTo>
                <a:lnTo>
                  <a:pt x="7908" y="57858"/>
                </a:lnTo>
                <a:lnTo>
                  <a:pt x="3268" y="71036"/>
                </a:lnTo>
                <a:lnTo>
                  <a:pt x="1312" y="81287"/>
                </a:lnTo>
                <a:lnTo>
                  <a:pt x="0" y="95719"/>
                </a:lnTo>
                <a:lnTo>
                  <a:pt x="1094" y="110232"/>
                </a:lnTo>
                <a:lnTo>
                  <a:pt x="4274" y="124067"/>
                </a:lnTo>
                <a:lnTo>
                  <a:pt x="9381" y="137065"/>
                </a:lnTo>
                <a:lnTo>
                  <a:pt x="15076" y="147005"/>
                </a:lnTo>
                <a:lnTo>
                  <a:pt x="24746" y="159913"/>
                </a:lnTo>
                <a:lnTo>
                  <a:pt x="34307" y="169079"/>
                </a:lnTo>
                <a:lnTo>
                  <a:pt x="45929" y="177506"/>
                </a:lnTo>
                <a:lnTo>
                  <a:pt x="58308" y="183933"/>
                </a:lnTo>
                <a:lnTo>
                  <a:pt x="71669" y="188570"/>
                </a:lnTo>
                <a:lnTo>
                  <a:pt x="85853" y="191257"/>
                </a:lnTo>
                <a:lnTo>
                  <a:pt x="97157" y="191897"/>
                </a:lnTo>
                <a:lnTo>
                  <a:pt x="106137" y="191227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537128" y="1484732"/>
            <a:ext cx="193960" cy="191897"/>
          </a:xfrm>
          <a:custGeom>
            <a:avLst/>
            <a:gdLst/>
            <a:ahLst/>
            <a:cxnLst/>
            <a:rect l="l" t="t" r="r" b="b"/>
            <a:pathLst>
              <a:path w="193960" h="191897">
                <a:moveTo>
                  <a:pt x="106137" y="191227"/>
                </a:moveTo>
                <a:lnTo>
                  <a:pt x="125753" y="187633"/>
                </a:lnTo>
                <a:lnTo>
                  <a:pt x="138857" y="182542"/>
                </a:lnTo>
                <a:lnTo>
                  <a:pt x="149581" y="176470"/>
                </a:lnTo>
                <a:lnTo>
                  <a:pt x="161878" y="167244"/>
                </a:lnTo>
                <a:lnTo>
                  <a:pt x="167975" y="160961"/>
                </a:lnTo>
                <a:lnTo>
                  <a:pt x="176988" y="149758"/>
                </a:lnTo>
                <a:lnTo>
                  <a:pt x="181735" y="142083"/>
                </a:lnTo>
                <a:lnTo>
                  <a:pt x="186032" y="133901"/>
                </a:lnTo>
                <a:lnTo>
                  <a:pt x="188617" y="126526"/>
                </a:lnTo>
                <a:lnTo>
                  <a:pt x="191666" y="115443"/>
                </a:lnTo>
                <a:lnTo>
                  <a:pt x="193347" y="106606"/>
                </a:lnTo>
                <a:lnTo>
                  <a:pt x="193960" y="95719"/>
                </a:lnTo>
                <a:lnTo>
                  <a:pt x="192856" y="81262"/>
                </a:lnTo>
                <a:lnTo>
                  <a:pt x="189652" y="67468"/>
                </a:lnTo>
                <a:lnTo>
                  <a:pt x="185840" y="57858"/>
                </a:lnTo>
                <a:lnTo>
                  <a:pt x="178184" y="43556"/>
                </a:lnTo>
                <a:lnTo>
                  <a:pt x="169050" y="31698"/>
                </a:lnTo>
                <a:lnTo>
                  <a:pt x="161946" y="24937"/>
                </a:lnTo>
                <a:lnTo>
                  <a:pt x="147774" y="14157"/>
                </a:lnTo>
                <a:lnTo>
                  <a:pt x="135358" y="7769"/>
                </a:lnTo>
                <a:lnTo>
                  <a:pt x="121972" y="3186"/>
                </a:lnTo>
                <a:lnTo>
                  <a:pt x="107777" y="571"/>
                </a:lnTo>
                <a:lnTo>
                  <a:pt x="100615" y="186"/>
                </a:lnTo>
                <a:lnTo>
                  <a:pt x="97157" y="0"/>
                </a:lnTo>
                <a:lnTo>
                  <a:pt x="85755" y="845"/>
                </a:lnTo>
                <a:lnTo>
                  <a:pt x="68380" y="4265"/>
                </a:lnTo>
                <a:lnTo>
                  <a:pt x="55210" y="9353"/>
                </a:lnTo>
                <a:lnTo>
                  <a:pt x="49088" y="12802"/>
                </a:lnTo>
                <a:lnTo>
                  <a:pt x="43066" y="16195"/>
                </a:lnTo>
                <a:lnTo>
                  <a:pt x="32105" y="24629"/>
                </a:lnTo>
                <a:lnTo>
                  <a:pt x="22486" y="34493"/>
                </a:lnTo>
                <a:lnTo>
                  <a:pt x="14367" y="45623"/>
                </a:lnTo>
                <a:lnTo>
                  <a:pt x="7908" y="57858"/>
                </a:lnTo>
                <a:lnTo>
                  <a:pt x="3268" y="71036"/>
                </a:lnTo>
                <a:lnTo>
                  <a:pt x="1312" y="81287"/>
                </a:lnTo>
                <a:lnTo>
                  <a:pt x="0" y="95719"/>
                </a:lnTo>
                <a:lnTo>
                  <a:pt x="1094" y="110232"/>
                </a:lnTo>
                <a:lnTo>
                  <a:pt x="4274" y="124067"/>
                </a:lnTo>
                <a:lnTo>
                  <a:pt x="9381" y="137065"/>
                </a:lnTo>
                <a:lnTo>
                  <a:pt x="15076" y="147005"/>
                </a:lnTo>
                <a:lnTo>
                  <a:pt x="24746" y="159913"/>
                </a:lnTo>
                <a:lnTo>
                  <a:pt x="34307" y="169079"/>
                </a:lnTo>
                <a:lnTo>
                  <a:pt x="45929" y="177506"/>
                </a:lnTo>
                <a:lnTo>
                  <a:pt x="58308" y="183933"/>
                </a:lnTo>
                <a:lnTo>
                  <a:pt x="71669" y="188570"/>
                </a:lnTo>
                <a:lnTo>
                  <a:pt x="85853" y="191257"/>
                </a:lnTo>
                <a:lnTo>
                  <a:pt x="97157" y="191897"/>
                </a:lnTo>
                <a:lnTo>
                  <a:pt x="106137" y="191227"/>
                </a:lnTo>
              </a:path>
            </a:pathLst>
          </a:custGeom>
          <a:ln w="756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538518" y="1441199"/>
            <a:ext cx="145828" cy="202390"/>
          </a:xfrm>
          <a:custGeom>
            <a:avLst/>
            <a:gdLst/>
            <a:ahLst/>
            <a:cxnLst/>
            <a:rect l="l" t="t" r="r" b="b"/>
            <a:pathLst>
              <a:path w="145828" h="202390">
                <a:moveTo>
                  <a:pt x="48671" y="67549"/>
                </a:moveTo>
                <a:lnTo>
                  <a:pt x="100001" y="138789"/>
                </a:lnTo>
              </a:path>
              <a:path w="145828" h="202390">
                <a:moveTo>
                  <a:pt x="100002" y="138789"/>
                </a:moveTo>
                <a:lnTo>
                  <a:pt x="48671" y="67548"/>
                </a:lnTo>
              </a:path>
            </a:pathLst>
          </a:custGeom>
          <a:ln w="1531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634285" y="1416257"/>
            <a:ext cx="0" cy="236902"/>
          </a:xfrm>
          <a:custGeom>
            <a:avLst/>
            <a:gdLst/>
            <a:ahLst/>
            <a:cxnLst/>
            <a:rect l="l" t="t" r="r" b="b"/>
            <a:pathLst>
              <a:path h="236902">
                <a:moveTo>
                  <a:pt x="0" y="161798"/>
                </a:moveTo>
                <a:lnTo>
                  <a:pt x="0" y="78963"/>
                </a:lnTo>
              </a:path>
            </a:pathLst>
          </a:custGeom>
          <a:ln w="15359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590982" y="1437331"/>
            <a:ext cx="134370" cy="208189"/>
          </a:xfrm>
          <a:custGeom>
            <a:avLst/>
            <a:gdLst/>
            <a:ahLst/>
            <a:cxnLst/>
            <a:rect l="l" t="t" r="r" b="b"/>
            <a:pathLst>
              <a:path w="134370" h="208189">
                <a:moveTo>
                  <a:pt x="89580" y="69396"/>
                </a:moveTo>
                <a:lnTo>
                  <a:pt x="44786" y="138798"/>
                </a:lnTo>
              </a:path>
              <a:path w="134370" h="208189">
                <a:moveTo>
                  <a:pt x="44786" y="138799"/>
                </a:moveTo>
                <a:lnTo>
                  <a:pt x="89580" y="69396"/>
                </a:lnTo>
              </a:path>
            </a:pathLst>
          </a:custGeom>
          <a:ln w="1531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566925" y="1489517"/>
            <a:ext cx="216604" cy="140724"/>
          </a:xfrm>
          <a:custGeom>
            <a:avLst/>
            <a:gdLst/>
            <a:ahLst/>
            <a:cxnLst/>
            <a:rect l="l" t="t" r="r" b="b"/>
            <a:pathLst>
              <a:path w="216604" h="140724">
                <a:moveTo>
                  <a:pt x="144498" y="46845"/>
                </a:moveTo>
                <a:lnTo>
                  <a:pt x="72173" y="93834"/>
                </a:lnTo>
              </a:path>
              <a:path w="216604" h="140724">
                <a:moveTo>
                  <a:pt x="72173" y="93835"/>
                </a:moveTo>
                <a:lnTo>
                  <a:pt x="144499" y="46845"/>
                </a:lnTo>
              </a:path>
            </a:pathLst>
          </a:custGeom>
          <a:ln w="1531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486516" y="1491449"/>
            <a:ext cx="216611" cy="139252"/>
          </a:xfrm>
          <a:custGeom>
            <a:avLst/>
            <a:gdLst/>
            <a:ahLst/>
            <a:cxnLst/>
            <a:rect l="l" t="t" r="r" b="b"/>
            <a:pathLst>
              <a:path w="216611" h="139252">
                <a:moveTo>
                  <a:pt x="148323" y="95352"/>
                </a:moveTo>
                <a:lnTo>
                  <a:pt x="72265" y="46456"/>
                </a:lnTo>
              </a:path>
              <a:path w="216611" h="139252">
                <a:moveTo>
                  <a:pt x="72265" y="46457"/>
                </a:moveTo>
                <a:lnTo>
                  <a:pt x="148323" y="95352"/>
                </a:lnTo>
              </a:path>
            </a:pathLst>
          </a:custGeom>
          <a:ln w="1531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536574" y="1518234"/>
            <a:ext cx="145920" cy="203860"/>
          </a:xfrm>
          <a:custGeom>
            <a:avLst/>
            <a:gdLst/>
            <a:ahLst/>
            <a:cxnLst/>
            <a:rect l="l" t="t" r="r" b="b"/>
            <a:pathLst>
              <a:path w="145920" h="203860">
                <a:moveTo>
                  <a:pt x="97301" y="67923"/>
                </a:moveTo>
                <a:lnTo>
                  <a:pt x="48671" y="135863"/>
                </a:lnTo>
              </a:path>
              <a:path w="145920" h="203860">
                <a:moveTo>
                  <a:pt x="48671" y="135864"/>
                </a:moveTo>
                <a:lnTo>
                  <a:pt x="97302" y="67923"/>
                </a:lnTo>
              </a:path>
            </a:pathLst>
          </a:custGeom>
          <a:ln w="1531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632899" y="1508659"/>
            <a:ext cx="0" cy="238285"/>
          </a:xfrm>
          <a:custGeom>
            <a:avLst/>
            <a:gdLst/>
            <a:ahLst/>
            <a:cxnLst/>
            <a:rect l="l" t="t" r="r" b="b"/>
            <a:pathLst>
              <a:path h="238285">
                <a:moveTo>
                  <a:pt x="0" y="162724"/>
                </a:moveTo>
                <a:lnTo>
                  <a:pt x="0" y="79430"/>
                </a:lnTo>
              </a:path>
            </a:pathLst>
          </a:custGeom>
          <a:ln w="15359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588575" y="1516299"/>
            <a:ext cx="135737" cy="209661"/>
          </a:xfrm>
          <a:custGeom>
            <a:avLst/>
            <a:gdLst/>
            <a:ahLst/>
            <a:cxnLst/>
            <a:rect l="l" t="t" r="r" b="b"/>
            <a:pathLst>
              <a:path w="135737" h="209661">
                <a:moveTo>
                  <a:pt x="45248" y="69891"/>
                </a:moveTo>
                <a:lnTo>
                  <a:pt x="92954" y="143578"/>
                </a:lnTo>
              </a:path>
              <a:path w="135737" h="209661">
                <a:moveTo>
                  <a:pt x="92954" y="143578"/>
                </a:moveTo>
                <a:lnTo>
                  <a:pt x="45248" y="69891"/>
                </a:lnTo>
              </a:path>
            </a:pathLst>
          </a:custGeom>
          <a:ln w="1531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565997" y="1531577"/>
            <a:ext cx="215145" cy="142197"/>
          </a:xfrm>
          <a:custGeom>
            <a:avLst/>
            <a:gdLst/>
            <a:ahLst/>
            <a:cxnLst/>
            <a:rect l="l" t="t" r="r" b="b"/>
            <a:pathLst>
              <a:path w="215145" h="142197">
                <a:moveTo>
                  <a:pt x="147307" y="97361"/>
                </a:moveTo>
                <a:lnTo>
                  <a:pt x="71716" y="47400"/>
                </a:lnTo>
              </a:path>
              <a:path w="215145" h="142197">
                <a:moveTo>
                  <a:pt x="71715" y="47400"/>
                </a:moveTo>
                <a:lnTo>
                  <a:pt x="147307" y="97361"/>
                </a:lnTo>
              </a:path>
            </a:pathLst>
          </a:custGeom>
          <a:ln w="1531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485592" y="1531118"/>
            <a:ext cx="215129" cy="140724"/>
          </a:xfrm>
          <a:custGeom>
            <a:avLst/>
            <a:gdLst/>
            <a:ahLst/>
            <a:cxnLst/>
            <a:rect l="l" t="t" r="r" b="b"/>
            <a:pathLst>
              <a:path w="215129" h="140724">
                <a:moveTo>
                  <a:pt x="143374" y="46937"/>
                </a:moveTo>
                <a:lnTo>
                  <a:pt x="71707" y="93818"/>
                </a:lnTo>
              </a:path>
              <a:path w="215129" h="140724">
                <a:moveTo>
                  <a:pt x="71707" y="93818"/>
                </a:moveTo>
                <a:lnTo>
                  <a:pt x="143376" y="46937"/>
                </a:lnTo>
              </a:path>
            </a:pathLst>
          </a:custGeom>
          <a:ln w="1531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368171" y="1579437"/>
            <a:ext cx="534254" cy="5799"/>
          </a:xfrm>
          <a:custGeom>
            <a:avLst/>
            <a:gdLst/>
            <a:ahLst/>
            <a:cxnLst/>
            <a:rect l="l" t="t" r="r" b="b"/>
            <a:pathLst>
              <a:path w="534254" h="5799">
                <a:moveTo>
                  <a:pt x="360034" y="1891"/>
                </a:moveTo>
                <a:lnTo>
                  <a:pt x="178028" y="3866"/>
                </a:lnTo>
              </a:path>
              <a:path w="534254" h="5799">
                <a:moveTo>
                  <a:pt x="178028" y="3867"/>
                </a:moveTo>
                <a:lnTo>
                  <a:pt x="360034" y="1891"/>
                </a:lnTo>
              </a:path>
            </a:pathLst>
          </a:custGeom>
          <a:ln w="1531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585707" y="1533050"/>
            <a:ext cx="97249" cy="95260"/>
          </a:xfrm>
          <a:custGeom>
            <a:avLst/>
            <a:gdLst/>
            <a:ahLst/>
            <a:cxnLst/>
            <a:rect l="l" t="t" r="r" b="b"/>
            <a:pathLst>
              <a:path w="97249" h="95260">
                <a:moveTo>
                  <a:pt x="62998" y="93131"/>
                </a:moveTo>
                <a:lnTo>
                  <a:pt x="75673" y="87176"/>
                </a:lnTo>
                <a:lnTo>
                  <a:pt x="85974" y="78043"/>
                </a:lnTo>
                <a:lnTo>
                  <a:pt x="92828" y="67089"/>
                </a:lnTo>
                <a:lnTo>
                  <a:pt x="96939" y="52831"/>
                </a:lnTo>
                <a:lnTo>
                  <a:pt x="97249" y="47400"/>
                </a:lnTo>
                <a:lnTo>
                  <a:pt x="96371" y="41672"/>
                </a:lnTo>
                <a:lnTo>
                  <a:pt x="95086" y="33292"/>
                </a:lnTo>
                <a:lnTo>
                  <a:pt x="89022" y="20903"/>
                </a:lnTo>
                <a:lnTo>
                  <a:pt x="83723" y="15196"/>
                </a:lnTo>
                <a:lnTo>
                  <a:pt x="79694" y="10856"/>
                </a:lnTo>
                <a:lnTo>
                  <a:pt x="69536" y="4833"/>
                </a:lnTo>
                <a:lnTo>
                  <a:pt x="63340" y="2663"/>
                </a:lnTo>
                <a:lnTo>
                  <a:pt x="53801" y="265"/>
                </a:lnTo>
                <a:lnTo>
                  <a:pt x="48578" y="0"/>
                </a:lnTo>
                <a:lnTo>
                  <a:pt x="39407" y="1338"/>
                </a:lnTo>
                <a:lnTo>
                  <a:pt x="34125" y="2110"/>
                </a:lnTo>
                <a:lnTo>
                  <a:pt x="28023" y="4952"/>
                </a:lnTo>
                <a:lnTo>
                  <a:pt x="21423" y="8025"/>
                </a:lnTo>
                <a:lnTo>
                  <a:pt x="11116" y="17124"/>
                </a:lnTo>
                <a:lnTo>
                  <a:pt x="5769" y="25703"/>
                </a:lnTo>
                <a:lnTo>
                  <a:pt x="3849" y="28784"/>
                </a:lnTo>
                <a:lnTo>
                  <a:pt x="2961" y="32152"/>
                </a:lnTo>
                <a:lnTo>
                  <a:pt x="265" y="42382"/>
                </a:lnTo>
                <a:lnTo>
                  <a:pt x="78" y="45924"/>
                </a:lnTo>
                <a:lnTo>
                  <a:pt x="0" y="47400"/>
                </a:lnTo>
                <a:lnTo>
                  <a:pt x="2147" y="61500"/>
                </a:lnTo>
                <a:lnTo>
                  <a:pt x="8165" y="73955"/>
                </a:lnTo>
                <a:lnTo>
                  <a:pt x="17420" y="84116"/>
                </a:lnTo>
                <a:lnTo>
                  <a:pt x="29276" y="91334"/>
                </a:lnTo>
                <a:lnTo>
                  <a:pt x="37608" y="93519"/>
                </a:lnTo>
                <a:lnTo>
                  <a:pt x="43099" y="94959"/>
                </a:lnTo>
                <a:lnTo>
                  <a:pt x="47305" y="95190"/>
                </a:lnTo>
                <a:lnTo>
                  <a:pt x="48578" y="95260"/>
                </a:lnTo>
                <a:lnTo>
                  <a:pt x="62998" y="93131"/>
                </a:lnTo>
                <a:close/>
              </a:path>
            </a:pathLst>
          </a:custGeom>
          <a:solidFill>
            <a:srgbClr val="D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585707" y="1533050"/>
            <a:ext cx="97249" cy="95260"/>
          </a:xfrm>
          <a:custGeom>
            <a:avLst/>
            <a:gdLst/>
            <a:ahLst/>
            <a:cxnLst/>
            <a:rect l="l" t="t" r="r" b="b"/>
            <a:pathLst>
              <a:path w="97249" h="95260">
                <a:moveTo>
                  <a:pt x="62998" y="93131"/>
                </a:moveTo>
                <a:lnTo>
                  <a:pt x="75673" y="87176"/>
                </a:lnTo>
                <a:lnTo>
                  <a:pt x="85974" y="78043"/>
                </a:lnTo>
                <a:lnTo>
                  <a:pt x="92828" y="67089"/>
                </a:lnTo>
                <a:lnTo>
                  <a:pt x="96939" y="52831"/>
                </a:lnTo>
                <a:lnTo>
                  <a:pt x="97249" y="47400"/>
                </a:lnTo>
                <a:lnTo>
                  <a:pt x="96371" y="41672"/>
                </a:lnTo>
                <a:lnTo>
                  <a:pt x="95086" y="33292"/>
                </a:lnTo>
                <a:lnTo>
                  <a:pt x="89022" y="20903"/>
                </a:lnTo>
                <a:lnTo>
                  <a:pt x="83723" y="15196"/>
                </a:lnTo>
                <a:lnTo>
                  <a:pt x="79694" y="10856"/>
                </a:lnTo>
                <a:lnTo>
                  <a:pt x="69536" y="4833"/>
                </a:lnTo>
                <a:lnTo>
                  <a:pt x="63340" y="2663"/>
                </a:lnTo>
                <a:lnTo>
                  <a:pt x="53801" y="265"/>
                </a:lnTo>
                <a:lnTo>
                  <a:pt x="48578" y="0"/>
                </a:lnTo>
                <a:lnTo>
                  <a:pt x="39407" y="1338"/>
                </a:lnTo>
                <a:lnTo>
                  <a:pt x="34125" y="2110"/>
                </a:lnTo>
                <a:lnTo>
                  <a:pt x="28023" y="4952"/>
                </a:lnTo>
                <a:lnTo>
                  <a:pt x="21423" y="8025"/>
                </a:lnTo>
                <a:lnTo>
                  <a:pt x="11116" y="17124"/>
                </a:lnTo>
                <a:lnTo>
                  <a:pt x="5769" y="25703"/>
                </a:lnTo>
                <a:lnTo>
                  <a:pt x="3849" y="28784"/>
                </a:lnTo>
                <a:lnTo>
                  <a:pt x="2961" y="32152"/>
                </a:lnTo>
                <a:lnTo>
                  <a:pt x="265" y="42382"/>
                </a:lnTo>
                <a:lnTo>
                  <a:pt x="78" y="45924"/>
                </a:lnTo>
                <a:lnTo>
                  <a:pt x="0" y="47400"/>
                </a:lnTo>
                <a:lnTo>
                  <a:pt x="2147" y="61500"/>
                </a:lnTo>
                <a:lnTo>
                  <a:pt x="8165" y="73955"/>
                </a:lnTo>
                <a:lnTo>
                  <a:pt x="17420" y="84116"/>
                </a:lnTo>
                <a:lnTo>
                  <a:pt x="29276" y="91334"/>
                </a:lnTo>
                <a:lnTo>
                  <a:pt x="37608" y="93519"/>
                </a:lnTo>
                <a:lnTo>
                  <a:pt x="43099" y="94959"/>
                </a:lnTo>
                <a:lnTo>
                  <a:pt x="47305" y="95190"/>
                </a:lnTo>
                <a:lnTo>
                  <a:pt x="48578" y="95260"/>
                </a:lnTo>
                <a:lnTo>
                  <a:pt x="62998" y="93131"/>
                </a:lnTo>
              </a:path>
            </a:pathLst>
          </a:custGeom>
          <a:ln w="756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602086" y="1548880"/>
            <a:ext cx="64029" cy="63138"/>
          </a:xfrm>
          <a:custGeom>
            <a:avLst/>
            <a:gdLst/>
            <a:ahLst/>
            <a:cxnLst/>
            <a:rect l="l" t="t" r="r" b="b"/>
            <a:pathLst>
              <a:path w="64029" h="63138">
                <a:moveTo>
                  <a:pt x="44194" y="60363"/>
                </a:moveTo>
                <a:lnTo>
                  <a:pt x="46010" y="59942"/>
                </a:lnTo>
                <a:lnTo>
                  <a:pt x="56829" y="51403"/>
                </a:lnTo>
                <a:lnTo>
                  <a:pt x="63092" y="39089"/>
                </a:lnTo>
                <a:lnTo>
                  <a:pt x="64029" y="31570"/>
                </a:lnTo>
                <a:lnTo>
                  <a:pt x="62304" y="24230"/>
                </a:lnTo>
                <a:lnTo>
                  <a:pt x="60815" y="17892"/>
                </a:lnTo>
                <a:lnTo>
                  <a:pt x="57414" y="13645"/>
                </a:lnTo>
                <a:lnTo>
                  <a:pt x="52216" y="7156"/>
                </a:lnTo>
                <a:lnTo>
                  <a:pt x="42285" y="2179"/>
                </a:lnTo>
                <a:lnTo>
                  <a:pt x="39796" y="932"/>
                </a:lnTo>
                <a:lnTo>
                  <a:pt x="32199" y="0"/>
                </a:lnTo>
                <a:lnTo>
                  <a:pt x="19736" y="2819"/>
                </a:lnTo>
                <a:lnTo>
                  <a:pt x="7334" y="11611"/>
                </a:lnTo>
                <a:lnTo>
                  <a:pt x="2017" y="21852"/>
                </a:lnTo>
                <a:lnTo>
                  <a:pt x="1000" y="23810"/>
                </a:lnTo>
                <a:lnTo>
                  <a:pt x="0" y="31570"/>
                </a:lnTo>
                <a:lnTo>
                  <a:pt x="1503" y="37991"/>
                </a:lnTo>
                <a:lnTo>
                  <a:pt x="3186" y="45176"/>
                </a:lnTo>
                <a:lnTo>
                  <a:pt x="7004" y="49946"/>
                </a:lnTo>
                <a:lnTo>
                  <a:pt x="11755" y="55882"/>
                </a:lnTo>
                <a:lnTo>
                  <a:pt x="24217" y="62145"/>
                </a:lnTo>
                <a:lnTo>
                  <a:pt x="29694" y="62826"/>
                </a:lnTo>
                <a:lnTo>
                  <a:pt x="32199" y="63138"/>
                </a:lnTo>
                <a:lnTo>
                  <a:pt x="44194" y="60363"/>
                </a:lnTo>
                <a:close/>
              </a:path>
            </a:pathLst>
          </a:custGeom>
          <a:solidFill>
            <a:srgbClr val="9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602086" y="1548880"/>
            <a:ext cx="64029" cy="63138"/>
          </a:xfrm>
          <a:custGeom>
            <a:avLst/>
            <a:gdLst/>
            <a:ahLst/>
            <a:cxnLst/>
            <a:rect l="l" t="t" r="r" b="b"/>
            <a:pathLst>
              <a:path w="64029" h="63138">
                <a:moveTo>
                  <a:pt x="44194" y="60363"/>
                </a:moveTo>
                <a:lnTo>
                  <a:pt x="46010" y="59942"/>
                </a:lnTo>
                <a:lnTo>
                  <a:pt x="56829" y="51403"/>
                </a:lnTo>
                <a:lnTo>
                  <a:pt x="63092" y="39089"/>
                </a:lnTo>
                <a:lnTo>
                  <a:pt x="64029" y="31570"/>
                </a:lnTo>
                <a:lnTo>
                  <a:pt x="62304" y="24230"/>
                </a:lnTo>
                <a:lnTo>
                  <a:pt x="60815" y="17892"/>
                </a:lnTo>
                <a:lnTo>
                  <a:pt x="57414" y="13645"/>
                </a:lnTo>
                <a:lnTo>
                  <a:pt x="52216" y="7156"/>
                </a:lnTo>
                <a:lnTo>
                  <a:pt x="42285" y="2179"/>
                </a:lnTo>
                <a:lnTo>
                  <a:pt x="39796" y="932"/>
                </a:lnTo>
                <a:lnTo>
                  <a:pt x="32199" y="0"/>
                </a:lnTo>
                <a:lnTo>
                  <a:pt x="19736" y="2819"/>
                </a:lnTo>
                <a:lnTo>
                  <a:pt x="7334" y="11611"/>
                </a:lnTo>
                <a:lnTo>
                  <a:pt x="2017" y="21852"/>
                </a:lnTo>
                <a:lnTo>
                  <a:pt x="1000" y="23810"/>
                </a:lnTo>
                <a:lnTo>
                  <a:pt x="0" y="31570"/>
                </a:lnTo>
                <a:lnTo>
                  <a:pt x="1503" y="37991"/>
                </a:lnTo>
                <a:lnTo>
                  <a:pt x="3186" y="45176"/>
                </a:lnTo>
                <a:lnTo>
                  <a:pt x="7004" y="49946"/>
                </a:lnTo>
                <a:lnTo>
                  <a:pt x="11755" y="55882"/>
                </a:lnTo>
                <a:lnTo>
                  <a:pt x="24217" y="62145"/>
                </a:lnTo>
                <a:lnTo>
                  <a:pt x="29694" y="62826"/>
                </a:lnTo>
                <a:lnTo>
                  <a:pt x="32199" y="63138"/>
                </a:lnTo>
                <a:lnTo>
                  <a:pt x="44194" y="60363"/>
                </a:lnTo>
              </a:path>
            </a:pathLst>
          </a:custGeom>
          <a:ln w="756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655267" y="1420580"/>
            <a:ext cx="334125" cy="331703"/>
          </a:xfrm>
          <a:custGeom>
            <a:avLst/>
            <a:gdLst/>
            <a:ahLst/>
            <a:cxnLst/>
            <a:rect l="l" t="t" r="r" b="b"/>
            <a:pathLst>
              <a:path w="334125" h="331703">
                <a:moveTo>
                  <a:pt x="181876" y="331065"/>
                </a:moveTo>
                <a:lnTo>
                  <a:pt x="196289" y="329186"/>
                </a:lnTo>
                <a:lnTo>
                  <a:pt x="210287" y="326120"/>
                </a:lnTo>
                <a:lnTo>
                  <a:pt x="223814" y="321920"/>
                </a:lnTo>
                <a:lnTo>
                  <a:pt x="236819" y="316638"/>
                </a:lnTo>
                <a:lnTo>
                  <a:pt x="249247" y="310328"/>
                </a:lnTo>
                <a:lnTo>
                  <a:pt x="261045" y="303042"/>
                </a:lnTo>
                <a:lnTo>
                  <a:pt x="272160" y="294834"/>
                </a:lnTo>
                <a:lnTo>
                  <a:pt x="282537" y="285757"/>
                </a:lnTo>
                <a:lnTo>
                  <a:pt x="292124" y="275863"/>
                </a:lnTo>
                <a:lnTo>
                  <a:pt x="300867" y="265206"/>
                </a:lnTo>
                <a:lnTo>
                  <a:pt x="306921" y="256434"/>
                </a:lnTo>
                <a:lnTo>
                  <a:pt x="315605" y="241815"/>
                </a:lnTo>
                <a:lnTo>
                  <a:pt x="321494" y="229187"/>
                </a:lnTo>
                <a:lnTo>
                  <a:pt x="326324" y="216008"/>
                </a:lnTo>
                <a:lnTo>
                  <a:pt x="330043" y="202330"/>
                </a:lnTo>
                <a:lnTo>
                  <a:pt x="332596" y="188208"/>
                </a:lnTo>
                <a:lnTo>
                  <a:pt x="333930" y="173694"/>
                </a:lnTo>
                <a:lnTo>
                  <a:pt x="334125" y="165574"/>
                </a:lnTo>
                <a:lnTo>
                  <a:pt x="333787" y="157878"/>
                </a:lnTo>
                <a:lnTo>
                  <a:pt x="331585" y="136637"/>
                </a:lnTo>
                <a:lnTo>
                  <a:pt x="328489" y="122755"/>
                </a:lnTo>
                <a:lnTo>
                  <a:pt x="324249" y="109335"/>
                </a:lnTo>
                <a:lnTo>
                  <a:pt x="318919" y="96431"/>
                </a:lnTo>
                <a:lnTo>
                  <a:pt x="313553" y="86040"/>
                </a:lnTo>
                <a:lnTo>
                  <a:pt x="305199" y="72389"/>
                </a:lnTo>
                <a:lnTo>
                  <a:pt x="296918" y="61358"/>
                </a:lnTo>
                <a:lnTo>
                  <a:pt x="287761" y="51059"/>
                </a:lnTo>
                <a:lnTo>
                  <a:pt x="277782" y="41545"/>
                </a:lnTo>
                <a:lnTo>
                  <a:pt x="267035" y="32870"/>
                </a:lnTo>
                <a:lnTo>
                  <a:pt x="255574" y="25089"/>
                </a:lnTo>
                <a:lnTo>
                  <a:pt x="243452" y="18255"/>
                </a:lnTo>
                <a:lnTo>
                  <a:pt x="230723" y="12421"/>
                </a:lnTo>
                <a:lnTo>
                  <a:pt x="217442" y="7643"/>
                </a:lnTo>
                <a:lnTo>
                  <a:pt x="203661" y="3972"/>
                </a:lnTo>
                <a:lnTo>
                  <a:pt x="189435" y="1464"/>
                </a:lnTo>
                <a:lnTo>
                  <a:pt x="174817" y="173"/>
                </a:lnTo>
                <a:lnTo>
                  <a:pt x="167101" y="0"/>
                </a:lnTo>
                <a:lnTo>
                  <a:pt x="152293" y="639"/>
                </a:lnTo>
                <a:lnTo>
                  <a:pt x="138161" y="2482"/>
                </a:lnTo>
                <a:lnTo>
                  <a:pt x="123824" y="5595"/>
                </a:lnTo>
                <a:lnTo>
                  <a:pt x="110272" y="9804"/>
                </a:lnTo>
                <a:lnTo>
                  <a:pt x="97245" y="15095"/>
                </a:lnTo>
                <a:lnTo>
                  <a:pt x="84798" y="21414"/>
                </a:lnTo>
                <a:lnTo>
                  <a:pt x="72983" y="28708"/>
                </a:lnTo>
                <a:lnTo>
                  <a:pt x="61856" y="36923"/>
                </a:lnTo>
                <a:lnTo>
                  <a:pt x="51470" y="46004"/>
                </a:lnTo>
                <a:lnTo>
                  <a:pt x="41877" y="55899"/>
                </a:lnTo>
                <a:lnTo>
                  <a:pt x="33133" y="66553"/>
                </a:lnTo>
                <a:lnTo>
                  <a:pt x="25835" y="77124"/>
                </a:lnTo>
                <a:lnTo>
                  <a:pt x="18403" y="89925"/>
                </a:lnTo>
                <a:lnTo>
                  <a:pt x="12525" y="102534"/>
                </a:lnTo>
                <a:lnTo>
                  <a:pt x="7710" y="115688"/>
                </a:lnTo>
                <a:lnTo>
                  <a:pt x="4011" y="129333"/>
                </a:lnTo>
                <a:lnTo>
                  <a:pt x="1482" y="143414"/>
                </a:lnTo>
                <a:lnTo>
                  <a:pt x="177" y="157878"/>
                </a:lnTo>
                <a:lnTo>
                  <a:pt x="0" y="165574"/>
                </a:lnTo>
                <a:lnTo>
                  <a:pt x="641" y="180278"/>
                </a:lnTo>
                <a:lnTo>
                  <a:pt x="2531" y="194619"/>
                </a:lnTo>
                <a:lnTo>
                  <a:pt x="5615" y="208544"/>
                </a:lnTo>
                <a:lnTo>
                  <a:pt x="9840" y="222001"/>
                </a:lnTo>
                <a:lnTo>
                  <a:pt x="15152" y="234936"/>
                </a:lnTo>
                <a:lnTo>
                  <a:pt x="21499" y="247296"/>
                </a:lnTo>
                <a:lnTo>
                  <a:pt x="28826" y="259029"/>
                </a:lnTo>
                <a:lnTo>
                  <a:pt x="37081" y="270081"/>
                </a:lnTo>
                <a:lnTo>
                  <a:pt x="46210" y="280399"/>
                </a:lnTo>
                <a:lnTo>
                  <a:pt x="56159" y="289931"/>
                </a:lnTo>
                <a:lnTo>
                  <a:pt x="66875" y="298623"/>
                </a:lnTo>
                <a:lnTo>
                  <a:pt x="78304" y="306423"/>
                </a:lnTo>
                <a:lnTo>
                  <a:pt x="90394" y="313277"/>
                </a:lnTo>
                <a:lnTo>
                  <a:pt x="103091" y="319132"/>
                </a:lnTo>
                <a:lnTo>
                  <a:pt x="116340" y="323935"/>
                </a:lnTo>
                <a:lnTo>
                  <a:pt x="130090" y="327634"/>
                </a:lnTo>
                <a:lnTo>
                  <a:pt x="144286" y="330175"/>
                </a:lnTo>
                <a:lnTo>
                  <a:pt x="158876" y="331506"/>
                </a:lnTo>
                <a:lnTo>
                  <a:pt x="167101" y="331703"/>
                </a:lnTo>
                <a:lnTo>
                  <a:pt x="181876" y="33106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655267" y="1420580"/>
            <a:ext cx="334125" cy="331703"/>
          </a:xfrm>
          <a:custGeom>
            <a:avLst/>
            <a:gdLst/>
            <a:ahLst/>
            <a:cxnLst/>
            <a:rect l="l" t="t" r="r" b="b"/>
            <a:pathLst>
              <a:path w="334125" h="331703">
                <a:moveTo>
                  <a:pt x="181876" y="331065"/>
                </a:moveTo>
                <a:lnTo>
                  <a:pt x="196289" y="329186"/>
                </a:lnTo>
                <a:lnTo>
                  <a:pt x="210287" y="326120"/>
                </a:lnTo>
                <a:lnTo>
                  <a:pt x="223814" y="321920"/>
                </a:lnTo>
                <a:lnTo>
                  <a:pt x="236819" y="316638"/>
                </a:lnTo>
                <a:lnTo>
                  <a:pt x="249247" y="310328"/>
                </a:lnTo>
                <a:lnTo>
                  <a:pt x="261045" y="303042"/>
                </a:lnTo>
                <a:lnTo>
                  <a:pt x="272160" y="294834"/>
                </a:lnTo>
                <a:lnTo>
                  <a:pt x="282537" y="285757"/>
                </a:lnTo>
                <a:lnTo>
                  <a:pt x="292124" y="275863"/>
                </a:lnTo>
                <a:lnTo>
                  <a:pt x="300867" y="265206"/>
                </a:lnTo>
                <a:lnTo>
                  <a:pt x="306921" y="256434"/>
                </a:lnTo>
                <a:lnTo>
                  <a:pt x="315605" y="241815"/>
                </a:lnTo>
                <a:lnTo>
                  <a:pt x="321494" y="229187"/>
                </a:lnTo>
                <a:lnTo>
                  <a:pt x="326324" y="216008"/>
                </a:lnTo>
                <a:lnTo>
                  <a:pt x="330043" y="202330"/>
                </a:lnTo>
                <a:lnTo>
                  <a:pt x="332596" y="188208"/>
                </a:lnTo>
                <a:lnTo>
                  <a:pt x="333930" y="173694"/>
                </a:lnTo>
                <a:lnTo>
                  <a:pt x="334125" y="165574"/>
                </a:lnTo>
                <a:lnTo>
                  <a:pt x="333787" y="157878"/>
                </a:lnTo>
                <a:lnTo>
                  <a:pt x="331585" y="136637"/>
                </a:lnTo>
                <a:lnTo>
                  <a:pt x="328489" y="122755"/>
                </a:lnTo>
                <a:lnTo>
                  <a:pt x="324249" y="109335"/>
                </a:lnTo>
                <a:lnTo>
                  <a:pt x="318919" y="96431"/>
                </a:lnTo>
                <a:lnTo>
                  <a:pt x="313553" y="86040"/>
                </a:lnTo>
                <a:lnTo>
                  <a:pt x="305199" y="72389"/>
                </a:lnTo>
                <a:lnTo>
                  <a:pt x="296918" y="61358"/>
                </a:lnTo>
                <a:lnTo>
                  <a:pt x="287761" y="51059"/>
                </a:lnTo>
                <a:lnTo>
                  <a:pt x="277782" y="41545"/>
                </a:lnTo>
                <a:lnTo>
                  <a:pt x="267035" y="32870"/>
                </a:lnTo>
                <a:lnTo>
                  <a:pt x="255574" y="25089"/>
                </a:lnTo>
              </a:path>
              <a:path w="334125" h="331703">
                <a:moveTo>
                  <a:pt x="255574" y="25089"/>
                </a:moveTo>
                <a:lnTo>
                  <a:pt x="243452" y="18255"/>
                </a:lnTo>
                <a:lnTo>
                  <a:pt x="230723" y="12421"/>
                </a:lnTo>
                <a:lnTo>
                  <a:pt x="217442" y="7643"/>
                </a:lnTo>
                <a:lnTo>
                  <a:pt x="203661" y="3972"/>
                </a:lnTo>
                <a:lnTo>
                  <a:pt x="189435" y="1464"/>
                </a:lnTo>
                <a:lnTo>
                  <a:pt x="174817" y="173"/>
                </a:lnTo>
                <a:lnTo>
                  <a:pt x="167101" y="0"/>
                </a:lnTo>
                <a:lnTo>
                  <a:pt x="152293" y="639"/>
                </a:lnTo>
                <a:lnTo>
                  <a:pt x="138161" y="2482"/>
                </a:lnTo>
                <a:lnTo>
                  <a:pt x="123824" y="5595"/>
                </a:lnTo>
                <a:lnTo>
                  <a:pt x="110272" y="9804"/>
                </a:lnTo>
                <a:lnTo>
                  <a:pt x="97245" y="15095"/>
                </a:lnTo>
                <a:lnTo>
                  <a:pt x="84798" y="21414"/>
                </a:lnTo>
                <a:lnTo>
                  <a:pt x="72983" y="28708"/>
                </a:lnTo>
                <a:lnTo>
                  <a:pt x="61856" y="36923"/>
                </a:lnTo>
                <a:lnTo>
                  <a:pt x="51470" y="46004"/>
                </a:lnTo>
                <a:lnTo>
                  <a:pt x="41877" y="55899"/>
                </a:lnTo>
                <a:lnTo>
                  <a:pt x="33133" y="66553"/>
                </a:lnTo>
                <a:lnTo>
                  <a:pt x="25835" y="77124"/>
                </a:lnTo>
                <a:lnTo>
                  <a:pt x="18403" y="89925"/>
                </a:lnTo>
                <a:lnTo>
                  <a:pt x="12525" y="102534"/>
                </a:lnTo>
                <a:lnTo>
                  <a:pt x="7710" y="115688"/>
                </a:lnTo>
                <a:lnTo>
                  <a:pt x="4011" y="129333"/>
                </a:lnTo>
                <a:lnTo>
                  <a:pt x="1482" y="143414"/>
                </a:lnTo>
                <a:lnTo>
                  <a:pt x="177" y="157878"/>
                </a:lnTo>
                <a:lnTo>
                  <a:pt x="0" y="165574"/>
                </a:lnTo>
                <a:lnTo>
                  <a:pt x="641" y="180278"/>
                </a:lnTo>
                <a:lnTo>
                  <a:pt x="2531" y="194619"/>
                </a:lnTo>
                <a:lnTo>
                  <a:pt x="5615" y="208544"/>
                </a:lnTo>
                <a:lnTo>
                  <a:pt x="9840" y="222001"/>
                </a:lnTo>
                <a:lnTo>
                  <a:pt x="15152" y="234936"/>
                </a:lnTo>
                <a:lnTo>
                  <a:pt x="21499" y="247296"/>
                </a:lnTo>
                <a:lnTo>
                  <a:pt x="28826" y="259029"/>
                </a:lnTo>
                <a:lnTo>
                  <a:pt x="37081" y="270081"/>
                </a:lnTo>
                <a:lnTo>
                  <a:pt x="46210" y="280399"/>
                </a:lnTo>
                <a:lnTo>
                  <a:pt x="56159" y="289931"/>
                </a:lnTo>
                <a:lnTo>
                  <a:pt x="66875" y="298623"/>
                </a:lnTo>
                <a:lnTo>
                  <a:pt x="78304" y="306423"/>
                </a:lnTo>
                <a:lnTo>
                  <a:pt x="90394" y="313277"/>
                </a:lnTo>
                <a:lnTo>
                  <a:pt x="103091" y="319132"/>
                </a:lnTo>
                <a:lnTo>
                  <a:pt x="116340" y="323935"/>
                </a:lnTo>
                <a:lnTo>
                  <a:pt x="130090" y="327634"/>
                </a:lnTo>
                <a:lnTo>
                  <a:pt x="144286" y="330175"/>
                </a:lnTo>
                <a:lnTo>
                  <a:pt x="158876" y="331506"/>
                </a:lnTo>
                <a:lnTo>
                  <a:pt x="167101" y="331703"/>
                </a:lnTo>
                <a:lnTo>
                  <a:pt x="181876" y="331065"/>
                </a:lnTo>
              </a:path>
            </a:pathLst>
          </a:custGeom>
          <a:ln w="75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696734" y="1461722"/>
            <a:ext cx="250729" cy="249327"/>
          </a:xfrm>
          <a:custGeom>
            <a:avLst/>
            <a:gdLst/>
            <a:ahLst/>
            <a:cxnLst/>
            <a:rect l="l" t="t" r="r" b="b"/>
            <a:pathLst>
              <a:path w="250729" h="249327">
                <a:moveTo>
                  <a:pt x="139798" y="248480"/>
                </a:moveTo>
                <a:lnTo>
                  <a:pt x="154002" y="246003"/>
                </a:lnTo>
                <a:lnTo>
                  <a:pt x="162422" y="243520"/>
                </a:lnTo>
                <a:lnTo>
                  <a:pt x="172846" y="239779"/>
                </a:lnTo>
                <a:lnTo>
                  <a:pt x="192657" y="229737"/>
                </a:lnTo>
                <a:lnTo>
                  <a:pt x="203907" y="221688"/>
                </a:lnTo>
                <a:lnTo>
                  <a:pt x="214179" y="212483"/>
                </a:lnTo>
                <a:lnTo>
                  <a:pt x="221408" y="204416"/>
                </a:lnTo>
                <a:lnTo>
                  <a:pt x="231412" y="190986"/>
                </a:lnTo>
                <a:lnTo>
                  <a:pt x="236270" y="182302"/>
                </a:lnTo>
                <a:lnTo>
                  <a:pt x="240497" y="173377"/>
                </a:lnTo>
                <a:lnTo>
                  <a:pt x="247552" y="152451"/>
                </a:lnTo>
                <a:lnTo>
                  <a:pt x="249961" y="138308"/>
                </a:lnTo>
                <a:lnTo>
                  <a:pt x="250729" y="124432"/>
                </a:lnTo>
                <a:lnTo>
                  <a:pt x="249874" y="109803"/>
                </a:lnTo>
                <a:lnTo>
                  <a:pt x="247626" y="97107"/>
                </a:lnTo>
                <a:lnTo>
                  <a:pt x="243325" y="82165"/>
                </a:lnTo>
                <a:lnTo>
                  <a:pt x="239115" y="72356"/>
                </a:lnTo>
                <a:lnTo>
                  <a:pt x="230963" y="57313"/>
                </a:lnTo>
                <a:lnTo>
                  <a:pt x="222841" y="46166"/>
                </a:lnTo>
                <a:lnTo>
                  <a:pt x="213553" y="35995"/>
                </a:lnTo>
                <a:lnTo>
                  <a:pt x="203195" y="26894"/>
                </a:lnTo>
                <a:lnTo>
                  <a:pt x="191863" y="18957"/>
                </a:lnTo>
                <a:lnTo>
                  <a:pt x="179653" y="12278"/>
                </a:lnTo>
                <a:lnTo>
                  <a:pt x="166660" y="6950"/>
                </a:lnTo>
                <a:lnTo>
                  <a:pt x="152981" y="3066"/>
                </a:lnTo>
                <a:lnTo>
                  <a:pt x="138711" y="719"/>
                </a:lnTo>
                <a:lnTo>
                  <a:pt x="127087" y="105"/>
                </a:lnTo>
                <a:lnTo>
                  <a:pt x="125094" y="0"/>
                </a:lnTo>
                <a:lnTo>
                  <a:pt x="110355" y="846"/>
                </a:lnTo>
                <a:lnTo>
                  <a:pt x="98908" y="2840"/>
                </a:lnTo>
                <a:lnTo>
                  <a:pt x="82515" y="7339"/>
                </a:lnTo>
                <a:lnTo>
                  <a:pt x="69603" y="12797"/>
                </a:lnTo>
                <a:lnTo>
                  <a:pt x="57778" y="19442"/>
                </a:lnTo>
                <a:lnTo>
                  <a:pt x="46270" y="27664"/>
                </a:lnTo>
                <a:lnTo>
                  <a:pt x="36038" y="36886"/>
                </a:lnTo>
                <a:lnTo>
                  <a:pt x="26887" y="47174"/>
                </a:lnTo>
                <a:lnTo>
                  <a:pt x="18914" y="58434"/>
                </a:lnTo>
                <a:lnTo>
                  <a:pt x="12212" y="70572"/>
                </a:lnTo>
                <a:lnTo>
                  <a:pt x="6876" y="83495"/>
                </a:lnTo>
                <a:lnTo>
                  <a:pt x="3000" y="97107"/>
                </a:lnTo>
                <a:lnTo>
                  <a:pt x="680" y="111315"/>
                </a:lnTo>
                <a:lnTo>
                  <a:pt x="0" y="124432"/>
                </a:lnTo>
                <a:lnTo>
                  <a:pt x="31" y="124969"/>
                </a:lnTo>
                <a:lnTo>
                  <a:pt x="848" y="139073"/>
                </a:lnTo>
                <a:lnTo>
                  <a:pt x="2680" y="149517"/>
                </a:lnTo>
                <a:lnTo>
                  <a:pt x="7351" y="166768"/>
                </a:lnTo>
                <a:lnTo>
                  <a:pt x="12819" y="179630"/>
                </a:lnTo>
                <a:lnTo>
                  <a:pt x="19638" y="191707"/>
                </a:lnTo>
                <a:lnTo>
                  <a:pt x="27714" y="202904"/>
                </a:lnTo>
                <a:lnTo>
                  <a:pt x="36954" y="213125"/>
                </a:lnTo>
                <a:lnTo>
                  <a:pt x="43752" y="219159"/>
                </a:lnTo>
                <a:lnTo>
                  <a:pt x="58548" y="230259"/>
                </a:lnTo>
                <a:lnTo>
                  <a:pt x="70713" y="236979"/>
                </a:lnTo>
                <a:lnTo>
                  <a:pt x="83666" y="242341"/>
                </a:lnTo>
                <a:lnTo>
                  <a:pt x="95031" y="245596"/>
                </a:lnTo>
                <a:lnTo>
                  <a:pt x="111557" y="248608"/>
                </a:lnTo>
                <a:lnTo>
                  <a:pt x="122410" y="249185"/>
                </a:lnTo>
                <a:lnTo>
                  <a:pt x="125095" y="249327"/>
                </a:lnTo>
                <a:lnTo>
                  <a:pt x="139798" y="2484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696734" y="1461722"/>
            <a:ext cx="250729" cy="249327"/>
          </a:xfrm>
          <a:custGeom>
            <a:avLst/>
            <a:gdLst/>
            <a:ahLst/>
            <a:cxnLst/>
            <a:rect l="l" t="t" r="r" b="b"/>
            <a:pathLst>
              <a:path w="250729" h="249327">
                <a:moveTo>
                  <a:pt x="139798" y="248480"/>
                </a:moveTo>
                <a:lnTo>
                  <a:pt x="154002" y="246003"/>
                </a:lnTo>
                <a:lnTo>
                  <a:pt x="162422" y="243520"/>
                </a:lnTo>
                <a:lnTo>
                  <a:pt x="172846" y="239779"/>
                </a:lnTo>
                <a:lnTo>
                  <a:pt x="192657" y="229737"/>
                </a:lnTo>
                <a:lnTo>
                  <a:pt x="203907" y="221688"/>
                </a:lnTo>
                <a:lnTo>
                  <a:pt x="214179" y="212483"/>
                </a:lnTo>
                <a:lnTo>
                  <a:pt x="221408" y="204416"/>
                </a:lnTo>
                <a:lnTo>
                  <a:pt x="231412" y="190986"/>
                </a:lnTo>
                <a:lnTo>
                  <a:pt x="236270" y="182302"/>
                </a:lnTo>
                <a:lnTo>
                  <a:pt x="240497" y="173377"/>
                </a:lnTo>
                <a:lnTo>
                  <a:pt x="247552" y="152451"/>
                </a:lnTo>
                <a:lnTo>
                  <a:pt x="249961" y="138308"/>
                </a:lnTo>
                <a:lnTo>
                  <a:pt x="250729" y="124432"/>
                </a:lnTo>
                <a:lnTo>
                  <a:pt x="249874" y="109803"/>
                </a:lnTo>
                <a:lnTo>
                  <a:pt x="247626" y="97107"/>
                </a:lnTo>
                <a:lnTo>
                  <a:pt x="243325" y="82165"/>
                </a:lnTo>
                <a:lnTo>
                  <a:pt x="239115" y="72356"/>
                </a:lnTo>
                <a:lnTo>
                  <a:pt x="230963" y="57313"/>
                </a:lnTo>
                <a:lnTo>
                  <a:pt x="222841" y="46166"/>
                </a:lnTo>
                <a:lnTo>
                  <a:pt x="213553" y="35995"/>
                </a:lnTo>
                <a:lnTo>
                  <a:pt x="203195" y="26894"/>
                </a:lnTo>
                <a:lnTo>
                  <a:pt x="191863" y="18957"/>
                </a:lnTo>
                <a:lnTo>
                  <a:pt x="179653" y="12278"/>
                </a:lnTo>
                <a:lnTo>
                  <a:pt x="166660" y="6950"/>
                </a:lnTo>
                <a:lnTo>
                  <a:pt x="152981" y="3066"/>
                </a:lnTo>
                <a:lnTo>
                  <a:pt x="138711" y="719"/>
                </a:lnTo>
                <a:lnTo>
                  <a:pt x="127087" y="105"/>
                </a:lnTo>
                <a:lnTo>
                  <a:pt x="125094" y="0"/>
                </a:lnTo>
                <a:lnTo>
                  <a:pt x="110355" y="846"/>
                </a:lnTo>
                <a:lnTo>
                  <a:pt x="98908" y="2840"/>
                </a:lnTo>
                <a:lnTo>
                  <a:pt x="82515" y="7339"/>
                </a:lnTo>
                <a:lnTo>
                  <a:pt x="69603" y="12797"/>
                </a:lnTo>
                <a:lnTo>
                  <a:pt x="57778" y="19442"/>
                </a:lnTo>
                <a:lnTo>
                  <a:pt x="46270" y="27664"/>
                </a:lnTo>
                <a:lnTo>
                  <a:pt x="36038" y="36886"/>
                </a:lnTo>
                <a:lnTo>
                  <a:pt x="26887" y="47174"/>
                </a:lnTo>
                <a:lnTo>
                  <a:pt x="18914" y="58434"/>
                </a:lnTo>
                <a:lnTo>
                  <a:pt x="12212" y="70572"/>
                </a:lnTo>
                <a:lnTo>
                  <a:pt x="6876" y="83495"/>
                </a:lnTo>
                <a:lnTo>
                  <a:pt x="3000" y="97107"/>
                </a:lnTo>
                <a:lnTo>
                  <a:pt x="680" y="111315"/>
                </a:lnTo>
                <a:lnTo>
                  <a:pt x="0" y="124432"/>
                </a:lnTo>
                <a:lnTo>
                  <a:pt x="31" y="124969"/>
                </a:lnTo>
                <a:lnTo>
                  <a:pt x="848" y="139073"/>
                </a:lnTo>
                <a:lnTo>
                  <a:pt x="2680" y="149517"/>
                </a:lnTo>
                <a:lnTo>
                  <a:pt x="7351" y="166768"/>
                </a:lnTo>
                <a:lnTo>
                  <a:pt x="12819" y="179630"/>
                </a:lnTo>
                <a:lnTo>
                  <a:pt x="19638" y="191707"/>
                </a:lnTo>
                <a:lnTo>
                  <a:pt x="27714" y="202904"/>
                </a:lnTo>
                <a:lnTo>
                  <a:pt x="36954" y="213125"/>
                </a:lnTo>
                <a:lnTo>
                  <a:pt x="43752" y="219159"/>
                </a:lnTo>
                <a:lnTo>
                  <a:pt x="58548" y="230259"/>
                </a:lnTo>
                <a:lnTo>
                  <a:pt x="70713" y="236979"/>
                </a:lnTo>
                <a:lnTo>
                  <a:pt x="83666" y="242341"/>
                </a:lnTo>
                <a:lnTo>
                  <a:pt x="95031" y="245596"/>
                </a:lnTo>
                <a:lnTo>
                  <a:pt x="111557" y="248608"/>
                </a:lnTo>
                <a:lnTo>
                  <a:pt x="122410" y="249185"/>
                </a:lnTo>
                <a:lnTo>
                  <a:pt x="125095" y="249327"/>
                </a:lnTo>
                <a:lnTo>
                  <a:pt x="139798" y="248480"/>
                </a:lnTo>
              </a:path>
            </a:pathLst>
          </a:custGeom>
          <a:ln w="75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9725573" y="1490439"/>
            <a:ext cx="193475" cy="192448"/>
          </a:xfrm>
          <a:custGeom>
            <a:avLst/>
            <a:gdLst/>
            <a:ahLst/>
            <a:cxnLst/>
            <a:rect l="l" t="t" r="r" b="b"/>
            <a:pathLst>
              <a:path w="193475" h="192448">
                <a:moveTo>
                  <a:pt x="111418" y="191354"/>
                </a:moveTo>
                <a:lnTo>
                  <a:pt x="125354" y="188182"/>
                </a:lnTo>
                <a:lnTo>
                  <a:pt x="138443" y="183088"/>
                </a:lnTo>
                <a:lnTo>
                  <a:pt x="150524" y="176234"/>
                </a:lnTo>
                <a:lnTo>
                  <a:pt x="159962" y="168921"/>
                </a:lnTo>
                <a:lnTo>
                  <a:pt x="171021" y="157881"/>
                </a:lnTo>
                <a:lnTo>
                  <a:pt x="179117" y="146700"/>
                </a:lnTo>
                <a:lnTo>
                  <a:pt x="185563" y="134397"/>
                </a:lnTo>
                <a:lnTo>
                  <a:pt x="188129" y="127054"/>
                </a:lnTo>
                <a:lnTo>
                  <a:pt x="192865" y="107059"/>
                </a:lnTo>
                <a:lnTo>
                  <a:pt x="193276" y="99731"/>
                </a:lnTo>
                <a:lnTo>
                  <a:pt x="193475" y="96178"/>
                </a:lnTo>
                <a:lnTo>
                  <a:pt x="192376" y="81628"/>
                </a:lnTo>
                <a:lnTo>
                  <a:pt x="189185" y="67761"/>
                </a:lnTo>
                <a:lnTo>
                  <a:pt x="184064" y="54736"/>
                </a:lnTo>
                <a:lnTo>
                  <a:pt x="180107" y="47833"/>
                </a:lnTo>
                <a:lnTo>
                  <a:pt x="168672" y="31854"/>
                </a:lnTo>
                <a:lnTo>
                  <a:pt x="158723" y="22318"/>
                </a:lnTo>
                <a:lnTo>
                  <a:pt x="147485" y="14264"/>
                </a:lnTo>
                <a:lnTo>
                  <a:pt x="135120" y="7852"/>
                </a:lnTo>
                <a:lnTo>
                  <a:pt x="127919" y="5363"/>
                </a:lnTo>
                <a:lnTo>
                  <a:pt x="121789" y="3244"/>
                </a:lnTo>
                <a:lnTo>
                  <a:pt x="107651" y="599"/>
                </a:lnTo>
                <a:lnTo>
                  <a:pt x="96795" y="0"/>
                </a:lnTo>
                <a:lnTo>
                  <a:pt x="91834" y="370"/>
                </a:lnTo>
                <a:lnTo>
                  <a:pt x="82153" y="1092"/>
                </a:lnTo>
                <a:lnTo>
                  <a:pt x="72685" y="3244"/>
                </a:lnTo>
                <a:lnTo>
                  <a:pt x="60502" y="7254"/>
                </a:lnTo>
                <a:lnTo>
                  <a:pt x="47150" y="13854"/>
                </a:lnTo>
                <a:lnTo>
                  <a:pt x="32077" y="24652"/>
                </a:lnTo>
                <a:lnTo>
                  <a:pt x="22483" y="34541"/>
                </a:lnTo>
                <a:lnTo>
                  <a:pt x="18396" y="40173"/>
                </a:lnTo>
                <a:lnTo>
                  <a:pt x="14378" y="45709"/>
                </a:lnTo>
                <a:lnTo>
                  <a:pt x="7925" y="57997"/>
                </a:lnTo>
                <a:lnTo>
                  <a:pt x="4173" y="68705"/>
                </a:lnTo>
                <a:lnTo>
                  <a:pt x="612" y="85295"/>
                </a:lnTo>
                <a:lnTo>
                  <a:pt x="0" y="96178"/>
                </a:lnTo>
                <a:lnTo>
                  <a:pt x="278" y="99866"/>
                </a:lnTo>
                <a:lnTo>
                  <a:pt x="1097" y="110734"/>
                </a:lnTo>
                <a:lnTo>
                  <a:pt x="4284" y="124606"/>
                </a:lnTo>
                <a:lnTo>
                  <a:pt x="7843" y="133670"/>
                </a:lnTo>
                <a:lnTo>
                  <a:pt x="11451" y="141216"/>
                </a:lnTo>
                <a:lnTo>
                  <a:pt x="16285" y="149659"/>
                </a:lnTo>
                <a:lnTo>
                  <a:pt x="24778" y="160522"/>
                </a:lnTo>
                <a:lnTo>
                  <a:pt x="34720" y="170063"/>
                </a:lnTo>
                <a:lnTo>
                  <a:pt x="41578" y="174986"/>
                </a:lnTo>
                <a:lnTo>
                  <a:pt x="51409" y="180961"/>
                </a:lnTo>
                <a:lnTo>
                  <a:pt x="58308" y="184545"/>
                </a:lnTo>
                <a:lnTo>
                  <a:pt x="70498" y="188773"/>
                </a:lnTo>
                <a:lnTo>
                  <a:pt x="78222" y="190408"/>
                </a:lnTo>
                <a:lnTo>
                  <a:pt x="85768" y="191830"/>
                </a:lnTo>
                <a:lnTo>
                  <a:pt x="96795" y="192448"/>
                </a:lnTo>
                <a:lnTo>
                  <a:pt x="111418" y="19135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9725573" y="1490439"/>
            <a:ext cx="193475" cy="192448"/>
          </a:xfrm>
          <a:custGeom>
            <a:avLst/>
            <a:gdLst/>
            <a:ahLst/>
            <a:cxnLst/>
            <a:rect l="l" t="t" r="r" b="b"/>
            <a:pathLst>
              <a:path w="193475" h="192448">
                <a:moveTo>
                  <a:pt x="111418" y="191354"/>
                </a:moveTo>
                <a:lnTo>
                  <a:pt x="125354" y="188182"/>
                </a:lnTo>
                <a:lnTo>
                  <a:pt x="138443" y="183088"/>
                </a:lnTo>
                <a:lnTo>
                  <a:pt x="150524" y="176234"/>
                </a:lnTo>
                <a:lnTo>
                  <a:pt x="159962" y="168921"/>
                </a:lnTo>
                <a:lnTo>
                  <a:pt x="171021" y="157881"/>
                </a:lnTo>
                <a:lnTo>
                  <a:pt x="179117" y="146700"/>
                </a:lnTo>
                <a:lnTo>
                  <a:pt x="185563" y="134397"/>
                </a:lnTo>
                <a:lnTo>
                  <a:pt x="188129" y="127054"/>
                </a:lnTo>
                <a:lnTo>
                  <a:pt x="192865" y="107059"/>
                </a:lnTo>
                <a:lnTo>
                  <a:pt x="193276" y="99731"/>
                </a:lnTo>
                <a:lnTo>
                  <a:pt x="193475" y="96178"/>
                </a:lnTo>
                <a:lnTo>
                  <a:pt x="192376" y="81628"/>
                </a:lnTo>
                <a:lnTo>
                  <a:pt x="189185" y="67761"/>
                </a:lnTo>
                <a:lnTo>
                  <a:pt x="184064" y="54736"/>
                </a:lnTo>
                <a:lnTo>
                  <a:pt x="180107" y="47833"/>
                </a:lnTo>
                <a:lnTo>
                  <a:pt x="168672" y="31854"/>
                </a:lnTo>
                <a:lnTo>
                  <a:pt x="158723" y="22318"/>
                </a:lnTo>
                <a:lnTo>
                  <a:pt x="147485" y="14264"/>
                </a:lnTo>
                <a:lnTo>
                  <a:pt x="135120" y="7852"/>
                </a:lnTo>
                <a:lnTo>
                  <a:pt x="127919" y="5363"/>
                </a:lnTo>
                <a:lnTo>
                  <a:pt x="121789" y="3244"/>
                </a:lnTo>
                <a:lnTo>
                  <a:pt x="107651" y="599"/>
                </a:lnTo>
                <a:lnTo>
                  <a:pt x="96795" y="0"/>
                </a:lnTo>
                <a:lnTo>
                  <a:pt x="91834" y="370"/>
                </a:lnTo>
                <a:lnTo>
                  <a:pt x="82153" y="1092"/>
                </a:lnTo>
                <a:lnTo>
                  <a:pt x="72685" y="3244"/>
                </a:lnTo>
                <a:lnTo>
                  <a:pt x="60502" y="7254"/>
                </a:lnTo>
                <a:lnTo>
                  <a:pt x="47150" y="13854"/>
                </a:lnTo>
                <a:lnTo>
                  <a:pt x="32077" y="24652"/>
                </a:lnTo>
                <a:lnTo>
                  <a:pt x="22483" y="34541"/>
                </a:lnTo>
                <a:lnTo>
                  <a:pt x="18396" y="40173"/>
                </a:lnTo>
                <a:lnTo>
                  <a:pt x="14378" y="45709"/>
                </a:lnTo>
                <a:lnTo>
                  <a:pt x="7925" y="57997"/>
                </a:lnTo>
                <a:lnTo>
                  <a:pt x="4173" y="68705"/>
                </a:lnTo>
                <a:lnTo>
                  <a:pt x="612" y="85295"/>
                </a:lnTo>
                <a:lnTo>
                  <a:pt x="0" y="96178"/>
                </a:lnTo>
                <a:lnTo>
                  <a:pt x="278" y="99866"/>
                </a:lnTo>
                <a:lnTo>
                  <a:pt x="1097" y="110734"/>
                </a:lnTo>
                <a:lnTo>
                  <a:pt x="4284" y="124606"/>
                </a:lnTo>
                <a:lnTo>
                  <a:pt x="7843" y="133670"/>
                </a:lnTo>
                <a:lnTo>
                  <a:pt x="11451" y="141216"/>
                </a:lnTo>
                <a:lnTo>
                  <a:pt x="16285" y="149659"/>
                </a:lnTo>
                <a:lnTo>
                  <a:pt x="24778" y="160522"/>
                </a:lnTo>
                <a:lnTo>
                  <a:pt x="34720" y="170063"/>
                </a:lnTo>
                <a:lnTo>
                  <a:pt x="41578" y="174986"/>
                </a:lnTo>
                <a:lnTo>
                  <a:pt x="51409" y="180961"/>
                </a:lnTo>
                <a:lnTo>
                  <a:pt x="58308" y="184545"/>
                </a:lnTo>
                <a:lnTo>
                  <a:pt x="70498" y="188773"/>
                </a:lnTo>
                <a:lnTo>
                  <a:pt x="78222" y="190408"/>
                </a:lnTo>
                <a:lnTo>
                  <a:pt x="85768" y="191830"/>
                </a:lnTo>
                <a:lnTo>
                  <a:pt x="96795" y="192448"/>
                </a:lnTo>
                <a:lnTo>
                  <a:pt x="111418" y="191354"/>
                </a:lnTo>
              </a:path>
            </a:pathLst>
          </a:custGeom>
          <a:ln w="756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726497" y="1446902"/>
            <a:ext cx="145925" cy="202482"/>
          </a:xfrm>
          <a:custGeom>
            <a:avLst/>
            <a:gdLst/>
            <a:ahLst/>
            <a:cxnLst/>
            <a:rect l="l" t="t" r="r" b="b"/>
            <a:pathLst>
              <a:path w="145925" h="202482">
                <a:moveTo>
                  <a:pt x="48667" y="67530"/>
                </a:moveTo>
                <a:lnTo>
                  <a:pt x="100025" y="138793"/>
                </a:lnTo>
              </a:path>
              <a:path w="145925" h="202482">
                <a:moveTo>
                  <a:pt x="100025" y="138793"/>
                </a:moveTo>
                <a:lnTo>
                  <a:pt x="48667" y="67529"/>
                </a:lnTo>
              </a:path>
            </a:pathLst>
          </a:custGeom>
          <a:ln w="1531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822368" y="1421961"/>
            <a:ext cx="0" cy="236994"/>
          </a:xfrm>
          <a:custGeom>
            <a:avLst/>
            <a:gdLst/>
            <a:ahLst/>
            <a:cxnLst/>
            <a:rect l="l" t="t" r="r" b="b"/>
            <a:pathLst>
              <a:path h="236994">
                <a:moveTo>
                  <a:pt x="0" y="161802"/>
                </a:moveTo>
                <a:lnTo>
                  <a:pt x="0" y="79063"/>
                </a:lnTo>
              </a:path>
            </a:pathLst>
          </a:custGeom>
          <a:ln w="15359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778976" y="1443039"/>
            <a:ext cx="134335" cy="208185"/>
          </a:xfrm>
          <a:custGeom>
            <a:avLst/>
            <a:gdLst/>
            <a:ahLst/>
            <a:cxnLst/>
            <a:rect l="l" t="t" r="r" b="b"/>
            <a:pathLst>
              <a:path w="134335" h="208185">
                <a:moveTo>
                  <a:pt x="89556" y="69396"/>
                </a:moveTo>
                <a:lnTo>
                  <a:pt x="44778" y="138790"/>
                </a:lnTo>
              </a:path>
              <a:path w="134335" h="208185">
                <a:moveTo>
                  <a:pt x="44778" y="138791"/>
                </a:moveTo>
                <a:lnTo>
                  <a:pt x="89556" y="69396"/>
                </a:lnTo>
              </a:path>
            </a:pathLst>
          </a:custGeom>
          <a:ln w="1531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754912" y="1495225"/>
            <a:ext cx="216615" cy="140724"/>
          </a:xfrm>
          <a:custGeom>
            <a:avLst/>
            <a:gdLst/>
            <a:ahLst/>
            <a:cxnLst/>
            <a:rect l="l" t="t" r="r" b="b"/>
            <a:pathLst>
              <a:path w="216615" h="140724">
                <a:moveTo>
                  <a:pt x="144365" y="46937"/>
                </a:moveTo>
                <a:lnTo>
                  <a:pt x="72269" y="93774"/>
                </a:lnTo>
              </a:path>
              <a:path w="216615" h="140724">
                <a:moveTo>
                  <a:pt x="72269" y="93775"/>
                </a:moveTo>
                <a:lnTo>
                  <a:pt x="144365" y="46937"/>
                </a:lnTo>
              </a:path>
            </a:pathLst>
          </a:custGeom>
          <a:ln w="1531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674595" y="1497157"/>
            <a:ext cx="216615" cy="139252"/>
          </a:xfrm>
          <a:custGeom>
            <a:avLst/>
            <a:gdLst/>
            <a:ahLst/>
            <a:cxnLst/>
            <a:rect l="l" t="t" r="r" b="b"/>
            <a:pathLst>
              <a:path w="216615" h="139252">
                <a:moveTo>
                  <a:pt x="148250" y="95303"/>
                </a:moveTo>
                <a:lnTo>
                  <a:pt x="72192" y="46409"/>
                </a:lnTo>
              </a:path>
              <a:path w="216615" h="139252">
                <a:moveTo>
                  <a:pt x="72192" y="46409"/>
                </a:moveTo>
                <a:lnTo>
                  <a:pt x="148250" y="95304"/>
                </a:lnTo>
              </a:path>
            </a:pathLst>
          </a:custGeom>
          <a:ln w="1531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724649" y="1523938"/>
            <a:ext cx="145847" cy="203862"/>
          </a:xfrm>
          <a:custGeom>
            <a:avLst/>
            <a:gdLst/>
            <a:ahLst/>
            <a:cxnLst/>
            <a:rect l="l" t="t" r="r" b="b"/>
            <a:pathLst>
              <a:path w="145847" h="203862">
                <a:moveTo>
                  <a:pt x="97185" y="68019"/>
                </a:moveTo>
                <a:lnTo>
                  <a:pt x="48590" y="135944"/>
                </a:lnTo>
              </a:path>
              <a:path w="145847" h="203862">
                <a:moveTo>
                  <a:pt x="48590" y="135945"/>
                </a:moveTo>
                <a:lnTo>
                  <a:pt x="97185" y="68019"/>
                </a:lnTo>
              </a:path>
            </a:pathLst>
          </a:custGeom>
          <a:ln w="1531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820905" y="1514367"/>
            <a:ext cx="0" cy="238376"/>
          </a:xfrm>
          <a:custGeom>
            <a:avLst/>
            <a:gdLst/>
            <a:ahLst/>
            <a:cxnLst/>
            <a:rect l="l" t="t" r="r" b="b"/>
            <a:pathLst>
              <a:path h="238376">
                <a:moveTo>
                  <a:pt x="0" y="162720"/>
                </a:moveTo>
                <a:lnTo>
                  <a:pt x="0" y="79426"/>
                </a:lnTo>
              </a:path>
            </a:pathLst>
          </a:custGeom>
          <a:ln w="15359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776589" y="1522006"/>
            <a:ext cx="135721" cy="209660"/>
          </a:xfrm>
          <a:custGeom>
            <a:avLst/>
            <a:gdLst/>
            <a:ahLst/>
            <a:cxnLst/>
            <a:rect l="l" t="t" r="r" b="b"/>
            <a:pathLst>
              <a:path w="135721" h="209660">
                <a:moveTo>
                  <a:pt x="45279" y="69947"/>
                </a:moveTo>
                <a:lnTo>
                  <a:pt x="92944" y="143578"/>
                </a:lnTo>
              </a:path>
              <a:path w="135721" h="209660">
                <a:moveTo>
                  <a:pt x="92944" y="143578"/>
                </a:moveTo>
                <a:lnTo>
                  <a:pt x="45279" y="69947"/>
                </a:lnTo>
              </a:path>
            </a:pathLst>
          </a:custGeom>
          <a:ln w="1531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753988" y="1537377"/>
            <a:ext cx="215152" cy="142105"/>
          </a:xfrm>
          <a:custGeom>
            <a:avLst/>
            <a:gdLst/>
            <a:ahLst/>
            <a:cxnLst/>
            <a:rect l="l" t="t" r="r" b="b"/>
            <a:pathLst>
              <a:path w="215152" h="142105">
                <a:moveTo>
                  <a:pt x="147326" y="97307"/>
                </a:moveTo>
                <a:lnTo>
                  <a:pt x="71765" y="47400"/>
                </a:lnTo>
              </a:path>
              <a:path w="215152" h="142105">
                <a:moveTo>
                  <a:pt x="71764" y="47400"/>
                </a:moveTo>
                <a:lnTo>
                  <a:pt x="147326" y="97307"/>
                </a:lnTo>
              </a:path>
            </a:pathLst>
          </a:custGeom>
          <a:ln w="1531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673594" y="1536918"/>
            <a:ext cx="215229" cy="140629"/>
          </a:xfrm>
          <a:custGeom>
            <a:avLst/>
            <a:gdLst/>
            <a:ahLst/>
            <a:cxnLst/>
            <a:rect l="l" t="t" r="r" b="b"/>
            <a:pathLst>
              <a:path w="215229" h="140629">
                <a:moveTo>
                  <a:pt x="143533" y="46845"/>
                </a:moveTo>
                <a:lnTo>
                  <a:pt x="71691" y="93786"/>
                </a:lnTo>
              </a:path>
              <a:path w="215229" h="140629">
                <a:moveTo>
                  <a:pt x="71691" y="93786"/>
                </a:moveTo>
                <a:lnTo>
                  <a:pt x="143534" y="46845"/>
                </a:lnTo>
              </a:path>
            </a:pathLst>
          </a:custGeom>
          <a:ln w="1531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557085" y="1585236"/>
            <a:ext cx="532876" cy="5707"/>
          </a:xfrm>
          <a:custGeom>
            <a:avLst/>
            <a:gdLst/>
            <a:ahLst/>
            <a:cxnLst/>
            <a:rect l="l" t="t" r="r" b="b"/>
            <a:pathLst>
              <a:path w="532876" h="5707">
                <a:moveTo>
                  <a:pt x="359102" y="1861"/>
                </a:moveTo>
                <a:lnTo>
                  <a:pt x="177651" y="3804"/>
                </a:lnTo>
              </a:path>
              <a:path w="532876" h="5707">
                <a:moveTo>
                  <a:pt x="177651" y="3805"/>
                </a:moveTo>
                <a:lnTo>
                  <a:pt x="359102" y="1861"/>
                </a:lnTo>
              </a:path>
            </a:pathLst>
          </a:custGeom>
          <a:ln w="15310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773701" y="1538758"/>
            <a:ext cx="97257" cy="95256"/>
          </a:xfrm>
          <a:custGeom>
            <a:avLst/>
            <a:gdLst/>
            <a:ahLst/>
            <a:cxnLst/>
            <a:rect l="l" t="t" r="r" b="b"/>
            <a:pathLst>
              <a:path w="97257" h="95256">
                <a:moveTo>
                  <a:pt x="54792" y="94348"/>
                </a:moveTo>
                <a:lnTo>
                  <a:pt x="63051" y="93123"/>
                </a:lnTo>
                <a:lnTo>
                  <a:pt x="74665" y="87651"/>
                </a:lnTo>
                <a:lnTo>
                  <a:pt x="86002" y="78013"/>
                </a:lnTo>
                <a:lnTo>
                  <a:pt x="93296" y="66332"/>
                </a:lnTo>
                <a:lnTo>
                  <a:pt x="96953" y="52767"/>
                </a:lnTo>
                <a:lnTo>
                  <a:pt x="97257" y="47396"/>
                </a:lnTo>
                <a:lnTo>
                  <a:pt x="95088" y="33276"/>
                </a:lnTo>
                <a:lnTo>
                  <a:pt x="89013" y="20880"/>
                </a:lnTo>
                <a:lnTo>
                  <a:pt x="85495" y="17094"/>
                </a:lnTo>
                <a:lnTo>
                  <a:pt x="79676" y="10831"/>
                </a:lnTo>
                <a:lnTo>
                  <a:pt x="68611" y="4275"/>
                </a:lnTo>
                <a:lnTo>
                  <a:pt x="53805" y="258"/>
                </a:lnTo>
                <a:lnTo>
                  <a:pt x="48667" y="0"/>
                </a:lnTo>
                <a:lnTo>
                  <a:pt x="34179" y="2106"/>
                </a:lnTo>
                <a:lnTo>
                  <a:pt x="26307" y="5760"/>
                </a:lnTo>
                <a:lnTo>
                  <a:pt x="21459" y="8011"/>
                </a:lnTo>
                <a:lnTo>
                  <a:pt x="17357" y="11622"/>
                </a:lnTo>
                <a:lnTo>
                  <a:pt x="11143" y="17094"/>
                </a:lnTo>
                <a:lnTo>
                  <a:pt x="7305" y="23235"/>
                </a:lnTo>
                <a:lnTo>
                  <a:pt x="3868" y="28735"/>
                </a:lnTo>
                <a:lnTo>
                  <a:pt x="271" y="42314"/>
                </a:lnTo>
                <a:lnTo>
                  <a:pt x="0" y="47396"/>
                </a:lnTo>
                <a:lnTo>
                  <a:pt x="1437" y="56845"/>
                </a:lnTo>
                <a:lnTo>
                  <a:pt x="2142" y="61484"/>
                </a:lnTo>
                <a:lnTo>
                  <a:pt x="8151" y="73931"/>
                </a:lnTo>
                <a:lnTo>
                  <a:pt x="17399" y="84088"/>
                </a:lnTo>
                <a:lnTo>
                  <a:pt x="29258" y="91310"/>
                </a:lnTo>
                <a:lnTo>
                  <a:pt x="43100" y="94948"/>
                </a:lnTo>
                <a:lnTo>
                  <a:pt x="48667" y="95256"/>
                </a:lnTo>
                <a:lnTo>
                  <a:pt x="54792" y="94348"/>
                </a:lnTo>
                <a:close/>
              </a:path>
            </a:pathLst>
          </a:custGeom>
          <a:solidFill>
            <a:srgbClr val="D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773701" y="1538758"/>
            <a:ext cx="97257" cy="95256"/>
          </a:xfrm>
          <a:custGeom>
            <a:avLst/>
            <a:gdLst/>
            <a:ahLst/>
            <a:cxnLst/>
            <a:rect l="l" t="t" r="r" b="b"/>
            <a:pathLst>
              <a:path w="97257" h="95256">
                <a:moveTo>
                  <a:pt x="54792" y="94348"/>
                </a:moveTo>
                <a:lnTo>
                  <a:pt x="63051" y="93123"/>
                </a:lnTo>
                <a:lnTo>
                  <a:pt x="74665" y="87651"/>
                </a:lnTo>
                <a:lnTo>
                  <a:pt x="86002" y="78013"/>
                </a:lnTo>
                <a:lnTo>
                  <a:pt x="93296" y="66332"/>
                </a:lnTo>
                <a:lnTo>
                  <a:pt x="96953" y="52767"/>
                </a:lnTo>
                <a:lnTo>
                  <a:pt x="97257" y="47396"/>
                </a:lnTo>
                <a:lnTo>
                  <a:pt x="95088" y="33276"/>
                </a:lnTo>
                <a:lnTo>
                  <a:pt x="89013" y="20880"/>
                </a:lnTo>
                <a:lnTo>
                  <a:pt x="85495" y="17094"/>
                </a:lnTo>
                <a:lnTo>
                  <a:pt x="79676" y="10831"/>
                </a:lnTo>
                <a:lnTo>
                  <a:pt x="68611" y="4275"/>
                </a:lnTo>
                <a:lnTo>
                  <a:pt x="53805" y="258"/>
                </a:lnTo>
                <a:lnTo>
                  <a:pt x="48667" y="0"/>
                </a:lnTo>
                <a:lnTo>
                  <a:pt x="34179" y="2106"/>
                </a:lnTo>
                <a:lnTo>
                  <a:pt x="26307" y="5760"/>
                </a:lnTo>
                <a:lnTo>
                  <a:pt x="21459" y="8011"/>
                </a:lnTo>
                <a:lnTo>
                  <a:pt x="17357" y="11622"/>
                </a:lnTo>
                <a:lnTo>
                  <a:pt x="11143" y="17094"/>
                </a:lnTo>
                <a:lnTo>
                  <a:pt x="7305" y="23235"/>
                </a:lnTo>
                <a:lnTo>
                  <a:pt x="3868" y="28735"/>
                </a:lnTo>
                <a:lnTo>
                  <a:pt x="271" y="42314"/>
                </a:lnTo>
                <a:lnTo>
                  <a:pt x="0" y="47396"/>
                </a:lnTo>
                <a:lnTo>
                  <a:pt x="1437" y="56845"/>
                </a:lnTo>
                <a:lnTo>
                  <a:pt x="2142" y="61484"/>
                </a:lnTo>
                <a:lnTo>
                  <a:pt x="8151" y="73931"/>
                </a:lnTo>
                <a:lnTo>
                  <a:pt x="17399" y="84088"/>
                </a:lnTo>
                <a:lnTo>
                  <a:pt x="29258" y="91310"/>
                </a:lnTo>
                <a:lnTo>
                  <a:pt x="43100" y="94948"/>
                </a:lnTo>
                <a:lnTo>
                  <a:pt x="48667" y="95256"/>
                </a:lnTo>
                <a:lnTo>
                  <a:pt x="54792" y="94348"/>
                </a:lnTo>
              </a:path>
            </a:pathLst>
          </a:custGeom>
          <a:ln w="756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790065" y="1554128"/>
            <a:ext cx="64491" cy="64148"/>
          </a:xfrm>
          <a:custGeom>
            <a:avLst/>
            <a:gdLst/>
            <a:ahLst/>
            <a:cxnLst/>
            <a:rect l="l" t="t" r="r" b="b"/>
            <a:pathLst>
              <a:path w="64491" h="64148">
                <a:moveTo>
                  <a:pt x="32740" y="64049"/>
                </a:moveTo>
                <a:lnTo>
                  <a:pt x="46174" y="61027"/>
                </a:lnTo>
                <a:lnTo>
                  <a:pt x="57020" y="52618"/>
                </a:lnTo>
                <a:lnTo>
                  <a:pt x="59896" y="47092"/>
                </a:lnTo>
                <a:lnTo>
                  <a:pt x="63402" y="40353"/>
                </a:lnTo>
                <a:lnTo>
                  <a:pt x="64442" y="32404"/>
                </a:lnTo>
                <a:lnTo>
                  <a:pt x="64491" y="32026"/>
                </a:lnTo>
                <a:lnTo>
                  <a:pt x="64276" y="31077"/>
                </a:lnTo>
                <a:lnTo>
                  <a:pt x="61353" y="18219"/>
                </a:lnTo>
                <a:lnTo>
                  <a:pt x="52901" y="7416"/>
                </a:lnTo>
                <a:lnTo>
                  <a:pt x="40581" y="1069"/>
                </a:lnTo>
                <a:lnTo>
                  <a:pt x="32303" y="0"/>
                </a:lnTo>
                <a:lnTo>
                  <a:pt x="18381" y="3116"/>
                </a:lnTo>
                <a:lnTo>
                  <a:pt x="7499" y="11506"/>
                </a:lnTo>
                <a:lnTo>
                  <a:pt x="1095" y="23725"/>
                </a:lnTo>
                <a:lnTo>
                  <a:pt x="816" y="25842"/>
                </a:lnTo>
                <a:lnTo>
                  <a:pt x="0" y="32026"/>
                </a:lnTo>
                <a:lnTo>
                  <a:pt x="1361" y="38044"/>
                </a:lnTo>
                <a:lnTo>
                  <a:pt x="3127" y="45851"/>
                </a:lnTo>
                <a:lnTo>
                  <a:pt x="11556" y="56665"/>
                </a:lnTo>
                <a:lnTo>
                  <a:pt x="23855" y="63042"/>
                </a:lnTo>
                <a:lnTo>
                  <a:pt x="32303" y="64148"/>
                </a:lnTo>
                <a:lnTo>
                  <a:pt x="32740" y="64049"/>
                </a:lnTo>
                <a:close/>
              </a:path>
            </a:pathLst>
          </a:custGeom>
          <a:solidFill>
            <a:srgbClr val="9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790065" y="1554128"/>
            <a:ext cx="64491" cy="64148"/>
          </a:xfrm>
          <a:custGeom>
            <a:avLst/>
            <a:gdLst/>
            <a:ahLst/>
            <a:cxnLst/>
            <a:rect l="l" t="t" r="r" b="b"/>
            <a:pathLst>
              <a:path w="64491" h="64148">
                <a:moveTo>
                  <a:pt x="32740" y="64049"/>
                </a:moveTo>
                <a:lnTo>
                  <a:pt x="46174" y="61027"/>
                </a:lnTo>
                <a:lnTo>
                  <a:pt x="57020" y="52618"/>
                </a:lnTo>
                <a:lnTo>
                  <a:pt x="59896" y="47092"/>
                </a:lnTo>
                <a:lnTo>
                  <a:pt x="63402" y="40353"/>
                </a:lnTo>
                <a:lnTo>
                  <a:pt x="64442" y="32404"/>
                </a:lnTo>
                <a:lnTo>
                  <a:pt x="64491" y="32026"/>
                </a:lnTo>
                <a:lnTo>
                  <a:pt x="64276" y="31077"/>
                </a:lnTo>
                <a:lnTo>
                  <a:pt x="61353" y="18219"/>
                </a:lnTo>
                <a:lnTo>
                  <a:pt x="52901" y="7416"/>
                </a:lnTo>
                <a:lnTo>
                  <a:pt x="40581" y="1069"/>
                </a:lnTo>
                <a:lnTo>
                  <a:pt x="32303" y="0"/>
                </a:lnTo>
                <a:lnTo>
                  <a:pt x="18381" y="3116"/>
                </a:lnTo>
                <a:lnTo>
                  <a:pt x="7499" y="11506"/>
                </a:lnTo>
                <a:lnTo>
                  <a:pt x="1095" y="23725"/>
                </a:lnTo>
                <a:lnTo>
                  <a:pt x="816" y="25842"/>
                </a:lnTo>
                <a:lnTo>
                  <a:pt x="0" y="32026"/>
                </a:lnTo>
                <a:lnTo>
                  <a:pt x="1361" y="38044"/>
                </a:lnTo>
                <a:lnTo>
                  <a:pt x="3127" y="45851"/>
                </a:lnTo>
                <a:lnTo>
                  <a:pt x="11556" y="56665"/>
                </a:lnTo>
                <a:lnTo>
                  <a:pt x="23855" y="63042"/>
                </a:lnTo>
                <a:lnTo>
                  <a:pt x="32303" y="64148"/>
                </a:lnTo>
                <a:lnTo>
                  <a:pt x="32740" y="64049"/>
                </a:lnTo>
              </a:path>
            </a:pathLst>
          </a:custGeom>
          <a:ln w="7562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45105" y="468832"/>
            <a:ext cx="2022358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b="1" spc="0" dirty="0">
                <a:latin typeface="Tahoma"/>
                <a:cs typeface="Tahoma"/>
              </a:rPr>
              <a:t>Engine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19019" y="468832"/>
            <a:ext cx="3810342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b="1" spc="0" dirty="0">
                <a:latin typeface="Tahoma"/>
                <a:cs typeface="Tahoma"/>
              </a:rPr>
              <a:t>management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87905" y="2072316"/>
            <a:ext cx="240415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2800" spc="0" dirty="0">
                <a:latin typeface="Tahoma"/>
                <a:cs typeface="Tahoma"/>
              </a:rPr>
              <a:t>•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30805" y="2072316"/>
            <a:ext cx="6861848" cy="8077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2800" spc="0" dirty="0">
                <a:latin typeface="Tahoma"/>
                <a:cs typeface="Tahoma"/>
              </a:rPr>
              <a:t>The beh</a:t>
            </a:r>
            <a:r>
              <a:rPr sz="2800" spc="-25" dirty="0">
                <a:latin typeface="Tahoma"/>
                <a:cs typeface="Tahoma"/>
              </a:rPr>
              <a:t>a</a:t>
            </a:r>
            <a:r>
              <a:rPr sz="2800" spc="0" dirty="0">
                <a:latin typeface="Tahoma"/>
                <a:cs typeface="Tahoma"/>
              </a:rPr>
              <a:t>viour</a:t>
            </a:r>
            <a:r>
              <a:rPr sz="2800" spc="44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of a </a:t>
            </a:r>
            <a:r>
              <a:rPr sz="2800" spc="9" dirty="0">
                <a:latin typeface="Tahoma"/>
                <a:cs typeface="Tahoma"/>
              </a:rPr>
              <a:t>c</a:t>
            </a:r>
            <a:r>
              <a:rPr sz="2800" spc="0" dirty="0">
                <a:latin typeface="Tahoma"/>
                <a:cs typeface="Tahoma"/>
              </a:rPr>
              <a:t>ar </a:t>
            </a:r>
            <a:r>
              <a:rPr sz="2800" spc="4" dirty="0">
                <a:latin typeface="Tahoma"/>
                <a:cs typeface="Tahoma"/>
              </a:rPr>
              <a:t>e</a:t>
            </a:r>
            <a:r>
              <a:rPr sz="2800" spc="0" dirty="0">
                <a:latin typeface="Tahoma"/>
                <a:cs typeface="Tahoma"/>
              </a:rPr>
              <a:t>ngine is </a:t>
            </a:r>
            <a:r>
              <a:rPr sz="2800" spc="-14" dirty="0">
                <a:latin typeface="Tahoma"/>
                <a:cs typeface="Tahoma"/>
              </a:rPr>
              <a:t>i</a:t>
            </a:r>
            <a:r>
              <a:rPr sz="2800" spc="0" dirty="0">
                <a:latin typeface="Tahoma"/>
                <a:cs typeface="Tahoma"/>
              </a:rPr>
              <a:t>nfl</a:t>
            </a:r>
            <a:r>
              <a:rPr sz="2800" spc="-4" dirty="0">
                <a:latin typeface="Tahoma"/>
                <a:cs typeface="Tahoma"/>
              </a:rPr>
              <a:t>u</a:t>
            </a:r>
            <a:r>
              <a:rPr sz="2800" spc="0" dirty="0">
                <a:latin typeface="Tahoma"/>
                <a:cs typeface="Tahoma"/>
              </a:rPr>
              <a:t>en</a:t>
            </a:r>
            <a:r>
              <a:rPr sz="2800" spc="4" dirty="0">
                <a:latin typeface="Tahoma"/>
                <a:cs typeface="Tahoma"/>
              </a:rPr>
              <a:t>c</a:t>
            </a:r>
            <a:r>
              <a:rPr sz="2800" spc="0" dirty="0">
                <a:latin typeface="Tahoma"/>
                <a:cs typeface="Tahoma"/>
              </a:rPr>
              <a:t>ed</a:t>
            </a:r>
            <a:endParaRPr sz="2800">
              <a:latin typeface="Tahoma"/>
              <a:cs typeface="Tahoma"/>
            </a:endParaRPr>
          </a:p>
          <a:p>
            <a:pPr marL="12700" marR="53309">
              <a:lnSpc>
                <a:spcPts val="3360"/>
              </a:lnSpc>
              <a:spcBef>
                <a:spcPts val="18"/>
              </a:spcBef>
            </a:pPr>
            <a:r>
              <a:rPr sz="4200" spc="0" baseline="-1972" dirty="0">
                <a:latin typeface="Tahoma"/>
                <a:cs typeface="Tahoma"/>
              </a:rPr>
              <a:t>by</a:t>
            </a:r>
            <a:r>
              <a:rPr sz="4200" spc="-29" baseline="-1972" dirty="0">
                <a:latin typeface="Tahoma"/>
                <a:cs typeface="Tahoma"/>
              </a:rPr>
              <a:t> </a:t>
            </a:r>
            <a:r>
              <a:rPr sz="4200" spc="0" baseline="-1972" dirty="0">
                <a:latin typeface="Tahoma"/>
                <a:cs typeface="Tahoma"/>
              </a:rPr>
              <a:t>a</a:t>
            </a:r>
            <a:r>
              <a:rPr sz="4200" spc="9" baseline="-1972" dirty="0">
                <a:latin typeface="Tahoma"/>
                <a:cs typeface="Tahoma"/>
              </a:rPr>
              <a:t> </a:t>
            </a:r>
            <a:r>
              <a:rPr sz="4200" spc="0" baseline="-1972" dirty="0">
                <a:latin typeface="Tahoma"/>
                <a:cs typeface="Tahoma"/>
              </a:rPr>
              <a:t>la</a:t>
            </a:r>
            <a:r>
              <a:rPr sz="4200" spc="-19" baseline="-1972" dirty="0">
                <a:latin typeface="Tahoma"/>
                <a:cs typeface="Tahoma"/>
              </a:rPr>
              <a:t>r</a:t>
            </a:r>
            <a:r>
              <a:rPr sz="4200" spc="0" baseline="-1972" dirty="0">
                <a:latin typeface="Tahoma"/>
                <a:cs typeface="Tahoma"/>
              </a:rPr>
              <a:t>ge</a:t>
            </a:r>
            <a:r>
              <a:rPr sz="4200" spc="-10" baseline="-1972" dirty="0">
                <a:latin typeface="Tahoma"/>
                <a:cs typeface="Tahoma"/>
              </a:rPr>
              <a:t> </a:t>
            </a:r>
            <a:r>
              <a:rPr sz="4200" spc="0" baseline="-1972" dirty="0">
                <a:latin typeface="Tahoma"/>
                <a:cs typeface="Tahoma"/>
              </a:rPr>
              <a:t>numb</a:t>
            </a:r>
            <a:r>
              <a:rPr sz="4200" spc="9" baseline="-1972" dirty="0">
                <a:latin typeface="Tahoma"/>
                <a:cs typeface="Tahoma"/>
              </a:rPr>
              <a:t>e</a:t>
            </a:r>
            <a:r>
              <a:rPr sz="4200" spc="0" baseline="-1972" dirty="0">
                <a:latin typeface="Tahoma"/>
                <a:cs typeface="Tahoma"/>
              </a:rPr>
              <a:t>r</a:t>
            </a:r>
            <a:r>
              <a:rPr sz="4200" spc="-84" baseline="-1972" dirty="0">
                <a:latin typeface="Tahoma"/>
                <a:cs typeface="Tahoma"/>
              </a:rPr>
              <a:t> </a:t>
            </a:r>
            <a:r>
              <a:rPr sz="4200" spc="0" baseline="-1972" dirty="0">
                <a:latin typeface="Tahoma"/>
                <a:cs typeface="Tahoma"/>
              </a:rPr>
              <a:t>of pa</a:t>
            </a:r>
            <a:r>
              <a:rPr sz="4200" spc="-39" baseline="-1972" dirty="0">
                <a:latin typeface="Tahoma"/>
                <a:cs typeface="Tahoma"/>
              </a:rPr>
              <a:t>r</a:t>
            </a:r>
            <a:r>
              <a:rPr sz="4200" spc="0" baseline="-1972" dirty="0">
                <a:latin typeface="Tahoma"/>
                <a:cs typeface="Tahoma"/>
              </a:rPr>
              <a:t>amet</a:t>
            </a:r>
            <a:r>
              <a:rPr sz="4200" spc="4" baseline="-1972" dirty="0">
                <a:latin typeface="Tahoma"/>
                <a:cs typeface="Tahoma"/>
              </a:rPr>
              <a:t>e</a:t>
            </a:r>
            <a:r>
              <a:rPr sz="4200" spc="0" baseline="-1972" dirty="0">
                <a:latin typeface="Tahoma"/>
                <a:cs typeface="Tahoma"/>
              </a:rPr>
              <a:t>rs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45105" y="2990809"/>
            <a:ext cx="237540" cy="1208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2400" spc="0" dirty="0">
                <a:latin typeface="Tahoma"/>
                <a:cs typeface="Tahoma"/>
              </a:rPr>
              <a:t>–</a:t>
            </a:r>
            <a:endParaRPr sz="2400">
              <a:latin typeface="Tahoma"/>
              <a:cs typeface="Tahoma"/>
            </a:endParaRPr>
          </a:p>
          <a:p>
            <a:pPr marL="12700" marR="0">
              <a:lnSpc>
                <a:spcPct val="100585"/>
              </a:lnSpc>
              <a:spcBef>
                <a:spcPts val="429"/>
              </a:spcBef>
            </a:pPr>
            <a:r>
              <a:rPr sz="2400" spc="0" dirty="0">
                <a:latin typeface="Tahoma"/>
                <a:cs typeface="Tahoma"/>
              </a:rPr>
              <a:t>–</a:t>
            </a:r>
            <a:endParaRPr sz="2400">
              <a:latin typeface="Tahoma"/>
              <a:cs typeface="Tahoma"/>
            </a:endParaRPr>
          </a:p>
          <a:p>
            <a:pPr marL="12700" marR="0">
              <a:lnSpc>
                <a:spcPct val="100585"/>
              </a:lnSpc>
              <a:spcBef>
                <a:spcPts val="562"/>
              </a:spcBef>
            </a:pPr>
            <a:r>
              <a:rPr sz="2400" spc="0" dirty="0">
                <a:latin typeface="Tahoma"/>
                <a:cs typeface="Tahoma"/>
              </a:rPr>
              <a:t>–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31617" y="2990809"/>
            <a:ext cx="4039731" cy="1208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85"/>
              </a:lnSpc>
              <a:spcBef>
                <a:spcPts val="129"/>
              </a:spcBef>
            </a:pPr>
            <a:r>
              <a:rPr sz="2400" spc="0" dirty="0">
                <a:latin typeface="Tahoma"/>
                <a:cs typeface="Tahoma"/>
              </a:rPr>
              <a:t>tempe</a:t>
            </a:r>
            <a:r>
              <a:rPr sz="2400" spc="-34" dirty="0">
                <a:latin typeface="Tahoma"/>
                <a:cs typeface="Tahoma"/>
              </a:rPr>
              <a:t>r</a:t>
            </a:r>
            <a:r>
              <a:rPr sz="2400" spc="0" dirty="0">
                <a:latin typeface="Tahoma"/>
                <a:cs typeface="Tahoma"/>
              </a:rPr>
              <a:t>at</a:t>
            </a:r>
            <a:r>
              <a:rPr sz="2400" spc="4" dirty="0">
                <a:latin typeface="Tahoma"/>
                <a:cs typeface="Tahoma"/>
              </a:rPr>
              <a:t>u</a:t>
            </a:r>
            <a:r>
              <a:rPr sz="2400" spc="-14" dirty="0">
                <a:latin typeface="Tahoma"/>
                <a:cs typeface="Tahoma"/>
              </a:rPr>
              <a:t>r</a:t>
            </a:r>
            <a:r>
              <a:rPr sz="2400" spc="0" dirty="0">
                <a:latin typeface="Tahoma"/>
                <a:cs typeface="Tahoma"/>
              </a:rPr>
              <a:t>e</a:t>
            </a:r>
            <a:r>
              <a:rPr sz="2400" spc="-19" dirty="0">
                <a:latin typeface="Tahoma"/>
                <a:cs typeface="Tahoma"/>
              </a:rPr>
              <a:t> </a:t>
            </a:r>
            <a:r>
              <a:rPr sz="2400" spc="0" dirty="0">
                <a:latin typeface="Tahoma"/>
                <a:cs typeface="Tahoma"/>
              </a:rPr>
              <a:t>at </a:t>
            </a:r>
            <a:r>
              <a:rPr sz="2400" spc="-50" dirty="0">
                <a:latin typeface="Tahoma"/>
                <a:cs typeface="Tahoma"/>
              </a:rPr>
              <a:t>v</a:t>
            </a:r>
            <a:r>
              <a:rPr sz="2400" spc="0" dirty="0">
                <a:latin typeface="Tahoma"/>
                <a:cs typeface="Tahoma"/>
              </a:rPr>
              <a:t>ari</a:t>
            </a:r>
            <a:r>
              <a:rPr sz="2400" spc="4" dirty="0">
                <a:latin typeface="Tahoma"/>
                <a:cs typeface="Tahoma"/>
              </a:rPr>
              <a:t>o</a:t>
            </a:r>
            <a:r>
              <a:rPr sz="2400" spc="0" dirty="0">
                <a:latin typeface="Tahoma"/>
                <a:cs typeface="Tahoma"/>
              </a:rPr>
              <a:t>us po</a:t>
            </a:r>
            <a:r>
              <a:rPr sz="2400" spc="4" dirty="0">
                <a:latin typeface="Tahoma"/>
                <a:cs typeface="Tahoma"/>
              </a:rPr>
              <a:t>i</a:t>
            </a:r>
            <a:r>
              <a:rPr sz="2400" spc="0" dirty="0">
                <a:latin typeface="Tahoma"/>
                <a:cs typeface="Tahoma"/>
              </a:rPr>
              <a:t>nts</a:t>
            </a:r>
            <a:endParaRPr sz="2400">
              <a:latin typeface="Tahoma"/>
              <a:cs typeface="Tahoma"/>
            </a:endParaRPr>
          </a:p>
          <a:p>
            <a:pPr marL="12700" marR="1530478">
              <a:lnSpc>
                <a:spcPts val="3460"/>
              </a:lnSpc>
              <a:spcBef>
                <a:spcPts val="233"/>
              </a:spcBef>
            </a:pPr>
            <a:r>
              <a:rPr sz="2400" spc="-19" dirty="0">
                <a:latin typeface="Tahoma"/>
                <a:cs typeface="Tahoma"/>
              </a:rPr>
              <a:t>f</a:t>
            </a:r>
            <a:r>
              <a:rPr sz="2400" spc="0" dirty="0">
                <a:latin typeface="Tahoma"/>
                <a:cs typeface="Tahoma"/>
              </a:rPr>
              <a:t>uel/air mixtu</a:t>
            </a:r>
            <a:r>
              <a:rPr sz="2400" spc="-4" dirty="0">
                <a:latin typeface="Tahoma"/>
                <a:cs typeface="Tahoma"/>
              </a:rPr>
              <a:t>r</a:t>
            </a:r>
            <a:r>
              <a:rPr sz="2400" spc="0" dirty="0">
                <a:latin typeface="Tahoma"/>
                <a:cs typeface="Tahoma"/>
              </a:rPr>
              <a:t>e lu</a:t>
            </a:r>
            <a:r>
              <a:rPr sz="2400" spc="9" dirty="0">
                <a:latin typeface="Tahoma"/>
                <a:cs typeface="Tahoma"/>
              </a:rPr>
              <a:t>b</a:t>
            </a:r>
            <a:r>
              <a:rPr sz="2400" spc="0" dirty="0">
                <a:latin typeface="Tahoma"/>
                <a:cs typeface="Tahoma"/>
              </a:rPr>
              <a:t>ricant</a:t>
            </a:r>
            <a:r>
              <a:rPr sz="2400" spc="-14" dirty="0">
                <a:latin typeface="Tahoma"/>
                <a:cs typeface="Tahoma"/>
              </a:rPr>
              <a:t> </a:t>
            </a:r>
            <a:r>
              <a:rPr sz="2400" spc="0" dirty="0">
                <a:latin typeface="Tahoma"/>
                <a:cs typeface="Tahoma"/>
              </a:rPr>
              <a:t>v</a:t>
            </a:r>
            <a:r>
              <a:rPr sz="2400" spc="4" dirty="0">
                <a:latin typeface="Tahoma"/>
                <a:cs typeface="Tahoma"/>
              </a:rPr>
              <a:t>i</a:t>
            </a:r>
            <a:r>
              <a:rPr sz="2400" spc="0" dirty="0">
                <a:latin typeface="Tahoma"/>
                <a:cs typeface="Tahoma"/>
              </a:rPr>
              <a:t>scosi</a:t>
            </a:r>
            <a:r>
              <a:rPr sz="2400" spc="-25" dirty="0">
                <a:latin typeface="Tahoma"/>
                <a:cs typeface="Tahoma"/>
              </a:rPr>
              <a:t>t</a:t>
            </a:r>
            <a:r>
              <a:rPr sz="2400" spc="-209" dirty="0">
                <a:latin typeface="Tahoma"/>
                <a:cs typeface="Tahoma"/>
              </a:rPr>
              <a:t>y</a:t>
            </a:r>
            <a:r>
              <a:rPr sz="2400" spc="0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87905" y="4328724"/>
            <a:ext cx="24023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sz="2800" spc="0" dirty="0">
                <a:latin typeface="Tahoma"/>
                <a:cs typeface="Tahoma"/>
              </a:rPr>
              <a:t>•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30805" y="4328724"/>
            <a:ext cx="3652960" cy="12339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4383">
              <a:lnSpc>
                <a:spcPts val="2995"/>
              </a:lnSpc>
              <a:spcBef>
                <a:spcPts val="149"/>
              </a:spcBef>
            </a:pPr>
            <a:r>
              <a:rPr sz="2800" spc="0" dirty="0">
                <a:latin typeface="Tahoma"/>
                <a:cs typeface="Tahoma"/>
              </a:rPr>
              <a:t>Maj</a:t>
            </a:r>
            <a:r>
              <a:rPr sz="2800" spc="9" dirty="0">
                <a:latin typeface="Tahoma"/>
                <a:cs typeface="Tahoma"/>
              </a:rPr>
              <a:t>o</a:t>
            </a:r>
            <a:r>
              <a:rPr sz="2800" spc="0" dirty="0">
                <a:latin typeface="Tahoma"/>
                <a:cs typeface="Tahoma"/>
              </a:rPr>
              <a:t>r c</a:t>
            </a:r>
            <a:r>
              <a:rPr sz="2800" spc="9" dirty="0">
                <a:latin typeface="Tahoma"/>
                <a:cs typeface="Tahoma"/>
              </a:rPr>
              <a:t>o</a:t>
            </a:r>
            <a:r>
              <a:rPr sz="2800" spc="0" dirty="0">
                <a:latin typeface="Tahoma"/>
                <a:cs typeface="Tahoma"/>
              </a:rPr>
              <a:t>mpanies</a:t>
            </a:r>
            <a:r>
              <a:rPr sz="2800" spc="-110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h</a:t>
            </a:r>
            <a:r>
              <a:rPr sz="2800" spc="-25" dirty="0">
                <a:latin typeface="Tahoma"/>
                <a:cs typeface="Tahoma"/>
              </a:rPr>
              <a:t>av</a:t>
            </a:r>
            <a:r>
              <a:rPr sz="2800" spc="0" dirty="0">
                <a:latin typeface="Tahoma"/>
                <a:cs typeface="Tahoma"/>
              </a:rPr>
              <a:t>e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ts val="3360"/>
              </a:lnSpc>
              <a:spcBef>
                <a:spcPts val="18"/>
              </a:spcBef>
            </a:pPr>
            <a:r>
              <a:rPr sz="4200" spc="0" baseline="-1972" dirty="0">
                <a:latin typeface="Tahoma"/>
                <a:cs typeface="Tahoma"/>
              </a:rPr>
              <a:t>to dynamically</a:t>
            </a:r>
            <a:r>
              <a:rPr sz="4200" spc="-98" baseline="-1972" dirty="0">
                <a:latin typeface="Tahoma"/>
                <a:cs typeface="Tahoma"/>
              </a:rPr>
              <a:t> </a:t>
            </a:r>
            <a:r>
              <a:rPr sz="4200" spc="0" baseline="-1972" dirty="0">
                <a:latin typeface="Tahoma"/>
                <a:cs typeface="Tahoma"/>
              </a:rPr>
              <a:t>tune</a:t>
            </a:r>
            <a:r>
              <a:rPr sz="4200" spc="-55" baseline="-1972" dirty="0">
                <a:latin typeface="Tahoma"/>
                <a:cs typeface="Tahoma"/>
              </a:rPr>
              <a:t> </a:t>
            </a:r>
            <a:r>
              <a:rPr sz="4200" spc="0" baseline="-1972" dirty="0">
                <a:latin typeface="Tahoma"/>
                <a:cs typeface="Tahoma"/>
              </a:rPr>
              <a:t>an</a:t>
            </a:r>
            <a:endParaRPr sz="2800">
              <a:latin typeface="Tahoma"/>
              <a:cs typeface="Tahoma"/>
            </a:endParaRPr>
          </a:p>
          <a:p>
            <a:pPr marL="12700" marR="64383">
              <a:lnSpc>
                <a:spcPts val="3360"/>
              </a:lnSpc>
            </a:pPr>
            <a:r>
              <a:rPr sz="4200" spc="0" baseline="-1972" dirty="0">
                <a:latin typeface="Tahoma"/>
                <a:cs typeface="Tahoma"/>
              </a:rPr>
              <a:t>current se</a:t>
            </a:r>
            <a:r>
              <a:rPr sz="4200" spc="-25" baseline="-1972" dirty="0">
                <a:latin typeface="Tahoma"/>
                <a:cs typeface="Tahoma"/>
              </a:rPr>
              <a:t>t</a:t>
            </a:r>
            <a:r>
              <a:rPr sz="4200" spc="0" baseline="-1972" dirty="0">
                <a:latin typeface="Tahoma"/>
                <a:cs typeface="Tahoma"/>
              </a:rPr>
              <a:t>tings.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57714" y="4328724"/>
            <a:ext cx="3440197" cy="807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sz="2800" spc="0" dirty="0">
                <a:latin typeface="Tahoma"/>
                <a:cs typeface="Tahoma"/>
              </a:rPr>
              <a:t>used</a:t>
            </a:r>
            <a:r>
              <a:rPr sz="2800" spc="-58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neu</a:t>
            </a:r>
            <a:r>
              <a:rPr sz="2800" spc="-39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al</a:t>
            </a:r>
            <a:r>
              <a:rPr sz="2800" spc="-41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net</a:t>
            </a:r>
            <a:r>
              <a:rPr sz="2800" spc="4" dirty="0">
                <a:latin typeface="Tahoma"/>
                <a:cs typeface="Tahoma"/>
              </a:rPr>
              <a:t>w</a:t>
            </a:r>
            <a:r>
              <a:rPr sz="2800" spc="0" dirty="0">
                <a:latin typeface="Tahoma"/>
                <a:cs typeface="Tahoma"/>
              </a:rPr>
              <a:t>orks</a:t>
            </a:r>
            <a:endParaRPr sz="2800">
              <a:latin typeface="Tahoma"/>
              <a:cs typeface="Tahoma"/>
            </a:endParaRPr>
          </a:p>
          <a:p>
            <a:pPr marL="62057" marR="10322">
              <a:lnSpc>
                <a:spcPts val="3360"/>
              </a:lnSpc>
              <a:spcBef>
                <a:spcPts val="18"/>
              </a:spcBef>
            </a:pPr>
            <a:r>
              <a:rPr sz="4200" spc="0" baseline="-1972" dirty="0">
                <a:latin typeface="Tahoma"/>
                <a:cs typeface="Tahoma"/>
              </a:rPr>
              <a:t>engine</a:t>
            </a:r>
            <a:r>
              <a:rPr sz="4200" spc="-62" baseline="-1972" dirty="0">
                <a:latin typeface="Tahoma"/>
                <a:cs typeface="Tahoma"/>
              </a:rPr>
              <a:t> </a:t>
            </a:r>
            <a:r>
              <a:rPr sz="4200" spc="0" baseline="-1972" dirty="0">
                <a:latin typeface="Tahoma"/>
                <a:cs typeface="Tahoma"/>
              </a:rPr>
              <a:t>de</a:t>
            </a:r>
            <a:r>
              <a:rPr sz="4200" spc="4" baseline="-1972" dirty="0">
                <a:latin typeface="Tahoma"/>
                <a:cs typeface="Tahoma"/>
              </a:rPr>
              <a:t>p</a:t>
            </a:r>
            <a:r>
              <a:rPr sz="4200" spc="0" baseline="-1972" dirty="0">
                <a:latin typeface="Tahoma"/>
                <a:cs typeface="Tahoma"/>
              </a:rPr>
              <a:t>ending</a:t>
            </a:r>
            <a:r>
              <a:rPr sz="4200" spc="-108" baseline="-1972" dirty="0">
                <a:latin typeface="Tahoma"/>
                <a:cs typeface="Tahoma"/>
              </a:rPr>
              <a:t> </a:t>
            </a:r>
            <a:r>
              <a:rPr sz="4200" spc="0" baseline="-1972" dirty="0">
                <a:latin typeface="Tahoma"/>
                <a:cs typeface="Tahoma"/>
              </a:rPr>
              <a:t>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87333" y="6540226"/>
            <a:ext cx="24721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5"/>
              </a:lnSpc>
              <a:spcBef>
                <a:spcPts val="77"/>
              </a:spcBef>
            </a:pPr>
            <a:r>
              <a:rPr sz="1400" spc="0" dirty="0">
                <a:latin typeface="Tahoma"/>
                <a:cs typeface="Tahoma"/>
              </a:rPr>
              <a:t>39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17444" y="1279855"/>
            <a:ext cx="47700" cy="242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8665145" y="1279855"/>
            <a:ext cx="45248" cy="242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8710393" y="1279855"/>
            <a:ext cx="41359" cy="242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8751752" y="1279855"/>
            <a:ext cx="42883" cy="242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8794636" y="1279855"/>
            <a:ext cx="121534" cy="242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8916171" y="1279855"/>
            <a:ext cx="62324" cy="242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8617444" y="1522006"/>
            <a:ext cx="47700" cy="149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8665145" y="1522006"/>
            <a:ext cx="313350" cy="1493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8486332" y="1233462"/>
            <a:ext cx="591356" cy="34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9077689" y="1233462"/>
            <a:ext cx="382677" cy="3450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887730" y="1550670"/>
            <a:ext cx="10445750" cy="14350"/>
          </a:xfrm>
          <a:custGeom>
            <a:avLst/>
            <a:gdLst/>
            <a:ahLst/>
            <a:cxnLst/>
            <a:rect l="l" t="t" r="r" b="b"/>
            <a:pathLst>
              <a:path w="10445750" h="14350">
                <a:moveTo>
                  <a:pt x="0" y="14350"/>
                </a:moveTo>
                <a:lnTo>
                  <a:pt x="10445750" y="0"/>
                </a:lnTo>
              </a:path>
            </a:pathLst>
          </a:custGeom>
          <a:ln w="19049">
            <a:solidFill>
              <a:srgbClr val="9FC5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6940" y="749579"/>
            <a:ext cx="569180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Representation</a:t>
            </a:r>
            <a:r>
              <a:rPr sz="6600" spc="-19" baseline="3103" dirty="0">
                <a:latin typeface="Calibri"/>
                <a:cs typeface="Calibri"/>
              </a:rPr>
              <a:t> </a:t>
            </a:r>
            <a:r>
              <a:rPr sz="6600" spc="0" baseline="3103" dirty="0">
                <a:latin typeface="Calibri"/>
                <a:cs typeface="Calibri"/>
              </a:rPr>
              <a:t>Learning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40" y="1882267"/>
            <a:ext cx="9100081" cy="11486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b="1" spc="0" baseline="2925" dirty="0">
                <a:solidFill>
                  <a:srgbClr val="3C85C5"/>
                </a:solidFill>
                <a:latin typeface="Calibri"/>
                <a:cs typeface="Calibri"/>
              </a:rPr>
              <a:t>Represe</a:t>
            </a:r>
            <a:r>
              <a:rPr sz="4200" b="1" spc="-9" baseline="2925" dirty="0">
                <a:solidFill>
                  <a:srgbClr val="3C85C5"/>
                </a:solidFill>
                <a:latin typeface="Calibri"/>
                <a:cs typeface="Calibri"/>
              </a:rPr>
              <a:t>n</a:t>
            </a:r>
            <a:r>
              <a:rPr sz="4200" b="1" spc="0" baseline="2925" dirty="0">
                <a:solidFill>
                  <a:srgbClr val="3C85C5"/>
                </a:solidFill>
                <a:latin typeface="Calibri"/>
                <a:cs typeface="Calibri"/>
              </a:rPr>
              <a:t>tation</a:t>
            </a:r>
            <a:r>
              <a:rPr sz="4200" b="1" spc="-64" baseline="2925" dirty="0">
                <a:solidFill>
                  <a:srgbClr val="3C85C5"/>
                </a:solidFill>
                <a:latin typeface="Calibri"/>
                <a:cs typeface="Calibri"/>
              </a:rPr>
              <a:t> </a:t>
            </a:r>
            <a:r>
              <a:rPr sz="4200" b="1" spc="0" baseline="2925" dirty="0">
                <a:solidFill>
                  <a:srgbClr val="3C85C5"/>
                </a:solidFill>
                <a:latin typeface="Calibri"/>
                <a:cs typeface="Calibri"/>
              </a:rPr>
              <a:t>Learnin</a:t>
            </a:r>
            <a:r>
              <a:rPr sz="4200" b="1" spc="4" baseline="2925" dirty="0">
                <a:solidFill>
                  <a:srgbClr val="3C85C5"/>
                </a:solidFill>
                <a:latin typeface="Calibri"/>
                <a:cs typeface="Calibri"/>
              </a:rPr>
              <a:t>g</a:t>
            </a:r>
            <a:r>
              <a:rPr sz="4200" spc="0" baseline="2925" dirty="0">
                <a:latin typeface="Calibri"/>
                <a:cs typeface="Calibri"/>
              </a:rPr>
              <a:t>:</a:t>
            </a:r>
            <a:r>
              <a:rPr sz="4200" spc="-6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al</a:t>
            </a:r>
            <a:r>
              <a:rPr sz="4200" spc="-4" baseline="2925" dirty="0">
                <a:latin typeface="Calibri"/>
                <a:cs typeface="Calibri"/>
              </a:rPr>
              <a:t>l</a:t>
            </a:r>
            <a:r>
              <a:rPr sz="4200" spc="0" baseline="2925" dirty="0">
                <a:latin typeface="Calibri"/>
                <a:cs typeface="Calibri"/>
              </a:rPr>
              <a:t>ows</a:t>
            </a:r>
            <a:r>
              <a:rPr sz="4200" spc="-66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</a:t>
            </a:r>
            <a:r>
              <a:rPr sz="4200" spc="-1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machine</a:t>
            </a:r>
            <a:r>
              <a:rPr sz="4200" spc="-9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to be</a:t>
            </a:r>
            <a:r>
              <a:rPr sz="4200" spc="-1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fed</a:t>
            </a:r>
            <a:r>
              <a:rPr sz="4200" spc="-3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with raw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ts val="3025"/>
              </a:lnSpc>
              <a:spcBef>
                <a:spcPts val="3"/>
              </a:spcBef>
            </a:pPr>
            <a:r>
              <a:rPr sz="4200" spc="0" baseline="2925" dirty="0">
                <a:latin typeface="Calibri"/>
                <a:cs typeface="Calibri"/>
              </a:rPr>
              <a:t>and</a:t>
            </a:r>
            <a:r>
              <a:rPr sz="4200" spc="-3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to</a:t>
            </a:r>
            <a:r>
              <a:rPr sz="4200" spc="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automatically</a:t>
            </a:r>
            <a:r>
              <a:rPr sz="4200" spc="-16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discover</a:t>
            </a:r>
            <a:r>
              <a:rPr sz="4200" spc="-7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rep</a:t>
            </a:r>
            <a:r>
              <a:rPr sz="4200" spc="-9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esentat</a:t>
            </a:r>
            <a:r>
              <a:rPr sz="4200" spc="-4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ons</a:t>
            </a:r>
            <a:r>
              <a:rPr sz="4200" spc="-150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nee</a:t>
            </a:r>
            <a:r>
              <a:rPr sz="4200" spc="-9" baseline="2925" dirty="0">
                <a:latin typeface="Calibri"/>
                <a:cs typeface="Calibri"/>
              </a:rPr>
              <a:t>d</a:t>
            </a:r>
            <a:r>
              <a:rPr sz="4200" spc="0" baseline="2925" dirty="0">
                <a:latin typeface="Calibri"/>
                <a:cs typeface="Calibri"/>
              </a:rPr>
              <a:t>ed</a:t>
            </a:r>
            <a:r>
              <a:rPr sz="4200" spc="-65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for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ts val="3025"/>
              </a:lnSpc>
            </a:pPr>
            <a:r>
              <a:rPr sz="4200" spc="0" baseline="2925" dirty="0">
                <a:latin typeface="Calibri"/>
                <a:cs typeface="Calibri"/>
              </a:rPr>
              <a:t>det</a:t>
            </a:r>
            <a:r>
              <a:rPr sz="4200" spc="-9" baseline="2925" dirty="0">
                <a:latin typeface="Calibri"/>
                <a:cs typeface="Calibri"/>
              </a:rPr>
              <a:t>e</a:t>
            </a:r>
            <a:r>
              <a:rPr sz="4200" spc="0" baseline="2925" dirty="0">
                <a:latin typeface="Calibri"/>
                <a:cs typeface="Calibri"/>
              </a:rPr>
              <a:t>ctio</a:t>
            </a:r>
            <a:r>
              <a:rPr sz="4200" spc="-9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/class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f</a:t>
            </a:r>
            <a:r>
              <a:rPr sz="4200" spc="-4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cation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18793" y="1882267"/>
            <a:ext cx="72434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3546855"/>
            <a:ext cx="8722312" cy="15507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b="1" spc="0" baseline="2925" dirty="0">
                <a:solidFill>
                  <a:srgbClr val="3C85C5"/>
                </a:solidFill>
                <a:latin typeface="Calibri"/>
                <a:cs typeface="Calibri"/>
              </a:rPr>
              <a:t>Deep</a:t>
            </a:r>
            <a:r>
              <a:rPr sz="4200" b="1" spc="-60" baseline="2925" dirty="0">
                <a:solidFill>
                  <a:srgbClr val="3C85C5"/>
                </a:solidFill>
                <a:latin typeface="Calibri"/>
                <a:cs typeface="Calibri"/>
              </a:rPr>
              <a:t> </a:t>
            </a:r>
            <a:r>
              <a:rPr sz="4200" b="1" spc="0" baseline="2925" dirty="0">
                <a:solidFill>
                  <a:srgbClr val="3C85C5"/>
                </a:solidFill>
                <a:latin typeface="Calibri"/>
                <a:cs typeface="Calibri"/>
              </a:rPr>
              <a:t>Learning:</a:t>
            </a:r>
            <a:r>
              <a:rPr sz="4200" b="1" spc="-72" baseline="2925" dirty="0">
                <a:solidFill>
                  <a:srgbClr val="3C85C5"/>
                </a:solidFill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rep</a:t>
            </a:r>
            <a:r>
              <a:rPr sz="4200" spc="-9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esentat</a:t>
            </a:r>
            <a:r>
              <a:rPr sz="4200" spc="-4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on</a:t>
            </a:r>
            <a:r>
              <a:rPr sz="4200" spc="-13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lear</a:t>
            </a:r>
            <a:r>
              <a:rPr sz="4200" spc="-9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i</a:t>
            </a:r>
            <a:r>
              <a:rPr sz="4200" spc="-9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g</a:t>
            </a:r>
            <a:r>
              <a:rPr sz="4200" spc="-6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with mu</a:t>
            </a:r>
            <a:r>
              <a:rPr sz="4200" spc="-14" baseline="2925" dirty="0">
                <a:latin typeface="Calibri"/>
                <a:cs typeface="Calibri"/>
              </a:rPr>
              <a:t>l</a:t>
            </a:r>
            <a:r>
              <a:rPr sz="4200" spc="0" baseline="2925" dirty="0">
                <a:latin typeface="Calibri"/>
                <a:cs typeface="Calibri"/>
              </a:rPr>
              <a:t>ti</a:t>
            </a:r>
            <a:r>
              <a:rPr sz="4200" spc="-9" baseline="2925" dirty="0">
                <a:latin typeface="Calibri"/>
                <a:cs typeface="Calibri"/>
              </a:rPr>
              <a:t>p</a:t>
            </a:r>
            <a:r>
              <a:rPr sz="4200" spc="0" baseline="2925" dirty="0">
                <a:latin typeface="Calibri"/>
                <a:cs typeface="Calibri"/>
              </a:rPr>
              <a:t>le</a:t>
            </a:r>
            <a:r>
              <a:rPr sz="4200" spc="-8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la</a:t>
            </a:r>
            <a:r>
              <a:rPr sz="4200" spc="-4" baseline="2925" dirty="0">
                <a:latin typeface="Calibri"/>
                <a:cs typeface="Calibri"/>
              </a:rPr>
              <a:t>y</a:t>
            </a:r>
            <a:r>
              <a:rPr sz="4200" spc="0" baseline="2925" dirty="0">
                <a:latin typeface="Calibri"/>
                <a:cs typeface="Calibri"/>
              </a:rPr>
              <a:t>ers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ts val="3025"/>
              </a:lnSpc>
              <a:spcBef>
                <a:spcPts val="3"/>
              </a:spcBef>
            </a:pPr>
            <a:r>
              <a:rPr sz="4200" spc="0" baseline="2925" dirty="0">
                <a:latin typeface="Calibri"/>
                <a:cs typeface="Calibri"/>
              </a:rPr>
              <a:t>re</a:t>
            </a:r>
            <a:r>
              <a:rPr sz="4200" spc="-9" baseline="2925" dirty="0">
                <a:latin typeface="Calibri"/>
                <a:cs typeface="Calibri"/>
              </a:rPr>
              <a:t>p</a:t>
            </a:r>
            <a:r>
              <a:rPr sz="4200" spc="0" baseline="2925" dirty="0">
                <a:latin typeface="Calibri"/>
                <a:cs typeface="Calibri"/>
              </a:rPr>
              <a:t>re</a:t>
            </a:r>
            <a:r>
              <a:rPr sz="4200" spc="-4" baseline="2925" dirty="0">
                <a:latin typeface="Calibri"/>
                <a:cs typeface="Calibri"/>
              </a:rPr>
              <a:t>s</a:t>
            </a:r>
            <a:r>
              <a:rPr sz="4200" spc="0" baseline="2925" dirty="0">
                <a:latin typeface="Calibri"/>
                <a:cs typeface="Calibri"/>
              </a:rPr>
              <a:t>entat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on</a:t>
            </a:r>
            <a:r>
              <a:rPr sz="4200" spc="2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(more than</a:t>
            </a:r>
            <a:r>
              <a:rPr sz="4200" spc="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3)</a:t>
            </a:r>
            <a:endParaRPr sz="2800">
              <a:latin typeface="Calibri"/>
              <a:cs typeface="Calibri"/>
            </a:endParaRPr>
          </a:p>
          <a:p>
            <a:pPr marL="470153" marR="53263">
              <a:lnSpc>
                <a:spcPct val="101725"/>
              </a:lnSpc>
              <a:spcBef>
                <a:spcPts val="3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r>
              <a:rPr sz="2400" spc="294" dirty="0">
                <a:latin typeface="Arial"/>
                <a:cs typeface="Arial"/>
              </a:rPr>
              <a:t> </a:t>
            </a:r>
            <a:r>
              <a:rPr sz="2400" spc="0" dirty="0">
                <a:latin typeface="Calibri"/>
                <a:cs typeface="Calibri"/>
              </a:rPr>
              <a:t>Transf</a:t>
            </a:r>
            <a:r>
              <a:rPr sz="2400" spc="-9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rm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into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higher, slightly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more</a:t>
            </a:r>
            <a:r>
              <a:rPr sz="2400" spc="-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abstra</a:t>
            </a:r>
            <a:r>
              <a:rPr sz="2400" spc="4" dirty="0">
                <a:latin typeface="Calibri"/>
                <a:cs typeface="Calibri"/>
              </a:rPr>
              <a:t>c</a:t>
            </a:r>
            <a:r>
              <a:rPr sz="2400" spc="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level</a:t>
            </a:r>
            <a:endParaRPr sz="2400">
              <a:latin typeface="Calibri"/>
              <a:cs typeface="Calibri"/>
            </a:endParaRPr>
          </a:p>
          <a:p>
            <a:pPr marL="470153" marR="53263">
              <a:lnSpc>
                <a:spcPct val="101725"/>
              </a:lnSpc>
              <a:spcBef>
                <a:spcPts val="165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r>
              <a:rPr sz="2400" spc="294" dirty="0">
                <a:latin typeface="Arial"/>
                <a:cs typeface="Arial"/>
              </a:rPr>
              <a:t> </a:t>
            </a:r>
            <a:r>
              <a:rPr sz="2400" spc="0" dirty="0">
                <a:latin typeface="Calibri"/>
                <a:cs typeface="Calibri"/>
              </a:rPr>
              <a:t>Very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complex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functions can</a:t>
            </a:r>
            <a:r>
              <a:rPr sz="2400" spc="-14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be l</a:t>
            </a:r>
            <a:r>
              <a:rPr sz="2400" spc="4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arn</a:t>
            </a:r>
            <a:r>
              <a:rPr sz="2400" spc="9" dirty="0">
                <a:latin typeface="Calibri"/>
                <a:cs typeface="Calibri"/>
              </a:rPr>
              <a:t>e</a:t>
            </a:r>
            <a:r>
              <a:rPr sz="2400" spc="0" dirty="0"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41086" y="3546855"/>
            <a:ext cx="37428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object 187"/>
          <p:cNvSpPr/>
          <p:nvPr/>
        </p:nvSpPr>
        <p:spPr>
          <a:xfrm>
            <a:off x="3872869" y="1560433"/>
            <a:ext cx="194231" cy="183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83945" y="1568152"/>
            <a:ext cx="345530" cy="183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438174" y="1568152"/>
            <a:ext cx="92626" cy="183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539213" y="1568152"/>
            <a:ext cx="193954" cy="1839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741591" y="1568152"/>
            <a:ext cx="193954" cy="1839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045284" y="1568152"/>
            <a:ext cx="143429" cy="1839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197147" y="1629324"/>
            <a:ext cx="101047" cy="1150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306609" y="1568083"/>
            <a:ext cx="67645" cy="1763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382656" y="1637043"/>
            <a:ext cx="143152" cy="1150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525878" y="1629390"/>
            <a:ext cx="109748" cy="1227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652393" y="1629390"/>
            <a:ext cx="92626" cy="1227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863251" y="1568153"/>
            <a:ext cx="126583" cy="1839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998177" y="1575803"/>
            <a:ext cx="126583" cy="17631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225857" y="1629324"/>
            <a:ext cx="219211" cy="1150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6453538" y="1629321"/>
            <a:ext cx="143429" cy="1686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613813" y="1568153"/>
            <a:ext cx="143429" cy="18396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858200" y="1629390"/>
            <a:ext cx="126583" cy="12272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001653" y="1629324"/>
            <a:ext cx="143429" cy="11507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254797" y="1568153"/>
            <a:ext cx="143152" cy="18396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398019" y="1568083"/>
            <a:ext cx="67645" cy="17631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474067" y="1629321"/>
            <a:ext cx="134730" cy="16865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617519" y="1568153"/>
            <a:ext cx="143152" cy="18396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760626" y="1637044"/>
            <a:ext cx="193954" cy="11507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7963072" y="1629390"/>
            <a:ext cx="126583" cy="12272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089587" y="1637040"/>
            <a:ext cx="143429" cy="16865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241451" y="1629390"/>
            <a:ext cx="92626" cy="12272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797084" y="2127671"/>
            <a:ext cx="5262343" cy="765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200400" y="1447800"/>
            <a:ext cx="6172200" cy="824484"/>
          </a:xfrm>
          <a:custGeom>
            <a:avLst/>
            <a:gdLst/>
            <a:ahLst/>
            <a:cxnLst/>
            <a:rect l="l" t="t" r="r" b="b"/>
            <a:pathLst>
              <a:path w="6172200" h="824484">
                <a:moveTo>
                  <a:pt x="0" y="824484"/>
                </a:moveTo>
                <a:lnTo>
                  <a:pt x="6172200" y="824484"/>
                </a:lnTo>
                <a:lnTo>
                  <a:pt x="6172200" y="0"/>
                </a:lnTo>
                <a:lnTo>
                  <a:pt x="0" y="0"/>
                </a:lnTo>
                <a:lnTo>
                  <a:pt x="0" y="824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572905" y="2671608"/>
            <a:ext cx="2175845" cy="147918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48938" y="5637308"/>
            <a:ext cx="1222629" cy="981062"/>
          </a:xfrm>
          <a:custGeom>
            <a:avLst/>
            <a:gdLst/>
            <a:ahLst/>
            <a:cxnLst/>
            <a:rect l="l" t="t" r="r" b="b"/>
            <a:pathLst>
              <a:path w="1222629" h="981062">
                <a:moveTo>
                  <a:pt x="0" y="981062"/>
                </a:moveTo>
                <a:lnTo>
                  <a:pt x="1222629" y="981062"/>
                </a:lnTo>
                <a:lnTo>
                  <a:pt x="1222629" y="0"/>
                </a:lnTo>
                <a:lnTo>
                  <a:pt x="0" y="0"/>
                </a:lnTo>
                <a:lnTo>
                  <a:pt x="0" y="98106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48938" y="5637308"/>
            <a:ext cx="1222629" cy="981062"/>
          </a:xfrm>
          <a:custGeom>
            <a:avLst/>
            <a:gdLst/>
            <a:ahLst/>
            <a:cxnLst/>
            <a:rect l="l" t="t" r="r" b="b"/>
            <a:pathLst>
              <a:path w="1222629" h="981062">
                <a:moveTo>
                  <a:pt x="0" y="981062"/>
                </a:moveTo>
                <a:lnTo>
                  <a:pt x="0" y="0"/>
                </a:lnTo>
                <a:lnTo>
                  <a:pt x="1222629" y="0"/>
                </a:lnTo>
                <a:lnTo>
                  <a:pt x="1222629" y="981062"/>
                </a:lnTo>
                <a:lnTo>
                  <a:pt x="0" y="981062"/>
                </a:lnTo>
                <a:close/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19362" y="5632337"/>
            <a:ext cx="1152871" cy="987135"/>
          </a:xfrm>
          <a:custGeom>
            <a:avLst/>
            <a:gdLst/>
            <a:ahLst/>
            <a:cxnLst/>
            <a:rect l="l" t="t" r="r" b="b"/>
            <a:pathLst>
              <a:path w="1152871" h="987135">
                <a:moveTo>
                  <a:pt x="0" y="952722"/>
                </a:moveTo>
                <a:lnTo>
                  <a:pt x="0" y="962582"/>
                </a:lnTo>
                <a:lnTo>
                  <a:pt x="1703" y="971214"/>
                </a:lnTo>
                <a:lnTo>
                  <a:pt x="5358" y="978429"/>
                </a:lnTo>
                <a:lnTo>
                  <a:pt x="7719" y="981291"/>
                </a:lnTo>
                <a:lnTo>
                  <a:pt x="16603" y="985488"/>
                </a:lnTo>
                <a:lnTo>
                  <a:pt x="29123" y="987135"/>
                </a:lnTo>
                <a:lnTo>
                  <a:pt x="43571" y="986743"/>
                </a:lnTo>
                <a:lnTo>
                  <a:pt x="58243" y="984822"/>
                </a:lnTo>
                <a:lnTo>
                  <a:pt x="71430" y="981880"/>
                </a:lnTo>
                <a:lnTo>
                  <a:pt x="81428" y="978429"/>
                </a:lnTo>
                <a:lnTo>
                  <a:pt x="96785" y="979742"/>
                </a:lnTo>
                <a:lnTo>
                  <a:pt x="107556" y="983703"/>
                </a:lnTo>
                <a:lnTo>
                  <a:pt x="115107" y="986033"/>
                </a:lnTo>
                <a:lnTo>
                  <a:pt x="282318" y="985978"/>
                </a:lnTo>
                <a:lnTo>
                  <a:pt x="308064" y="985820"/>
                </a:lnTo>
                <a:lnTo>
                  <a:pt x="335586" y="985571"/>
                </a:lnTo>
                <a:lnTo>
                  <a:pt x="364694" y="985242"/>
                </a:lnTo>
                <a:lnTo>
                  <a:pt x="395197" y="984845"/>
                </a:lnTo>
                <a:lnTo>
                  <a:pt x="426905" y="984390"/>
                </a:lnTo>
                <a:lnTo>
                  <a:pt x="459628" y="983890"/>
                </a:lnTo>
                <a:lnTo>
                  <a:pt x="493177" y="983356"/>
                </a:lnTo>
                <a:lnTo>
                  <a:pt x="527361" y="982799"/>
                </a:lnTo>
                <a:lnTo>
                  <a:pt x="561989" y="982231"/>
                </a:lnTo>
                <a:lnTo>
                  <a:pt x="596873" y="981662"/>
                </a:lnTo>
                <a:lnTo>
                  <a:pt x="631821" y="981105"/>
                </a:lnTo>
                <a:lnTo>
                  <a:pt x="666644" y="980571"/>
                </a:lnTo>
                <a:lnTo>
                  <a:pt x="701151" y="980071"/>
                </a:lnTo>
                <a:lnTo>
                  <a:pt x="735153" y="979617"/>
                </a:lnTo>
                <a:lnTo>
                  <a:pt x="768459" y="979220"/>
                </a:lnTo>
                <a:lnTo>
                  <a:pt x="800880" y="978891"/>
                </a:lnTo>
                <a:lnTo>
                  <a:pt x="832224" y="978642"/>
                </a:lnTo>
                <a:lnTo>
                  <a:pt x="862303" y="978484"/>
                </a:lnTo>
                <a:lnTo>
                  <a:pt x="890926" y="978429"/>
                </a:lnTo>
                <a:lnTo>
                  <a:pt x="916608" y="979566"/>
                </a:lnTo>
                <a:lnTo>
                  <a:pt x="940576" y="980679"/>
                </a:lnTo>
                <a:lnTo>
                  <a:pt x="962886" y="981748"/>
                </a:lnTo>
                <a:lnTo>
                  <a:pt x="983597" y="982747"/>
                </a:lnTo>
                <a:lnTo>
                  <a:pt x="1002765" y="983655"/>
                </a:lnTo>
                <a:lnTo>
                  <a:pt x="1020446" y="984448"/>
                </a:lnTo>
                <a:lnTo>
                  <a:pt x="1036698" y="985104"/>
                </a:lnTo>
                <a:lnTo>
                  <a:pt x="1051577" y="985600"/>
                </a:lnTo>
                <a:lnTo>
                  <a:pt x="1065141" y="985912"/>
                </a:lnTo>
                <a:lnTo>
                  <a:pt x="1077446" y="986019"/>
                </a:lnTo>
                <a:lnTo>
                  <a:pt x="1088549" y="985896"/>
                </a:lnTo>
                <a:lnTo>
                  <a:pt x="1098508" y="985521"/>
                </a:lnTo>
                <a:lnTo>
                  <a:pt x="1107379" y="984872"/>
                </a:lnTo>
                <a:lnTo>
                  <a:pt x="1115219" y="983925"/>
                </a:lnTo>
                <a:lnTo>
                  <a:pt x="1122084" y="982657"/>
                </a:lnTo>
                <a:lnTo>
                  <a:pt x="1128033" y="981046"/>
                </a:lnTo>
                <a:lnTo>
                  <a:pt x="1133121" y="979069"/>
                </a:lnTo>
                <a:lnTo>
                  <a:pt x="1137406" y="976702"/>
                </a:lnTo>
                <a:lnTo>
                  <a:pt x="1143794" y="970709"/>
                </a:lnTo>
                <a:lnTo>
                  <a:pt x="1148410" y="966831"/>
                </a:lnTo>
                <a:lnTo>
                  <a:pt x="1151889" y="960251"/>
                </a:lnTo>
                <a:lnTo>
                  <a:pt x="1152871" y="952142"/>
                </a:lnTo>
                <a:lnTo>
                  <a:pt x="1151683" y="942763"/>
                </a:lnTo>
                <a:lnTo>
                  <a:pt x="1148653" y="932374"/>
                </a:lnTo>
                <a:lnTo>
                  <a:pt x="1144109" y="921232"/>
                </a:lnTo>
                <a:lnTo>
                  <a:pt x="1138379" y="909599"/>
                </a:lnTo>
                <a:lnTo>
                  <a:pt x="1131790" y="897733"/>
                </a:lnTo>
                <a:lnTo>
                  <a:pt x="1124670" y="885893"/>
                </a:lnTo>
                <a:lnTo>
                  <a:pt x="1117347" y="874338"/>
                </a:lnTo>
                <a:lnTo>
                  <a:pt x="1110149" y="863328"/>
                </a:lnTo>
                <a:lnTo>
                  <a:pt x="1109528" y="861649"/>
                </a:lnTo>
                <a:lnTo>
                  <a:pt x="1103644" y="847176"/>
                </a:lnTo>
                <a:lnTo>
                  <a:pt x="1097293" y="833744"/>
                </a:lnTo>
                <a:lnTo>
                  <a:pt x="1090611" y="821291"/>
                </a:lnTo>
                <a:lnTo>
                  <a:pt x="1083735" y="809759"/>
                </a:lnTo>
                <a:lnTo>
                  <a:pt x="1076798" y="799085"/>
                </a:lnTo>
                <a:lnTo>
                  <a:pt x="1069936" y="789212"/>
                </a:lnTo>
                <a:lnTo>
                  <a:pt x="1063285" y="780076"/>
                </a:lnTo>
                <a:lnTo>
                  <a:pt x="1056979" y="771620"/>
                </a:lnTo>
                <a:lnTo>
                  <a:pt x="1051155" y="763782"/>
                </a:lnTo>
                <a:lnTo>
                  <a:pt x="1047491" y="757320"/>
                </a:lnTo>
                <a:lnTo>
                  <a:pt x="1040976" y="746617"/>
                </a:lnTo>
                <a:lnTo>
                  <a:pt x="1034034" y="735905"/>
                </a:lnTo>
                <a:lnTo>
                  <a:pt x="1026822" y="725188"/>
                </a:lnTo>
                <a:lnTo>
                  <a:pt x="1019500" y="714472"/>
                </a:lnTo>
                <a:lnTo>
                  <a:pt x="1012226" y="703762"/>
                </a:lnTo>
                <a:lnTo>
                  <a:pt x="1005159" y="693064"/>
                </a:lnTo>
                <a:lnTo>
                  <a:pt x="998456" y="682383"/>
                </a:lnTo>
                <a:lnTo>
                  <a:pt x="992276" y="671724"/>
                </a:lnTo>
                <a:lnTo>
                  <a:pt x="984139" y="661623"/>
                </a:lnTo>
                <a:lnTo>
                  <a:pt x="976406" y="651393"/>
                </a:lnTo>
                <a:lnTo>
                  <a:pt x="969040" y="641163"/>
                </a:lnTo>
                <a:lnTo>
                  <a:pt x="961902" y="630933"/>
                </a:lnTo>
                <a:lnTo>
                  <a:pt x="954847" y="620703"/>
                </a:lnTo>
                <a:lnTo>
                  <a:pt x="947736" y="610472"/>
                </a:lnTo>
                <a:lnTo>
                  <a:pt x="940426" y="600242"/>
                </a:lnTo>
                <a:lnTo>
                  <a:pt x="932774" y="590012"/>
                </a:lnTo>
                <a:lnTo>
                  <a:pt x="924640" y="579782"/>
                </a:lnTo>
                <a:lnTo>
                  <a:pt x="923977" y="578292"/>
                </a:lnTo>
                <a:lnTo>
                  <a:pt x="918080" y="566037"/>
                </a:lnTo>
                <a:lnTo>
                  <a:pt x="911728" y="554268"/>
                </a:lnTo>
                <a:lnTo>
                  <a:pt x="905053" y="542921"/>
                </a:lnTo>
                <a:lnTo>
                  <a:pt x="898187" y="531931"/>
                </a:lnTo>
                <a:lnTo>
                  <a:pt x="891264" y="521236"/>
                </a:lnTo>
                <a:lnTo>
                  <a:pt x="884417" y="510771"/>
                </a:lnTo>
                <a:lnTo>
                  <a:pt x="877778" y="500473"/>
                </a:lnTo>
                <a:lnTo>
                  <a:pt x="871481" y="490277"/>
                </a:lnTo>
                <a:lnTo>
                  <a:pt x="865658" y="480121"/>
                </a:lnTo>
                <a:lnTo>
                  <a:pt x="862131" y="473709"/>
                </a:lnTo>
                <a:lnTo>
                  <a:pt x="856204" y="463017"/>
                </a:lnTo>
                <a:lnTo>
                  <a:pt x="850150" y="452326"/>
                </a:lnTo>
                <a:lnTo>
                  <a:pt x="843890" y="441635"/>
                </a:lnTo>
                <a:lnTo>
                  <a:pt x="837345" y="430944"/>
                </a:lnTo>
                <a:lnTo>
                  <a:pt x="830433" y="420252"/>
                </a:lnTo>
                <a:lnTo>
                  <a:pt x="823077" y="409561"/>
                </a:lnTo>
                <a:lnTo>
                  <a:pt x="815196" y="398870"/>
                </a:lnTo>
                <a:lnTo>
                  <a:pt x="806710" y="388178"/>
                </a:lnTo>
                <a:lnTo>
                  <a:pt x="805074" y="385260"/>
                </a:lnTo>
                <a:lnTo>
                  <a:pt x="798876" y="374168"/>
                </a:lnTo>
                <a:lnTo>
                  <a:pt x="792699" y="363067"/>
                </a:lnTo>
                <a:lnTo>
                  <a:pt x="786541" y="351959"/>
                </a:lnTo>
                <a:lnTo>
                  <a:pt x="780397" y="340845"/>
                </a:lnTo>
                <a:lnTo>
                  <a:pt x="774265" y="329726"/>
                </a:lnTo>
                <a:lnTo>
                  <a:pt x="768142" y="318603"/>
                </a:lnTo>
                <a:lnTo>
                  <a:pt x="762024" y="307478"/>
                </a:lnTo>
                <a:lnTo>
                  <a:pt x="755908" y="296351"/>
                </a:lnTo>
                <a:lnTo>
                  <a:pt x="755758" y="296122"/>
                </a:lnTo>
                <a:lnTo>
                  <a:pt x="749086" y="285645"/>
                </a:lnTo>
                <a:lnTo>
                  <a:pt x="742754" y="275138"/>
                </a:lnTo>
                <a:lnTo>
                  <a:pt x="736684" y="264569"/>
                </a:lnTo>
                <a:lnTo>
                  <a:pt x="730802" y="253902"/>
                </a:lnTo>
                <a:lnTo>
                  <a:pt x="725032" y="243103"/>
                </a:lnTo>
                <a:lnTo>
                  <a:pt x="719299" y="232140"/>
                </a:lnTo>
                <a:lnTo>
                  <a:pt x="713527" y="220976"/>
                </a:lnTo>
                <a:lnTo>
                  <a:pt x="707642" y="209579"/>
                </a:lnTo>
                <a:lnTo>
                  <a:pt x="701567" y="197915"/>
                </a:lnTo>
                <a:lnTo>
                  <a:pt x="695228" y="185949"/>
                </a:lnTo>
                <a:lnTo>
                  <a:pt x="688548" y="173647"/>
                </a:lnTo>
                <a:lnTo>
                  <a:pt x="687324" y="170332"/>
                </a:lnTo>
                <a:lnTo>
                  <a:pt x="682558" y="157861"/>
                </a:lnTo>
                <a:lnTo>
                  <a:pt x="677484" y="145192"/>
                </a:lnTo>
                <a:lnTo>
                  <a:pt x="672172" y="132452"/>
                </a:lnTo>
                <a:lnTo>
                  <a:pt x="666694" y="119768"/>
                </a:lnTo>
                <a:lnTo>
                  <a:pt x="661120" y="107268"/>
                </a:lnTo>
                <a:lnTo>
                  <a:pt x="655519" y="95077"/>
                </a:lnTo>
                <a:lnTo>
                  <a:pt x="649964" y="83324"/>
                </a:lnTo>
                <a:lnTo>
                  <a:pt x="644524" y="72135"/>
                </a:lnTo>
                <a:lnTo>
                  <a:pt x="639270" y="61637"/>
                </a:lnTo>
                <a:lnTo>
                  <a:pt x="634272" y="51957"/>
                </a:lnTo>
                <a:lnTo>
                  <a:pt x="629600" y="43222"/>
                </a:lnTo>
                <a:lnTo>
                  <a:pt x="620227" y="27399"/>
                </a:lnTo>
                <a:lnTo>
                  <a:pt x="611682" y="16480"/>
                </a:lnTo>
                <a:lnTo>
                  <a:pt x="602716" y="9594"/>
                </a:lnTo>
                <a:lnTo>
                  <a:pt x="592147" y="6004"/>
                </a:lnTo>
                <a:lnTo>
                  <a:pt x="578799" y="4971"/>
                </a:lnTo>
                <a:lnTo>
                  <a:pt x="577322" y="4540"/>
                </a:lnTo>
                <a:lnTo>
                  <a:pt x="567106" y="2216"/>
                </a:lnTo>
                <a:lnTo>
                  <a:pt x="555694" y="674"/>
                </a:lnTo>
                <a:lnTo>
                  <a:pt x="543365" y="0"/>
                </a:lnTo>
                <a:lnTo>
                  <a:pt x="530398" y="276"/>
                </a:lnTo>
                <a:lnTo>
                  <a:pt x="517073" y="1588"/>
                </a:lnTo>
                <a:lnTo>
                  <a:pt x="503670" y="4019"/>
                </a:lnTo>
                <a:lnTo>
                  <a:pt x="490469" y="7653"/>
                </a:lnTo>
                <a:lnTo>
                  <a:pt x="477748" y="12575"/>
                </a:lnTo>
                <a:lnTo>
                  <a:pt x="463181" y="20461"/>
                </a:lnTo>
                <a:lnTo>
                  <a:pt x="453411" y="27250"/>
                </a:lnTo>
                <a:lnTo>
                  <a:pt x="444061" y="34951"/>
                </a:lnTo>
                <a:lnTo>
                  <a:pt x="435069" y="43506"/>
                </a:lnTo>
                <a:lnTo>
                  <a:pt x="426371" y="52857"/>
                </a:lnTo>
                <a:lnTo>
                  <a:pt x="417904" y="62943"/>
                </a:lnTo>
                <a:lnTo>
                  <a:pt x="409607" y="73706"/>
                </a:lnTo>
                <a:lnTo>
                  <a:pt x="401415" y="85088"/>
                </a:lnTo>
                <a:lnTo>
                  <a:pt x="393267" y="97028"/>
                </a:lnTo>
                <a:lnTo>
                  <a:pt x="386717" y="105132"/>
                </a:lnTo>
                <a:lnTo>
                  <a:pt x="379023" y="115010"/>
                </a:lnTo>
                <a:lnTo>
                  <a:pt x="371330" y="125180"/>
                </a:lnTo>
                <a:lnTo>
                  <a:pt x="363637" y="135549"/>
                </a:lnTo>
                <a:lnTo>
                  <a:pt x="355944" y="146020"/>
                </a:lnTo>
                <a:lnTo>
                  <a:pt x="348252" y="156499"/>
                </a:lnTo>
                <a:lnTo>
                  <a:pt x="340560" y="166889"/>
                </a:lnTo>
                <a:lnTo>
                  <a:pt x="332868" y="177095"/>
                </a:lnTo>
                <a:lnTo>
                  <a:pt x="325176" y="187022"/>
                </a:lnTo>
                <a:lnTo>
                  <a:pt x="317485" y="196574"/>
                </a:lnTo>
                <a:lnTo>
                  <a:pt x="316579" y="198631"/>
                </a:lnTo>
                <a:lnTo>
                  <a:pt x="311603" y="209905"/>
                </a:lnTo>
                <a:lnTo>
                  <a:pt x="306570" y="221187"/>
                </a:lnTo>
                <a:lnTo>
                  <a:pt x="301433" y="232474"/>
                </a:lnTo>
                <a:lnTo>
                  <a:pt x="296144" y="243769"/>
                </a:lnTo>
                <a:lnTo>
                  <a:pt x="290655" y="255070"/>
                </a:lnTo>
                <a:lnTo>
                  <a:pt x="284918" y="266377"/>
                </a:lnTo>
                <a:lnTo>
                  <a:pt x="278885" y="277692"/>
                </a:lnTo>
                <a:lnTo>
                  <a:pt x="272510" y="289013"/>
                </a:lnTo>
                <a:lnTo>
                  <a:pt x="265743" y="300341"/>
                </a:lnTo>
                <a:lnTo>
                  <a:pt x="258537" y="311675"/>
                </a:lnTo>
                <a:lnTo>
                  <a:pt x="258171" y="312505"/>
                </a:lnTo>
                <a:lnTo>
                  <a:pt x="253787" y="322352"/>
                </a:lnTo>
                <a:lnTo>
                  <a:pt x="249079" y="332743"/>
                </a:lnTo>
                <a:lnTo>
                  <a:pt x="244078" y="343601"/>
                </a:lnTo>
                <a:lnTo>
                  <a:pt x="238814" y="354848"/>
                </a:lnTo>
                <a:lnTo>
                  <a:pt x="233318" y="366406"/>
                </a:lnTo>
                <a:lnTo>
                  <a:pt x="227619" y="378197"/>
                </a:lnTo>
                <a:lnTo>
                  <a:pt x="221749" y="390143"/>
                </a:lnTo>
                <a:lnTo>
                  <a:pt x="215738" y="402166"/>
                </a:lnTo>
                <a:lnTo>
                  <a:pt x="209616" y="414189"/>
                </a:lnTo>
                <a:lnTo>
                  <a:pt x="203414" y="426133"/>
                </a:lnTo>
                <a:lnTo>
                  <a:pt x="197161" y="437920"/>
                </a:lnTo>
                <a:lnTo>
                  <a:pt x="190889" y="449473"/>
                </a:lnTo>
                <a:lnTo>
                  <a:pt x="187276" y="459000"/>
                </a:lnTo>
                <a:lnTo>
                  <a:pt x="182579" y="470658"/>
                </a:lnTo>
                <a:lnTo>
                  <a:pt x="177632" y="482328"/>
                </a:lnTo>
                <a:lnTo>
                  <a:pt x="172496" y="494006"/>
                </a:lnTo>
                <a:lnTo>
                  <a:pt x="167232" y="505691"/>
                </a:lnTo>
                <a:lnTo>
                  <a:pt x="161902" y="517380"/>
                </a:lnTo>
                <a:lnTo>
                  <a:pt x="156565" y="529073"/>
                </a:lnTo>
                <a:lnTo>
                  <a:pt x="151285" y="540766"/>
                </a:lnTo>
                <a:lnTo>
                  <a:pt x="146121" y="552457"/>
                </a:lnTo>
                <a:lnTo>
                  <a:pt x="141135" y="564145"/>
                </a:lnTo>
                <a:lnTo>
                  <a:pt x="136388" y="575827"/>
                </a:lnTo>
                <a:lnTo>
                  <a:pt x="131941" y="587502"/>
                </a:lnTo>
                <a:lnTo>
                  <a:pt x="127402" y="599889"/>
                </a:lnTo>
                <a:lnTo>
                  <a:pt x="122805" y="612394"/>
                </a:lnTo>
                <a:lnTo>
                  <a:pt x="118207" y="624825"/>
                </a:lnTo>
                <a:lnTo>
                  <a:pt x="113610" y="637149"/>
                </a:lnTo>
                <a:lnTo>
                  <a:pt x="109012" y="649333"/>
                </a:lnTo>
                <a:lnTo>
                  <a:pt x="104414" y="661342"/>
                </a:lnTo>
                <a:lnTo>
                  <a:pt x="99816" y="673142"/>
                </a:lnTo>
                <a:lnTo>
                  <a:pt x="95219" y="684700"/>
                </a:lnTo>
                <a:lnTo>
                  <a:pt x="90621" y="695981"/>
                </a:lnTo>
                <a:lnTo>
                  <a:pt x="86024" y="706953"/>
                </a:lnTo>
                <a:lnTo>
                  <a:pt x="81428" y="717580"/>
                </a:lnTo>
                <a:lnTo>
                  <a:pt x="78890" y="724537"/>
                </a:lnTo>
                <a:lnTo>
                  <a:pt x="74526" y="736494"/>
                </a:lnTo>
                <a:lnTo>
                  <a:pt x="70160" y="748441"/>
                </a:lnTo>
                <a:lnTo>
                  <a:pt x="65791" y="760380"/>
                </a:lnTo>
                <a:lnTo>
                  <a:pt x="61419" y="772309"/>
                </a:lnTo>
                <a:lnTo>
                  <a:pt x="57042" y="784230"/>
                </a:lnTo>
                <a:lnTo>
                  <a:pt x="52658" y="796144"/>
                </a:lnTo>
                <a:lnTo>
                  <a:pt x="48268" y="808050"/>
                </a:lnTo>
                <a:lnTo>
                  <a:pt x="43869" y="819949"/>
                </a:lnTo>
                <a:lnTo>
                  <a:pt x="39462" y="831841"/>
                </a:lnTo>
                <a:lnTo>
                  <a:pt x="35044" y="843728"/>
                </a:lnTo>
                <a:lnTo>
                  <a:pt x="30614" y="855609"/>
                </a:lnTo>
                <a:lnTo>
                  <a:pt x="27091" y="865052"/>
                </a:lnTo>
                <a:lnTo>
                  <a:pt x="22039" y="878261"/>
                </a:lnTo>
                <a:lnTo>
                  <a:pt x="16971" y="891554"/>
                </a:lnTo>
                <a:lnTo>
                  <a:pt x="12133" y="904744"/>
                </a:lnTo>
                <a:lnTo>
                  <a:pt x="7772" y="917644"/>
                </a:lnTo>
                <a:lnTo>
                  <a:pt x="4132" y="930065"/>
                </a:lnTo>
                <a:lnTo>
                  <a:pt x="1459" y="941820"/>
                </a:lnTo>
                <a:lnTo>
                  <a:pt x="0" y="95272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16298" y="5629704"/>
            <a:ext cx="1155270" cy="988666"/>
          </a:xfrm>
          <a:custGeom>
            <a:avLst/>
            <a:gdLst/>
            <a:ahLst/>
            <a:cxnLst/>
            <a:rect l="l" t="t" r="r" b="b"/>
            <a:pathLst>
              <a:path w="1155270" h="988666">
                <a:moveTo>
                  <a:pt x="8422" y="981062"/>
                </a:moveTo>
                <a:lnTo>
                  <a:pt x="8422" y="973342"/>
                </a:lnTo>
                <a:lnTo>
                  <a:pt x="0" y="965738"/>
                </a:lnTo>
                <a:lnTo>
                  <a:pt x="0" y="958019"/>
                </a:lnTo>
                <a:lnTo>
                  <a:pt x="8422" y="942464"/>
                </a:lnTo>
                <a:lnTo>
                  <a:pt x="8422" y="927141"/>
                </a:lnTo>
                <a:lnTo>
                  <a:pt x="16845" y="896609"/>
                </a:lnTo>
                <a:lnTo>
                  <a:pt x="33679" y="858242"/>
                </a:lnTo>
                <a:lnTo>
                  <a:pt x="84492" y="720213"/>
                </a:lnTo>
                <a:lnTo>
                  <a:pt x="109749" y="659034"/>
                </a:lnTo>
                <a:lnTo>
                  <a:pt x="135006" y="590135"/>
                </a:lnTo>
                <a:lnTo>
                  <a:pt x="193954" y="452106"/>
                </a:lnTo>
                <a:lnTo>
                  <a:pt x="261601" y="314308"/>
                </a:lnTo>
                <a:lnTo>
                  <a:pt x="295281" y="252783"/>
                </a:lnTo>
                <a:lnTo>
                  <a:pt x="320549" y="199208"/>
                </a:lnTo>
                <a:lnTo>
                  <a:pt x="354229" y="153352"/>
                </a:lnTo>
                <a:lnTo>
                  <a:pt x="396332" y="99661"/>
                </a:lnTo>
                <a:lnTo>
                  <a:pt x="413166" y="69129"/>
                </a:lnTo>
                <a:lnTo>
                  <a:pt x="438711" y="53575"/>
                </a:lnTo>
                <a:lnTo>
                  <a:pt x="447133" y="38251"/>
                </a:lnTo>
                <a:lnTo>
                  <a:pt x="455556" y="30532"/>
                </a:lnTo>
                <a:lnTo>
                  <a:pt x="463979" y="22927"/>
                </a:lnTo>
                <a:lnTo>
                  <a:pt x="480813" y="15208"/>
                </a:lnTo>
                <a:lnTo>
                  <a:pt x="489236" y="7604"/>
                </a:lnTo>
                <a:lnTo>
                  <a:pt x="506081" y="7604"/>
                </a:lnTo>
                <a:lnTo>
                  <a:pt x="522915" y="7604"/>
                </a:lnTo>
                <a:lnTo>
                  <a:pt x="531338" y="0"/>
                </a:lnTo>
                <a:lnTo>
                  <a:pt x="556607" y="0"/>
                </a:lnTo>
                <a:lnTo>
                  <a:pt x="581863" y="7604"/>
                </a:lnTo>
                <a:lnTo>
                  <a:pt x="590286" y="7604"/>
                </a:lnTo>
                <a:lnTo>
                  <a:pt x="598709" y="7604"/>
                </a:lnTo>
                <a:lnTo>
                  <a:pt x="607120" y="7604"/>
                </a:lnTo>
                <a:lnTo>
                  <a:pt x="615831" y="15208"/>
                </a:lnTo>
                <a:lnTo>
                  <a:pt x="615831" y="22927"/>
                </a:lnTo>
                <a:lnTo>
                  <a:pt x="624242" y="22927"/>
                </a:lnTo>
                <a:lnTo>
                  <a:pt x="632665" y="45855"/>
                </a:lnTo>
                <a:lnTo>
                  <a:pt x="657934" y="107381"/>
                </a:lnTo>
                <a:lnTo>
                  <a:pt x="691613" y="176280"/>
                </a:lnTo>
                <a:lnTo>
                  <a:pt x="725293" y="245179"/>
                </a:lnTo>
                <a:lnTo>
                  <a:pt x="758972" y="298984"/>
                </a:lnTo>
                <a:lnTo>
                  <a:pt x="809774" y="390811"/>
                </a:lnTo>
                <a:lnTo>
                  <a:pt x="868722" y="482754"/>
                </a:lnTo>
                <a:lnTo>
                  <a:pt x="927705" y="582415"/>
                </a:lnTo>
                <a:lnTo>
                  <a:pt x="995341" y="674357"/>
                </a:lnTo>
                <a:lnTo>
                  <a:pt x="1054220" y="766415"/>
                </a:lnTo>
                <a:lnTo>
                  <a:pt x="1087980" y="812386"/>
                </a:lnTo>
                <a:lnTo>
                  <a:pt x="1113214" y="865961"/>
                </a:lnTo>
                <a:lnTo>
                  <a:pt x="1138448" y="896609"/>
                </a:lnTo>
                <a:lnTo>
                  <a:pt x="1146859" y="927141"/>
                </a:lnTo>
                <a:lnTo>
                  <a:pt x="1155270" y="942464"/>
                </a:lnTo>
                <a:lnTo>
                  <a:pt x="1155270" y="958019"/>
                </a:lnTo>
                <a:lnTo>
                  <a:pt x="1155270" y="965738"/>
                </a:lnTo>
                <a:lnTo>
                  <a:pt x="1155270" y="973342"/>
                </a:lnTo>
                <a:lnTo>
                  <a:pt x="1146859" y="973342"/>
                </a:lnTo>
                <a:lnTo>
                  <a:pt x="1146859" y="981062"/>
                </a:lnTo>
                <a:lnTo>
                  <a:pt x="1138448" y="981062"/>
                </a:lnTo>
                <a:lnTo>
                  <a:pt x="1130036" y="988666"/>
                </a:lnTo>
                <a:lnTo>
                  <a:pt x="1104802" y="988666"/>
                </a:lnTo>
                <a:lnTo>
                  <a:pt x="1079569" y="988666"/>
                </a:lnTo>
                <a:lnTo>
                  <a:pt x="893991" y="981062"/>
                </a:lnTo>
                <a:lnTo>
                  <a:pt x="565018" y="981062"/>
                </a:lnTo>
                <a:lnTo>
                  <a:pt x="261601" y="988666"/>
                </a:lnTo>
                <a:lnTo>
                  <a:pt x="135006" y="988666"/>
                </a:lnTo>
                <a:lnTo>
                  <a:pt x="118172" y="988666"/>
                </a:lnTo>
                <a:lnTo>
                  <a:pt x="109749" y="988666"/>
                </a:lnTo>
                <a:lnTo>
                  <a:pt x="109749" y="981062"/>
                </a:lnTo>
                <a:lnTo>
                  <a:pt x="101326" y="981062"/>
                </a:lnTo>
                <a:lnTo>
                  <a:pt x="84492" y="981062"/>
                </a:lnTo>
                <a:lnTo>
                  <a:pt x="67647" y="988666"/>
                </a:lnTo>
                <a:lnTo>
                  <a:pt x="42102" y="988666"/>
                </a:lnTo>
                <a:lnTo>
                  <a:pt x="33679" y="988666"/>
                </a:lnTo>
                <a:lnTo>
                  <a:pt x="16845" y="988666"/>
                </a:lnTo>
                <a:lnTo>
                  <a:pt x="8422" y="988666"/>
                </a:lnTo>
                <a:lnTo>
                  <a:pt x="8422" y="981062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49977" y="5739142"/>
            <a:ext cx="113144" cy="227766"/>
          </a:xfrm>
          <a:custGeom>
            <a:avLst/>
            <a:gdLst/>
            <a:ahLst/>
            <a:cxnLst/>
            <a:rect l="l" t="t" r="r" b="b"/>
            <a:pathLst>
              <a:path w="113144" h="227766">
                <a:moveTo>
                  <a:pt x="24170" y="25186"/>
                </a:moveTo>
                <a:lnTo>
                  <a:pt x="25544" y="36194"/>
                </a:lnTo>
                <a:lnTo>
                  <a:pt x="25544" y="89769"/>
                </a:lnTo>
                <a:lnTo>
                  <a:pt x="25375" y="102261"/>
                </a:lnTo>
                <a:lnTo>
                  <a:pt x="24192" y="114753"/>
                </a:lnTo>
                <a:lnTo>
                  <a:pt x="20981" y="127245"/>
                </a:lnTo>
                <a:lnTo>
                  <a:pt x="17122" y="135740"/>
                </a:lnTo>
                <a:lnTo>
                  <a:pt x="17122" y="166388"/>
                </a:lnTo>
                <a:lnTo>
                  <a:pt x="10340" y="181623"/>
                </a:lnTo>
                <a:lnTo>
                  <a:pt x="8501" y="192385"/>
                </a:lnTo>
                <a:lnTo>
                  <a:pt x="8422" y="197265"/>
                </a:lnTo>
                <a:lnTo>
                  <a:pt x="0" y="212474"/>
                </a:lnTo>
                <a:lnTo>
                  <a:pt x="0" y="220193"/>
                </a:lnTo>
                <a:lnTo>
                  <a:pt x="42390" y="220193"/>
                </a:lnTo>
                <a:lnTo>
                  <a:pt x="40293" y="223782"/>
                </a:lnTo>
                <a:lnTo>
                  <a:pt x="49025" y="227766"/>
                </a:lnTo>
                <a:lnTo>
                  <a:pt x="59258" y="227723"/>
                </a:lnTo>
                <a:lnTo>
                  <a:pt x="72164" y="227204"/>
                </a:lnTo>
                <a:lnTo>
                  <a:pt x="87061" y="225793"/>
                </a:lnTo>
                <a:lnTo>
                  <a:pt x="101483" y="223047"/>
                </a:lnTo>
                <a:lnTo>
                  <a:pt x="109749" y="220193"/>
                </a:lnTo>
                <a:lnTo>
                  <a:pt x="113144" y="210093"/>
                </a:lnTo>
                <a:lnTo>
                  <a:pt x="112048" y="200735"/>
                </a:lnTo>
                <a:lnTo>
                  <a:pt x="107897" y="190148"/>
                </a:lnTo>
                <a:lnTo>
                  <a:pt x="102125" y="176362"/>
                </a:lnTo>
                <a:lnTo>
                  <a:pt x="101326" y="174222"/>
                </a:lnTo>
                <a:lnTo>
                  <a:pt x="96368" y="164112"/>
                </a:lnTo>
                <a:lnTo>
                  <a:pt x="91805" y="152592"/>
                </a:lnTo>
                <a:lnTo>
                  <a:pt x="88039" y="140005"/>
                </a:lnTo>
                <a:lnTo>
                  <a:pt x="85469" y="126696"/>
                </a:lnTo>
                <a:lnTo>
                  <a:pt x="84493" y="113008"/>
                </a:lnTo>
                <a:lnTo>
                  <a:pt x="84492" y="51517"/>
                </a:lnTo>
                <a:lnTo>
                  <a:pt x="89843" y="40391"/>
                </a:lnTo>
                <a:lnTo>
                  <a:pt x="93514" y="28513"/>
                </a:lnTo>
                <a:lnTo>
                  <a:pt x="93829" y="17400"/>
                </a:lnTo>
                <a:lnTo>
                  <a:pt x="89112" y="8566"/>
                </a:lnTo>
                <a:lnTo>
                  <a:pt x="84492" y="5546"/>
                </a:lnTo>
                <a:lnTo>
                  <a:pt x="76306" y="1780"/>
                </a:lnTo>
                <a:lnTo>
                  <a:pt x="63817" y="0"/>
                </a:lnTo>
                <a:lnTo>
                  <a:pt x="49319" y="204"/>
                </a:lnTo>
                <a:lnTo>
                  <a:pt x="35104" y="2395"/>
                </a:lnTo>
                <a:lnTo>
                  <a:pt x="25544" y="5546"/>
                </a:lnTo>
                <a:lnTo>
                  <a:pt x="21823" y="14286"/>
                </a:lnTo>
                <a:lnTo>
                  <a:pt x="24170" y="25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49977" y="5744689"/>
            <a:ext cx="109749" cy="222251"/>
          </a:xfrm>
          <a:custGeom>
            <a:avLst/>
            <a:gdLst/>
            <a:ahLst/>
            <a:cxnLst/>
            <a:rect l="l" t="t" r="r" b="b"/>
            <a:pathLst>
              <a:path w="109749" h="222251">
                <a:moveTo>
                  <a:pt x="50813" y="222251"/>
                </a:moveTo>
                <a:lnTo>
                  <a:pt x="59224" y="222251"/>
                </a:lnTo>
                <a:lnTo>
                  <a:pt x="76070" y="222251"/>
                </a:lnTo>
                <a:lnTo>
                  <a:pt x="92915" y="214646"/>
                </a:lnTo>
                <a:lnTo>
                  <a:pt x="101326" y="214646"/>
                </a:lnTo>
                <a:lnTo>
                  <a:pt x="109749" y="214646"/>
                </a:lnTo>
                <a:lnTo>
                  <a:pt x="109749" y="206927"/>
                </a:lnTo>
                <a:lnTo>
                  <a:pt x="109749" y="199323"/>
                </a:lnTo>
                <a:lnTo>
                  <a:pt x="109749" y="191719"/>
                </a:lnTo>
                <a:lnTo>
                  <a:pt x="109749" y="183999"/>
                </a:lnTo>
                <a:lnTo>
                  <a:pt x="101326" y="168675"/>
                </a:lnTo>
                <a:lnTo>
                  <a:pt x="92915" y="137798"/>
                </a:lnTo>
                <a:lnTo>
                  <a:pt x="84492" y="122474"/>
                </a:lnTo>
                <a:lnTo>
                  <a:pt x="84492" y="107150"/>
                </a:lnTo>
                <a:lnTo>
                  <a:pt x="84492" y="91942"/>
                </a:lnTo>
                <a:lnTo>
                  <a:pt x="84492" y="76618"/>
                </a:lnTo>
                <a:lnTo>
                  <a:pt x="84492" y="61294"/>
                </a:lnTo>
                <a:lnTo>
                  <a:pt x="84492" y="45971"/>
                </a:lnTo>
                <a:lnTo>
                  <a:pt x="92915" y="30647"/>
                </a:lnTo>
                <a:lnTo>
                  <a:pt x="92915" y="23043"/>
                </a:lnTo>
                <a:lnTo>
                  <a:pt x="92915" y="15323"/>
                </a:lnTo>
                <a:lnTo>
                  <a:pt x="92915" y="7719"/>
                </a:lnTo>
                <a:lnTo>
                  <a:pt x="84492" y="7719"/>
                </a:lnTo>
                <a:lnTo>
                  <a:pt x="84492" y="0"/>
                </a:lnTo>
                <a:lnTo>
                  <a:pt x="76070" y="0"/>
                </a:lnTo>
                <a:lnTo>
                  <a:pt x="67647" y="0"/>
                </a:lnTo>
                <a:lnTo>
                  <a:pt x="59224" y="0"/>
                </a:lnTo>
                <a:lnTo>
                  <a:pt x="42390" y="0"/>
                </a:lnTo>
                <a:lnTo>
                  <a:pt x="33967" y="0"/>
                </a:lnTo>
                <a:lnTo>
                  <a:pt x="25544" y="0"/>
                </a:lnTo>
                <a:lnTo>
                  <a:pt x="25544" y="7719"/>
                </a:lnTo>
                <a:lnTo>
                  <a:pt x="17122" y="7719"/>
                </a:lnTo>
                <a:lnTo>
                  <a:pt x="25544" y="23043"/>
                </a:lnTo>
                <a:lnTo>
                  <a:pt x="25544" y="30647"/>
                </a:lnTo>
                <a:lnTo>
                  <a:pt x="25544" y="45971"/>
                </a:lnTo>
                <a:lnTo>
                  <a:pt x="25544" y="53575"/>
                </a:lnTo>
                <a:lnTo>
                  <a:pt x="25544" y="84222"/>
                </a:lnTo>
                <a:lnTo>
                  <a:pt x="17122" y="130193"/>
                </a:lnTo>
                <a:lnTo>
                  <a:pt x="17122" y="145517"/>
                </a:lnTo>
                <a:lnTo>
                  <a:pt x="17122" y="160841"/>
                </a:lnTo>
                <a:lnTo>
                  <a:pt x="8422" y="183999"/>
                </a:lnTo>
                <a:lnTo>
                  <a:pt x="8422" y="191719"/>
                </a:lnTo>
                <a:lnTo>
                  <a:pt x="0" y="199323"/>
                </a:lnTo>
                <a:lnTo>
                  <a:pt x="0" y="206927"/>
                </a:lnTo>
                <a:lnTo>
                  <a:pt x="0" y="214646"/>
                </a:lnTo>
                <a:lnTo>
                  <a:pt x="8422" y="214646"/>
                </a:lnTo>
                <a:lnTo>
                  <a:pt x="17122" y="214646"/>
                </a:lnTo>
                <a:lnTo>
                  <a:pt x="33967" y="214646"/>
                </a:lnTo>
                <a:lnTo>
                  <a:pt x="42390" y="214646"/>
                </a:lnTo>
                <a:lnTo>
                  <a:pt x="42390" y="222251"/>
                </a:lnTo>
                <a:lnTo>
                  <a:pt x="50813" y="222251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53677" y="5637308"/>
            <a:ext cx="341068" cy="122704"/>
          </a:xfrm>
          <a:custGeom>
            <a:avLst/>
            <a:gdLst/>
            <a:ahLst/>
            <a:cxnLst/>
            <a:rect l="l" t="t" r="r" b="b"/>
            <a:pathLst>
              <a:path w="341068" h="122704">
                <a:moveTo>
                  <a:pt x="1519" y="78763"/>
                </a:moveTo>
                <a:lnTo>
                  <a:pt x="3684" y="84453"/>
                </a:lnTo>
                <a:lnTo>
                  <a:pt x="5182" y="103492"/>
                </a:lnTo>
                <a:lnTo>
                  <a:pt x="15671" y="107352"/>
                </a:lnTo>
                <a:lnTo>
                  <a:pt x="20518" y="107381"/>
                </a:lnTo>
                <a:lnTo>
                  <a:pt x="27830" y="112127"/>
                </a:lnTo>
                <a:lnTo>
                  <a:pt x="38618" y="116435"/>
                </a:lnTo>
                <a:lnTo>
                  <a:pt x="51968" y="119899"/>
                </a:lnTo>
                <a:lnTo>
                  <a:pt x="66964" y="122110"/>
                </a:lnTo>
                <a:lnTo>
                  <a:pt x="79466" y="122704"/>
                </a:lnTo>
                <a:lnTo>
                  <a:pt x="89739" y="122009"/>
                </a:lnTo>
                <a:lnTo>
                  <a:pt x="101481" y="120318"/>
                </a:lnTo>
                <a:lnTo>
                  <a:pt x="114342" y="118225"/>
                </a:lnTo>
                <a:lnTo>
                  <a:pt x="127971" y="116320"/>
                </a:lnTo>
                <a:lnTo>
                  <a:pt x="142019" y="115198"/>
                </a:lnTo>
                <a:lnTo>
                  <a:pt x="147113" y="115100"/>
                </a:lnTo>
                <a:lnTo>
                  <a:pt x="159774" y="110399"/>
                </a:lnTo>
                <a:lnTo>
                  <a:pt x="170682" y="109413"/>
                </a:lnTo>
                <a:lnTo>
                  <a:pt x="182130" y="112141"/>
                </a:lnTo>
                <a:lnTo>
                  <a:pt x="189216" y="115100"/>
                </a:lnTo>
                <a:lnTo>
                  <a:pt x="199510" y="115801"/>
                </a:lnTo>
                <a:lnTo>
                  <a:pt x="211247" y="117503"/>
                </a:lnTo>
                <a:lnTo>
                  <a:pt x="224094" y="119606"/>
                </a:lnTo>
                <a:lnTo>
                  <a:pt x="237718" y="121511"/>
                </a:lnTo>
                <a:lnTo>
                  <a:pt x="251785" y="122617"/>
                </a:lnTo>
                <a:lnTo>
                  <a:pt x="256575" y="122704"/>
                </a:lnTo>
                <a:lnTo>
                  <a:pt x="268673" y="121500"/>
                </a:lnTo>
                <a:lnTo>
                  <a:pt x="280791" y="118299"/>
                </a:lnTo>
                <a:lnTo>
                  <a:pt x="292954" y="113715"/>
                </a:lnTo>
                <a:lnTo>
                  <a:pt x="305188" y="108367"/>
                </a:lnTo>
                <a:lnTo>
                  <a:pt x="319705" y="96179"/>
                </a:lnTo>
                <a:lnTo>
                  <a:pt x="329191" y="87581"/>
                </a:lnTo>
                <a:lnTo>
                  <a:pt x="336937" y="80578"/>
                </a:lnTo>
                <a:lnTo>
                  <a:pt x="341068" y="76848"/>
                </a:lnTo>
                <a:lnTo>
                  <a:pt x="341068" y="45971"/>
                </a:lnTo>
                <a:lnTo>
                  <a:pt x="334417" y="35286"/>
                </a:lnTo>
                <a:lnTo>
                  <a:pt x="329591" y="22988"/>
                </a:lnTo>
                <a:lnTo>
                  <a:pt x="324222" y="15323"/>
                </a:lnTo>
                <a:lnTo>
                  <a:pt x="312888" y="7257"/>
                </a:lnTo>
                <a:lnTo>
                  <a:pt x="289067" y="1490"/>
                </a:lnTo>
                <a:lnTo>
                  <a:pt x="268571" y="158"/>
                </a:lnTo>
                <a:lnTo>
                  <a:pt x="256575" y="0"/>
                </a:lnTo>
                <a:lnTo>
                  <a:pt x="47184" y="95"/>
                </a:lnTo>
                <a:lnTo>
                  <a:pt x="30294" y="761"/>
                </a:lnTo>
                <a:lnTo>
                  <a:pt x="18804" y="2570"/>
                </a:lnTo>
                <a:lnTo>
                  <a:pt x="5745" y="11902"/>
                </a:lnTo>
                <a:lnTo>
                  <a:pt x="3022" y="25479"/>
                </a:lnTo>
                <a:lnTo>
                  <a:pt x="1613" y="38481"/>
                </a:lnTo>
                <a:lnTo>
                  <a:pt x="318" y="52749"/>
                </a:lnTo>
                <a:lnTo>
                  <a:pt x="0" y="66703"/>
                </a:lnTo>
                <a:lnTo>
                  <a:pt x="1519" y="7876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57361" y="5637308"/>
            <a:ext cx="337384" cy="122704"/>
          </a:xfrm>
          <a:custGeom>
            <a:avLst/>
            <a:gdLst/>
            <a:ahLst/>
            <a:cxnLst/>
            <a:rect l="l" t="t" r="r" b="b"/>
            <a:pathLst>
              <a:path w="337384" h="122704">
                <a:moveTo>
                  <a:pt x="16834" y="107381"/>
                </a:moveTo>
                <a:lnTo>
                  <a:pt x="42102" y="115100"/>
                </a:lnTo>
                <a:lnTo>
                  <a:pt x="50513" y="122704"/>
                </a:lnTo>
                <a:lnTo>
                  <a:pt x="75782" y="122704"/>
                </a:lnTo>
                <a:lnTo>
                  <a:pt x="92616" y="122704"/>
                </a:lnTo>
                <a:lnTo>
                  <a:pt x="109738" y="115100"/>
                </a:lnTo>
                <a:lnTo>
                  <a:pt x="143429" y="115100"/>
                </a:lnTo>
                <a:lnTo>
                  <a:pt x="151840" y="107381"/>
                </a:lnTo>
                <a:lnTo>
                  <a:pt x="160263" y="107381"/>
                </a:lnTo>
                <a:lnTo>
                  <a:pt x="185531" y="115100"/>
                </a:lnTo>
                <a:lnTo>
                  <a:pt x="219211" y="122704"/>
                </a:lnTo>
                <a:lnTo>
                  <a:pt x="236045" y="122704"/>
                </a:lnTo>
                <a:lnTo>
                  <a:pt x="252891" y="122704"/>
                </a:lnTo>
                <a:lnTo>
                  <a:pt x="269736" y="122704"/>
                </a:lnTo>
                <a:lnTo>
                  <a:pt x="278159" y="115100"/>
                </a:lnTo>
                <a:lnTo>
                  <a:pt x="295270" y="107381"/>
                </a:lnTo>
                <a:lnTo>
                  <a:pt x="303692" y="107381"/>
                </a:lnTo>
                <a:lnTo>
                  <a:pt x="312115" y="99776"/>
                </a:lnTo>
                <a:lnTo>
                  <a:pt x="320538" y="92057"/>
                </a:lnTo>
                <a:lnTo>
                  <a:pt x="328961" y="84453"/>
                </a:lnTo>
                <a:lnTo>
                  <a:pt x="337384" y="76848"/>
                </a:lnTo>
                <a:lnTo>
                  <a:pt x="337384" y="69129"/>
                </a:lnTo>
                <a:lnTo>
                  <a:pt x="337384" y="61525"/>
                </a:lnTo>
                <a:lnTo>
                  <a:pt x="337384" y="45971"/>
                </a:lnTo>
                <a:lnTo>
                  <a:pt x="328961" y="30647"/>
                </a:lnTo>
                <a:lnTo>
                  <a:pt x="328961" y="22927"/>
                </a:lnTo>
                <a:lnTo>
                  <a:pt x="320538" y="15323"/>
                </a:lnTo>
                <a:lnTo>
                  <a:pt x="320538" y="7604"/>
                </a:lnTo>
                <a:lnTo>
                  <a:pt x="312115" y="7604"/>
                </a:lnTo>
                <a:lnTo>
                  <a:pt x="303692" y="7604"/>
                </a:lnTo>
                <a:lnTo>
                  <a:pt x="278159" y="0"/>
                </a:lnTo>
                <a:lnTo>
                  <a:pt x="252891" y="0"/>
                </a:lnTo>
                <a:lnTo>
                  <a:pt x="67359" y="0"/>
                </a:lnTo>
                <a:lnTo>
                  <a:pt x="33679" y="0"/>
                </a:lnTo>
                <a:lnTo>
                  <a:pt x="25256" y="0"/>
                </a:lnTo>
                <a:lnTo>
                  <a:pt x="16834" y="0"/>
                </a:lnTo>
                <a:lnTo>
                  <a:pt x="8411" y="0"/>
                </a:lnTo>
                <a:lnTo>
                  <a:pt x="8411" y="7604"/>
                </a:lnTo>
                <a:lnTo>
                  <a:pt x="0" y="15323"/>
                </a:lnTo>
                <a:lnTo>
                  <a:pt x="0" y="30647"/>
                </a:lnTo>
                <a:lnTo>
                  <a:pt x="0" y="53805"/>
                </a:lnTo>
                <a:lnTo>
                  <a:pt x="0" y="84453"/>
                </a:lnTo>
                <a:lnTo>
                  <a:pt x="0" y="99776"/>
                </a:lnTo>
                <a:lnTo>
                  <a:pt x="0" y="107381"/>
                </a:lnTo>
                <a:lnTo>
                  <a:pt x="8411" y="107381"/>
                </a:lnTo>
                <a:lnTo>
                  <a:pt x="16834" y="107381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48938" y="5637356"/>
            <a:ext cx="101047" cy="76801"/>
          </a:xfrm>
          <a:custGeom>
            <a:avLst/>
            <a:gdLst/>
            <a:ahLst/>
            <a:cxnLst/>
            <a:rect l="l" t="t" r="r" b="b"/>
            <a:pathLst>
              <a:path w="101047" h="76801">
                <a:moveTo>
                  <a:pt x="0" y="76801"/>
                </a:moveTo>
                <a:lnTo>
                  <a:pt x="101047" y="76801"/>
                </a:lnTo>
                <a:lnTo>
                  <a:pt x="101046" y="0"/>
                </a:lnTo>
                <a:lnTo>
                  <a:pt x="0" y="0"/>
                </a:lnTo>
                <a:lnTo>
                  <a:pt x="0" y="7680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48938" y="5637308"/>
            <a:ext cx="101038" cy="76848"/>
          </a:xfrm>
          <a:custGeom>
            <a:avLst/>
            <a:gdLst/>
            <a:ahLst/>
            <a:cxnLst/>
            <a:rect l="l" t="t" r="r" b="b"/>
            <a:pathLst>
              <a:path w="101038" h="76848">
                <a:moveTo>
                  <a:pt x="0" y="76848"/>
                </a:moveTo>
                <a:lnTo>
                  <a:pt x="0" y="0"/>
                </a:lnTo>
                <a:lnTo>
                  <a:pt x="101038" y="0"/>
                </a:lnTo>
                <a:lnTo>
                  <a:pt x="101038" y="76848"/>
                </a:lnTo>
                <a:lnTo>
                  <a:pt x="0" y="76848"/>
                </a:lnTo>
                <a:close/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78929" y="5637356"/>
            <a:ext cx="92626" cy="76801"/>
          </a:xfrm>
          <a:custGeom>
            <a:avLst/>
            <a:gdLst/>
            <a:ahLst/>
            <a:cxnLst/>
            <a:rect l="l" t="t" r="r" b="b"/>
            <a:pathLst>
              <a:path w="92626" h="76801">
                <a:moveTo>
                  <a:pt x="0" y="76801"/>
                </a:moveTo>
                <a:lnTo>
                  <a:pt x="92626" y="76801"/>
                </a:lnTo>
                <a:lnTo>
                  <a:pt x="92626" y="0"/>
                </a:lnTo>
                <a:lnTo>
                  <a:pt x="0" y="0"/>
                </a:lnTo>
                <a:lnTo>
                  <a:pt x="0" y="7680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78929" y="5637308"/>
            <a:ext cx="92639" cy="76848"/>
          </a:xfrm>
          <a:custGeom>
            <a:avLst/>
            <a:gdLst/>
            <a:ahLst/>
            <a:cxnLst/>
            <a:rect l="l" t="t" r="r" b="b"/>
            <a:pathLst>
              <a:path w="92639" h="76848">
                <a:moveTo>
                  <a:pt x="0" y="76848"/>
                </a:moveTo>
                <a:lnTo>
                  <a:pt x="0" y="0"/>
                </a:lnTo>
                <a:lnTo>
                  <a:pt x="92639" y="0"/>
                </a:lnTo>
                <a:lnTo>
                  <a:pt x="92639" y="76848"/>
                </a:lnTo>
                <a:lnTo>
                  <a:pt x="0" y="76848"/>
                </a:lnTo>
                <a:close/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52631" y="5169878"/>
            <a:ext cx="101050" cy="92057"/>
          </a:xfrm>
          <a:custGeom>
            <a:avLst/>
            <a:gdLst/>
            <a:ahLst/>
            <a:cxnLst/>
            <a:rect l="l" t="t" r="r" b="b"/>
            <a:pathLst>
              <a:path w="101050" h="92057">
                <a:moveTo>
                  <a:pt x="101050" y="45971"/>
                </a:moveTo>
                <a:lnTo>
                  <a:pt x="101050" y="38251"/>
                </a:lnTo>
                <a:lnTo>
                  <a:pt x="92627" y="30647"/>
                </a:lnTo>
                <a:lnTo>
                  <a:pt x="92627" y="22927"/>
                </a:lnTo>
                <a:lnTo>
                  <a:pt x="84216" y="15323"/>
                </a:lnTo>
                <a:lnTo>
                  <a:pt x="75793" y="7604"/>
                </a:lnTo>
                <a:lnTo>
                  <a:pt x="67370" y="7604"/>
                </a:lnTo>
                <a:lnTo>
                  <a:pt x="58948" y="0"/>
                </a:lnTo>
                <a:lnTo>
                  <a:pt x="50525" y="0"/>
                </a:lnTo>
                <a:lnTo>
                  <a:pt x="42113" y="0"/>
                </a:lnTo>
                <a:lnTo>
                  <a:pt x="33691" y="7604"/>
                </a:lnTo>
                <a:lnTo>
                  <a:pt x="25268" y="7604"/>
                </a:lnTo>
                <a:lnTo>
                  <a:pt x="16845" y="15323"/>
                </a:lnTo>
                <a:lnTo>
                  <a:pt x="8422" y="22927"/>
                </a:lnTo>
                <a:lnTo>
                  <a:pt x="8422" y="30647"/>
                </a:lnTo>
                <a:lnTo>
                  <a:pt x="0" y="38251"/>
                </a:lnTo>
                <a:lnTo>
                  <a:pt x="0" y="45971"/>
                </a:lnTo>
                <a:lnTo>
                  <a:pt x="0" y="53575"/>
                </a:lnTo>
                <a:lnTo>
                  <a:pt x="8422" y="61179"/>
                </a:lnTo>
                <a:lnTo>
                  <a:pt x="8422" y="69129"/>
                </a:lnTo>
                <a:lnTo>
                  <a:pt x="16845" y="76848"/>
                </a:lnTo>
                <a:lnTo>
                  <a:pt x="25268" y="84453"/>
                </a:lnTo>
                <a:lnTo>
                  <a:pt x="33691" y="92057"/>
                </a:lnTo>
                <a:lnTo>
                  <a:pt x="42113" y="92057"/>
                </a:lnTo>
                <a:lnTo>
                  <a:pt x="50525" y="92057"/>
                </a:lnTo>
                <a:lnTo>
                  <a:pt x="58948" y="92057"/>
                </a:lnTo>
                <a:lnTo>
                  <a:pt x="67370" y="92057"/>
                </a:lnTo>
                <a:lnTo>
                  <a:pt x="75793" y="84453"/>
                </a:lnTo>
                <a:lnTo>
                  <a:pt x="84216" y="76848"/>
                </a:lnTo>
                <a:lnTo>
                  <a:pt x="92627" y="69129"/>
                </a:lnTo>
                <a:lnTo>
                  <a:pt x="92627" y="61179"/>
                </a:lnTo>
                <a:lnTo>
                  <a:pt x="101050" y="53575"/>
                </a:lnTo>
                <a:lnTo>
                  <a:pt x="101050" y="45971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65772" y="5261935"/>
            <a:ext cx="320549" cy="375372"/>
          </a:xfrm>
          <a:custGeom>
            <a:avLst/>
            <a:gdLst/>
            <a:ahLst/>
            <a:cxnLst/>
            <a:rect l="l" t="t" r="r" b="b"/>
            <a:pathLst>
              <a:path w="320549" h="375372">
                <a:moveTo>
                  <a:pt x="0" y="375372"/>
                </a:moveTo>
                <a:lnTo>
                  <a:pt x="320549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04207" y="5169878"/>
            <a:ext cx="101326" cy="92057"/>
          </a:xfrm>
          <a:custGeom>
            <a:avLst/>
            <a:gdLst/>
            <a:ahLst/>
            <a:cxnLst/>
            <a:rect l="l" t="t" r="r" b="b"/>
            <a:pathLst>
              <a:path w="101326" h="92057">
                <a:moveTo>
                  <a:pt x="101326" y="45971"/>
                </a:moveTo>
                <a:lnTo>
                  <a:pt x="101326" y="38251"/>
                </a:lnTo>
                <a:lnTo>
                  <a:pt x="101326" y="30647"/>
                </a:lnTo>
                <a:lnTo>
                  <a:pt x="92904" y="22927"/>
                </a:lnTo>
                <a:lnTo>
                  <a:pt x="84481" y="15323"/>
                </a:lnTo>
                <a:lnTo>
                  <a:pt x="84481" y="7604"/>
                </a:lnTo>
                <a:lnTo>
                  <a:pt x="76070" y="7604"/>
                </a:lnTo>
                <a:lnTo>
                  <a:pt x="59224" y="0"/>
                </a:lnTo>
                <a:lnTo>
                  <a:pt x="50801" y="0"/>
                </a:lnTo>
                <a:lnTo>
                  <a:pt x="42378" y="0"/>
                </a:lnTo>
                <a:lnTo>
                  <a:pt x="33967" y="7604"/>
                </a:lnTo>
                <a:lnTo>
                  <a:pt x="25256" y="7604"/>
                </a:lnTo>
                <a:lnTo>
                  <a:pt x="16845" y="15323"/>
                </a:lnTo>
                <a:lnTo>
                  <a:pt x="8422" y="22927"/>
                </a:lnTo>
                <a:lnTo>
                  <a:pt x="8422" y="30647"/>
                </a:lnTo>
                <a:lnTo>
                  <a:pt x="8422" y="38251"/>
                </a:lnTo>
                <a:lnTo>
                  <a:pt x="0" y="45971"/>
                </a:lnTo>
                <a:lnTo>
                  <a:pt x="8422" y="53575"/>
                </a:lnTo>
                <a:lnTo>
                  <a:pt x="8422" y="61179"/>
                </a:lnTo>
                <a:lnTo>
                  <a:pt x="8422" y="69129"/>
                </a:lnTo>
                <a:lnTo>
                  <a:pt x="16845" y="76848"/>
                </a:lnTo>
                <a:lnTo>
                  <a:pt x="25256" y="84453"/>
                </a:lnTo>
                <a:lnTo>
                  <a:pt x="33967" y="92057"/>
                </a:lnTo>
                <a:lnTo>
                  <a:pt x="42378" y="92057"/>
                </a:lnTo>
                <a:lnTo>
                  <a:pt x="50801" y="92057"/>
                </a:lnTo>
                <a:lnTo>
                  <a:pt x="59224" y="92057"/>
                </a:lnTo>
                <a:lnTo>
                  <a:pt x="76070" y="92057"/>
                </a:lnTo>
                <a:lnTo>
                  <a:pt x="84481" y="84453"/>
                </a:lnTo>
                <a:lnTo>
                  <a:pt x="84481" y="76848"/>
                </a:lnTo>
                <a:lnTo>
                  <a:pt x="92904" y="69129"/>
                </a:lnTo>
                <a:lnTo>
                  <a:pt x="101326" y="61179"/>
                </a:lnTo>
                <a:lnTo>
                  <a:pt x="101326" y="53575"/>
                </a:lnTo>
                <a:lnTo>
                  <a:pt x="101326" y="45971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82618" y="5246727"/>
            <a:ext cx="446845" cy="390581"/>
          </a:xfrm>
          <a:custGeom>
            <a:avLst/>
            <a:gdLst/>
            <a:ahLst/>
            <a:cxnLst/>
            <a:rect l="l" t="t" r="r" b="b"/>
            <a:pathLst>
              <a:path w="446845" h="390581">
                <a:moveTo>
                  <a:pt x="0" y="390581"/>
                </a:moveTo>
                <a:lnTo>
                  <a:pt x="446845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81316" y="5169878"/>
            <a:ext cx="101326" cy="84453"/>
          </a:xfrm>
          <a:custGeom>
            <a:avLst/>
            <a:gdLst/>
            <a:ahLst/>
            <a:cxnLst/>
            <a:rect l="l" t="t" r="r" b="b"/>
            <a:pathLst>
              <a:path w="101326" h="84453">
                <a:moveTo>
                  <a:pt x="101326" y="45971"/>
                </a:moveTo>
                <a:lnTo>
                  <a:pt x="101326" y="30647"/>
                </a:lnTo>
                <a:lnTo>
                  <a:pt x="92915" y="22927"/>
                </a:lnTo>
                <a:lnTo>
                  <a:pt x="92915" y="15323"/>
                </a:lnTo>
                <a:lnTo>
                  <a:pt x="84492" y="7604"/>
                </a:lnTo>
                <a:lnTo>
                  <a:pt x="76070" y="7604"/>
                </a:lnTo>
                <a:lnTo>
                  <a:pt x="67647" y="0"/>
                </a:lnTo>
                <a:lnTo>
                  <a:pt x="59224" y="0"/>
                </a:lnTo>
                <a:lnTo>
                  <a:pt x="50813" y="0"/>
                </a:lnTo>
                <a:lnTo>
                  <a:pt x="42102" y="0"/>
                </a:lnTo>
                <a:lnTo>
                  <a:pt x="33691" y="0"/>
                </a:lnTo>
                <a:lnTo>
                  <a:pt x="25268" y="7604"/>
                </a:lnTo>
                <a:lnTo>
                  <a:pt x="16845" y="7604"/>
                </a:lnTo>
                <a:lnTo>
                  <a:pt x="8422" y="15323"/>
                </a:lnTo>
                <a:lnTo>
                  <a:pt x="8422" y="22927"/>
                </a:lnTo>
                <a:lnTo>
                  <a:pt x="0" y="30647"/>
                </a:lnTo>
                <a:lnTo>
                  <a:pt x="0" y="45971"/>
                </a:lnTo>
                <a:lnTo>
                  <a:pt x="0" y="53575"/>
                </a:lnTo>
                <a:lnTo>
                  <a:pt x="8422" y="61179"/>
                </a:lnTo>
                <a:lnTo>
                  <a:pt x="8422" y="69129"/>
                </a:lnTo>
                <a:lnTo>
                  <a:pt x="16845" y="76848"/>
                </a:lnTo>
                <a:lnTo>
                  <a:pt x="25268" y="76848"/>
                </a:lnTo>
                <a:lnTo>
                  <a:pt x="33691" y="84453"/>
                </a:lnTo>
                <a:lnTo>
                  <a:pt x="42102" y="84453"/>
                </a:lnTo>
                <a:lnTo>
                  <a:pt x="50813" y="84453"/>
                </a:lnTo>
                <a:lnTo>
                  <a:pt x="59224" y="84453"/>
                </a:lnTo>
                <a:lnTo>
                  <a:pt x="67647" y="84453"/>
                </a:lnTo>
                <a:lnTo>
                  <a:pt x="76070" y="76848"/>
                </a:lnTo>
                <a:lnTo>
                  <a:pt x="84492" y="76848"/>
                </a:lnTo>
                <a:lnTo>
                  <a:pt x="92915" y="69129"/>
                </a:lnTo>
                <a:lnTo>
                  <a:pt x="92915" y="61179"/>
                </a:lnTo>
                <a:lnTo>
                  <a:pt x="101326" y="53575"/>
                </a:lnTo>
                <a:lnTo>
                  <a:pt x="101326" y="45971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99464" y="5246727"/>
            <a:ext cx="598697" cy="390581"/>
          </a:xfrm>
          <a:custGeom>
            <a:avLst/>
            <a:gdLst/>
            <a:ahLst/>
            <a:cxnLst/>
            <a:rect l="l" t="t" r="r" b="b"/>
            <a:pathLst>
              <a:path w="598697" h="390581">
                <a:moveTo>
                  <a:pt x="0" y="390581"/>
                </a:moveTo>
                <a:lnTo>
                  <a:pt x="598697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33168" y="5169878"/>
            <a:ext cx="101326" cy="84453"/>
          </a:xfrm>
          <a:custGeom>
            <a:avLst/>
            <a:gdLst/>
            <a:ahLst/>
            <a:cxnLst/>
            <a:rect l="l" t="t" r="r" b="b"/>
            <a:pathLst>
              <a:path w="101326" h="84453">
                <a:moveTo>
                  <a:pt x="101326" y="45971"/>
                </a:moveTo>
                <a:lnTo>
                  <a:pt x="92904" y="30647"/>
                </a:lnTo>
                <a:lnTo>
                  <a:pt x="92904" y="22927"/>
                </a:lnTo>
                <a:lnTo>
                  <a:pt x="92904" y="15323"/>
                </a:lnTo>
                <a:lnTo>
                  <a:pt x="84492" y="7604"/>
                </a:lnTo>
                <a:lnTo>
                  <a:pt x="75782" y="7604"/>
                </a:lnTo>
                <a:lnTo>
                  <a:pt x="67370" y="0"/>
                </a:lnTo>
                <a:lnTo>
                  <a:pt x="58948" y="0"/>
                </a:lnTo>
                <a:lnTo>
                  <a:pt x="50525" y="0"/>
                </a:lnTo>
                <a:lnTo>
                  <a:pt x="42102" y="0"/>
                </a:lnTo>
                <a:lnTo>
                  <a:pt x="25268" y="0"/>
                </a:lnTo>
                <a:lnTo>
                  <a:pt x="16845" y="7604"/>
                </a:lnTo>
                <a:lnTo>
                  <a:pt x="8422" y="15323"/>
                </a:lnTo>
                <a:lnTo>
                  <a:pt x="0" y="22927"/>
                </a:lnTo>
                <a:lnTo>
                  <a:pt x="0" y="30647"/>
                </a:lnTo>
                <a:lnTo>
                  <a:pt x="0" y="45971"/>
                </a:lnTo>
                <a:lnTo>
                  <a:pt x="0" y="53575"/>
                </a:lnTo>
                <a:lnTo>
                  <a:pt x="0" y="61179"/>
                </a:lnTo>
                <a:lnTo>
                  <a:pt x="8422" y="69129"/>
                </a:lnTo>
                <a:lnTo>
                  <a:pt x="16845" y="76848"/>
                </a:lnTo>
                <a:lnTo>
                  <a:pt x="25268" y="84453"/>
                </a:lnTo>
                <a:lnTo>
                  <a:pt x="42102" y="84453"/>
                </a:lnTo>
                <a:lnTo>
                  <a:pt x="50525" y="84453"/>
                </a:lnTo>
                <a:lnTo>
                  <a:pt x="58948" y="84453"/>
                </a:lnTo>
                <a:lnTo>
                  <a:pt x="67370" y="84453"/>
                </a:lnTo>
                <a:lnTo>
                  <a:pt x="75782" y="76848"/>
                </a:lnTo>
                <a:lnTo>
                  <a:pt x="84492" y="76848"/>
                </a:lnTo>
                <a:lnTo>
                  <a:pt x="92904" y="69129"/>
                </a:lnTo>
                <a:lnTo>
                  <a:pt x="92904" y="61179"/>
                </a:lnTo>
                <a:lnTo>
                  <a:pt x="92904" y="53575"/>
                </a:lnTo>
                <a:lnTo>
                  <a:pt x="101326" y="45971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07875" y="5246727"/>
            <a:ext cx="742138" cy="390581"/>
          </a:xfrm>
          <a:custGeom>
            <a:avLst/>
            <a:gdLst/>
            <a:ahLst/>
            <a:cxnLst/>
            <a:rect l="l" t="t" r="r" b="b"/>
            <a:pathLst>
              <a:path w="742138" h="390581">
                <a:moveTo>
                  <a:pt x="0" y="390581"/>
                </a:moveTo>
                <a:lnTo>
                  <a:pt x="742138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36848" y="5246727"/>
            <a:ext cx="759019" cy="390581"/>
          </a:xfrm>
          <a:custGeom>
            <a:avLst/>
            <a:gdLst/>
            <a:ahLst/>
            <a:cxnLst/>
            <a:rect l="l" t="t" r="r" b="b"/>
            <a:pathLst>
              <a:path w="759019" h="390581">
                <a:moveTo>
                  <a:pt x="759019" y="390581"/>
                </a:moveTo>
                <a:lnTo>
                  <a:pt x="0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488688" y="5254331"/>
            <a:ext cx="615589" cy="382977"/>
          </a:xfrm>
          <a:custGeom>
            <a:avLst/>
            <a:gdLst/>
            <a:ahLst/>
            <a:cxnLst/>
            <a:rect l="l" t="t" r="r" b="b"/>
            <a:pathLst>
              <a:path w="615589" h="382977">
                <a:moveTo>
                  <a:pt x="615589" y="382977"/>
                </a:moveTo>
                <a:lnTo>
                  <a:pt x="0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57386" y="5246727"/>
            <a:ext cx="463714" cy="390581"/>
          </a:xfrm>
          <a:custGeom>
            <a:avLst/>
            <a:gdLst/>
            <a:ahLst/>
            <a:cxnLst/>
            <a:rect l="l" t="t" r="r" b="b"/>
            <a:pathLst>
              <a:path w="463714" h="390581">
                <a:moveTo>
                  <a:pt x="463714" y="390581"/>
                </a:moveTo>
                <a:lnTo>
                  <a:pt x="0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17661" y="5246727"/>
            <a:ext cx="320261" cy="390581"/>
          </a:xfrm>
          <a:custGeom>
            <a:avLst/>
            <a:gdLst/>
            <a:ahLst/>
            <a:cxnLst/>
            <a:rect l="l" t="t" r="r" b="b"/>
            <a:pathLst>
              <a:path w="320261" h="390581">
                <a:moveTo>
                  <a:pt x="320261" y="390581"/>
                </a:moveTo>
                <a:lnTo>
                  <a:pt x="0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18675" y="52081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15247" y="4832872"/>
            <a:ext cx="101050" cy="84107"/>
          </a:xfrm>
          <a:custGeom>
            <a:avLst/>
            <a:gdLst/>
            <a:ahLst/>
            <a:cxnLst/>
            <a:rect l="l" t="t" r="r" b="b"/>
            <a:pathLst>
              <a:path w="101050" h="84107">
                <a:moveTo>
                  <a:pt x="101050" y="38251"/>
                </a:moveTo>
                <a:lnTo>
                  <a:pt x="101050" y="30532"/>
                </a:lnTo>
                <a:lnTo>
                  <a:pt x="101050" y="22927"/>
                </a:lnTo>
                <a:lnTo>
                  <a:pt x="92627" y="15208"/>
                </a:lnTo>
                <a:lnTo>
                  <a:pt x="84216" y="7604"/>
                </a:lnTo>
                <a:lnTo>
                  <a:pt x="75793" y="7604"/>
                </a:lnTo>
                <a:lnTo>
                  <a:pt x="75793" y="0"/>
                </a:lnTo>
                <a:lnTo>
                  <a:pt x="58948" y="0"/>
                </a:lnTo>
                <a:lnTo>
                  <a:pt x="50525" y="0"/>
                </a:lnTo>
                <a:lnTo>
                  <a:pt x="42113" y="0"/>
                </a:lnTo>
                <a:lnTo>
                  <a:pt x="33691" y="0"/>
                </a:lnTo>
                <a:lnTo>
                  <a:pt x="25268" y="7604"/>
                </a:lnTo>
                <a:lnTo>
                  <a:pt x="16845" y="7604"/>
                </a:lnTo>
                <a:lnTo>
                  <a:pt x="8422" y="15208"/>
                </a:lnTo>
                <a:lnTo>
                  <a:pt x="8422" y="22927"/>
                </a:lnTo>
                <a:lnTo>
                  <a:pt x="8422" y="30532"/>
                </a:lnTo>
                <a:lnTo>
                  <a:pt x="0" y="38251"/>
                </a:lnTo>
                <a:lnTo>
                  <a:pt x="8422" y="53575"/>
                </a:lnTo>
                <a:lnTo>
                  <a:pt x="8422" y="61179"/>
                </a:lnTo>
                <a:lnTo>
                  <a:pt x="8422" y="68783"/>
                </a:lnTo>
                <a:lnTo>
                  <a:pt x="16845" y="68783"/>
                </a:lnTo>
                <a:lnTo>
                  <a:pt x="25268" y="76503"/>
                </a:lnTo>
                <a:lnTo>
                  <a:pt x="33691" y="84107"/>
                </a:lnTo>
                <a:lnTo>
                  <a:pt x="42113" y="84107"/>
                </a:lnTo>
                <a:lnTo>
                  <a:pt x="50525" y="84107"/>
                </a:lnTo>
                <a:lnTo>
                  <a:pt x="58948" y="84107"/>
                </a:lnTo>
                <a:lnTo>
                  <a:pt x="75793" y="84107"/>
                </a:lnTo>
                <a:lnTo>
                  <a:pt x="75793" y="76503"/>
                </a:lnTo>
                <a:lnTo>
                  <a:pt x="84216" y="68783"/>
                </a:lnTo>
                <a:lnTo>
                  <a:pt x="92627" y="68783"/>
                </a:lnTo>
                <a:lnTo>
                  <a:pt x="101050" y="61179"/>
                </a:lnTo>
                <a:lnTo>
                  <a:pt x="101050" y="53575"/>
                </a:lnTo>
                <a:lnTo>
                  <a:pt x="101050" y="38251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67099" y="4832872"/>
            <a:ext cx="101050" cy="84107"/>
          </a:xfrm>
          <a:custGeom>
            <a:avLst/>
            <a:gdLst/>
            <a:ahLst/>
            <a:cxnLst/>
            <a:rect l="l" t="t" r="r" b="b"/>
            <a:pathLst>
              <a:path w="101050" h="84107">
                <a:moveTo>
                  <a:pt x="101050" y="38251"/>
                </a:moveTo>
                <a:lnTo>
                  <a:pt x="101050" y="30532"/>
                </a:lnTo>
                <a:lnTo>
                  <a:pt x="101050" y="22927"/>
                </a:lnTo>
                <a:lnTo>
                  <a:pt x="92627" y="15208"/>
                </a:lnTo>
                <a:lnTo>
                  <a:pt x="84204" y="7604"/>
                </a:lnTo>
                <a:lnTo>
                  <a:pt x="75793" y="0"/>
                </a:lnTo>
                <a:lnTo>
                  <a:pt x="58948" y="0"/>
                </a:lnTo>
                <a:lnTo>
                  <a:pt x="50525" y="0"/>
                </a:lnTo>
                <a:lnTo>
                  <a:pt x="42102" y="0"/>
                </a:lnTo>
                <a:lnTo>
                  <a:pt x="33691" y="0"/>
                </a:lnTo>
                <a:lnTo>
                  <a:pt x="25268" y="7604"/>
                </a:lnTo>
                <a:lnTo>
                  <a:pt x="16845" y="7604"/>
                </a:lnTo>
                <a:lnTo>
                  <a:pt x="8422" y="15208"/>
                </a:lnTo>
                <a:lnTo>
                  <a:pt x="8422" y="22927"/>
                </a:lnTo>
                <a:lnTo>
                  <a:pt x="8422" y="30532"/>
                </a:lnTo>
                <a:lnTo>
                  <a:pt x="0" y="38251"/>
                </a:lnTo>
                <a:lnTo>
                  <a:pt x="8422" y="53575"/>
                </a:lnTo>
                <a:lnTo>
                  <a:pt x="8422" y="61179"/>
                </a:lnTo>
                <a:lnTo>
                  <a:pt x="8422" y="68783"/>
                </a:lnTo>
                <a:lnTo>
                  <a:pt x="16845" y="68783"/>
                </a:lnTo>
                <a:lnTo>
                  <a:pt x="25268" y="76503"/>
                </a:lnTo>
                <a:lnTo>
                  <a:pt x="33691" y="84107"/>
                </a:lnTo>
                <a:lnTo>
                  <a:pt x="42102" y="84107"/>
                </a:lnTo>
                <a:lnTo>
                  <a:pt x="50525" y="84107"/>
                </a:lnTo>
                <a:lnTo>
                  <a:pt x="58948" y="84107"/>
                </a:lnTo>
                <a:lnTo>
                  <a:pt x="75793" y="84107"/>
                </a:lnTo>
                <a:lnTo>
                  <a:pt x="84204" y="76503"/>
                </a:lnTo>
                <a:lnTo>
                  <a:pt x="84204" y="68783"/>
                </a:lnTo>
                <a:lnTo>
                  <a:pt x="92627" y="68783"/>
                </a:lnTo>
                <a:lnTo>
                  <a:pt x="101050" y="61179"/>
                </a:lnTo>
                <a:lnTo>
                  <a:pt x="101050" y="53575"/>
                </a:lnTo>
                <a:lnTo>
                  <a:pt x="101050" y="38251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218675" y="4832872"/>
            <a:ext cx="101326" cy="84107"/>
          </a:xfrm>
          <a:custGeom>
            <a:avLst/>
            <a:gdLst/>
            <a:ahLst/>
            <a:cxnLst/>
            <a:rect l="l" t="t" r="r" b="b"/>
            <a:pathLst>
              <a:path w="101326" h="84107">
                <a:moveTo>
                  <a:pt x="101326" y="38251"/>
                </a:moveTo>
                <a:lnTo>
                  <a:pt x="92904" y="30532"/>
                </a:lnTo>
                <a:lnTo>
                  <a:pt x="92904" y="22927"/>
                </a:lnTo>
                <a:lnTo>
                  <a:pt x="92904" y="15208"/>
                </a:lnTo>
                <a:lnTo>
                  <a:pt x="84481" y="7604"/>
                </a:lnTo>
                <a:lnTo>
                  <a:pt x="76070" y="7604"/>
                </a:lnTo>
                <a:lnTo>
                  <a:pt x="67647" y="0"/>
                </a:lnTo>
                <a:lnTo>
                  <a:pt x="59224" y="0"/>
                </a:lnTo>
                <a:lnTo>
                  <a:pt x="50801" y="0"/>
                </a:lnTo>
                <a:lnTo>
                  <a:pt x="42378" y="0"/>
                </a:lnTo>
                <a:lnTo>
                  <a:pt x="25256" y="0"/>
                </a:lnTo>
                <a:lnTo>
                  <a:pt x="16845" y="7604"/>
                </a:lnTo>
                <a:lnTo>
                  <a:pt x="8422" y="15208"/>
                </a:lnTo>
                <a:lnTo>
                  <a:pt x="0" y="22927"/>
                </a:lnTo>
                <a:lnTo>
                  <a:pt x="0" y="30532"/>
                </a:lnTo>
                <a:lnTo>
                  <a:pt x="0" y="38251"/>
                </a:lnTo>
                <a:lnTo>
                  <a:pt x="0" y="53575"/>
                </a:lnTo>
                <a:lnTo>
                  <a:pt x="0" y="61179"/>
                </a:lnTo>
                <a:lnTo>
                  <a:pt x="8422" y="68783"/>
                </a:lnTo>
                <a:lnTo>
                  <a:pt x="16845" y="68783"/>
                </a:lnTo>
                <a:lnTo>
                  <a:pt x="16845" y="76503"/>
                </a:lnTo>
                <a:lnTo>
                  <a:pt x="25256" y="84107"/>
                </a:lnTo>
                <a:lnTo>
                  <a:pt x="42378" y="84107"/>
                </a:lnTo>
                <a:lnTo>
                  <a:pt x="50801" y="84107"/>
                </a:lnTo>
                <a:lnTo>
                  <a:pt x="59224" y="84107"/>
                </a:lnTo>
                <a:lnTo>
                  <a:pt x="67647" y="84107"/>
                </a:lnTo>
                <a:lnTo>
                  <a:pt x="76070" y="76503"/>
                </a:lnTo>
                <a:lnTo>
                  <a:pt x="84481" y="68783"/>
                </a:lnTo>
                <a:lnTo>
                  <a:pt x="92904" y="68783"/>
                </a:lnTo>
                <a:lnTo>
                  <a:pt x="92904" y="61179"/>
                </a:lnTo>
                <a:lnTo>
                  <a:pt x="92904" y="53575"/>
                </a:lnTo>
                <a:lnTo>
                  <a:pt x="101326" y="38251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82618" y="4909375"/>
            <a:ext cx="286858" cy="275826"/>
          </a:xfrm>
          <a:custGeom>
            <a:avLst/>
            <a:gdLst/>
            <a:ahLst/>
            <a:cxnLst/>
            <a:rect l="l" t="t" r="r" b="b"/>
            <a:pathLst>
              <a:path w="286858" h="275826">
                <a:moveTo>
                  <a:pt x="286858" y="275826"/>
                </a:moveTo>
                <a:lnTo>
                  <a:pt x="0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34470" y="4909375"/>
            <a:ext cx="151852" cy="268107"/>
          </a:xfrm>
          <a:custGeom>
            <a:avLst/>
            <a:gdLst/>
            <a:ahLst/>
            <a:cxnLst/>
            <a:rect l="l" t="t" r="r" b="b"/>
            <a:pathLst>
              <a:path w="151852" h="268107">
                <a:moveTo>
                  <a:pt x="151852" y="268107"/>
                </a:moveTo>
                <a:lnTo>
                  <a:pt x="0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61054" y="4916979"/>
            <a:ext cx="42102" cy="260502"/>
          </a:xfrm>
          <a:custGeom>
            <a:avLst/>
            <a:gdLst/>
            <a:ahLst/>
            <a:cxnLst/>
            <a:rect l="l" t="t" r="r" b="b"/>
            <a:pathLst>
              <a:path w="42102" h="260502">
                <a:moveTo>
                  <a:pt x="42102" y="260502"/>
                </a:moveTo>
                <a:lnTo>
                  <a:pt x="0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70527" y="4832872"/>
            <a:ext cx="101326" cy="84107"/>
          </a:xfrm>
          <a:custGeom>
            <a:avLst/>
            <a:gdLst/>
            <a:ahLst/>
            <a:cxnLst/>
            <a:rect l="l" t="t" r="r" b="b"/>
            <a:pathLst>
              <a:path w="101326" h="84107">
                <a:moveTo>
                  <a:pt x="101326" y="38251"/>
                </a:moveTo>
                <a:lnTo>
                  <a:pt x="101326" y="30532"/>
                </a:lnTo>
                <a:lnTo>
                  <a:pt x="92904" y="22927"/>
                </a:lnTo>
                <a:lnTo>
                  <a:pt x="92904" y="15208"/>
                </a:lnTo>
                <a:lnTo>
                  <a:pt x="84481" y="7604"/>
                </a:lnTo>
                <a:lnTo>
                  <a:pt x="76058" y="7604"/>
                </a:lnTo>
                <a:lnTo>
                  <a:pt x="67647" y="0"/>
                </a:lnTo>
                <a:lnTo>
                  <a:pt x="58936" y="0"/>
                </a:lnTo>
                <a:lnTo>
                  <a:pt x="50525" y="0"/>
                </a:lnTo>
                <a:lnTo>
                  <a:pt x="42102" y="0"/>
                </a:lnTo>
                <a:lnTo>
                  <a:pt x="33679" y="0"/>
                </a:lnTo>
                <a:lnTo>
                  <a:pt x="25256" y="7604"/>
                </a:lnTo>
                <a:lnTo>
                  <a:pt x="16834" y="7604"/>
                </a:lnTo>
                <a:lnTo>
                  <a:pt x="8422" y="15208"/>
                </a:lnTo>
                <a:lnTo>
                  <a:pt x="0" y="22927"/>
                </a:lnTo>
                <a:lnTo>
                  <a:pt x="0" y="30532"/>
                </a:lnTo>
                <a:lnTo>
                  <a:pt x="0" y="38251"/>
                </a:lnTo>
                <a:lnTo>
                  <a:pt x="0" y="53575"/>
                </a:lnTo>
                <a:lnTo>
                  <a:pt x="0" y="61179"/>
                </a:lnTo>
                <a:lnTo>
                  <a:pt x="8422" y="68783"/>
                </a:lnTo>
                <a:lnTo>
                  <a:pt x="16834" y="68783"/>
                </a:lnTo>
                <a:lnTo>
                  <a:pt x="25256" y="76503"/>
                </a:lnTo>
                <a:lnTo>
                  <a:pt x="33679" y="84107"/>
                </a:lnTo>
                <a:lnTo>
                  <a:pt x="42102" y="84107"/>
                </a:lnTo>
                <a:lnTo>
                  <a:pt x="50525" y="84107"/>
                </a:lnTo>
                <a:lnTo>
                  <a:pt x="58936" y="84107"/>
                </a:lnTo>
                <a:lnTo>
                  <a:pt x="67647" y="84107"/>
                </a:lnTo>
                <a:lnTo>
                  <a:pt x="76058" y="76503"/>
                </a:lnTo>
                <a:lnTo>
                  <a:pt x="84481" y="68783"/>
                </a:lnTo>
                <a:lnTo>
                  <a:pt x="92904" y="68783"/>
                </a:lnTo>
                <a:lnTo>
                  <a:pt x="92904" y="61179"/>
                </a:lnTo>
                <a:lnTo>
                  <a:pt x="101326" y="53575"/>
                </a:lnTo>
                <a:lnTo>
                  <a:pt x="101326" y="38251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20002" y="4909375"/>
            <a:ext cx="75782" cy="268107"/>
          </a:xfrm>
          <a:custGeom>
            <a:avLst/>
            <a:gdLst/>
            <a:ahLst/>
            <a:cxnLst/>
            <a:rect l="l" t="t" r="r" b="b"/>
            <a:pathLst>
              <a:path w="75782" h="268107">
                <a:moveTo>
                  <a:pt x="0" y="268107"/>
                </a:moveTo>
                <a:lnTo>
                  <a:pt x="75782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30791" y="4832872"/>
            <a:ext cx="101338" cy="84107"/>
          </a:xfrm>
          <a:custGeom>
            <a:avLst/>
            <a:gdLst/>
            <a:ahLst/>
            <a:cxnLst/>
            <a:rect l="l" t="t" r="r" b="b"/>
            <a:pathLst>
              <a:path w="101338" h="84107">
                <a:moveTo>
                  <a:pt x="101338" y="38251"/>
                </a:moveTo>
                <a:lnTo>
                  <a:pt x="92627" y="30532"/>
                </a:lnTo>
                <a:lnTo>
                  <a:pt x="92627" y="22927"/>
                </a:lnTo>
                <a:lnTo>
                  <a:pt x="92627" y="15208"/>
                </a:lnTo>
                <a:lnTo>
                  <a:pt x="84216" y="7604"/>
                </a:lnTo>
                <a:lnTo>
                  <a:pt x="75793" y="7604"/>
                </a:lnTo>
                <a:lnTo>
                  <a:pt x="67370" y="0"/>
                </a:lnTo>
                <a:lnTo>
                  <a:pt x="58948" y="0"/>
                </a:lnTo>
                <a:lnTo>
                  <a:pt x="50525" y="0"/>
                </a:lnTo>
                <a:lnTo>
                  <a:pt x="42113" y="0"/>
                </a:lnTo>
                <a:lnTo>
                  <a:pt x="25268" y="0"/>
                </a:lnTo>
                <a:lnTo>
                  <a:pt x="16845" y="7604"/>
                </a:lnTo>
                <a:lnTo>
                  <a:pt x="8422" y="15208"/>
                </a:lnTo>
                <a:lnTo>
                  <a:pt x="0" y="22927"/>
                </a:lnTo>
                <a:lnTo>
                  <a:pt x="0" y="30532"/>
                </a:lnTo>
                <a:lnTo>
                  <a:pt x="0" y="38251"/>
                </a:lnTo>
                <a:lnTo>
                  <a:pt x="0" y="53575"/>
                </a:lnTo>
                <a:lnTo>
                  <a:pt x="0" y="61179"/>
                </a:lnTo>
                <a:lnTo>
                  <a:pt x="8422" y="68783"/>
                </a:lnTo>
                <a:lnTo>
                  <a:pt x="16845" y="68783"/>
                </a:lnTo>
                <a:lnTo>
                  <a:pt x="16845" y="76503"/>
                </a:lnTo>
                <a:lnTo>
                  <a:pt x="25268" y="84107"/>
                </a:lnTo>
                <a:lnTo>
                  <a:pt x="42113" y="84107"/>
                </a:lnTo>
                <a:lnTo>
                  <a:pt x="50525" y="84107"/>
                </a:lnTo>
                <a:lnTo>
                  <a:pt x="58948" y="84107"/>
                </a:lnTo>
                <a:lnTo>
                  <a:pt x="67370" y="84107"/>
                </a:lnTo>
                <a:lnTo>
                  <a:pt x="75793" y="76503"/>
                </a:lnTo>
                <a:lnTo>
                  <a:pt x="84216" y="68783"/>
                </a:lnTo>
                <a:lnTo>
                  <a:pt x="92627" y="68783"/>
                </a:lnTo>
                <a:lnTo>
                  <a:pt x="92627" y="61179"/>
                </a:lnTo>
                <a:lnTo>
                  <a:pt x="92627" y="53575"/>
                </a:lnTo>
                <a:lnTo>
                  <a:pt x="101338" y="38251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28425" y="4909375"/>
            <a:ext cx="219211" cy="268107"/>
          </a:xfrm>
          <a:custGeom>
            <a:avLst/>
            <a:gdLst/>
            <a:ahLst/>
            <a:cxnLst/>
            <a:rect l="l" t="t" r="r" b="b"/>
            <a:pathLst>
              <a:path w="219211" h="268107">
                <a:moveTo>
                  <a:pt x="0" y="268107"/>
                </a:moveTo>
                <a:lnTo>
                  <a:pt x="219211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07911" y="4855800"/>
            <a:ext cx="33679" cy="30647"/>
          </a:xfrm>
          <a:custGeom>
            <a:avLst/>
            <a:gdLst/>
            <a:ahLst/>
            <a:cxnLst/>
            <a:rect l="l" t="t" r="r" b="b"/>
            <a:pathLst>
              <a:path w="33679" h="30647">
                <a:moveTo>
                  <a:pt x="33679" y="15323"/>
                </a:moveTo>
                <a:lnTo>
                  <a:pt x="33679" y="7604"/>
                </a:lnTo>
                <a:lnTo>
                  <a:pt x="25256" y="0"/>
                </a:lnTo>
                <a:lnTo>
                  <a:pt x="8422" y="0"/>
                </a:lnTo>
                <a:lnTo>
                  <a:pt x="0" y="7604"/>
                </a:lnTo>
                <a:lnTo>
                  <a:pt x="0" y="22927"/>
                </a:lnTo>
                <a:lnTo>
                  <a:pt x="8422" y="30647"/>
                </a:lnTo>
                <a:lnTo>
                  <a:pt x="25256" y="30647"/>
                </a:lnTo>
                <a:lnTo>
                  <a:pt x="33679" y="22927"/>
                </a:lnTo>
                <a:lnTo>
                  <a:pt x="33679" y="15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07911" y="4855800"/>
            <a:ext cx="33679" cy="30647"/>
          </a:xfrm>
          <a:custGeom>
            <a:avLst/>
            <a:gdLst/>
            <a:ahLst/>
            <a:cxnLst/>
            <a:rect l="l" t="t" r="r" b="b"/>
            <a:pathLst>
              <a:path w="33679" h="30647">
                <a:moveTo>
                  <a:pt x="33679" y="15323"/>
                </a:moveTo>
                <a:lnTo>
                  <a:pt x="33679" y="7604"/>
                </a:lnTo>
                <a:lnTo>
                  <a:pt x="33679" y="0"/>
                </a:lnTo>
                <a:lnTo>
                  <a:pt x="25256" y="0"/>
                </a:lnTo>
                <a:lnTo>
                  <a:pt x="16834" y="0"/>
                </a:lnTo>
                <a:lnTo>
                  <a:pt x="8422" y="0"/>
                </a:lnTo>
                <a:lnTo>
                  <a:pt x="8422" y="7604"/>
                </a:lnTo>
                <a:lnTo>
                  <a:pt x="0" y="7604"/>
                </a:lnTo>
                <a:lnTo>
                  <a:pt x="0" y="15323"/>
                </a:lnTo>
                <a:lnTo>
                  <a:pt x="8422" y="22927"/>
                </a:lnTo>
                <a:lnTo>
                  <a:pt x="8422" y="30647"/>
                </a:lnTo>
                <a:lnTo>
                  <a:pt x="16834" y="30647"/>
                </a:lnTo>
                <a:lnTo>
                  <a:pt x="25256" y="30647"/>
                </a:lnTo>
                <a:lnTo>
                  <a:pt x="25256" y="22927"/>
                </a:lnTo>
                <a:lnTo>
                  <a:pt x="33679" y="22927"/>
                </a:lnTo>
                <a:lnTo>
                  <a:pt x="33679" y="15323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83693" y="4855800"/>
            <a:ext cx="33967" cy="30647"/>
          </a:xfrm>
          <a:custGeom>
            <a:avLst/>
            <a:gdLst/>
            <a:ahLst/>
            <a:cxnLst/>
            <a:rect l="l" t="t" r="r" b="b"/>
            <a:pathLst>
              <a:path w="33967" h="30647">
                <a:moveTo>
                  <a:pt x="33967" y="15323"/>
                </a:moveTo>
                <a:lnTo>
                  <a:pt x="33967" y="7604"/>
                </a:lnTo>
                <a:lnTo>
                  <a:pt x="25256" y="0"/>
                </a:lnTo>
                <a:lnTo>
                  <a:pt x="8422" y="0"/>
                </a:lnTo>
                <a:lnTo>
                  <a:pt x="0" y="7604"/>
                </a:lnTo>
                <a:lnTo>
                  <a:pt x="0" y="22927"/>
                </a:lnTo>
                <a:lnTo>
                  <a:pt x="8422" y="30647"/>
                </a:lnTo>
                <a:lnTo>
                  <a:pt x="25256" y="30647"/>
                </a:lnTo>
                <a:lnTo>
                  <a:pt x="33967" y="22927"/>
                </a:lnTo>
                <a:lnTo>
                  <a:pt x="33967" y="15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83693" y="4855800"/>
            <a:ext cx="33967" cy="30647"/>
          </a:xfrm>
          <a:custGeom>
            <a:avLst/>
            <a:gdLst/>
            <a:ahLst/>
            <a:cxnLst/>
            <a:rect l="l" t="t" r="r" b="b"/>
            <a:pathLst>
              <a:path w="33967" h="30647">
                <a:moveTo>
                  <a:pt x="33967" y="15323"/>
                </a:moveTo>
                <a:lnTo>
                  <a:pt x="33967" y="7604"/>
                </a:lnTo>
                <a:lnTo>
                  <a:pt x="25256" y="7604"/>
                </a:lnTo>
                <a:lnTo>
                  <a:pt x="25256" y="7604"/>
                </a:lnTo>
                <a:lnTo>
                  <a:pt x="0" y="0"/>
                </a:lnTo>
                <a:lnTo>
                  <a:pt x="0" y="7604"/>
                </a:lnTo>
                <a:lnTo>
                  <a:pt x="0" y="7604"/>
                </a:lnTo>
                <a:lnTo>
                  <a:pt x="0" y="15323"/>
                </a:lnTo>
                <a:lnTo>
                  <a:pt x="0" y="22927"/>
                </a:lnTo>
                <a:lnTo>
                  <a:pt x="8422" y="22927"/>
                </a:lnTo>
                <a:lnTo>
                  <a:pt x="8422" y="30647"/>
                </a:lnTo>
                <a:lnTo>
                  <a:pt x="16845" y="30647"/>
                </a:lnTo>
                <a:lnTo>
                  <a:pt x="25256" y="22927"/>
                </a:lnTo>
                <a:lnTo>
                  <a:pt x="25256" y="15323"/>
                </a:lnTo>
                <a:lnTo>
                  <a:pt x="33967" y="15323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851341" y="4855800"/>
            <a:ext cx="33679" cy="30647"/>
          </a:xfrm>
          <a:custGeom>
            <a:avLst/>
            <a:gdLst/>
            <a:ahLst/>
            <a:cxnLst/>
            <a:rect l="l" t="t" r="r" b="b"/>
            <a:pathLst>
              <a:path w="33679" h="30647">
                <a:moveTo>
                  <a:pt x="33679" y="15323"/>
                </a:moveTo>
                <a:lnTo>
                  <a:pt x="33679" y="7604"/>
                </a:lnTo>
                <a:lnTo>
                  <a:pt x="25256" y="0"/>
                </a:lnTo>
                <a:lnTo>
                  <a:pt x="8422" y="0"/>
                </a:lnTo>
                <a:lnTo>
                  <a:pt x="0" y="7604"/>
                </a:lnTo>
                <a:lnTo>
                  <a:pt x="0" y="22927"/>
                </a:lnTo>
                <a:lnTo>
                  <a:pt x="8422" y="30647"/>
                </a:lnTo>
                <a:lnTo>
                  <a:pt x="25256" y="30647"/>
                </a:lnTo>
                <a:lnTo>
                  <a:pt x="33679" y="22927"/>
                </a:lnTo>
                <a:lnTo>
                  <a:pt x="33679" y="15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51341" y="4855800"/>
            <a:ext cx="33679" cy="30647"/>
          </a:xfrm>
          <a:custGeom>
            <a:avLst/>
            <a:gdLst/>
            <a:ahLst/>
            <a:cxnLst/>
            <a:rect l="l" t="t" r="r" b="b"/>
            <a:pathLst>
              <a:path w="33679" h="30647">
                <a:moveTo>
                  <a:pt x="33679" y="15323"/>
                </a:moveTo>
                <a:lnTo>
                  <a:pt x="33679" y="15323"/>
                </a:lnTo>
                <a:lnTo>
                  <a:pt x="8422" y="0"/>
                </a:lnTo>
                <a:lnTo>
                  <a:pt x="0" y="7604"/>
                </a:lnTo>
                <a:lnTo>
                  <a:pt x="0" y="15323"/>
                </a:lnTo>
                <a:lnTo>
                  <a:pt x="0" y="22927"/>
                </a:lnTo>
                <a:lnTo>
                  <a:pt x="8422" y="22927"/>
                </a:lnTo>
                <a:lnTo>
                  <a:pt x="8422" y="30647"/>
                </a:lnTo>
                <a:lnTo>
                  <a:pt x="16834" y="30647"/>
                </a:lnTo>
                <a:lnTo>
                  <a:pt x="25256" y="30647"/>
                </a:lnTo>
                <a:lnTo>
                  <a:pt x="25256" y="22927"/>
                </a:lnTo>
                <a:lnTo>
                  <a:pt x="33679" y="22927"/>
                </a:lnTo>
                <a:lnTo>
                  <a:pt x="33679" y="15323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60826" y="4825152"/>
            <a:ext cx="101280" cy="91826"/>
          </a:xfrm>
          <a:custGeom>
            <a:avLst/>
            <a:gdLst/>
            <a:ahLst/>
            <a:cxnLst/>
            <a:rect l="l" t="t" r="r" b="b"/>
            <a:pathLst>
              <a:path w="101280" h="91826">
                <a:moveTo>
                  <a:pt x="101280" y="45971"/>
                </a:moveTo>
                <a:lnTo>
                  <a:pt x="101280" y="38251"/>
                </a:lnTo>
                <a:lnTo>
                  <a:pt x="92869" y="22927"/>
                </a:lnTo>
                <a:lnTo>
                  <a:pt x="92869" y="15323"/>
                </a:lnTo>
                <a:lnTo>
                  <a:pt x="84458" y="15323"/>
                </a:lnTo>
                <a:lnTo>
                  <a:pt x="76047" y="7719"/>
                </a:lnTo>
                <a:lnTo>
                  <a:pt x="67635" y="0"/>
                </a:lnTo>
                <a:lnTo>
                  <a:pt x="59224" y="0"/>
                </a:lnTo>
                <a:lnTo>
                  <a:pt x="50813" y="0"/>
                </a:lnTo>
                <a:lnTo>
                  <a:pt x="42402" y="0"/>
                </a:lnTo>
                <a:lnTo>
                  <a:pt x="33645" y="0"/>
                </a:lnTo>
                <a:lnTo>
                  <a:pt x="25233" y="7719"/>
                </a:lnTo>
                <a:lnTo>
                  <a:pt x="16822" y="15323"/>
                </a:lnTo>
                <a:lnTo>
                  <a:pt x="8411" y="15323"/>
                </a:lnTo>
                <a:lnTo>
                  <a:pt x="8411" y="22927"/>
                </a:lnTo>
                <a:lnTo>
                  <a:pt x="0" y="38251"/>
                </a:lnTo>
                <a:lnTo>
                  <a:pt x="0" y="45971"/>
                </a:lnTo>
                <a:lnTo>
                  <a:pt x="0" y="53575"/>
                </a:lnTo>
                <a:lnTo>
                  <a:pt x="8411" y="61294"/>
                </a:lnTo>
                <a:lnTo>
                  <a:pt x="8411" y="68899"/>
                </a:lnTo>
                <a:lnTo>
                  <a:pt x="16822" y="76503"/>
                </a:lnTo>
                <a:lnTo>
                  <a:pt x="25233" y="84222"/>
                </a:lnTo>
                <a:lnTo>
                  <a:pt x="33645" y="84222"/>
                </a:lnTo>
                <a:lnTo>
                  <a:pt x="42402" y="84222"/>
                </a:lnTo>
                <a:lnTo>
                  <a:pt x="50813" y="91826"/>
                </a:lnTo>
                <a:lnTo>
                  <a:pt x="59224" y="84222"/>
                </a:lnTo>
                <a:lnTo>
                  <a:pt x="67635" y="84222"/>
                </a:lnTo>
                <a:lnTo>
                  <a:pt x="76047" y="84222"/>
                </a:lnTo>
                <a:lnTo>
                  <a:pt x="84458" y="76503"/>
                </a:lnTo>
                <a:lnTo>
                  <a:pt x="92869" y="68899"/>
                </a:lnTo>
                <a:lnTo>
                  <a:pt x="92869" y="61294"/>
                </a:lnTo>
                <a:lnTo>
                  <a:pt x="101280" y="53575"/>
                </a:lnTo>
                <a:lnTo>
                  <a:pt x="101280" y="45971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336848" y="4901656"/>
            <a:ext cx="640800" cy="283545"/>
          </a:xfrm>
          <a:custGeom>
            <a:avLst/>
            <a:gdLst/>
            <a:ahLst/>
            <a:cxnLst/>
            <a:rect l="l" t="t" r="r" b="b"/>
            <a:pathLst>
              <a:path w="640800" h="283545">
                <a:moveTo>
                  <a:pt x="0" y="283545"/>
                </a:moveTo>
                <a:lnTo>
                  <a:pt x="640800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12689" y="4825152"/>
            <a:ext cx="101280" cy="91826"/>
          </a:xfrm>
          <a:custGeom>
            <a:avLst/>
            <a:gdLst/>
            <a:ahLst/>
            <a:cxnLst/>
            <a:rect l="l" t="t" r="r" b="b"/>
            <a:pathLst>
              <a:path w="101280" h="91826">
                <a:moveTo>
                  <a:pt x="101280" y="45971"/>
                </a:moveTo>
                <a:lnTo>
                  <a:pt x="101280" y="38251"/>
                </a:lnTo>
                <a:lnTo>
                  <a:pt x="92869" y="22927"/>
                </a:lnTo>
                <a:lnTo>
                  <a:pt x="92869" y="15323"/>
                </a:lnTo>
                <a:lnTo>
                  <a:pt x="84458" y="15323"/>
                </a:lnTo>
                <a:lnTo>
                  <a:pt x="76047" y="7719"/>
                </a:lnTo>
                <a:lnTo>
                  <a:pt x="67290" y="0"/>
                </a:lnTo>
                <a:lnTo>
                  <a:pt x="58878" y="0"/>
                </a:lnTo>
                <a:lnTo>
                  <a:pt x="50467" y="0"/>
                </a:lnTo>
                <a:lnTo>
                  <a:pt x="42056" y="0"/>
                </a:lnTo>
                <a:lnTo>
                  <a:pt x="33645" y="0"/>
                </a:lnTo>
                <a:lnTo>
                  <a:pt x="25233" y="7719"/>
                </a:lnTo>
                <a:lnTo>
                  <a:pt x="16822" y="15323"/>
                </a:lnTo>
                <a:lnTo>
                  <a:pt x="8411" y="15323"/>
                </a:lnTo>
                <a:lnTo>
                  <a:pt x="8411" y="22927"/>
                </a:lnTo>
                <a:lnTo>
                  <a:pt x="0" y="38251"/>
                </a:lnTo>
                <a:lnTo>
                  <a:pt x="0" y="45971"/>
                </a:lnTo>
                <a:lnTo>
                  <a:pt x="0" y="53575"/>
                </a:lnTo>
                <a:lnTo>
                  <a:pt x="8411" y="61294"/>
                </a:lnTo>
                <a:lnTo>
                  <a:pt x="8411" y="68899"/>
                </a:lnTo>
                <a:lnTo>
                  <a:pt x="16822" y="76503"/>
                </a:lnTo>
                <a:lnTo>
                  <a:pt x="25233" y="84222"/>
                </a:lnTo>
                <a:lnTo>
                  <a:pt x="33645" y="84222"/>
                </a:lnTo>
                <a:lnTo>
                  <a:pt x="42056" y="84222"/>
                </a:lnTo>
                <a:lnTo>
                  <a:pt x="50467" y="91826"/>
                </a:lnTo>
                <a:lnTo>
                  <a:pt x="58878" y="84222"/>
                </a:lnTo>
                <a:lnTo>
                  <a:pt x="67290" y="84222"/>
                </a:lnTo>
                <a:lnTo>
                  <a:pt x="76047" y="84222"/>
                </a:lnTo>
                <a:lnTo>
                  <a:pt x="84458" y="76503"/>
                </a:lnTo>
                <a:lnTo>
                  <a:pt x="92869" y="68899"/>
                </a:lnTo>
                <a:lnTo>
                  <a:pt x="92869" y="61294"/>
                </a:lnTo>
                <a:lnTo>
                  <a:pt x="101280" y="53575"/>
                </a:lnTo>
                <a:lnTo>
                  <a:pt x="101280" y="45971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353682" y="4886447"/>
            <a:ext cx="767418" cy="314078"/>
          </a:xfrm>
          <a:custGeom>
            <a:avLst/>
            <a:gdLst/>
            <a:ahLst/>
            <a:cxnLst/>
            <a:rect l="l" t="t" r="r" b="b"/>
            <a:pathLst>
              <a:path w="767418" h="314078">
                <a:moveTo>
                  <a:pt x="0" y="314078"/>
                </a:moveTo>
                <a:lnTo>
                  <a:pt x="767418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91041" y="4909375"/>
            <a:ext cx="590275" cy="298754"/>
          </a:xfrm>
          <a:custGeom>
            <a:avLst/>
            <a:gdLst/>
            <a:ahLst/>
            <a:cxnLst/>
            <a:rect l="l" t="t" r="r" b="b"/>
            <a:pathLst>
              <a:path w="590275" h="298754">
                <a:moveTo>
                  <a:pt x="590275" y="298754"/>
                </a:moveTo>
                <a:lnTo>
                  <a:pt x="0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51304" y="4909375"/>
            <a:ext cx="438434" cy="283430"/>
          </a:xfrm>
          <a:custGeom>
            <a:avLst/>
            <a:gdLst/>
            <a:ahLst/>
            <a:cxnLst/>
            <a:rect l="l" t="t" r="r" b="b"/>
            <a:pathLst>
              <a:path w="438434" h="283430">
                <a:moveTo>
                  <a:pt x="438434" y="283430"/>
                </a:moveTo>
                <a:lnTo>
                  <a:pt x="0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86322" y="4909375"/>
            <a:ext cx="311839" cy="268107"/>
          </a:xfrm>
          <a:custGeom>
            <a:avLst/>
            <a:gdLst/>
            <a:ahLst/>
            <a:cxnLst/>
            <a:rect l="l" t="t" r="r" b="b"/>
            <a:pathLst>
              <a:path w="311839" h="268107">
                <a:moveTo>
                  <a:pt x="311839" y="268107"/>
                </a:moveTo>
                <a:lnTo>
                  <a:pt x="0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29464" y="4916979"/>
            <a:ext cx="193954" cy="252898"/>
          </a:xfrm>
          <a:custGeom>
            <a:avLst/>
            <a:gdLst/>
            <a:ahLst/>
            <a:cxnLst/>
            <a:rect l="l" t="t" r="r" b="b"/>
            <a:pathLst>
              <a:path w="193954" h="252898">
                <a:moveTo>
                  <a:pt x="193954" y="252898"/>
                </a:moveTo>
                <a:lnTo>
                  <a:pt x="0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89739" y="4909375"/>
            <a:ext cx="42390" cy="260502"/>
          </a:xfrm>
          <a:custGeom>
            <a:avLst/>
            <a:gdLst/>
            <a:ahLst/>
            <a:cxnLst/>
            <a:rect l="l" t="t" r="r" b="b"/>
            <a:pathLst>
              <a:path w="42390" h="260502">
                <a:moveTo>
                  <a:pt x="42390" y="260502"/>
                </a:moveTo>
                <a:lnTo>
                  <a:pt x="0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657386" y="4909375"/>
            <a:ext cx="337084" cy="260502"/>
          </a:xfrm>
          <a:custGeom>
            <a:avLst/>
            <a:gdLst/>
            <a:ahLst/>
            <a:cxnLst/>
            <a:rect l="l" t="t" r="r" b="b"/>
            <a:pathLst>
              <a:path w="337084" h="260502">
                <a:moveTo>
                  <a:pt x="0" y="260502"/>
                </a:moveTo>
                <a:lnTo>
                  <a:pt x="337084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665809" y="4901656"/>
            <a:ext cx="472114" cy="275826"/>
          </a:xfrm>
          <a:custGeom>
            <a:avLst/>
            <a:gdLst/>
            <a:ahLst/>
            <a:cxnLst/>
            <a:rect l="l" t="t" r="r" b="b"/>
            <a:pathLst>
              <a:path w="472114" h="275826">
                <a:moveTo>
                  <a:pt x="0" y="275826"/>
                </a:moveTo>
                <a:lnTo>
                  <a:pt x="472114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07875" y="4901656"/>
            <a:ext cx="742138" cy="275826"/>
          </a:xfrm>
          <a:custGeom>
            <a:avLst/>
            <a:gdLst/>
            <a:ahLst/>
            <a:cxnLst/>
            <a:rect l="l" t="t" r="r" b="b"/>
            <a:pathLst>
              <a:path w="742138" h="275826">
                <a:moveTo>
                  <a:pt x="742138" y="275826"/>
                </a:moveTo>
                <a:lnTo>
                  <a:pt x="0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59727" y="4901656"/>
            <a:ext cx="598709" cy="275826"/>
          </a:xfrm>
          <a:custGeom>
            <a:avLst/>
            <a:gdLst/>
            <a:ahLst/>
            <a:cxnLst/>
            <a:rect l="l" t="t" r="r" b="b"/>
            <a:pathLst>
              <a:path w="598709" h="275826">
                <a:moveTo>
                  <a:pt x="598709" y="275826"/>
                </a:moveTo>
                <a:lnTo>
                  <a:pt x="0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66848" y="51239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11579" y="4901656"/>
            <a:ext cx="455268" cy="268222"/>
          </a:xfrm>
          <a:custGeom>
            <a:avLst/>
            <a:gdLst/>
            <a:ahLst/>
            <a:cxnLst/>
            <a:rect l="l" t="t" r="r" b="b"/>
            <a:pathLst>
              <a:path w="455268" h="268222">
                <a:moveTo>
                  <a:pt x="455268" y="268222"/>
                </a:moveTo>
                <a:lnTo>
                  <a:pt x="0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46586" y="4909375"/>
            <a:ext cx="337107" cy="260502"/>
          </a:xfrm>
          <a:custGeom>
            <a:avLst/>
            <a:gdLst/>
            <a:ahLst/>
            <a:cxnLst/>
            <a:rect l="l" t="t" r="r" b="b"/>
            <a:pathLst>
              <a:path w="337107" h="260502">
                <a:moveTo>
                  <a:pt x="337107" y="260502"/>
                </a:moveTo>
                <a:lnTo>
                  <a:pt x="0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615007" y="4909375"/>
            <a:ext cx="177109" cy="260502"/>
          </a:xfrm>
          <a:custGeom>
            <a:avLst/>
            <a:gdLst/>
            <a:ahLst/>
            <a:cxnLst/>
            <a:rect l="l" t="t" r="r" b="b"/>
            <a:pathLst>
              <a:path w="177109" h="260502">
                <a:moveTo>
                  <a:pt x="177109" y="260502"/>
                </a:moveTo>
                <a:lnTo>
                  <a:pt x="0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808950" y="4909375"/>
            <a:ext cx="194277" cy="268107"/>
          </a:xfrm>
          <a:custGeom>
            <a:avLst/>
            <a:gdLst/>
            <a:ahLst/>
            <a:cxnLst/>
            <a:rect l="l" t="t" r="r" b="b"/>
            <a:pathLst>
              <a:path w="194277" h="268107">
                <a:moveTo>
                  <a:pt x="0" y="268107"/>
                </a:moveTo>
                <a:lnTo>
                  <a:pt x="194277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817661" y="4909375"/>
            <a:ext cx="337084" cy="283430"/>
          </a:xfrm>
          <a:custGeom>
            <a:avLst/>
            <a:gdLst/>
            <a:ahLst/>
            <a:cxnLst/>
            <a:rect l="l" t="t" r="r" b="b"/>
            <a:pathLst>
              <a:path w="337084" h="283430">
                <a:moveTo>
                  <a:pt x="0" y="283430"/>
                </a:moveTo>
                <a:lnTo>
                  <a:pt x="337084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65772" y="4710052"/>
            <a:ext cx="0" cy="92172"/>
          </a:xfrm>
          <a:custGeom>
            <a:avLst/>
            <a:gdLst/>
            <a:ahLst/>
            <a:cxnLst/>
            <a:rect l="l" t="t" r="r" b="b"/>
            <a:pathLst>
              <a:path h="92172">
                <a:moveTo>
                  <a:pt x="0" y="0"/>
                </a:moveTo>
                <a:lnTo>
                  <a:pt x="0" y="92172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48938" y="4771347"/>
            <a:ext cx="25256" cy="38482"/>
          </a:xfrm>
          <a:custGeom>
            <a:avLst/>
            <a:gdLst/>
            <a:ahLst/>
            <a:cxnLst/>
            <a:rect l="l" t="t" r="r" b="b"/>
            <a:pathLst>
              <a:path w="25256" h="38482">
                <a:moveTo>
                  <a:pt x="16834" y="38482"/>
                </a:moveTo>
                <a:lnTo>
                  <a:pt x="25256" y="0"/>
                </a:lnTo>
                <a:lnTo>
                  <a:pt x="0" y="0"/>
                </a:lnTo>
                <a:lnTo>
                  <a:pt x="16834" y="38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57361" y="4778951"/>
            <a:ext cx="8411" cy="23273"/>
          </a:xfrm>
          <a:custGeom>
            <a:avLst/>
            <a:gdLst/>
            <a:ahLst/>
            <a:cxnLst/>
            <a:rect l="l" t="t" r="r" b="b"/>
            <a:pathLst>
              <a:path w="8411" h="23273">
                <a:moveTo>
                  <a:pt x="8411" y="23273"/>
                </a:moveTo>
                <a:lnTo>
                  <a:pt x="8411" y="0"/>
                </a:lnTo>
                <a:lnTo>
                  <a:pt x="0" y="0"/>
                </a:lnTo>
                <a:lnTo>
                  <a:pt x="8411" y="23273"/>
                </a:lnTo>
                <a:close/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104278" y="4572254"/>
            <a:ext cx="25233" cy="38366"/>
          </a:xfrm>
          <a:custGeom>
            <a:avLst/>
            <a:gdLst/>
            <a:ahLst/>
            <a:cxnLst/>
            <a:rect l="l" t="t" r="r" b="b"/>
            <a:pathLst>
              <a:path w="25233" h="38366">
                <a:moveTo>
                  <a:pt x="8411" y="23043"/>
                </a:moveTo>
                <a:lnTo>
                  <a:pt x="16822" y="30647"/>
                </a:lnTo>
                <a:lnTo>
                  <a:pt x="16822" y="38366"/>
                </a:lnTo>
                <a:lnTo>
                  <a:pt x="25233" y="38366"/>
                </a:lnTo>
                <a:lnTo>
                  <a:pt x="25233" y="30647"/>
                </a:lnTo>
                <a:lnTo>
                  <a:pt x="17338" y="18716"/>
                </a:lnTo>
                <a:lnTo>
                  <a:pt x="4086" y="12433"/>
                </a:lnTo>
                <a:lnTo>
                  <a:pt x="0" y="7719"/>
                </a:lnTo>
                <a:lnTo>
                  <a:pt x="0" y="23043"/>
                </a:lnTo>
                <a:lnTo>
                  <a:pt x="8411" y="23043"/>
                </a:lnTo>
                <a:close/>
              </a:path>
              <a:path w="25233" h="38366">
                <a:moveTo>
                  <a:pt x="8411" y="0"/>
                </a:moveTo>
                <a:lnTo>
                  <a:pt x="0" y="0"/>
                </a:lnTo>
                <a:lnTo>
                  <a:pt x="0" y="7719"/>
                </a:lnTo>
                <a:lnTo>
                  <a:pt x="8411" y="0"/>
                </a:lnTo>
                <a:close/>
              </a:path>
              <a:path w="25233" h="38366">
                <a:moveTo>
                  <a:pt x="16822" y="0"/>
                </a:moveTo>
                <a:lnTo>
                  <a:pt x="16822" y="7719"/>
                </a:lnTo>
                <a:lnTo>
                  <a:pt x="25233" y="15323"/>
                </a:lnTo>
                <a:lnTo>
                  <a:pt x="25233" y="0"/>
                </a:lnTo>
                <a:lnTo>
                  <a:pt x="168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37923" y="4572254"/>
            <a:ext cx="25233" cy="38366"/>
          </a:xfrm>
          <a:custGeom>
            <a:avLst/>
            <a:gdLst/>
            <a:ahLst/>
            <a:cxnLst/>
            <a:rect l="l" t="t" r="r" b="b"/>
            <a:pathLst>
              <a:path w="25233" h="38366">
                <a:moveTo>
                  <a:pt x="25233" y="38366"/>
                </a:moveTo>
                <a:lnTo>
                  <a:pt x="25233" y="15323"/>
                </a:lnTo>
                <a:lnTo>
                  <a:pt x="16822" y="15323"/>
                </a:lnTo>
                <a:lnTo>
                  <a:pt x="16822" y="38366"/>
                </a:lnTo>
                <a:lnTo>
                  <a:pt x="25233" y="38366"/>
                </a:lnTo>
                <a:close/>
              </a:path>
              <a:path w="25233" h="38366">
                <a:moveTo>
                  <a:pt x="8411" y="0"/>
                </a:moveTo>
                <a:lnTo>
                  <a:pt x="0" y="0"/>
                </a:lnTo>
                <a:lnTo>
                  <a:pt x="0" y="38366"/>
                </a:lnTo>
                <a:lnTo>
                  <a:pt x="8411" y="38366"/>
                </a:lnTo>
                <a:lnTo>
                  <a:pt x="84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71568" y="4587577"/>
            <a:ext cx="8411" cy="7719"/>
          </a:xfrm>
          <a:custGeom>
            <a:avLst/>
            <a:gdLst/>
            <a:ahLst/>
            <a:cxnLst/>
            <a:rect l="l" t="t" r="r" b="b"/>
            <a:pathLst>
              <a:path w="8411" h="7719">
                <a:moveTo>
                  <a:pt x="8411" y="7719"/>
                </a:moveTo>
                <a:lnTo>
                  <a:pt x="0" y="0"/>
                </a:lnTo>
                <a:lnTo>
                  <a:pt x="0" y="7719"/>
                </a:lnTo>
                <a:lnTo>
                  <a:pt x="8411" y="7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97148" y="4599099"/>
            <a:ext cx="8411" cy="0"/>
          </a:xfrm>
          <a:custGeom>
            <a:avLst/>
            <a:gdLst/>
            <a:ahLst/>
            <a:cxnLst/>
            <a:rect l="l" t="t" r="r" b="b"/>
            <a:pathLst>
              <a:path w="8411">
                <a:moveTo>
                  <a:pt x="0" y="0"/>
                </a:moveTo>
                <a:lnTo>
                  <a:pt x="8411" y="0"/>
                </a:lnTo>
              </a:path>
            </a:pathLst>
          </a:custGeom>
          <a:ln w="2431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22381" y="4587577"/>
            <a:ext cx="25233" cy="38251"/>
          </a:xfrm>
          <a:custGeom>
            <a:avLst/>
            <a:gdLst/>
            <a:ahLst/>
            <a:cxnLst/>
            <a:rect l="l" t="t" r="r" b="b"/>
            <a:pathLst>
              <a:path w="25233" h="38251">
                <a:moveTo>
                  <a:pt x="8411" y="0"/>
                </a:moveTo>
                <a:lnTo>
                  <a:pt x="0" y="0"/>
                </a:lnTo>
                <a:lnTo>
                  <a:pt x="0" y="38251"/>
                </a:lnTo>
                <a:lnTo>
                  <a:pt x="8411" y="38251"/>
                </a:lnTo>
                <a:lnTo>
                  <a:pt x="8411" y="0"/>
                </a:lnTo>
                <a:close/>
              </a:path>
              <a:path w="25233" h="38251">
                <a:moveTo>
                  <a:pt x="25233" y="0"/>
                </a:moveTo>
                <a:lnTo>
                  <a:pt x="16822" y="0"/>
                </a:lnTo>
                <a:lnTo>
                  <a:pt x="16822" y="23043"/>
                </a:lnTo>
                <a:lnTo>
                  <a:pt x="25233" y="23043"/>
                </a:lnTo>
                <a:lnTo>
                  <a:pt x="252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104278" y="4633549"/>
            <a:ext cx="33645" cy="38251"/>
          </a:xfrm>
          <a:custGeom>
            <a:avLst/>
            <a:gdLst/>
            <a:ahLst/>
            <a:cxnLst/>
            <a:rect l="l" t="t" r="r" b="b"/>
            <a:pathLst>
              <a:path w="33645" h="38251">
                <a:moveTo>
                  <a:pt x="16822" y="22927"/>
                </a:moveTo>
                <a:lnTo>
                  <a:pt x="25233" y="15323"/>
                </a:lnTo>
                <a:lnTo>
                  <a:pt x="8411" y="15323"/>
                </a:lnTo>
                <a:lnTo>
                  <a:pt x="8411" y="0"/>
                </a:lnTo>
                <a:lnTo>
                  <a:pt x="0" y="0"/>
                </a:lnTo>
                <a:lnTo>
                  <a:pt x="0" y="38251"/>
                </a:lnTo>
                <a:lnTo>
                  <a:pt x="8411" y="38251"/>
                </a:lnTo>
                <a:lnTo>
                  <a:pt x="8411" y="22927"/>
                </a:lnTo>
                <a:lnTo>
                  <a:pt x="25233" y="38251"/>
                </a:lnTo>
                <a:lnTo>
                  <a:pt x="33645" y="38251"/>
                </a:lnTo>
                <a:lnTo>
                  <a:pt x="16822" y="229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46334" y="4633549"/>
            <a:ext cx="8411" cy="38251"/>
          </a:xfrm>
          <a:custGeom>
            <a:avLst/>
            <a:gdLst/>
            <a:ahLst/>
            <a:cxnLst/>
            <a:rect l="l" t="t" r="r" b="b"/>
            <a:pathLst>
              <a:path w="8411" h="38251">
                <a:moveTo>
                  <a:pt x="8411" y="38251"/>
                </a:moveTo>
                <a:lnTo>
                  <a:pt x="8411" y="15323"/>
                </a:lnTo>
                <a:lnTo>
                  <a:pt x="0" y="15323"/>
                </a:lnTo>
                <a:lnTo>
                  <a:pt x="0" y="38251"/>
                </a:lnTo>
                <a:lnTo>
                  <a:pt x="8411" y="38251"/>
                </a:lnTo>
                <a:close/>
              </a:path>
              <a:path w="8411" h="38251">
                <a:moveTo>
                  <a:pt x="0" y="0"/>
                </a:moveTo>
                <a:lnTo>
                  <a:pt x="0" y="7604"/>
                </a:lnTo>
                <a:lnTo>
                  <a:pt x="8411" y="7604"/>
                </a:lnTo>
                <a:lnTo>
                  <a:pt x="84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163157" y="4648872"/>
            <a:ext cx="25579" cy="38251"/>
          </a:xfrm>
          <a:custGeom>
            <a:avLst/>
            <a:gdLst/>
            <a:ahLst/>
            <a:cxnLst/>
            <a:rect l="l" t="t" r="r" b="b"/>
            <a:pathLst>
              <a:path w="25579" h="38251">
                <a:moveTo>
                  <a:pt x="25579" y="30647"/>
                </a:moveTo>
                <a:lnTo>
                  <a:pt x="0" y="30647"/>
                </a:lnTo>
                <a:lnTo>
                  <a:pt x="0" y="38251"/>
                </a:lnTo>
                <a:lnTo>
                  <a:pt x="16822" y="38251"/>
                </a:lnTo>
                <a:lnTo>
                  <a:pt x="25579" y="30647"/>
                </a:lnTo>
                <a:close/>
              </a:path>
              <a:path w="25579" h="38251">
                <a:moveTo>
                  <a:pt x="25579" y="15323"/>
                </a:moveTo>
                <a:lnTo>
                  <a:pt x="25579" y="0"/>
                </a:lnTo>
                <a:lnTo>
                  <a:pt x="16822" y="0"/>
                </a:lnTo>
                <a:lnTo>
                  <a:pt x="16822" y="15323"/>
                </a:lnTo>
                <a:lnTo>
                  <a:pt x="25579" y="15323"/>
                </a:lnTo>
                <a:close/>
              </a:path>
              <a:path w="25579" h="38251">
                <a:moveTo>
                  <a:pt x="8411" y="15323"/>
                </a:moveTo>
                <a:lnTo>
                  <a:pt x="8411" y="0"/>
                </a:lnTo>
                <a:lnTo>
                  <a:pt x="0" y="0"/>
                </a:lnTo>
                <a:lnTo>
                  <a:pt x="0" y="22927"/>
                </a:lnTo>
                <a:lnTo>
                  <a:pt x="8411" y="22927"/>
                </a:lnTo>
                <a:lnTo>
                  <a:pt x="8411" y="15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197148" y="4633549"/>
            <a:ext cx="25233" cy="38251"/>
          </a:xfrm>
          <a:custGeom>
            <a:avLst/>
            <a:gdLst/>
            <a:ahLst/>
            <a:cxnLst/>
            <a:rect l="l" t="t" r="r" b="b"/>
            <a:pathLst>
              <a:path w="25233" h="38251">
                <a:moveTo>
                  <a:pt x="8411" y="0"/>
                </a:moveTo>
                <a:lnTo>
                  <a:pt x="0" y="0"/>
                </a:lnTo>
                <a:lnTo>
                  <a:pt x="0" y="38251"/>
                </a:lnTo>
                <a:lnTo>
                  <a:pt x="8411" y="38251"/>
                </a:lnTo>
                <a:lnTo>
                  <a:pt x="8411" y="0"/>
                </a:lnTo>
                <a:close/>
              </a:path>
              <a:path w="25233" h="38251">
                <a:moveTo>
                  <a:pt x="25233" y="15323"/>
                </a:moveTo>
                <a:lnTo>
                  <a:pt x="16822" y="15323"/>
                </a:lnTo>
                <a:lnTo>
                  <a:pt x="16822" y="38251"/>
                </a:lnTo>
                <a:lnTo>
                  <a:pt x="25233" y="38251"/>
                </a:lnTo>
                <a:lnTo>
                  <a:pt x="25233" y="15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22381" y="4641153"/>
            <a:ext cx="16822" cy="30647"/>
          </a:xfrm>
          <a:custGeom>
            <a:avLst/>
            <a:gdLst/>
            <a:ahLst/>
            <a:cxnLst/>
            <a:rect l="l" t="t" r="r" b="b"/>
            <a:pathLst>
              <a:path w="16822" h="30647">
                <a:moveTo>
                  <a:pt x="16822" y="7719"/>
                </a:moveTo>
                <a:lnTo>
                  <a:pt x="8411" y="7719"/>
                </a:lnTo>
                <a:lnTo>
                  <a:pt x="8411" y="0"/>
                </a:lnTo>
                <a:lnTo>
                  <a:pt x="8411" y="7719"/>
                </a:lnTo>
                <a:lnTo>
                  <a:pt x="0" y="7719"/>
                </a:lnTo>
                <a:lnTo>
                  <a:pt x="8411" y="7719"/>
                </a:lnTo>
                <a:lnTo>
                  <a:pt x="8411" y="30647"/>
                </a:lnTo>
                <a:lnTo>
                  <a:pt x="16822" y="30647"/>
                </a:lnTo>
                <a:lnTo>
                  <a:pt x="16822" y="23043"/>
                </a:lnTo>
                <a:lnTo>
                  <a:pt x="16822" y="30647"/>
                </a:lnTo>
                <a:lnTo>
                  <a:pt x="8411" y="30647"/>
                </a:lnTo>
                <a:lnTo>
                  <a:pt x="8411" y="7719"/>
                </a:lnTo>
                <a:lnTo>
                  <a:pt x="16822" y="7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171568" y="4710052"/>
            <a:ext cx="0" cy="92172"/>
          </a:xfrm>
          <a:custGeom>
            <a:avLst/>
            <a:gdLst/>
            <a:ahLst/>
            <a:cxnLst/>
            <a:rect l="l" t="t" r="r" b="b"/>
            <a:pathLst>
              <a:path h="92172">
                <a:moveTo>
                  <a:pt x="0" y="0"/>
                </a:moveTo>
                <a:lnTo>
                  <a:pt x="0" y="92172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63157" y="4778951"/>
            <a:ext cx="16822" cy="30877"/>
          </a:xfrm>
          <a:custGeom>
            <a:avLst/>
            <a:gdLst/>
            <a:ahLst/>
            <a:cxnLst/>
            <a:rect l="l" t="t" r="r" b="b"/>
            <a:pathLst>
              <a:path w="16822" h="30877">
                <a:moveTo>
                  <a:pt x="8411" y="30877"/>
                </a:moveTo>
                <a:lnTo>
                  <a:pt x="16822" y="0"/>
                </a:lnTo>
                <a:lnTo>
                  <a:pt x="0" y="0"/>
                </a:lnTo>
                <a:lnTo>
                  <a:pt x="8411" y="30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63157" y="4778951"/>
            <a:ext cx="16822" cy="23273"/>
          </a:xfrm>
          <a:custGeom>
            <a:avLst/>
            <a:gdLst/>
            <a:ahLst/>
            <a:cxnLst/>
            <a:rect l="l" t="t" r="r" b="b"/>
            <a:pathLst>
              <a:path w="16822" h="23273">
                <a:moveTo>
                  <a:pt x="8411" y="23273"/>
                </a:moveTo>
                <a:lnTo>
                  <a:pt x="16822" y="0"/>
                </a:lnTo>
                <a:lnTo>
                  <a:pt x="0" y="0"/>
                </a:lnTo>
                <a:lnTo>
                  <a:pt x="8411" y="23273"/>
                </a:lnTo>
                <a:close/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969237" y="5171460"/>
            <a:ext cx="25233" cy="30532"/>
          </a:xfrm>
          <a:custGeom>
            <a:avLst/>
            <a:gdLst/>
            <a:ahLst/>
            <a:cxnLst/>
            <a:rect l="l" t="t" r="r" b="b"/>
            <a:pathLst>
              <a:path w="25233" h="30532">
                <a:moveTo>
                  <a:pt x="9052" y="10894"/>
                </a:moveTo>
                <a:lnTo>
                  <a:pt x="8411" y="21346"/>
                </a:lnTo>
                <a:lnTo>
                  <a:pt x="25233" y="6022"/>
                </a:lnTo>
                <a:lnTo>
                  <a:pt x="17143" y="0"/>
                </a:lnTo>
                <a:lnTo>
                  <a:pt x="9052" y="10894"/>
                </a:lnTo>
                <a:close/>
              </a:path>
              <a:path w="25233" h="30532">
                <a:moveTo>
                  <a:pt x="9052" y="10894"/>
                </a:moveTo>
                <a:lnTo>
                  <a:pt x="962" y="20443"/>
                </a:lnTo>
                <a:lnTo>
                  <a:pt x="0" y="21346"/>
                </a:lnTo>
                <a:lnTo>
                  <a:pt x="0" y="29065"/>
                </a:lnTo>
                <a:lnTo>
                  <a:pt x="25233" y="29065"/>
                </a:lnTo>
                <a:lnTo>
                  <a:pt x="25233" y="44389"/>
                </a:lnTo>
                <a:lnTo>
                  <a:pt x="33990" y="44389"/>
                </a:lnTo>
                <a:lnTo>
                  <a:pt x="33990" y="-9186"/>
                </a:lnTo>
                <a:lnTo>
                  <a:pt x="25233" y="-9186"/>
                </a:lnTo>
                <a:lnTo>
                  <a:pt x="17143" y="0"/>
                </a:lnTo>
                <a:lnTo>
                  <a:pt x="25233" y="6022"/>
                </a:lnTo>
                <a:lnTo>
                  <a:pt x="25233" y="21346"/>
                </a:lnTo>
                <a:lnTo>
                  <a:pt x="8411" y="21346"/>
                </a:lnTo>
                <a:lnTo>
                  <a:pt x="9052" y="10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028461" y="5162274"/>
            <a:ext cx="58878" cy="53575"/>
          </a:xfrm>
          <a:custGeom>
            <a:avLst/>
            <a:gdLst/>
            <a:ahLst/>
            <a:cxnLst/>
            <a:rect l="l" t="t" r="r" b="b"/>
            <a:pathLst>
              <a:path w="58878" h="53575">
                <a:moveTo>
                  <a:pt x="33645" y="0"/>
                </a:moveTo>
                <a:lnTo>
                  <a:pt x="33645" y="7604"/>
                </a:lnTo>
                <a:lnTo>
                  <a:pt x="42056" y="7604"/>
                </a:lnTo>
                <a:lnTo>
                  <a:pt x="42056" y="22927"/>
                </a:lnTo>
                <a:lnTo>
                  <a:pt x="16822" y="22927"/>
                </a:lnTo>
                <a:lnTo>
                  <a:pt x="16822" y="7604"/>
                </a:lnTo>
                <a:lnTo>
                  <a:pt x="25233" y="7604"/>
                </a:lnTo>
                <a:lnTo>
                  <a:pt x="25233" y="0"/>
                </a:lnTo>
                <a:lnTo>
                  <a:pt x="0" y="0"/>
                </a:lnTo>
                <a:lnTo>
                  <a:pt x="0" y="7604"/>
                </a:lnTo>
                <a:lnTo>
                  <a:pt x="8411" y="7604"/>
                </a:lnTo>
                <a:lnTo>
                  <a:pt x="8411" y="45855"/>
                </a:lnTo>
                <a:lnTo>
                  <a:pt x="0" y="45855"/>
                </a:lnTo>
                <a:lnTo>
                  <a:pt x="0" y="53575"/>
                </a:lnTo>
                <a:lnTo>
                  <a:pt x="25233" y="53575"/>
                </a:lnTo>
                <a:lnTo>
                  <a:pt x="25233" y="45855"/>
                </a:lnTo>
                <a:lnTo>
                  <a:pt x="16822" y="45855"/>
                </a:lnTo>
                <a:lnTo>
                  <a:pt x="16822" y="30532"/>
                </a:lnTo>
                <a:lnTo>
                  <a:pt x="42056" y="30532"/>
                </a:lnTo>
                <a:lnTo>
                  <a:pt x="42056" y="45855"/>
                </a:lnTo>
                <a:lnTo>
                  <a:pt x="33645" y="45855"/>
                </a:lnTo>
                <a:lnTo>
                  <a:pt x="33645" y="53575"/>
                </a:lnTo>
                <a:lnTo>
                  <a:pt x="58878" y="53575"/>
                </a:lnTo>
                <a:lnTo>
                  <a:pt x="58878" y="45855"/>
                </a:lnTo>
                <a:lnTo>
                  <a:pt x="50467" y="45855"/>
                </a:lnTo>
                <a:lnTo>
                  <a:pt x="50467" y="7604"/>
                </a:lnTo>
                <a:lnTo>
                  <a:pt x="58878" y="7604"/>
                </a:lnTo>
                <a:lnTo>
                  <a:pt x="58878" y="0"/>
                </a:lnTo>
                <a:lnTo>
                  <a:pt x="336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087340" y="5162274"/>
            <a:ext cx="16937" cy="53575"/>
          </a:xfrm>
          <a:custGeom>
            <a:avLst/>
            <a:gdLst/>
            <a:ahLst/>
            <a:cxnLst/>
            <a:rect l="l" t="t" r="r" b="b"/>
            <a:pathLst>
              <a:path w="16937" h="53575">
                <a:moveTo>
                  <a:pt x="0" y="45855"/>
                </a:moveTo>
                <a:lnTo>
                  <a:pt x="0" y="53575"/>
                </a:lnTo>
                <a:lnTo>
                  <a:pt x="16937" y="53575"/>
                </a:lnTo>
                <a:lnTo>
                  <a:pt x="16937" y="0"/>
                </a:lnTo>
                <a:lnTo>
                  <a:pt x="8526" y="0"/>
                </a:lnTo>
                <a:lnTo>
                  <a:pt x="8526" y="15208"/>
                </a:lnTo>
                <a:lnTo>
                  <a:pt x="0" y="15208"/>
                </a:lnTo>
                <a:lnTo>
                  <a:pt x="0" y="22927"/>
                </a:lnTo>
                <a:lnTo>
                  <a:pt x="8526" y="22927"/>
                </a:lnTo>
                <a:lnTo>
                  <a:pt x="8526" y="45855"/>
                </a:lnTo>
                <a:lnTo>
                  <a:pt x="0" y="45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112689" y="5162274"/>
            <a:ext cx="33645" cy="53575"/>
          </a:xfrm>
          <a:custGeom>
            <a:avLst/>
            <a:gdLst/>
            <a:ahLst/>
            <a:cxnLst/>
            <a:rect l="l" t="t" r="r" b="b"/>
            <a:pathLst>
              <a:path w="33645" h="53575">
                <a:moveTo>
                  <a:pt x="25233" y="7604"/>
                </a:moveTo>
                <a:lnTo>
                  <a:pt x="25233" y="53575"/>
                </a:lnTo>
                <a:lnTo>
                  <a:pt x="33645" y="45855"/>
                </a:lnTo>
                <a:lnTo>
                  <a:pt x="33645" y="0"/>
                </a:lnTo>
                <a:lnTo>
                  <a:pt x="16822" y="0"/>
                </a:lnTo>
                <a:lnTo>
                  <a:pt x="16822" y="7604"/>
                </a:lnTo>
                <a:lnTo>
                  <a:pt x="25233" y="7604"/>
                </a:lnTo>
                <a:close/>
              </a:path>
              <a:path w="33645" h="53575">
                <a:moveTo>
                  <a:pt x="8411" y="15208"/>
                </a:moveTo>
                <a:lnTo>
                  <a:pt x="0" y="22927"/>
                </a:lnTo>
                <a:lnTo>
                  <a:pt x="0" y="45855"/>
                </a:lnTo>
                <a:lnTo>
                  <a:pt x="8411" y="53575"/>
                </a:lnTo>
                <a:lnTo>
                  <a:pt x="16822" y="53575"/>
                </a:lnTo>
                <a:lnTo>
                  <a:pt x="16822" y="45855"/>
                </a:lnTo>
                <a:lnTo>
                  <a:pt x="8411" y="45855"/>
                </a:lnTo>
                <a:lnTo>
                  <a:pt x="8411" y="22927"/>
                </a:lnTo>
                <a:lnTo>
                  <a:pt x="16822" y="22927"/>
                </a:lnTo>
                <a:lnTo>
                  <a:pt x="16822" y="15208"/>
                </a:lnTo>
                <a:lnTo>
                  <a:pt x="8411" y="15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54746" y="5162274"/>
            <a:ext cx="33990" cy="53575"/>
          </a:xfrm>
          <a:custGeom>
            <a:avLst/>
            <a:gdLst/>
            <a:ahLst/>
            <a:cxnLst/>
            <a:rect l="l" t="t" r="r" b="b"/>
            <a:pathLst>
              <a:path w="33990" h="53575">
                <a:moveTo>
                  <a:pt x="25233" y="7604"/>
                </a:moveTo>
                <a:lnTo>
                  <a:pt x="25233" y="53575"/>
                </a:lnTo>
                <a:lnTo>
                  <a:pt x="33990" y="45855"/>
                </a:lnTo>
                <a:lnTo>
                  <a:pt x="33990" y="0"/>
                </a:lnTo>
                <a:lnTo>
                  <a:pt x="16822" y="0"/>
                </a:lnTo>
                <a:lnTo>
                  <a:pt x="16822" y="7604"/>
                </a:lnTo>
                <a:lnTo>
                  <a:pt x="25233" y="7604"/>
                </a:lnTo>
                <a:close/>
              </a:path>
              <a:path w="33990" h="53575">
                <a:moveTo>
                  <a:pt x="8411" y="15208"/>
                </a:moveTo>
                <a:lnTo>
                  <a:pt x="0" y="22927"/>
                </a:lnTo>
                <a:lnTo>
                  <a:pt x="0" y="45855"/>
                </a:lnTo>
                <a:lnTo>
                  <a:pt x="8411" y="53575"/>
                </a:lnTo>
                <a:lnTo>
                  <a:pt x="16822" y="53575"/>
                </a:lnTo>
                <a:lnTo>
                  <a:pt x="16822" y="45855"/>
                </a:lnTo>
                <a:lnTo>
                  <a:pt x="8411" y="45855"/>
                </a:lnTo>
                <a:lnTo>
                  <a:pt x="8411" y="22927"/>
                </a:lnTo>
                <a:lnTo>
                  <a:pt x="16822" y="22927"/>
                </a:lnTo>
                <a:lnTo>
                  <a:pt x="16822" y="15208"/>
                </a:lnTo>
                <a:lnTo>
                  <a:pt x="8411" y="15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197148" y="5177482"/>
            <a:ext cx="25233" cy="38366"/>
          </a:xfrm>
          <a:custGeom>
            <a:avLst/>
            <a:gdLst/>
            <a:ahLst/>
            <a:cxnLst/>
            <a:rect l="l" t="t" r="r" b="b"/>
            <a:pathLst>
              <a:path w="25233" h="38366">
                <a:moveTo>
                  <a:pt x="16822" y="38366"/>
                </a:moveTo>
                <a:lnTo>
                  <a:pt x="25233" y="30647"/>
                </a:lnTo>
                <a:lnTo>
                  <a:pt x="8411" y="30647"/>
                </a:lnTo>
                <a:lnTo>
                  <a:pt x="8411" y="7719"/>
                </a:lnTo>
                <a:lnTo>
                  <a:pt x="16822" y="7719"/>
                </a:lnTo>
                <a:lnTo>
                  <a:pt x="16822" y="15323"/>
                </a:lnTo>
                <a:lnTo>
                  <a:pt x="25233" y="15323"/>
                </a:lnTo>
                <a:lnTo>
                  <a:pt x="25233" y="0"/>
                </a:lnTo>
                <a:lnTo>
                  <a:pt x="16822" y="0"/>
                </a:lnTo>
                <a:lnTo>
                  <a:pt x="6331" y="4578"/>
                </a:lnTo>
                <a:lnTo>
                  <a:pt x="292" y="18273"/>
                </a:lnTo>
                <a:lnTo>
                  <a:pt x="0" y="23043"/>
                </a:lnTo>
                <a:lnTo>
                  <a:pt x="0" y="30647"/>
                </a:lnTo>
                <a:lnTo>
                  <a:pt x="8411" y="38366"/>
                </a:lnTo>
                <a:lnTo>
                  <a:pt x="16822" y="38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230793" y="5177482"/>
            <a:ext cx="33760" cy="38366"/>
          </a:xfrm>
          <a:custGeom>
            <a:avLst/>
            <a:gdLst/>
            <a:ahLst/>
            <a:cxnLst/>
            <a:rect l="l" t="t" r="r" b="b"/>
            <a:pathLst>
              <a:path w="33760" h="38366">
                <a:moveTo>
                  <a:pt x="33760" y="38366"/>
                </a:moveTo>
                <a:lnTo>
                  <a:pt x="25349" y="7719"/>
                </a:lnTo>
                <a:lnTo>
                  <a:pt x="25349" y="30647"/>
                </a:lnTo>
                <a:lnTo>
                  <a:pt x="16822" y="30647"/>
                </a:lnTo>
                <a:lnTo>
                  <a:pt x="16822" y="38366"/>
                </a:lnTo>
                <a:lnTo>
                  <a:pt x="33760" y="38366"/>
                </a:lnTo>
                <a:close/>
              </a:path>
              <a:path w="33760" h="38366">
                <a:moveTo>
                  <a:pt x="16822" y="30647"/>
                </a:moveTo>
                <a:lnTo>
                  <a:pt x="16822" y="7719"/>
                </a:lnTo>
                <a:lnTo>
                  <a:pt x="25349" y="7719"/>
                </a:lnTo>
                <a:lnTo>
                  <a:pt x="33760" y="38366"/>
                </a:lnTo>
                <a:lnTo>
                  <a:pt x="33760" y="7719"/>
                </a:lnTo>
                <a:lnTo>
                  <a:pt x="25349" y="0"/>
                </a:lnTo>
                <a:lnTo>
                  <a:pt x="0" y="0"/>
                </a:lnTo>
                <a:lnTo>
                  <a:pt x="0" y="38366"/>
                </a:lnTo>
                <a:lnTo>
                  <a:pt x="16822" y="38366"/>
                </a:lnTo>
                <a:lnTo>
                  <a:pt x="16822" y="30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036873" y="5239007"/>
            <a:ext cx="42056" cy="45971"/>
          </a:xfrm>
          <a:custGeom>
            <a:avLst/>
            <a:gdLst/>
            <a:ahLst/>
            <a:cxnLst/>
            <a:rect l="l" t="t" r="r" b="b"/>
            <a:pathLst>
              <a:path w="42056" h="45971">
                <a:moveTo>
                  <a:pt x="25233" y="38251"/>
                </a:moveTo>
                <a:lnTo>
                  <a:pt x="8411" y="38251"/>
                </a:lnTo>
                <a:lnTo>
                  <a:pt x="8411" y="0"/>
                </a:lnTo>
                <a:lnTo>
                  <a:pt x="0" y="0"/>
                </a:lnTo>
                <a:lnTo>
                  <a:pt x="0" y="38251"/>
                </a:lnTo>
                <a:lnTo>
                  <a:pt x="8411" y="45971"/>
                </a:lnTo>
                <a:lnTo>
                  <a:pt x="33645" y="45971"/>
                </a:lnTo>
                <a:lnTo>
                  <a:pt x="33645" y="38251"/>
                </a:lnTo>
                <a:lnTo>
                  <a:pt x="25233" y="38251"/>
                </a:lnTo>
                <a:close/>
              </a:path>
              <a:path w="42056" h="45971">
                <a:moveTo>
                  <a:pt x="42056" y="0"/>
                </a:moveTo>
                <a:lnTo>
                  <a:pt x="33645" y="0"/>
                </a:lnTo>
                <a:lnTo>
                  <a:pt x="33645" y="38251"/>
                </a:lnTo>
                <a:lnTo>
                  <a:pt x="42056" y="30647"/>
                </a:lnTo>
                <a:lnTo>
                  <a:pt x="420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087340" y="5246727"/>
            <a:ext cx="33760" cy="38251"/>
          </a:xfrm>
          <a:custGeom>
            <a:avLst/>
            <a:gdLst/>
            <a:ahLst/>
            <a:cxnLst/>
            <a:rect l="l" t="t" r="r" b="b"/>
            <a:pathLst>
              <a:path w="33760" h="38251">
                <a:moveTo>
                  <a:pt x="16937" y="0"/>
                </a:moveTo>
                <a:lnTo>
                  <a:pt x="16937" y="7604"/>
                </a:lnTo>
                <a:lnTo>
                  <a:pt x="25349" y="7604"/>
                </a:lnTo>
                <a:lnTo>
                  <a:pt x="25349" y="30532"/>
                </a:lnTo>
                <a:lnTo>
                  <a:pt x="8526" y="30532"/>
                </a:lnTo>
                <a:lnTo>
                  <a:pt x="8526" y="0"/>
                </a:lnTo>
                <a:lnTo>
                  <a:pt x="0" y="0"/>
                </a:lnTo>
                <a:lnTo>
                  <a:pt x="0" y="38251"/>
                </a:lnTo>
                <a:lnTo>
                  <a:pt x="33760" y="38251"/>
                </a:lnTo>
                <a:lnTo>
                  <a:pt x="33760" y="7604"/>
                </a:lnTo>
                <a:lnTo>
                  <a:pt x="25349" y="0"/>
                </a:lnTo>
                <a:lnTo>
                  <a:pt x="169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129512" y="5231058"/>
            <a:ext cx="16822" cy="53920"/>
          </a:xfrm>
          <a:custGeom>
            <a:avLst/>
            <a:gdLst/>
            <a:ahLst/>
            <a:cxnLst/>
            <a:rect l="l" t="t" r="r" b="b"/>
            <a:pathLst>
              <a:path w="16822" h="53920">
                <a:moveTo>
                  <a:pt x="8411" y="46201"/>
                </a:moveTo>
                <a:lnTo>
                  <a:pt x="8411" y="0"/>
                </a:lnTo>
                <a:lnTo>
                  <a:pt x="0" y="0"/>
                </a:lnTo>
                <a:lnTo>
                  <a:pt x="0" y="53920"/>
                </a:lnTo>
                <a:lnTo>
                  <a:pt x="16822" y="53920"/>
                </a:lnTo>
                <a:lnTo>
                  <a:pt x="16822" y="46201"/>
                </a:lnTo>
                <a:lnTo>
                  <a:pt x="8411" y="46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146334" y="5239007"/>
            <a:ext cx="25233" cy="45971"/>
          </a:xfrm>
          <a:custGeom>
            <a:avLst/>
            <a:gdLst/>
            <a:ahLst/>
            <a:cxnLst/>
            <a:rect l="l" t="t" r="r" b="b"/>
            <a:pathLst>
              <a:path w="25233" h="45971">
                <a:moveTo>
                  <a:pt x="0" y="15323"/>
                </a:moveTo>
                <a:lnTo>
                  <a:pt x="8411" y="15323"/>
                </a:lnTo>
                <a:lnTo>
                  <a:pt x="8411" y="45971"/>
                </a:lnTo>
                <a:lnTo>
                  <a:pt x="25233" y="45971"/>
                </a:lnTo>
                <a:lnTo>
                  <a:pt x="25233" y="38251"/>
                </a:lnTo>
                <a:lnTo>
                  <a:pt x="16822" y="38251"/>
                </a:lnTo>
                <a:lnTo>
                  <a:pt x="16822" y="15323"/>
                </a:lnTo>
                <a:lnTo>
                  <a:pt x="25233" y="15323"/>
                </a:lnTo>
                <a:lnTo>
                  <a:pt x="25233" y="7719"/>
                </a:lnTo>
                <a:lnTo>
                  <a:pt x="16822" y="7719"/>
                </a:lnTo>
                <a:lnTo>
                  <a:pt x="16822" y="0"/>
                </a:lnTo>
                <a:lnTo>
                  <a:pt x="8411" y="7719"/>
                </a:lnTo>
                <a:lnTo>
                  <a:pt x="0" y="15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171568" y="5246727"/>
            <a:ext cx="25579" cy="38251"/>
          </a:xfrm>
          <a:custGeom>
            <a:avLst/>
            <a:gdLst/>
            <a:ahLst/>
            <a:cxnLst/>
            <a:rect l="l" t="t" r="r" b="b"/>
            <a:pathLst>
              <a:path w="25579" h="38251">
                <a:moveTo>
                  <a:pt x="8411" y="15208"/>
                </a:moveTo>
                <a:lnTo>
                  <a:pt x="8411" y="7604"/>
                </a:lnTo>
                <a:lnTo>
                  <a:pt x="25579" y="7604"/>
                </a:lnTo>
                <a:lnTo>
                  <a:pt x="17168" y="0"/>
                </a:lnTo>
                <a:lnTo>
                  <a:pt x="8411" y="0"/>
                </a:lnTo>
                <a:lnTo>
                  <a:pt x="0" y="7604"/>
                </a:lnTo>
                <a:lnTo>
                  <a:pt x="0" y="15208"/>
                </a:lnTo>
                <a:lnTo>
                  <a:pt x="8411" y="22927"/>
                </a:lnTo>
                <a:lnTo>
                  <a:pt x="17168" y="22927"/>
                </a:lnTo>
                <a:lnTo>
                  <a:pt x="8411" y="15208"/>
                </a:lnTo>
                <a:close/>
              </a:path>
              <a:path w="25579" h="38251">
                <a:moveTo>
                  <a:pt x="0" y="15208"/>
                </a:moveTo>
                <a:lnTo>
                  <a:pt x="0" y="38251"/>
                </a:lnTo>
                <a:lnTo>
                  <a:pt x="25579" y="38251"/>
                </a:lnTo>
                <a:lnTo>
                  <a:pt x="25579" y="15208"/>
                </a:lnTo>
                <a:lnTo>
                  <a:pt x="8411" y="15208"/>
                </a:lnTo>
                <a:lnTo>
                  <a:pt x="17168" y="22927"/>
                </a:lnTo>
                <a:lnTo>
                  <a:pt x="17168" y="30532"/>
                </a:lnTo>
                <a:lnTo>
                  <a:pt x="8411" y="30532"/>
                </a:lnTo>
                <a:lnTo>
                  <a:pt x="8411" y="22927"/>
                </a:lnTo>
                <a:lnTo>
                  <a:pt x="0" y="15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298198" y="4809829"/>
            <a:ext cx="25233" cy="45971"/>
          </a:xfrm>
          <a:custGeom>
            <a:avLst/>
            <a:gdLst/>
            <a:ahLst/>
            <a:cxnLst/>
            <a:rect l="l" t="t" r="r" b="b"/>
            <a:pathLst>
              <a:path w="25233" h="45971">
                <a:moveTo>
                  <a:pt x="25233" y="42356"/>
                </a:moveTo>
                <a:lnTo>
                  <a:pt x="8411" y="45971"/>
                </a:lnTo>
                <a:lnTo>
                  <a:pt x="25233" y="45971"/>
                </a:lnTo>
                <a:lnTo>
                  <a:pt x="25233" y="42356"/>
                </a:lnTo>
                <a:close/>
              </a:path>
              <a:path w="25233" h="45971">
                <a:moveTo>
                  <a:pt x="33645" y="23043"/>
                </a:moveTo>
                <a:lnTo>
                  <a:pt x="25233" y="23043"/>
                </a:lnTo>
                <a:lnTo>
                  <a:pt x="25233" y="0"/>
                </a:lnTo>
                <a:lnTo>
                  <a:pt x="8411" y="0"/>
                </a:lnTo>
                <a:lnTo>
                  <a:pt x="0" y="7719"/>
                </a:lnTo>
                <a:lnTo>
                  <a:pt x="16822" y="7719"/>
                </a:lnTo>
                <a:lnTo>
                  <a:pt x="16822" y="23043"/>
                </a:lnTo>
                <a:lnTo>
                  <a:pt x="25233" y="30647"/>
                </a:lnTo>
                <a:lnTo>
                  <a:pt x="25233" y="42356"/>
                </a:lnTo>
                <a:lnTo>
                  <a:pt x="25451" y="42309"/>
                </a:lnTo>
                <a:lnTo>
                  <a:pt x="33153" y="33818"/>
                </a:lnTo>
                <a:lnTo>
                  <a:pt x="33645" y="30647"/>
                </a:lnTo>
                <a:lnTo>
                  <a:pt x="33645" y="23043"/>
                </a:lnTo>
                <a:close/>
              </a:path>
              <a:path w="25233" h="45971">
                <a:moveTo>
                  <a:pt x="0" y="38251"/>
                </a:moveTo>
                <a:lnTo>
                  <a:pt x="0" y="45971"/>
                </a:lnTo>
                <a:lnTo>
                  <a:pt x="8411" y="45971"/>
                </a:lnTo>
                <a:lnTo>
                  <a:pt x="8411" y="38251"/>
                </a:lnTo>
                <a:lnTo>
                  <a:pt x="0" y="38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331843" y="4809829"/>
            <a:ext cx="33760" cy="45971"/>
          </a:xfrm>
          <a:custGeom>
            <a:avLst/>
            <a:gdLst/>
            <a:ahLst/>
            <a:cxnLst/>
            <a:rect l="l" t="t" r="r" b="b"/>
            <a:pathLst>
              <a:path w="33760" h="45971">
                <a:moveTo>
                  <a:pt x="25349" y="0"/>
                </a:moveTo>
                <a:lnTo>
                  <a:pt x="16822" y="0"/>
                </a:lnTo>
                <a:lnTo>
                  <a:pt x="19667" y="289"/>
                </a:lnTo>
                <a:lnTo>
                  <a:pt x="25349" y="4242"/>
                </a:lnTo>
                <a:lnTo>
                  <a:pt x="25349" y="0"/>
                </a:lnTo>
                <a:close/>
              </a:path>
              <a:path w="33760" h="45971">
                <a:moveTo>
                  <a:pt x="30872" y="41394"/>
                </a:moveTo>
                <a:lnTo>
                  <a:pt x="33738" y="27747"/>
                </a:lnTo>
                <a:lnTo>
                  <a:pt x="33760" y="23043"/>
                </a:lnTo>
                <a:lnTo>
                  <a:pt x="29510" y="7137"/>
                </a:lnTo>
                <a:lnTo>
                  <a:pt x="25349" y="4242"/>
                </a:lnTo>
                <a:lnTo>
                  <a:pt x="25349" y="43193"/>
                </a:lnTo>
                <a:lnTo>
                  <a:pt x="30872" y="41394"/>
                </a:lnTo>
                <a:close/>
              </a:path>
              <a:path w="33760" h="45971">
                <a:moveTo>
                  <a:pt x="25349" y="43193"/>
                </a:moveTo>
                <a:lnTo>
                  <a:pt x="16822" y="45971"/>
                </a:lnTo>
                <a:lnTo>
                  <a:pt x="25349" y="45971"/>
                </a:lnTo>
                <a:lnTo>
                  <a:pt x="25349" y="43193"/>
                </a:lnTo>
                <a:close/>
              </a:path>
              <a:path w="33760" h="45971">
                <a:moveTo>
                  <a:pt x="16822" y="0"/>
                </a:moveTo>
                <a:lnTo>
                  <a:pt x="6331" y="4578"/>
                </a:lnTo>
                <a:lnTo>
                  <a:pt x="292" y="18273"/>
                </a:lnTo>
                <a:lnTo>
                  <a:pt x="0" y="23043"/>
                </a:lnTo>
                <a:lnTo>
                  <a:pt x="4283" y="38917"/>
                </a:lnTo>
                <a:lnTo>
                  <a:pt x="14137" y="45707"/>
                </a:lnTo>
                <a:lnTo>
                  <a:pt x="16822" y="45971"/>
                </a:lnTo>
                <a:lnTo>
                  <a:pt x="168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391068" y="4809829"/>
            <a:ext cx="25349" cy="53575"/>
          </a:xfrm>
          <a:custGeom>
            <a:avLst/>
            <a:gdLst/>
            <a:ahLst/>
            <a:cxnLst/>
            <a:rect l="l" t="t" r="r" b="b"/>
            <a:pathLst>
              <a:path w="25349" h="53575">
                <a:moveTo>
                  <a:pt x="25349" y="0"/>
                </a:moveTo>
                <a:lnTo>
                  <a:pt x="16822" y="0"/>
                </a:lnTo>
                <a:lnTo>
                  <a:pt x="16822" y="2330"/>
                </a:lnTo>
                <a:lnTo>
                  <a:pt x="25349" y="0"/>
                </a:lnTo>
                <a:close/>
              </a:path>
              <a:path w="25349" h="53575">
                <a:moveTo>
                  <a:pt x="2939" y="12684"/>
                </a:moveTo>
                <a:lnTo>
                  <a:pt x="0" y="23043"/>
                </a:lnTo>
                <a:lnTo>
                  <a:pt x="2588" y="37174"/>
                </a:lnTo>
                <a:lnTo>
                  <a:pt x="10368" y="48339"/>
                </a:lnTo>
                <a:lnTo>
                  <a:pt x="23362" y="53503"/>
                </a:lnTo>
                <a:lnTo>
                  <a:pt x="25349" y="53575"/>
                </a:lnTo>
                <a:lnTo>
                  <a:pt x="39088" y="50320"/>
                </a:lnTo>
                <a:lnTo>
                  <a:pt x="50623" y="41904"/>
                </a:lnTo>
                <a:lnTo>
                  <a:pt x="57749" y="30351"/>
                </a:lnTo>
                <a:lnTo>
                  <a:pt x="58994" y="23043"/>
                </a:lnTo>
                <a:lnTo>
                  <a:pt x="54607" y="10942"/>
                </a:lnTo>
                <a:lnTo>
                  <a:pt x="43479" y="3287"/>
                </a:lnTo>
                <a:lnTo>
                  <a:pt x="28660" y="99"/>
                </a:lnTo>
                <a:lnTo>
                  <a:pt x="25349" y="0"/>
                </a:lnTo>
                <a:lnTo>
                  <a:pt x="39297" y="7086"/>
                </a:lnTo>
                <a:lnTo>
                  <a:pt x="42149" y="20257"/>
                </a:lnTo>
                <a:lnTo>
                  <a:pt x="42171" y="23043"/>
                </a:lnTo>
                <a:lnTo>
                  <a:pt x="40673" y="35797"/>
                </a:lnTo>
                <a:lnTo>
                  <a:pt x="30184" y="45474"/>
                </a:lnTo>
                <a:lnTo>
                  <a:pt x="25349" y="45971"/>
                </a:lnTo>
                <a:lnTo>
                  <a:pt x="16822" y="45971"/>
                </a:lnTo>
                <a:lnTo>
                  <a:pt x="16822" y="2330"/>
                </a:lnTo>
                <a:lnTo>
                  <a:pt x="13725" y="3176"/>
                </a:lnTo>
                <a:lnTo>
                  <a:pt x="2939" y="12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450062" y="4825152"/>
            <a:ext cx="33645" cy="30647"/>
          </a:xfrm>
          <a:custGeom>
            <a:avLst/>
            <a:gdLst/>
            <a:ahLst/>
            <a:cxnLst/>
            <a:rect l="l" t="t" r="r" b="b"/>
            <a:pathLst>
              <a:path w="33645" h="30647">
                <a:moveTo>
                  <a:pt x="16822" y="0"/>
                </a:moveTo>
                <a:lnTo>
                  <a:pt x="0" y="0"/>
                </a:lnTo>
                <a:lnTo>
                  <a:pt x="0" y="30647"/>
                </a:lnTo>
                <a:lnTo>
                  <a:pt x="16822" y="30647"/>
                </a:lnTo>
                <a:lnTo>
                  <a:pt x="16822" y="0"/>
                </a:lnTo>
                <a:close/>
              </a:path>
              <a:path w="33645" h="30647">
                <a:moveTo>
                  <a:pt x="33645" y="30647"/>
                </a:moveTo>
                <a:lnTo>
                  <a:pt x="33645" y="0"/>
                </a:lnTo>
                <a:lnTo>
                  <a:pt x="25233" y="0"/>
                </a:lnTo>
                <a:lnTo>
                  <a:pt x="25233" y="30647"/>
                </a:lnTo>
                <a:lnTo>
                  <a:pt x="33645" y="30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492118" y="4817548"/>
            <a:ext cx="25233" cy="38251"/>
          </a:xfrm>
          <a:custGeom>
            <a:avLst/>
            <a:gdLst/>
            <a:ahLst/>
            <a:cxnLst/>
            <a:rect l="l" t="t" r="r" b="b"/>
            <a:pathLst>
              <a:path w="25233" h="38251">
                <a:moveTo>
                  <a:pt x="0" y="7604"/>
                </a:moveTo>
                <a:lnTo>
                  <a:pt x="0" y="15323"/>
                </a:lnTo>
                <a:lnTo>
                  <a:pt x="8411" y="15323"/>
                </a:lnTo>
                <a:lnTo>
                  <a:pt x="8411" y="38251"/>
                </a:lnTo>
                <a:lnTo>
                  <a:pt x="16822" y="38251"/>
                </a:lnTo>
                <a:lnTo>
                  <a:pt x="16822" y="15323"/>
                </a:lnTo>
                <a:lnTo>
                  <a:pt x="25233" y="15323"/>
                </a:lnTo>
                <a:lnTo>
                  <a:pt x="25233" y="7604"/>
                </a:lnTo>
                <a:lnTo>
                  <a:pt x="16822" y="7604"/>
                </a:lnTo>
                <a:lnTo>
                  <a:pt x="16822" y="0"/>
                </a:lnTo>
                <a:lnTo>
                  <a:pt x="8411" y="7604"/>
                </a:lnTo>
                <a:lnTo>
                  <a:pt x="0" y="7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525878" y="4825152"/>
            <a:ext cx="33645" cy="45971"/>
          </a:xfrm>
          <a:custGeom>
            <a:avLst/>
            <a:gdLst/>
            <a:ahLst/>
            <a:cxnLst/>
            <a:rect l="l" t="t" r="r" b="b"/>
            <a:pathLst>
              <a:path w="33645" h="45971">
                <a:moveTo>
                  <a:pt x="8411" y="45971"/>
                </a:moveTo>
                <a:lnTo>
                  <a:pt x="8411" y="7719"/>
                </a:lnTo>
                <a:lnTo>
                  <a:pt x="16822" y="7719"/>
                </a:lnTo>
                <a:lnTo>
                  <a:pt x="16822" y="30647"/>
                </a:lnTo>
                <a:lnTo>
                  <a:pt x="33645" y="30647"/>
                </a:lnTo>
                <a:lnTo>
                  <a:pt x="33645" y="7719"/>
                </a:lnTo>
                <a:lnTo>
                  <a:pt x="25233" y="0"/>
                </a:lnTo>
                <a:lnTo>
                  <a:pt x="0" y="0"/>
                </a:lnTo>
                <a:lnTo>
                  <a:pt x="0" y="45971"/>
                </a:lnTo>
                <a:lnTo>
                  <a:pt x="8411" y="45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559524" y="4825152"/>
            <a:ext cx="33990" cy="30647"/>
          </a:xfrm>
          <a:custGeom>
            <a:avLst/>
            <a:gdLst/>
            <a:ahLst/>
            <a:cxnLst/>
            <a:rect l="l" t="t" r="r" b="b"/>
            <a:pathLst>
              <a:path w="33990" h="30647">
                <a:moveTo>
                  <a:pt x="17052" y="30647"/>
                </a:moveTo>
                <a:lnTo>
                  <a:pt x="17052" y="0"/>
                </a:lnTo>
                <a:lnTo>
                  <a:pt x="0" y="0"/>
                </a:lnTo>
                <a:lnTo>
                  <a:pt x="8641" y="7719"/>
                </a:lnTo>
                <a:lnTo>
                  <a:pt x="8641" y="30647"/>
                </a:lnTo>
                <a:lnTo>
                  <a:pt x="17052" y="30647"/>
                </a:lnTo>
                <a:close/>
              </a:path>
              <a:path w="33990" h="30647">
                <a:moveTo>
                  <a:pt x="33990" y="30647"/>
                </a:moveTo>
                <a:lnTo>
                  <a:pt x="33990" y="0"/>
                </a:lnTo>
                <a:lnTo>
                  <a:pt x="25579" y="0"/>
                </a:lnTo>
                <a:lnTo>
                  <a:pt x="25579" y="30647"/>
                </a:lnTo>
                <a:lnTo>
                  <a:pt x="33990" y="30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601926" y="4817548"/>
            <a:ext cx="25233" cy="38251"/>
          </a:xfrm>
          <a:custGeom>
            <a:avLst/>
            <a:gdLst/>
            <a:ahLst/>
            <a:cxnLst/>
            <a:rect l="l" t="t" r="r" b="b"/>
            <a:pathLst>
              <a:path w="25233" h="38251">
                <a:moveTo>
                  <a:pt x="0" y="7604"/>
                </a:moveTo>
                <a:lnTo>
                  <a:pt x="0" y="15323"/>
                </a:lnTo>
                <a:lnTo>
                  <a:pt x="8411" y="15323"/>
                </a:lnTo>
                <a:lnTo>
                  <a:pt x="8411" y="38251"/>
                </a:lnTo>
                <a:lnTo>
                  <a:pt x="16822" y="38251"/>
                </a:lnTo>
                <a:lnTo>
                  <a:pt x="16822" y="15323"/>
                </a:lnTo>
                <a:lnTo>
                  <a:pt x="25233" y="15323"/>
                </a:lnTo>
                <a:lnTo>
                  <a:pt x="25233" y="7604"/>
                </a:lnTo>
                <a:lnTo>
                  <a:pt x="16822" y="7604"/>
                </a:lnTo>
                <a:lnTo>
                  <a:pt x="16822" y="0"/>
                </a:lnTo>
                <a:lnTo>
                  <a:pt x="8411" y="7604"/>
                </a:lnTo>
                <a:lnTo>
                  <a:pt x="0" y="7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348666" y="4878728"/>
            <a:ext cx="50813" cy="45971"/>
          </a:xfrm>
          <a:custGeom>
            <a:avLst/>
            <a:gdLst/>
            <a:ahLst/>
            <a:cxnLst/>
            <a:rect l="l" t="t" r="r" b="b"/>
            <a:pathLst>
              <a:path w="50813" h="45971">
                <a:moveTo>
                  <a:pt x="50813" y="38251"/>
                </a:moveTo>
                <a:lnTo>
                  <a:pt x="42402" y="45971"/>
                </a:lnTo>
                <a:lnTo>
                  <a:pt x="50813" y="45971"/>
                </a:lnTo>
                <a:lnTo>
                  <a:pt x="50813" y="38251"/>
                </a:lnTo>
                <a:close/>
              </a:path>
              <a:path w="50813" h="45971">
                <a:moveTo>
                  <a:pt x="42402" y="0"/>
                </a:moveTo>
                <a:lnTo>
                  <a:pt x="42402" y="7719"/>
                </a:lnTo>
                <a:lnTo>
                  <a:pt x="50813" y="7719"/>
                </a:lnTo>
                <a:lnTo>
                  <a:pt x="59224" y="0"/>
                </a:lnTo>
                <a:lnTo>
                  <a:pt x="42402" y="0"/>
                </a:lnTo>
                <a:close/>
              </a:path>
              <a:path w="50813" h="45971">
                <a:moveTo>
                  <a:pt x="25579" y="0"/>
                </a:moveTo>
                <a:lnTo>
                  <a:pt x="0" y="0"/>
                </a:lnTo>
                <a:lnTo>
                  <a:pt x="8526" y="7719"/>
                </a:lnTo>
                <a:lnTo>
                  <a:pt x="8526" y="45971"/>
                </a:lnTo>
                <a:lnTo>
                  <a:pt x="16937" y="45971"/>
                </a:lnTo>
                <a:lnTo>
                  <a:pt x="25579" y="53575"/>
                </a:lnTo>
                <a:lnTo>
                  <a:pt x="33990" y="53575"/>
                </a:lnTo>
                <a:lnTo>
                  <a:pt x="42402" y="45971"/>
                </a:lnTo>
                <a:lnTo>
                  <a:pt x="25579" y="45971"/>
                </a:lnTo>
                <a:lnTo>
                  <a:pt x="255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407890" y="4894051"/>
            <a:ext cx="33760" cy="30647"/>
          </a:xfrm>
          <a:custGeom>
            <a:avLst/>
            <a:gdLst/>
            <a:ahLst/>
            <a:cxnLst/>
            <a:rect l="l" t="t" r="r" b="b"/>
            <a:pathLst>
              <a:path w="33760" h="30647">
                <a:moveTo>
                  <a:pt x="33760" y="7604"/>
                </a:moveTo>
                <a:lnTo>
                  <a:pt x="33760" y="0"/>
                </a:lnTo>
                <a:lnTo>
                  <a:pt x="0" y="0"/>
                </a:lnTo>
                <a:lnTo>
                  <a:pt x="0" y="30647"/>
                </a:lnTo>
                <a:lnTo>
                  <a:pt x="16937" y="30647"/>
                </a:lnTo>
                <a:lnTo>
                  <a:pt x="16937" y="7604"/>
                </a:lnTo>
                <a:lnTo>
                  <a:pt x="25349" y="7604"/>
                </a:lnTo>
                <a:lnTo>
                  <a:pt x="25349" y="30647"/>
                </a:lnTo>
                <a:lnTo>
                  <a:pt x="33760" y="30647"/>
                </a:lnTo>
                <a:lnTo>
                  <a:pt x="33760" y="7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450062" y="4878728"/>
            <a:ext cx="16822" cy="45971"/>
          </a:xfrm>
          <a:custGeom>
            <a:avLst/>
            <a:gdLst/>
            <a:ahLst/>
            <a:cxnLst/>
            <a:rect l="l" t="t" r="r" b="b"/>
            <a:pathLst>
              <a:path w="16822" h="45971">
                <a:moveTo>
                  <a:pt x="8411" y="0"/>
                </a:moveTo>
                <a:lnTo>
                  <a:pt x="0" y="0"/>
                </a:lnTo>
                <a:lnTo>
                  <a:pt x="0" y="7719"/>
                </a:lnTo>
                <a:lnTo>
                  <a:pt x="8411" y="15323"/>
                </a:lnTo>
                <a:lnTo>
                  <a:pt x="16822" y="7719"/>
                </a:lnTo>
                <a:lnTo>
                  <a:pt x="16822" y="0"/>
                </a:lnTo>
                <a:lnTo>
                  <a:pt x="8411" y="0"/>
                </a:lnTo>
                <a:close/>
              </a:path>
              <a:path w="16822" h="45971">
                <a:moveTo>
                  <a:pt x="16822" y="45971"/>
                </a:moveTo>
                <a:lnTo>
                  <a:pt x="16822" y="15323"/>
                </a:lnTo>
                <a:lnTo>
                  <a:pt x="0" y="15323"/>
                </a:lnTo>
                <a:lnTo>
                  <a:pt x="0" y="45971"/>
                </a:lnTo>
                <a:lnTo>
                  <a:pt x="16822" y="45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475296" y="4886447"/>
            <a:ext cx="16822" cy="38251"/>
          </a:xfrm>
          <a:custGeom>
            <a:avLst/>
            <a:gdLst/>
            <a:ahLst/>
            <a:cxnLst/>
            <a:rect l="l" t="t" r="r" b="b"/>
            <a:pathLst>
              <a:path w="16822" h="38251">
                <a:moveTo>
                  <a:pt x="8411" y="38251"/>
                </a:moveTo>
                <a:lnTo>
                  <a:pt x="8411" y="15208"/>
                </a:lnTo>
                <a:lnTo>
                  <a:pt x="16822" y="15208"/>
                </a:lnTo>
                <a:lnTo>
                  <a:pt x="16822" y="7604"/>
                </a:lnTo>
                <a:lnTo>
                  <a:pt x="8411" y="7604"/>
                </a:lnTo>
                <a:lnTo>
                  <a:pt x="8411" y="0"/>
                </a:lnTo>
                <a:lnTo>
                  <a:pt x="0" y="7604"/>
                </a:lnTo>
                <a:lnTo>
                  <a:pt x="0" y="38251"/>
                </a:lnTo>
                <a:lnTo>
                  <a:pt x="8411" y="38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500529" y="4894051"/>
            <a:ext cx="25349" cy="30647"/>
          </a:xfrm>
          <a:custGeom>
            <a:avLst/>
            <a:gdLst/>
            <a:ahLst/>
            <a:cxnLst/>
            <a:rect l="l" t="t" r="r" b="b"/>
            <a:pathLst>
              <a:path w="25349" h="30647">
                <a:moveTo>
                  <a:pt x="8411" y="15323"/>
                </a:moveTo>
                <a:lnTo>
                  <a:pt x="8411" y="0"/>
                </a:lnTo>
                <a:lnTo>
                  <a:pt x="0" y="0"/>
                </a:lnTo>
                <a:lnTo>
                  <a:pt x="0" y="7604"/>
                </a:lnTo>
                <a:lnTo>
                  <a:pt x="7032" y="20991"/>
                </a:lnTo>
                <a:lnTo>
                  <a:pt x="16259" y="28354"/>
                </a:lnTo>
                <a:lnTo>
                  <a:pt x="16822" y="30647"/>
                </a:lnTo>
                <a:lnTo>
                  <a:pt x="25349" y="30647"/>
                </a:lnTo>
                <a:lnTo>
                  <a:pt x="25349" y="15323"/>
                </a:lnTo>
                <a:lnTo>
                  <a:pt x="8411" y="15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471854" y="4572254"/>
            <a:ext cx="33679" cy="38366"/>
          </a:xfrm>
          <a:custGeom>
            <a:avLst/>
            <a:gdLst/>
            <a:ahLst/>
            <a:cxnLst/>
            <a:rect l="l" t="t" r="r" b="b"/>
            <a:pathLst>
              <a:path w="33679" h="38366">
                <a:moveTo>
                  <a:pt x="33679" y="38366"/>
                </a:moveTo>
                <a:lnTo>
                  <a:pt x="33679" y="30647"/>
                </a:lnTo>
                <a:lnTo>
                  <a:pt x="25783" y="18720"/>
                </a:lnTo>
                <a:lnTo>
                  <a:pt x="12523" y="12439"/>
                </a:lnTo>
                <a:lnTo>
                  <a:pt x="8422" y="7719"/>
                </a:lnTo>
                <a:lnTo>
                  <a:pt x="8422" y="0"/>
                </a:lnTo>
                <a:lnTo>
                  <a:pt x="0" y="7719"/>
                </a:lnTo>
                <a:lnTo>
                  <a:pt x="0" y="15323"/>
                </a:lnTo>
                <a:lnTo>
                  <a:pt x="8422" y="23043"/>
                </a:lnTo>
                <a:lnTo>
                  <a:pt x="16834" y="23043"/>
                </a:lnTo>
                <a:lnTo>
                  <a:pt x="25256" y="30647"/>
                </a:lnTo>
                <a:lnTo>
                  <a:pt x="25256" y="38366"/>
                </a:lnTo>
                <a:lnTo>
                  <a:pt x="33679" y="38366"/>
                </a:lnTo>
                <a:close/>
              </a:path>
              <a:path w="33679" h="38366">
                <a:moveTo>
                  <a:pt x="8422" y="38366"/>
                </a:moveTo>
                <a:lnTo>
                  <a:pt x="0" y="30647"/>
                </a:lnTo>
                <a:lnTo>
                  <a:pt x="0" y="38366"/>
                </a:lnTo>
                <a:lnTo>
                  <a:pt x="8422" y="38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505534" y="4579973"/>
            <a:ext cx="16845" cy="30647"/>
          </a:xfrm>
          <a:custGeom>
            <a:avLst/>
            <a:gdLst/>
            <a:ahLst/>
            <a:cxnLst/>
            <a:rect l="l" t="t" r="r" b="b"/>
            <a:pathLst>
              <a:path w="16845" h="30647">
                <a:moveTo>
                  <a:pt x="16845" y="7604"/>
                </a:moveTo>
                <a:lnTo>
                  <a:pt x="8422" y="7604"/>
                </a:lnTo>
                <a:lnTo>
                  <a:pt x="8422" y="0"/>
                </a:lnTo>
                <a:lnTo>
                  <a:pt x="8422" y="7604"/>
                </a:lnTo>
                <a:lnTo>
                  <a:pt x="0" y="7604"/>
                </a:lnTo>
                <a:lnTo>
                  <a:pt x="8422" y="7604"/>
                </a:lnTo>
                <a:lnTo>
                  <a:pt x="8422" y="30647"/>
                </a:lnTo>
                <a:lnTo>
                  <a:pt x="16845" y="30647"/>
                </a:lnTo>
                <a:lnTo>
                  <a:pt x="8422" y="30647"/>
                </a:lnTo>
                <a:lnTo>
                  <a:pt x="8422" y="7604"/>
                </a:lnTo>
                <a:lnTo>
                  <a:pt x="16845" y="7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530791" y="4587577"/>
            <a:ext cx="16845" cy="7719"/>
          </a:xfrm>
          <a:custGeom>
            <a:avLst/>
            <a:gdLst/>
            <a:ahLst/>
            <a:cxnLst/>
            <a:rect l="l" t="t" r="r" b="b"/>
            <a:pathLst>
              <a:path w="16845" h="7719">
                <a:moveTo>
                  <a:pt x="8422" y="0"/>
                </a:moveTo>
                <a:lnTo>
                  <a:pt x="8422" y="7719"/>
                </a:lnTo>
                <a:lnTo>
                  <a:pt x="16845" y="7719"/>
                </a:lnTo>
                <a:lnTo>
                  <a:pt x="16845" y="0"/>
                </a:lnTo>
                <a:lnTo>
                  <a:pt x="8422" y="0"/>
                </a:lnTo>
                <a:close/>
              </a:path>
              <a:path w="16845" h="7719">
                <a:moveTo>
                  <a:pt x="8422" y="0"/>
                </a:moveTo>
                <a:lnTo>
                  <a:pt x="0" y="0"/>
                </a:lnTo>
                <a:lnTo>
                  <a:pt x="0" y="7719"/>
                </a:lnTo>
                <a:lnTo>
                  <a:pt x="8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547636" y="4587577"/>
            <a:ext cx="25268" cy="23043"/>
          </a:xfrm>
          <a:custGeom>
            <a:avLst/>
            <a:gdLst/>
            <a:ahLst/>
            <a:cxnLst/>
            <a:rect l="l" t="t" r="r" b="b"/>
            <a:pathLst>
              <a:path w="25268" h="23043">
                <a:moveTo>
                  <a:pt x="0" y="15323"/>
                </a:moveTo>
                <a:lnTo>
                  <a:pt x="0" y="23043"/>
                </a:lnTo>
                <a:lnTo>
                  <a:pt x="8422" y="23043"/>
                </a:lnTo>
                <a:lnTo>
                  <a:pt x="8422" y="15323"/>
                </a:lnTo>
                <a:lnTo>
                  <a:pt x="0" y="15323"/>
                </a:lnTo>
                <a:close/>
              </a:path>
              <a:path w="25268" h="23043">
                <a:moveTo>
                  <a:pt x="0" y="0"/>
                </a:moveTo>
                <a:lnTo>
                  <a:pt x="0" y="7719"/>
                </a:lnTo>
                <a:lnTo>
                  <a:pt x="8422" y="7719"/>
                </a:lnTo>
                <a:lnTo>
                  <a:pt x="8422" y="0"/>
                </a:lnTo>
                <a:lnTo>
                  <a:pt x="0" y="0"/>
                </a:lnTo>
                <a:close/>
              </a:path>
              <a:path w="25268" h="23043">
                <a:moveTo>
                  <a:pt x="25268" y="23043"/>
                </a:moveTo>
                <a:lnTo>
                  <a:pt x="25268" y="0"/>
                </a:lnTo>
                <a:lnTo>
                  <a:pt x="16845" y="0"/>
                </a:lnTo>
                <a:lnTo>
                  <a:pt x="16845" y="23043"/>
                </a:lnTo>
                <a:lnTo>
                  <a:pt x="25268" y="230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581316" y="4572254"/>
            <a:ext cx="8422" cy="38366"/>
          </a:xfrm>
          <a:custGeom>
            <a:avLst/>
            <a:gdLst/>
            <a:ahLst/>
            <a:cxnLst/>
            <a:rect l="l" t="t" r="r" b="b"/>
            <a:pathLst>
              <a:path w="8422" h="38366">
                <a:moveTo>
                  <a:pt x="8422" y="38366"/>
                </a:moveTo>
                <a:lnTo>
                  <a:pt x="8422" y="15323"/>
                </a:lnTo>
                <a:lnTo>
                  <a:pt x="0" y="15323"/>
                </a:lnTo>
                <a:lnTo>
                  <a:pt x="0" y="38366"/>
                </a:lnTo>
                <a:lnTo>
                  <a:pt x="8422" y="38366"/>
                </a:lnTo>
                <a:close/>
              </a:path>
              <a:path w="8422" h="38366">
                <a:moveTo>
                  <a:pt x="0" y="0"/>
                </a:moveTo>
                <a:lnTo>
                  <a:pt x="0" y="7719"/>
                </a:lnTo>
                <a:lnTo>
                  <a:pt x="8422" y="7719"/>
                </a:lnTo>
                <a:lnTo>
                  <a:pt x="842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598162" y="4587577"/>
            <a:ext cx="25256" cy="38251"/>
          </a:xfrm>
          <a:custGeom>
            <a:avLst/>
            <a:gdLst/>
            <a:ahLst/>
            <a:cxnLst/>
            <a:rect l="l" t="t" r="r" b="b"/>
            <a:pathLst>
              <a:path w="25256" h="38251">
                <a:moveTo>
                  <a:pt x="8422" y="15323"/>
                </a:moveTo>
                <a:lnTo>
                  <a:pt x="8422" y="0"/>
                </a:lnTo>
                <a:lnTo>
                  <a:pt x="0" y="0"/>
                </a:lnTo>
                <a:lnTo>
                  <a:pt x="0" y="23043"/>
                </a:lnTo>
                <a:lnTo>
                  <a:pt x="8422" y="15323"/>
                </a:lnTo>
                <a:close/>
              </a:path>
              <a:path w="25256" h="38251">
                <a:moveTo>
                  <a:pt x="25256" y="15323"/>
                </a:moveTo>
                <a:lnTo>
                  <a:pt x="25256" y="0"/>
                </a:lnTo>
                <a:lnTo>
                  <a:pt x="16845" y="0"/>
                </a:lnTo>
                <a:lnTo>
                  <a:pt x="16845" y="15323"/>
                </a:lnTo>
                <a:lnTo>
                  <a:pt x="25256" y="15323"/>
                </a:lnTo>
                <a:close/>
              </a:path>
              <a:path w="25256" h="38251">
                <a:moveTo>
                  <a:pt x="25256" y="30647"/>
                </a:moveTo>
                <a:lnTo>
                  <a:pt x="16845" y="38251"/>
                </a:lnTo>
                <a:lnTo>
                  <a:pt x="25256" y="38251"/>
                </a:lnTo>
                <a:lnTo>
                  <a:pt x="25256" y="30647"/>
                </a:lnTo>
                <a:close/>
              </a:path>
              <a:path w="25256" h="38251">
                <a:moveTo>
                  <a:pt x="8422" y="23043"/>
                </a:moveTo>
                <a:lnTo>
                  <a:pt x="0" y="23043"/>
                </a:lnTo>
                <a:lnTo>
                  <a:pt x="0" y="30647"/>
                </a:lnTo>
                <a:lnTo>
                  <a:pt x="8422" y="230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632129" y="4572254"/>
            <a:ext cx="25256" cy="38366"/>
          </a:xfrm>
          <a:custGeom>
            <a:avLst/>
            <a:gdLst/>
            <a:ahLst/>
            <a:cxnLst/>
            <a:rect l="l" t="t" r="r" b="b"/>
            <a:pathLst>
              <a:path w="25256" h="38366">
                <a:moveTo>
                  <a:pt x="25256" y="38366"/>
                </a:moveTo>
                <a:lnTo>
                  <a:pt x="25256" y="15323"/>
                </a:lnTo>
                <a:lnTo>
                  <a:pt x="16834" y="15323"/>
                </a:lnTo>
                <a:lnTo>
                  <a:pt x="16834" y="38366"/>
                </a:lnTo>
                <a:lnTo>
                  <a:pt x="25256" y="38366"/>
                </a:lnTo>
                <a:close/>
              </a:path>
              <a:path w="25256" h="38366">
                <a:moveTo>
                  <a:pt x="8411" y="0"/>
                </a:moveTo>
                <a:lnTo>
                  <a:pt x="0" y="0"/>
                </a:lnTo>
                <a:lnTo>
                  <a:pt x="0" y="38366"/>
                </a:lnTo>
                <a:lnTo>
                  <a:pt x="8411" y="38366"/>
                </a:lnTo>
                <a:lnTo>
                  <a:pt x="84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657386" y="4579973"/>
            <a:ext cx="16845" cy="30647"/>
          </a:xfrm>
          <a:custGeom>
            <a:avLst/>
            <a:gdLst/>
            <a:ahLst/>
            <a:cxnLst/>
            <a:rect l="l" t="t" r="r" b="b"/>
            <a:pathLst>
              <a:path w="16845" h="30647">
                <a:moveTo>
                  <a:pt x="16845" y="7604"/>
                </a:moveTo>
                <a:lnTo>
                  <a:pt x="8422" y="7604"/>
                </a:lnTo>
                <a:lnTo>
                  <a:pt x="8422" y="0"/>
                </a:lnTo>
                <a:lnTo>
                  <a:pt x="8422" y="7604"/>
                </a:lnTo>
                <a:lnTo>
                  <a:pt x="0" y="7604"/>
                </a:lnTo>
                <a:lnTo>
                  <a:pt x="8422" y="7604"/>
                </a:lnTo>
                <a:lnTo>
                  <a:pt x="8422" y="30647"/>
                </a:lnTo>
                <a:lnTo>
                  <a:pt x="16845" y="30647"/>
                </a:lnTo>
                <a:lnTo>
                  <a:pt x="8422" y="30647"/>
                </a:lnTo>
                <a:lnTo>
                  <a:pt x="8422" y="7604"/>
                </a:lnTo>
                <a:lnTo>
                  <a:pt x="16845" y="7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488688" y="4633549"/>
            <a:ext cx="33691" cy="38251"/>
          </a:xfrm>
          <a:custGeom>
            <a:avLst/>
            <a:gdLst/>
            <a:ahLst/>
            <a:cxnLst/>
            <a:rect l="l" t="t" r="r" b="b"/>
            <a:pathLst>
              <a:path w="33691" h="38251">
                <a:moveTo>
                  <a:pt x="25268" y="22927"/>
                </a:moveTo>
                <a:lnTo>
                  <a:pt x="25268" y="38251"/>
                </a:lnTo>
                <a:lnTo>
                  <a:pt x="33691" y="38251"/>
                </a:lnTo>
                <a:lnTo>
                  <a:pt x="33691" y="30647"/>
                </a:lnTo>
                <a:lnTo>
                  <a:pt x="16845" y="0"/>
                </a:lnTo>
                <a:lnTo>
                  <a:pt x="0" y="30647"/>
                </a:lnTo>
                <a:lnTo>
                  <a:pt x="8422" y="22927"/>
                </a:lnTo>
                <a:lnTo>
                  <a:pt x="16845" y="7604"/>
                </a:lnTo>
                <a:lnTo>
                  <a:pt x="25268" y="229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530791" y="4652674"/>
            <a:ext cx="8422" cy="0"/>
          </a:xfrm>
          <a:custGeom>
            <a:avLst/>
            <a:gdLst/>
            <a:ahLst/>
            <a:cxnLst/>
            <a:rect l="l" t="t" r="r" b="b"/>
            <a:pathLst>
              <a:path w="8422">
                <a:moveTo>
                  <a:pt x="0" y="0"/>
                </a:moveTo>
                <a:lnTo>
                  <a:pt x="8422" y="0"/>
                </a:lnTo>
              </a:path>
            </a:pathLst>
          </a:custGeom>
          <a:ln w="395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564482" y="4648872"/>
            <a:ext cx="25256" cy="22927"/>
          </a:xfrm>
          <a:custGeom>
            <a:avLst/>
            <a:gdLst/>
            <a:ahLst/>
            <a:cxnLst/>
            <a:rect l="l" t="t" r="r" b="b"/>
            <a:pathLst>
              <a:path w="25256" h="22927">
                <a:moveTo>
                  <a:pt x="0" y="7604"/>
                </a:moveTo>
                <a:lnTo>
                  <a:pt x="0" y="22927"/>
                </a:lnTo>
                <a:lnTo>
                  <a:pt x="8422" y="22927"/>
                </a:lnTo>
                <a:lnTo>
                  <a:pt x="8422" y="15323"/>
                </a:lnTo>
                <a:lnTo>
                  <a:pt x="0" y="7604"/>
                </a:lnTo>
                <a:close/>
              </a:path>
              <a:path w="25256" h="22927">
                <a:moveTo>
                  <a:pt x="0" y="0"/>
                </a:moveTo>
                <a:lnTo>
                  <a:pt x="0" y="7604"/>
                </a:lnTo>
                <a:lnTo>
                  <a:pt x="8422" y="7604"/>
                </a:lnTo>
                <a:lnTo>
                  <a:pt x="8422" y="0"/>
                </a:lnTo>
                <a:lnTo>
                  <a:pt x="0" y="0"/>
                </a:lnTo>
                <a:close/>
              </a:path>
              <a:path w="25256" h="22927">
                <a:moveTo>
                  <a:pt x="16834" y="0"/>
                </a:moveTo>
                <a:lnTo>
                  <a:pt x="16834" y="7604"/>
                </a:lnTo>
                <a:lnTo>
                  <a:pt x="25256" y="7604"/>
                </a:lnTo>
                <a:lnTo>
                  <a:pt x="25256" y="0"/>
                </a:lnTo>
                <a:lnTo>
                  <a:pt x="16834" y="0"/>
                </a:lnTo>
                <a:close/>
              </a:path>
              <a:path w="25256" h="22927">
                <a:moveTo>
                  <a:pt x="25256" y="15323"/>
                </a:moveTo>
                <a:lnTo>
                  <a:pt x="16834" y="22927"/>
                </a:lnTo>
                <a:lnTo>
                  <a:pt x="25256" y="22927"/>
                </a:lnTo>
                <a:lnTo>
                  <a:pt x="25256" y="15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589739" y="4648872"/>
            <a:ext cx="25268" cy="22927"/>
          </a:xfrm>
          <a:custGeom>
            <a:avLst/>
            <a:gdLst/>
            <a:ahLst/>
            <a:cxnLst/>
            <a:rect l="l" t="t" r="r" b="b"/>
            <a:pathLst>
              <a:path w="25268" h="22927">
                <a:moveTo>
                  <a:pt x="25268" y="0"/>
                </a:moveTo>
                <a:lnTo>
                  <a:pt x="16845" y="0"/>
                </a:lnTo>
                <a:lnTo>
                  <a:pt x="16845" y="22927"/>
                </a:lnTo>
                <a:lnTo>
                  <a:pt x="25268" y="22927"/>
                </a:lnTo>
                <a:lnTo>
                  <a:pt x="25268" y="0"/>
                </a:lnTo>
                <a:close/>
              </a:path>
              <a:path w="25268" h="22927">
                <a:moveTo>
                  <a:pt x="8422" y="22927"/>
                </a:moveTo>
                <a:lnTo>
                  <a:pt x="8422" y="7604"/>
                </a:lnTo>
                <a:lnTo>
                  <a:pt x="0" y="15323"/>
                </a:lnTo>
                <a:lnTo>
                  <a:pt x="0" y="22927"/>
                </a:lnTo>
                <a:lnTo>
                  <a:pt x="8422" y="229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623418" y="4633549"/>
            <a:ext cx="25544" cy="38251"/>
          </a:xfrm>
          <a:custGeom>
            <a:avLst/>
            <a:gdLst/>
            <a:ahLst/>
            <a:cxnLst/>
            <a:rect l="l" t="t" r="r" b="b"/>
            <a:pathLst>
              <a:path w="25544" h="38251">
                <a:moveTo>
                  <a:pt x="25544" y="38251"/>
                </a:moveTo>
                <a:lnTo>
                  <a:pt x="25544" y="0"/>
                </a:lnTo>
                <a:lnTo>
                  <a:pt x="17122" y="0"/>
                </a:lnTo>
                <a:lnTo>
                  <a:pt x="17122" y="38251"/>
                </a:lnTo>
                <a:lnTo>
                  <a:pt x="25544" y="38251"/>
                </a:lnTo>
                <a:close/>
              </a:path>
              <a:path w="25544" h="38251">
                <a:moveTo>
                  <a:pt x="8710" y="15323"/>
                </a:moveTo>
                <a:lnTo>
                  <a:pt x="0" y="15323"/>
                </a:lnTo>
                <a:lnTo>
                  <a:pt x="0" y="38251"/>
                </a:lnTo>
                <a:lnTo>
                  <a:pt x="8710" y="38251"/>
                </a:lnTo>
                <a:lnTo>
                  <a:pt x="8710" y="15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581316" y="4710052"/>
            <a:ext cx="0" cy="92172"/>
          </a:xfrm>
          <a:custGeom>
            <a:avLst/>
            <a:gdLst/>
            <a:ahLst/>
            <a:cxnLst/>
            <a:rect l="l" t="t" r="r" b="b"/>
            <a:pathLst>
              <a:path h="92172">
                <a:moveTo>
                  <a:pt x="0" y="0"/>
                </a:moveTo>
                <a:lnTo>
                  <a:pt x="0" y="92172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572905" y="4771347"/>
            <a:ext cx="16834" cy="38482"/>
          </a:xfrm>
          <a:custGeom>
            <a:avLst/>
            <a:gdLst/>
            <a:ahLst/>
            <a:cxnLst/>
            <a:rect l="l" t="t" r="r" b="b"/>
            <a:pathLst>
              <a:path w="16834" h="38482">
                <a:moveTo>
                  <a:pt x="8411" y="38482"/>
                </a:moveTo>
                <a:lnTo>
                  <a:pt x="16834" y="0"/>
                </a:lnTo>
                <a:lnTo>
                  <a:pt x="0" y="0"/>
                </a:lnTo>
                <a:lnTo>
                  <a:pt x="8411" y="38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572905" y="4778951"/>
            <a:ext cx="8411" cy="23273"/>
          </a:xfrm>
          <a:custGeom>
            <a:avLst/>
            <a:gdLst/>
            <a:ahLst/>
            <a:cxnLst/>
            <a:rect l="l" t="t" r="r" b="b"/>
            <a:pathLst>
              <a:path w="8411" h="23273">
                <a:moveTo>
                  <a:pt x="8411" y="23273"/>
                </a:moveTo>
                <a:lnTo>
                  <a:pt x="8411" y="0"/>
                </a:lnTo>
                <a:lnTo>
                  <a:pt x="0" y="0"/>
                </a:lnTo>
                <a:lnTo>
                  <a:pt x="8411" y="23273"/>
                </a:lnTo>
                <a:close/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547636" y="5644913"/>
            <a:ext cx="16845" cy="46201"/>
          </a:xfrm>
          <a:custGeom>
            <a:avLst/>
            <a:gdLst/>
            <a:ahLst/>
            <a:cxnLst/>
            <a:rect l="l" t="t" r="r" b="b"/>
            <a:pathLst>
              <a:path w="16845" h="46201">
                <a:moveTo>
                  <a:pt x="8422" y="7719"/>
                </a:moveTo>
                <a:lnTo>
                  <a:pt x="0" y="46201"/>
                </a:lnTo>
                <a:lnTo>
                  <a:pt x="8422" y="46201"/>
                </a:lnTo>
                <a:lnTo>
                  <a:pt x="16845" y="0"/>
                </a:lnTo>
                <a:lnTo>
                  <a:pt x="8422" y="0"/>
                </a:lnTo>
                <a:lnTo>
                  <a:pt x="8422" y="7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547636" y="5644913"/>
            <a:ext cx="16845" cy="46201"/>
          </a:xfrm>
          <a:custGeom>
            <a:avLst/>
            <a:gdLst/>
            <a:ahLst/>
            <a:cxnLst/>
            <a:rect l="l" t="t" r="r" b="b"/>
            <a:pathLst>
              <a:path w="16845" h="46201">
                <a:moveTo>
                  <a:pt x="8422" y="7719"/>
                </a:moveTo>
                <a:lnTo>
                  <a:pt x="0" y="46201"/>
                </a:lnTo>
                <a:lnTo>
                  <a:pt x="8422" y="46201"/>
                </a:lnTo>
                <a:lnTo>
                  <a:pt x="16845" y="0"/>
                </a:lnTo>
                <a:lnTo>
                  <a:pt x="8422" y="0"/>
                </a:lnTo>
                <a:lnTo>
                  <a:pt x="8422" y="7719"/>
                </a:lnTo>
                <a:close/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539214" y="5737085"/>
            <a:ext cx="8422" cy="61179"/>
          </a:xfrm>
          <a:custGeom>
            <a:avLst/>
            <a:gdLst/>
            <a:ahLst/>
            <a:cxnLst/>
            <a:rect l="l" t="t" r="r" b="b"/>
            <a:pathLst>
              <a:path w="8422" h="61179">
                <a:moveTo>
                  <a:pt x="0" y="7604"/>
                </a:moveTo>
                <a:lnTo>
                  <a:pt x="0" y="61179"/>
                </a:lnTo>
                <a:lnTo>
                  <a:pt x="8422" y="61179"/>
                </a:lnTo>
                <a:lnTo>
                  <a:pt x="8422" y="0"/>
                </a:lnTo>
                <a:lnTo>
                  <a:pt x="0" y="0"/>
                </a:lnTo>
                <a:lnTo>
                  <a:pt x="0" y="76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539214" y="5737085"/>
            <a:ext cx="8422" cy="61179"/>
          </a:xfrm>
          <a:custGeom>
            <a:avLst/>
            <a:gdLst/>
            <a:ahLst/>
            <a:cxnLst/>
            <a:rect l="l" t="t" r="r" b="b"/>
            <a:pathLst>
              <a:path w="8422" h="61179">
                <a:moveTo>
                  <a:pt x="0" y="7604"/>
                </a:moveTo>
                <a:lnTo>
                  <a:pt x="0" y="61179"/>
                </a:lnTo>
                <a:lnTo>
                  <a:pt x="8422" y="61179"/>
                </a:lnTo>
                <a:lnTo>
                  <a:pt x="8422" y="0"/>
                </a:lnTo>
                <a:lnTo>
                  <a:pt x="0" y="0"/>
                </a:lnTo>
                <a:lnTo>
                  <a:pt x="0" y="7604"/>
                </a:lnTo>
                <a:close/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22380" y="5874883"/>
            <a:ext cx="16834" cy="122704"/>
          </a:xfrm>
          <a:custGeom>
            <a:avLst/>
            <a:gdLst/>
            <a:ahLst/>
            <a:cxnLst/>
            <a:rect l="l" t="t" r="r" b="b"/>
            <a:pathLst>
              <a:path w="16834" h="122704">
                <a:moveTo>
                  <a:pt x="0" y="15323"/>
                </a:moveTo>
                <a:lnTo>
                  <a:pt x="0" y="122704"/>
                </a:lnTo>
                <a:lnTo>
                  <a:pt x="16834" y="122704"/>
                </a:lnTo>
                <a:lnTo>
                  <a:pt x="16834" y="0"/>
                </a:lnTo>
                <a:lnTo>
                  <a:pt x="0" y="0"/>
                </a:lnTo>
                <a:lnTo>
                  <a:pt x="0" y="153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522380" y="5874883"/>
            <a:ext cx="16834" cy="122704"/>
          </a:xfrm>
          <a:custGeom>
            <a:avLst/>
            <a:gdLst/>
            <a:ahLst/>
            <a:cxnLst/>
            <a:rect l="l" t="t" r="r" b="b"/>
            <a:pathLst>
              <a:path w="16834" h="122704">
                <a:moveTo>
                  <a:pt x="0" y="15323"/>
                </a:moveTo>
                <a:lnTo>
                  <a:pt x="0" y="122704"/>
                </a:lnTo>
                <a:lnTo>
                  <a:pt x="16834" y="122704"/>
                </a:lnTo>
                <a:lnTo>
                  <a:pt x="16834" y="0"/>
                </a:lnTo>
                <a:lnTo>
                  <a:pt x="0" y="0"/>
                </a:lnTo>
                <a:lnTo>
                  <a:pt x="0" y="15323"/>
                </a:lnTo>
                <a:close/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564482" y="6380796"/>
            <a:ext cx="67647" cy="214646"/>
          </a:xfrm>
          <a:custGeom>
            <a:avLst/>
            <a:gdLst/>
            <a:ahLst/>
            <a:cxnLst/>
            <a:rect l="l" t="t" r="r" b="b"/>
            <a:pathLst>
              <a:path w="67647" h="214646">
                <a:moveTo>
                  <a:pt x="0" y="7719"/>
                </a:moveTo>
                <a:lnTo>
                  <a:pt x="42102" y="214646"/>
                </a:lnTo>
                <a:lnTo>
                  <a:pt x="67647" y="214646"/>
                </a:lnTo>
                <a:lnTo>
                  <a:pt x="33679" y="0"/>
                </a:lnTo>
                <a:lnTo>
                  <a:pt x="0" y="0"/>
                </a:lnTo>
                <a:lnTo>
                  <a:pt x="0" y="7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564482" y="6380796"/>
            <a:ext cx="67647" cy="214646"/>
          </a:xfrm>
          <a:custGeom>
            <a:avLst/>
            <a:gdLst/>
            <a:ahLst/>
            <a:cxnLst/>
            <a:rect l="l" t="t" r="r" b="b"/>
            <a:pathLst>
              <a:path w="67647" h="214646">
                <a:moveTo>
                  <a:pt x="0" y="7719"/>
                </a:moveTo>
                <a:lnTo>
                  <a:pt x="42102" y="214646"/>
                </a:lnTo>
                <a:lnTo>
                  <a:pt x="67647" y="214646"/>
                </a:lnTo>
                <a:lnTo>
                  <a:pt x="33679" y="0"/>
                </a:lnTo>
                <a:lnTo>
                  <a:pt x="0" y="0"/>
                </a:lnTo>
                <a:lnTo>
                  <a:pt x="0" y="7719"/>
                </a:lnTo>
                <a:close/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530791" y="6097134"/>
            <a:ext cx="42113" cy="160956"/>
          </a:xfrm>
          <a:custGeom>
            <a:avLst/>
            <a:gdLst/>
            <a:ahLst/>
            <a:cxnLst/>
            <a:rect l="l" t="t" r="r" b="b"/>
            <a:pathLst>
              <a:path w="42113" h="160956">
                <a:moveTo>
                  <a:pt x="0" y="7604"/>
                </a:moveTo>
                <a:lnTo>
                  <a:pt x="16845" y="160956"/>
                </a:lnTo>
                <a:lnTo>
                  <a:pt x="42113" y="160956"/>
                </a:lnTo>
                <a:lnTo>
                  <a:pt x="16845" y="0"/>
                </a:lnTo>
                <a:lnTo>
                  <a:pt x="0" y="0"/>
                </a:lnTo>
                <a:lnTo>
                  <a:pt x="0" y="76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530791" y="6097134"/>
            <a:ext cx="42113" cy="160956"/>
          </a:xfrm>
          <a:custGeom>
            <a:avLst/>
            <a:gdLst/>
            <a:ahLst/>
            <a:cxnLst/>
            <a:rect l="l" t="t" r="r" b="b"/>
            <a:pathLst>
              <a:path w="42113" h="160956">
                <a:moveTo>
                  <a:pt x="0" y="7604"/>
                </a:moveTo>
                <a:lnTo>
                  <a:pt x="16845" y="160956"/>
                </a:lnTo>
                <a:lnTo>
                  <a:pt x="42113" y="160956"/>
                </a:lnTo>
                <a:lnTo>
                  <a:pt x="16845" y="0"/>
                </a:lnTo>
                <a:lnTo>
                  <a:pt x="0" y="0"/>
                </a:lnTo>
                <a:lnTo>
                  <a:pt x="0" y="7604"/>
                </a:lnTo>
                <a:close/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991041" y="4909375"/>
            <a:ext cx="430011" cy="275826"/>
          </a:xfrm>
          <a:custGeom>
            <a:avLst/>
            <a:gdLst/>
            <a:ahLst/>
            <a:cxnLst/>
            <a:rect l="l" t="t" r="r" b="b"/>
            <a:pathLst>
              <a:path w="430011" h="275826">
                <a:moveTo>
                  <a:pt x="430011" y="275826"/>
                </a:moveTo>
                <a:lnTo>
                  <a:pt x="0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142893" y="4909375"/>
            <a:ext cx="295281" cy="268107"/>
          </a:xfrm>
          <a:custGeom>
            <a:avLst/>
            <a:gdLst/>
            <a:ahLst/>
            <a:cxnLst/>
            <a:rect l="l" t="t" r="r" b="b"/>
            <a:pathLst>
              <a:path w="295281" h="268107">
                <a:moveTo>
                  <a:pt x="295281" y="268107"/>
                </a:moveTo>
                <a:lnTo>
                  <a:pt x="0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277900" y="4916979"/>
            <a:ext cx="168686" cy="252898"/>
          </a:xfrm>
          <a:custGeom>
            <a:avLst/>
            <a:gdLst/>
            <a:ahLst/>
            <a:cxnLst/>
            <a:rect l="l" t="t" r="r" b="b"/>
            <a:pathLst>
              <a:path w="168686" h="252898">
                <a:moveTo>
                  <a:pt x="168686" y="252898"/>
                </a:moveTo>
                <a:lnTo>
                  <a:pt x="0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421053" y="4916979"/>
            <a:ext cx="42378" cy="252898"/>
          </a:xfrm>
          <a:custGeom>
            <a:avLst/>
            <a:gdLst/>
            <a:ahLst/>
            <a:cxnLst/>
            <a:rect l="l" t="t" r="r" b="b"/>
            <a:pathLst>
              <a:path w="42378" h="252898">
                <a:moveTo>
                  <a:pt x="42378" y="252898"/>
                </a:moveTo>
                <a:lnTo>
                  <a:pt x="0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480277" y="4916979"/>
            <a:ext cx="92627" cy="260502"/>
          </a:xfrm>
          <a:custGeom>
            <a:avLst/>
            <a:gdLst/>
            <a:ahLst/>
            <a:cxnLst/>
            <a:rect l="l" t="t" r="r" b="b"/>
            <a:pathLst>
              <a:path w="92627" h="260502">
                <a:moveTo>
                  <a:pt x="0" y="260502"/>
                </a:moveTo>
                <a:lnTo>
                  <a:pt x="92627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497111" y="4901656"/>
            <a:ext cx="488948" cy="283545"/>
          </a:xfrm>
          <a:custGeom>
            <a:avLst/>
            <a:gdLst/>
            <a:ahLst/>
            <a:cxnLst/>
            <a:rect l="l" t="t" r="r" b="b"/>
            <a:pathLst>
              <a:path w="488948" h="283545">
                <a:moveTo>
                  <a:pt x="0" y="283545"/>
                </a:moveTo>
                <a:lnTo>
                  <a:pt x="488948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505534" y="4894051"/>
            <a:ext cx="623977" cy="306473"/>
          </a:xfrm>
          <a:custGeom>
            <a:avLst/>
            <a:gdLst/>
            <a:ahLst/>
            <a:cxnLst/>
            <a:rect l="l" t="t" r="r" b="b"/>
            <a:pathLst>
              <a:path w="623977" h="306473">
                <a:moveTo>
                  <a:pt x="0" y="306473"/>
                </a:moveTo>
                <a:lnTo>
                  <a:pt x="623977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083945" y="66030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889990" y="4572254"/>
            <a:ext cx="25256" cy="38366"/>
          </a:xfrm>
          <a:custGeom>
            <a:avLst/>
            <a:gdLst/>
            <a:ahLst/>
            <a:cxnLst/>
            <a:rect l="l" t="t" r="r" b="b"/>
            <a:pathLst>
              <a:path w="25256" h="38366">
                <a:moveTo>
                  <a:pt x="25256" y="0"/>
                </a:moveTo>
                <a:lnTo>
                  <a:pt x="16845" y="0"/>
                </a:lnTo>
                <a:lnTo>
                  <a:pt x="25256" y="7719"/>
                </a:lnTo>
                <a:lnTo>
                  <a:pt x="25256" y="0"/>
                </a:lnTo>
                <a:close/>
              </a:path>
              <a:path w="25256" h="38366">
                <a:moveTo>
                  <a:pt x="8421" y="38366"/>
                </a:moveTo>
                <a:lnTo>
                  <a:pt x="0" y="30647"/>
                </a:lnTo>
                <a:lnTo>
                  <a:pt x="0" y="38366"/>
                </a:lnTo>
                <a:lnTo>
                  <a:pt x="8421" y="38366"/>
                </a:lnTo>
                <a:close/>
              </a:path>
              <a:path w="25256" h="38366">
                <a:moveTo>
                  <a:pt x="8421" y="23043"/>
                </a:moveTo>
                <a:lnTo>
                  <a:pt x="16845" y="30647"/>
                </a:lnTo>
                <a:lnTo>
                  <a:pt x="25256" y="30647"/>
                </a:lnTo>
                <a:lnTo>
                  <a:pt x="18185" y="17245"/>
                </a:lnTo>
                <a:lnTo>
                  <a:pt x="8959" y="9928"/>
                </a:lnTo>
                <a:lnTo>
                  <a:pt x="8421" y="7719"/>
                </a:lnTo>
                <a:lnTo>
                  <a:pt x="8421" y="0"/>
                </a:lnTo>
                <a:lnTo>
                  <a:pt x="0" y="7719"/>
                </a:lnTo>
                <a:lnTo>
                  <a:pt x="0" y="15323"/>
                </a:lnTo>
                <a:lnTo>
                  <a:pt x="8421" y="230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923670" y="4572254"/>
            <a:ext cx="25268" cy="38366"/>
          </a:xfrm>
          <a:custGeom>
            <a:avLst/>
            <a:gdLst/>
            <a:ahLst/>
            <a:cxnLst/>
            <a:rect l="l" t="t" r="r" b="b"/>
            <a:pathLst>
              <a:path w="25268" h="38366">
                <a:moveTo>
                  <a:pt x="25268" y="38366"/>
                </a:moveTo>
                <a:lnTo>
                  <a:pt x="25268" y="15323"/>
                </a:lnTo>
                <a:lnTo>
                  <a:pt x="16845" y="15323"/>
                </a:lnTo>
                <a:lnTo>
                  <a:pt x="16845" y="38366"/>
                </a:lnTo>
                <a:lnTo>
                  <a:pt x="25268" y="38366"/>
                </a:lnTo>
                <a:close/>
              </a:path>
              <a:path w="25268" h="38366">
                <a:moveTo>
                  <a:pt x="8422" y="0"/>
                </a:moveTo>
                <a:lnTo>
                  <a:pt x="0" y="0"/>
                </a:lnTo>
                <a:lnTo>
                  <a:pt x="0" y="38366"/>
                </a:lnTo>
                <a:lnTo>
                  <a:pt x="8422" y="38366"/>
                </a:lnTo>
                <a:lnTo>
                  <a:pt x="8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957361" y="4587577"/>
            <a:ext cx="25256" cy="23043"/>
          </a:xfrm>
          <a:custGeom>
            <a:avLst/>
            <a:gdLst/>
            <a:ahLst/>
            <a:cxnLst/>
            <a:rect l="l" t="t" r="r" b="b"/>
            <a:pathLst>
              <a:path w="25256" h="23043">
                <a:moveTo>
                  <a:pt x="0" y="15323"/>
                </a:moveTo>
                <a:lnTo>
                  <a:pt x="0" y="23043"/>
                </a:lnTo>
                <a:lnTo>
                  <a:pt x="8411" y="23043"/>
                </a:lnTo>
                <a:lnTo>
                  <a:pt x="8411" y="15323"/>
                </a:lnTo>
                <a:lnTo>
                  <a:pt x="0" y="15323"/>
                </a:lnTo>
                <a:close/>
              </a:path>
              <a:path w="25256" h="23043">
                <a:moveTo>
                  <a:pt x="0" y="0"/>
                </a:moveTo>
                <a:lnTo>
                  <a:pt x="0" y="7719"/>
                </a:lnTo>
                <a:lnTo>
                  <a:pt x="8411" y="7719"/>
                </a:lnTo>
                <a:lnTo>
                  <a:pt x="8411" y="0"/>
                </a:lnTo>
                <a:lnTo>
                  <a:pt x="0" y="0"/>
                </a:lnTo>
                <a:close/>
              </a:path>
              <a:path w="25256" h="23043">
                <a:moveTo>
                  <a:pt x="25256" y="23043"/>
                </a:moveTo>
                <a:lnTo>
                  <a:pt x="25256" y="0"/>
                </a:lnTo>
                <a:lnTo>
                  <a:pt x="16834" y="0"/>
                </a:lnTo>
                <a:lnTo>
                  <a:pt x="16834" y="23043"/>
                </a:lnTo>
                <a:lnTo>
                  <a:pt x="25256" y="230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991041" y="4587577"/>
            <a:ext cx="16834" cy="7719"/>
          </a:xfrm>
          <a:custGeom>
            <a:avLst/>
            <a:gdLst/>
            <a:ahLst/>
            <a:cxnLst/>
            <a:rect l="l" t="t" r="r" b="b"/>
            <a:pathLst>
              <a:path w="16834" h="7719">
                <a:moveTo>
                  <a:pt x="8422" y="0"/>
                </a:moveTo>
                <a:lnTo>
                  <a:pt x="8422" y="7719"/>
                </a:lnTo>
                <a:lnTo>
                  <a:pt x="16834" y="7719"/>
                </a:lnTo>
                <a:lnTo>
                  <a:pt x="16834" y="0"/>
                </a:lnTo>
                <a:lnTo>
                  <a:pt x="8422" y="0"/>
                </a:lnTo>
                <a:close/>
              </a:path>
              <a:path w="16834" h="7719">
                <a:moveTo>
                  <a:pt x="8422" y="0"/>
                </a:moveTo>
                <a:lnTo>
                  <a:pt x="0" y="0"/>
                </a:lnTo>
                <a:lnTo>
                  <a:pt x="0" y="7719"/>
                </a:lnTo>
                <a:lnTo>
                  <a:pt x="8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007875" y="4606703"/>
            <a:ext cx="8422" cy="0"/>
          </a:xfrm>
          <a:custGeom>
            <a:avLst/>
            <a:gdLst/>
            <a:ahLst/>
            <a:cxnLst/>
            <a:rect l="l" t="t" r="r" b="b"/>
            <a:pathLst>
              <a:path w="8422">
                <a:moveTo>
                  <a:pt x="0" y="0"/>
                </a:moveTo>
                <a:lnTo>
                  <a:pt x="8422" y="0"/>
                </a:lnTo>
              </a:path>
            </a:pathLst>
          </a:custGeom>
          <a:ln w="3952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906836" y="4633549"/>
            <a:ext cx="33679" cy="38251"/>
          </a:xfrm>
          <a:custGeom>
            <a:avLst/>
            <a:gdLst/>
            <a:ahLst/>
            <a:cxnLst/>
            <a:rect l="l" t="t" r="r" b="b"/>
            <a:pathLst>
              <a:path w="33679" h="38251">
                <a:moveTo>
                  <a:pt x="33679" y="30647"/>
                </a:moveTo>
                <a:lnTo>
                  <a:pt x="25256" y="38251"/>
                </a:lnTo>
                <a:lnTo>
                  <a:pt x="33679" y="38251"/>
                </a:lnTo>
                <a:lnTo>
                  <a:pt x="33679" y="30647"/>
                </a:lnTo>
                <a:close/>
              </a:path>
              <a:path w="33679" h="38251">
                <a:moveTo>
                  <a:pt x="8411" y="0"/>
                </a:moveTo>
                <a:lnTo>
                  <a:pt x="0" y="0"/>
                </a:lnTo>
                <a:lnTo>
                  <a:pt x="0" y="38251"/>
                </a:lnTo>
                <a:lnTo>
                  <a:pt x="8411" y="38251"/>
                </a:lnTo>
                <a:lnTo>
                  <a:pt x="84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940516" y="4648872"/>
            <a:ext cx="25256" cy="7604"/>
          </a:xfrm>
          <a:custGeom>
            <a:avLst/>
            <a:gdLst/>
            <a:ahLst/>
            <a:cxnLst/>
            <a:rect l="l" t="t" r="r" b="b"/>
            <a:pathLst>
              <a:path w="25256" h="7604">
                <a:moveTo>
                  <a:pt x="25256" y="0"/>
                </a:moveTo>
                <a:lnTo>
                  <a:pt x="16845" y="0"/>
                </a:lnTo>
                <a:lnTo>
                  <a:pt x="25256" y="7604"/>
                </a:lnTo>
                <a:lnTo>
                  <a:pt x="25256" y="0"/>
                </a:lnTo>
                <a:close/>
              </a:path>
              <a:path w="25256" h="7604">
                <a:moveTo>
                  <a:pt x="8422" y="22927"/>
                </a:moveTo>
                <a:lnTo>
                  <a:pt x="16845" y="22927"/>
                </a:lnTo>
                <a:lnTo>
                  <a:pt x="8422" y="15323"/>
                </a:lnTo>
                <a:lnTo>
                  <a:pt x="8422" y="0"/>
                </a:lnTo>
                <a:lnTo>
                  <a:pt x="0" y="0"/>
                </a:lnTo>
                <a:lnTo>
                  <a:pt x="0" y="22927"/>
                </a:lnTo>
                <a:lnTo>
                  <a:pt x="8422" y="229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974195" y="4633549"/>
            <a:ext cx="25268" cy="7604"/>
          </a:xfrm>
          <a:custGeom>
            <a:avLst/>
            <a:gdLst/>
            <a:ahLst/>
            <a:cxnLst/>
            <a:rect l="l" t="t" r="r" b="b"/>
            <a:pathLst>
              <a:path w="25268" h="7604">
                <a:moveTo>
                  <a:pt x="25268" y="0"/>
                </a:moveTo>
                <a:lnTo>
                  <a:pt x="16845" y="0"/>
                </a:lnTo>
                <a:lnTo>
                  <a:pt x="16845" y="7604"/>
                </a:lnTo>
                <a:lnTo>
                  <a:pt x="25268" y="0"/>
                </a:lnTo>
                <a:close/>
              </a:path>
              <a:path w="25268" h="7604">
                <a:moveTo>
                  <a:pt x="8422" y="0"/>
                </a:moveTo>
                <a:lnTo>
                  <a:pt x="0" y="0"/>
                </a:lnTo>
                <a:lnTo>
                  <a:pt x="0" y="38251"/>
                </a:lnTo>
                <a:lnTo>
                  <a:pt x="8422" y="38251"/>
                </a:lnTo>
                <a:lnTo>
                  <a:pt x="8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991041" y="4641153"/>
            <a:ext cx="8422" cy="7719"/>
          </a:xfrm>
          <a:custGeom>
            <a:avLst/>
            <a:gdLst/>
            <a:ahLst/>
            <a:cxnLst/>
            <a:rect l="l" t="t" r="r" b="b"/>
            <a:pathLst>
              <a:path w="8422" h="7719">
                <a:moveTo>
                  <a:pt x="8422" y="0"/>
                </a:moveTo>
                <a:lnTo>
                  <a:pt x="0" y="7719"/>
                </a:lnTo>
                <a:lnTo>
                  <a:pt x="8422" y="7719"/>
                </a:lnTo>
                <a:lnTo>
                  <a:pt x="8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272964" y="6028235"/>
            <a:ext cx="33645" cy="45855"/>
          </a:xfrm>
          <a:custGeom>
            <a:avLst/>
            <a:gdLst/>
            <a:ahLst/>
            <a:cxnLst/>
            <a:rect l="l" t="t" r="r" b="b"/>
            <a:pathLst>
              <a:path w="33645" h="45855">
                <a:moveTo>
                  <a:pt x="33645" y="30532"/>
                </a:moveTo>
                <a:lnTo>
                  <a:pt x="33645" y="22927"/>
                </a:lnTo>
                <a:lnTo>
                  <a:pt x="25233" y="15323"/>
                </a:lnTo>
                <a:lnTo>
                  <a:pt x="16822" y="22927"/>
                </a:lnTo>
                <a:lnTo>
                  <a:pt x="25233" y="30532"/>
                </a:lnTo>
                <a:lnTo>
                  <a:pt x="25233" y="45855"/>
                </a:lnTo>
                <a:lnTo>
                  <a:pt x="33645" y="38251"/>
                </a:lnTo>
                <a:lnTo>
                  <a:pt x="33645" y="30532"/>
                </a:lnTo>
                <a:close/>
              </a:path>
              <a:path w="33645" h="45855">
                <a:moveTo>
                  <a:pt x="33645" y="7604"/>
                </a:moveTo>
                <a:lnTo>
                  <a:pt x="33645" y="0"/>
                </a:lnTo>
                <a:lnTo>
                  <a:pt x="16822" y="0"/>
                </a:lnTo>
                <a:lnTo>
                  <a:pt x="8411" y="7604"/>
                </a:lnTo>
                <a:lnTo>
                  <a:pt x="25233" y="7604"/>
                </a:lnTo>
                <a:lnTo>
                  <a:pt x="25233" y="15323"/>
                </a:lnTo>
                <a:lnTo>
                  <a:pt x="33645" y="15323"/>
                </a:lnTo>
                <a:lnTo>
                  <a:pt x="33645" y="7604"/>
                </a:lnTo>
                <a:close/>
              </a:path>
              <a:path w="33645" h="45855">
                <a:moveTo>
                  <a:pt x="8411" y="38251"/>
                </a:moveTo>
                <a:lnTo>
                  <a:pt x="0" y="38251"/>
                </a:lnTo>
                <a:lnTo>
                  <a:pt x="0" y="45855"/>
                </a:lnTo>
                <a:lnTo>
                  <a:pt x="16822" y="45855"/>
                </a:lnTo>
                <a:lnTo>
                  <a:pt x="16822" y="38251"/>
                </a:lnTo>
                <a:lnTo>
                  <a:pt x="8411" y="38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315021" y="6028235"/>
            <a:ext cx="33645" cy="45855"/>
          </a:xfrm>
          <a:custGeom>
            <a:avLst/>
            <a:gdLst/>
            <a:ahLst/>
            <a:cxnLst/>
            <a:rect l="l" t="t" r="r" b="b"/>
            <a:pathLst>
              <a:path w="33645" h="45855">
                <a:moveTo>
                  <a:pt x="16822" y="0"/>
                </a:moveTo>
                <a:lnTo>
                  <a:pt x="8411" y="0"/>
                </a:lnTo>
                <a:lnTo>
                  <a:pt x="8411" y="3646"/>
                </a:lnTo>
                <a:lnTo>
                  <a:pt x="16822" y="0"/>
                </a:lnTo>
                <a:close/>
              </a:path>
              <a:path w="33645" h="45855">
                <a:moveTo>
                  <a:pt x="25233" y="42209"/>
                </a:moveTo>
                <a:lnTo>
                  <a:pt x="16822" y="45855"/>
                </a:lnTo>
                <a:lnTo>
                  <a:pt x="25233" y="45855"/>
                </a:lnTo>
                <a:lnTo>
                  <a:pt x="25233" y="42209"/>
                </a:lnTo>
                <a:close/>
              </a:path>
              <a:path w="33645" h="45855">
                <a:moveTo>
                  <a:pt x="8411" y="3646"/>
                </a:moveTo>
                <a:lnTo>
                  <a:pt x="6302" y="4560"/>
                </a:lnTo>
                <a:lnTo>
                  <a:pt x="277" y="18281"/>
                </a:lnTo>
                <a:lnTo>
                  <a:pt x="0" y="22927"/>
                </a:lnTo>
                <a:lnTo>
                  <a:pt x="4283" y="38849"/>
                </a:lnTo>
                <a:lnTo>
                  <a:pt x="8411" y="41675"/>
                </a:lnTo>
                <a:lnTo>
                  <a:pt x="8411" y="3646"/>
                </a:lnTo>
                <a:close/>
              </a:path>
              <a:path w="33645" h="45855">
                <a:moveTo>
                  <a:pt x="29361" y="7006"/>
                </a:moveTo>
                <a:lnTo>
                  <a:pt x="19507" y="260"/>
                </a:lnTo>
                <a:lnTo>
                  <a:pt x="16822" y="0"/>
                </a:lnTo>
                <a:lnTo>
                  <a:pt x="25233" y="7604"/>
                </a:lnTo>
                <a:lnTo>
                  <a:pt x="25233" y="42209"/>
                </a:lnTo>
                <a:lnTo>
                  <a:pt x="27342" y="41295"/>
                </a:lnTo>
                <a:lnTo>
                  <a:pt x="33367" y="27574"/>
                </a:lnTo>
                <a:lnTo>
                  <a:pt x="33645" y="22927"/>
                </a:lnTo>
                <a:lnTo>
                  <a:pt x="29361" y="7006"/>
                </a:lnTo>
                <a:close/>
              </a:path>
              <a:path w="33645" h="45855">
                <a:moveTo>
                  <a:pt x="14137" y="45595"/>
                </a:moveTo>
                <a:lnTo>
                  <a:pt x="8411" y="41675"/>
                </a:lnTo>
                <a:lnTo>
                  <a:pt x="8411" y="45855"/>
                </a:lnTo>
                <a:lnTo>
                  <a:pt x="16822" y="45855"/>
                </a:lnTo>
                <a:lnTo>
                  <a:pt x="14137" y="45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357192" y="6043559"/>
            <a:ext cx="25464" cy="30532"/>
          </a:xfrm>
          <a:custGeom>
            <a:avLst/>
            <a:gdLst/>
            <a:ahLst/>
            <a:cxnLst/>
            <a:rect l="l" t="t" r="r" b="b"/>
            <a:pathLst>
              <a:path w="25464" h="30532">
                <a:moveTo>
                  <a:pt x="17052" y="7604"/>
                </a:moveTo>
                <a:lnTo>
                  <a:pt x="8411" y="7604"/>
                </a:lnTo>
                <a:lnTo>
                  <a:pt x="8411" y="0"/>
                </a:lnTo>
                <a:lnTo>
                  <a:pt x="0" y="0"/>
                </a:lnTo>
                <a:lnTo>
                  <a:pt x="0" y="7604"/>
                </a:lnTo>
                <a:lnTo>
                  <a:pt x="8411" y="15208"/>
                </a:lnTo>
                <a:lnTo>
                  <a:pt x="0" y="30532"/>
                </a:lnTo>
                <a:lnTo>
                  <a:pt x="8411" y="22927"/>
                </a:lnTo>
                <a:lnTo>
                  <a:pt x="17052" y="22927"/>
                </a:lnTo>
                <a:lnTo>
                  <a:pt x="17052" y="30532"/>
                </a:lnTo>
                <a:lnTo>
                  <a:pt x="25464" y="30532"/>
                </a:lnTo>
                <a:lnTo>
                  <a:pt x="17052" y="15208"/>
                </a:lnTo>
                <a:lnTo>
                  <a:pt x="25464" y="7604"/>
                </a:lnTo>
                <a:lnTo>
                  <a:pt x="17052" y="7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391068" y="6028235"/>
            <a:ext cx="25349" cy="45855"/>
          </a:xfrm>
          <a:custGeom>
            <a:avLst/>
            <a:gdLst/>
            <a:ahLst/>
            <a:cxnLst/>
            <a:rect l="l" t="t" r="r" b="b"/>
            <a:pathLst>
              <a:path w="25349" h="45855">
                <a:moveTo>
                  <a:pt x="25349" y="42285"/>
                </a:moveTo>
                <a:lnTo>
                  <a:pt x="15232" y="44418"/>
                </a:lnTo>
                <a:lnTo>
                  <a:pt x="16822" y="45855"/>
                </a:lnTo>
                <a:lnTo>
                  <a:pt x="25349" y="45855"/>
                </a:lnTo>
                <a:lnTo>
                  <a:pt x="25349" y="42285"/>
                </a:lnTo>
                <a:close/>
              </a:path>
              <a:path w="25349" h="45855">
                <a:moveTo>
                  <a:pt x="33760" y="22927"/>
                </a:moveTo>
                <a:lnTo>
                  <a:pt x="25349" y="15323"/>
                </a:lnTo>
                <a:lnTo>
                  <a:pt x="33760" y="15323"/>
                </a:lnTo>
                <a:lnTo>
                  <a:pt x="33760" y="0"/>
                </a:lnTo>
                <a:lnTo>
                  <a:pt x="8411" y="0"/>
                </a:lnTo>
                <a:lnTo>
                  <a:pt x="0" y="7604"/>
                </a:lnTo>
                <a:lnTo>
                  <a:pt x="16822" y="7604"/>
                </a:lnTo>
                <a:lnTo>
                  <a:pt x="16822" y="22927"/>
                </a:lnTo>
                <a:lnTo>
                  <a:pt x="25349" y="30532"/>
                </a:lnTo>
                <a:lnTo>
                  <a:pt x="25349" y="42285"/>
                </a:lnTo>
                <a:lnTo>
                  <a:pt x="25504" y="42252"/>
                </a:lnTo>
                <a:lnTo>
                  <a:pt x="33247" y="33803"/>
                </a:lnTo>
                <a:lnTo>
                  <a:pt x="33760" y="30532"/>
                </a:lnTo>
                <a:lnTo>
                  <a:pt x="33760" y="22927"/>
                </a:lnTo>
                <a:close/>
              </a:path>
              <a:path w="25349" h="45855">
                <a:moveTo>
                  <a:pt x="8411" y="45855"/>
                </a:moveTo>
                <a:lnTo>
                  <a:pt x="15232" y="44418"/>
                </a:lnTo>
                <a:lnTo>
                  <a:pt x="8411" y="38251"/>
                </a:lnTo>
                <a:lnTo>
                  <a:pt x="0" y="38251"/>
                </a:lnTo>
                <a:lnTo>
                  <a:pt x="0" y="45855"/>
                </a:lnTo>
                <a:lnTo>
                  <a:pt x="8411" y="45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424828" y="6028235"/>
            <a:ext cx="42056" cy="45855"/>
          </a:xfrm>
          <a:custGeom>
            <a:avLst/>
            <a:gdLst/>
            <a:ahLst/>
            <a:cxnLst/>
            <a:rect l="l" t="t" r="r" b="b"/>
            <a:pathLst>
              <a:path w="42056" h="45855">
                <a:moveTo>
                  <a:pt x="33645" y="45855"/>
                </a:moveTo>
                <a:lnTo>
                  <a:pt x="42056" y="30532"/>
                </a:lnTo>
                <a:lnTo>
                  <a:pt x="33645" y="30532"/>
                </a:lnTo>
                <a:lnTo>
                  <a:pt x="33645" y="38251"/>
                </a:lnTo>
                <a:lnTo>
                  <a:pt x="16822" y="38251"/>
                </a:lnTo>
                <a:lnTo>
                  <a:pt x="25233" y="30532"/>
                </a:lnTo>
                <a:lnTo>
                  <a:pt x="33645" y="22927"/>
                </a:lnTo>
                <a:lnTo>
                  <a:pt x="33645" y="0"/>
                </a:lnTo>
                <a:lnTo>
                  <a:pt x="8411" y="0"/>
                </a:lnTo>
                <a:lnTo>
                  <a:pt x="8411" y="7604"/>
                </a:lnTo>
                <a:lnTo>
                  <a:pt x="25233" y="7604"/>
                </a:lnTo>
                <a:lnTo>
                  <a:pt x="25233" y="15323"/>
                </a:lnTo>
                <a:lnTo>
                  <a:pt x="22639" y="22892"/>
                </a:lnTo>
                <a:lnTo>
                  <a:pt x="14857" y="31987"/>
                </a:lnTo>
                <a:lnTo>
                  <a:pt x="1887" y="44136"/>
                </a:lnTo>
                <a:lnTo>
                  <a:pt x="0" y="45855"/>
                </a:lnTo>
                <a:lnTo>
                  <a:pt x="33645" y="45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483707" y="6028235"/>
            <a:ext cx="42171" cy="45855"/>
          </a:xfrm>
          <a:custGeom>
            <a:avLst/>
            <a:gdLst/>
            <a:ahLst/>
            <a:cxnLst/>
            <a:rect l="l" t="t" r="r" b="b"/>
            <a:pathLst>
              <a:path w="42171" h="45855">
                <a:moveTo>
                  <a:pt x="42171" y="15323"/>
                </a:moveTo>
                <a:lnTo>
                  <a:pt x="42171" y="0"/>
                </a:lnTo>
                <a:lnTo>
                  <a:pt x="33645" y="0"/>
                </a:lnTo>
                <a:lnTo>
                  <a:pt x="33645" y="15323"/>
                </a:lnTo>
                <a:lnTo>
                  <a:pt x="42171" y="15323"/>
                </a:lnTo>
                <a:close/>
              </a:path>
              <a:path w="42171" h="45855">
                <a:moveTo>
                  <a:pt x="8411" y="45855"/>
                </a:moveTo>
                <a:lnTo>
                  <a:pt x="8411" y="30532"/>
                </a:lnTo>
                <a:lnTo>
                  <a:pt x="0" y="30532"/>
                </a:lnTo>
                <a:lnTo>
                  <a:pt x="0" y="45855"/>
                </a:lnTo>
                <a:lnTo>
                  <a:pt x="8411" y="45855"/>
                </a:lnTo>
                <a:close/>
              </a:path>
              <a:path w="42171" h="45855">
                <a:moveTo>
                  <a:pt x="33645" y="38251"/>
                </a:moveTo>
                <a:lnTo>
                  <a:pt x="33645" y="45855"/>
                </a:lnTo>
                <a:lnTo>
                  <a:pt x="42171" y="38251"/>
                </a:lnTo>
                <a:lnTo>
                  <a:pt x="42171" y="30532"/>
                </a:lnTo>
                <a:lnTo>
                  <a:pt x="33645" y="22927"/>
                </a:lnTo>
                <a:lnTo>
                  <a:pt x="16822" y="15323"/>
                </a:lnTo>
                <a:lnTo>
                  <a:pt x="16822" y="0"/>
                </a:lnTo>
                <a:lnTo>
                  <a:pt x="8411" y="0"/>
                </a:lnTo>
                <a:lnTo>
                  <a:pt x="8411" y="22927"/>
                </a:lnTo>
                <a:lnTo>
                  <a:pt x="16822" y="30532"/>
                </a:lnTo>
                <a:lnTo>
                  <a:pt x="33645" y="30532"/>
                </a:lnTo>
                <a:lnTo>
                  <a:pt x="33645" y="382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525879" y="6043559"/>
            <a:ext cx="33645" cy="15208"/>
          </a:xfrm>
          <a:custGeom>
            <a:avLst/>
            <a:gdLst/>
            <a:ahLst/>
            <a:cxnLst/>
            <a:rect l="l" t="t" r="r" b="b"/>
            <a:pathLst>
              <a:path w="33645" h="15208">
                <a:moveTo>
                  <a:pt x="33645" y="15208"/>
                </a:moveTo>
                <a:lnTo>
                  <a:pt x="33645" y="0"/>
                </a:lnTo>
                <a:lnTo>
                  <a:pt x="25233" y="0"/>
                </a:lnTo>
                <a:lnTo>
                  <a:pt x="25233" y="15208"/>
                </a:lnTo>
                <a:lnTo>
                  <a:pt x="33645" y="15208"/>
                </a:lnTo>
                <a:close/>
              </a:path>
              <a:path w="33645" h="15208">
                <a:moveTo>
                  <a:pt x="0" y="7604"/>
                </a:moveTo>
                <a:lnTo>
                  <a:pt x="0" y="30532"/>
                </a:lnTo>
                <a:lnTo>
                  <a:pt x="16822" y="30532"/>
                </a:lnTo>
                <a:lnTo>
                  <a:pt x="16822" y="0"/>
                </a:lnTo>
                <a:lnTo>
                  <a:pt x="8411" y="0"/>
                </a:lnTo>
                <a:lnTo>
                  <a:pt x="0" y="7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568165" y="6043559"/>
            <a:ext cx="33760" cy="30532"/>
          </a:xfrm>
          <a:custGeom>
            <a:avLst/>
            <a:gdLst/>
            <a:ahLst/>
            <a:cxnLst/>
            <a:rect l="l" t="t" r="r" b="b"/>
            <a:pathLst>
              <a:path w="33760" h="30532">
                <a:moveTo>
                  <a:pt x="33760" y="0"/>
                </a:moveTo>
                <a:lnTo>
                  <a:pt x="0" y="0"/>
                </a:lnTo>
                <a:lnTo>
                  <a:pt x="0" y="30532"/>
                </a:lnTo>
                <a:lnTo>
                  <a:pt x="8411" y="30532"/>
                </a:lnTo>
                <a:lnTo>
                  <a:pt x="8411" y="7604"/>
                </a:lnTo>
                <a:lnTo>
                  <a:pt x="16937" y="7604"/>
                </a:lnTo>
                <a:lnTo>
                  <a:pt x="16937" y="30532"/>
                </a:lnTo>
                <a:lnTo>
                  <a:pt x="33760" y="30532"/>
                </a:lnTo>
                <a:lnTo>
                  <a:pt x="337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601926" y="6043559"/>
            <a:ext cx="33645" cy="30532"/>
          </a:xfrm>
          <a:custGeom>
            <a:avLst/>
            <a:gdLst/>
            <a:ahLst/>
            <a:cxnLst/>
            <a:rect l="l" t="t" r="r" b="b"/>
            <a:pathLst>
              <a:path w="33645" h="30532">
                <a:moveTo>
                  <a:pt x="27526" y="14002"/>
                </a:moveTo>
                <a:lnTo>
                  <a:pt x="15823" y="11677"/>
                </a:lnTo>
                <a:lnTo>
                  <a:pt x="8518" y="8409"/>
                </a:lnTo>
                <a:lnTo>
                  <a:pt x="8411" y="0"/>
                </a:lnTo>
                <a:lnTo>
                  <a:pt x="0" y="0"/>
                </a:lnTo>
                <a:lnTo>
                  <a:pt x="0" y="7604"/>
                </a:lnTo>
                <a:lnTo>
                  <a:pt x="9991" y="20092"/>
                </a:lnTo>
                <a:lnTo>
                  <a:pt x="23895" y="22886"/>
                </a:lnTo>
                <a:lnTo>
                  <a:pt x="25233" y="22927"/>
                </a:lnTo>
                <a:lnTo>
                  <a:pt x="25233" y="30532"/>
                </a:lnTo>
                <a:lnTo>
                  <a:pt x="33645" y="30532"/>
                </a:lnTo>
                <a:lnTo>
                  <a:pt x="33645" y="22927"/>
                </a:lnTo>
                <a:lnTo>
                  <a:pt x="27526" y="14002"/>
                </a:lnTo>
                <a:close/>
              </a:path>
              <a:path w="33645" h="30532">
                <a:moveTo>
                  <a:pt x="0" y="22927"/>
                </a:moveTo>
                <a:lnTo>
                  <a:pt x="0" y="30532"/>
                </a:lnTo>
                <a:lnTo>
                  <a:pt x="8411" y="30532"/>
                </a:lnTo>
                <a:lnTo>
                  <a:pt x="8411" y="22927"/>
                </a:lnTo>
                <a:lnTo>
                  <a:pt x="0" y="22927"/>
                </a:lnTo>
                <a:close/>
              </a:path>
              <a:path w="33645" h="30532">
                <a:moveTo>
                  <a:pt x="25233" y="0"/>
                </a:moveTo>
                <a:lnTo>
                  <a:pt x="16822" y="0"/>
                </a:lnTo>
                <a:lnTo>
                  <a:pt x="25233" y="7604"/>
                </a:lnTo>
                <a:lnTo>
                  <a:pt x="252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635571" y="6043559"/>
            <a:ext cx="33645" cy="30532"/>
          </a:xfrm>
          <a:custGeom>
            <a:avLst/>
            <a:gdLst/>
            <a:ahLst/>
            <a:cxnLst/>
            <a:rect l="l" t="t" r="r" b="b"/>
            <a:pathLst>
              <a:path w="33645" h="30532">
                <a:moveTo>
                  <a:pt x="33645" y="22927"/>
                </a:moveTo>
                <a:lnTo>
                  <a:pt x="33645" y="7604"/>
                </a:lnTo>
                <a:lnTo>
                  <a:pt x="25233" y="0"/>
                </a:lnTo>
                <a:lnTo>
                  <a:pt x="25233" y="30532"/>
                </a:lnTo>
                <a:lnTo>
                  <a:pt x="33645" y="22927"/>
                </a:lnTo>
                <a:close/>
              </a:path>
              <a:path w="33645" h="30532">
                <a:moveTo>
                  <a:pt x="8411" y="0"/>
                </a:moveTo>
                <a:lnTo>
                  <a:pt x="0" y="7604"/>
                </a:lnTo>
                <a:lnTo>
                  <a:pt x="0" y="22927"/>
                </a:lnTo>
                <a:lnTo>
                  <a:pt x="8411" y="30532"/>
                </a:lnTo>
                <a:lnTo>
                  <a:pt x="84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677627" y="6043559"/>
            <a:ext cx="25349" cy="30532"/>
          </a:xfrm>
          <a:custGeom>
            <a:avLst/>
            <a:gdLst/>
            <a:ahLst/>
            <a:cxnLst/>
            <a:rect l="l" t="t" r="r" b="b"/>
            <a:pathLst>
              <a:path w="25349" h="30532">
                <a:moveTo>
                  <a:pt x="8526" y="30532"/>
                </a:moveTo>
                <a:lnTo>
                  <a:pt x="8526" y="7604"/>
                </a:lnTo>
                <a:lnTo>
                  <a:pt x="25349" y="7604"/>
                </a:lnTo>
                <a:lnTo>
                  <a:pt x="25349" y="0"/>
                </a:lnTo>
                <a:lnTo>
                  <a:pt x="0" y="0"/>
                </a:lnTo>
                <a:lnTo>
                  <a:pt x="0" y="30532"/>
                </a:lnTo>
                <a:lnTo>
                  <a:pt x="8526" y="30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81376" y="6120235"/>
            <a:ext cx="16822" cy="0"/>
          </a:xfrm>
          <a:custGeom>
            <a:avLst/>
            <a:gdLst/>
            <a:ahLst/>
            <a:cxnLst/>
            <a:rect l="l" t="t" r="r" b="b"/>
            <a:pathLst>
              <a:path w="16822">
                <a:moveTo>
                  <a:pt x="0" y="0"/>
                </a:moveTo>
                <a:lnTo>
                  <a:pt x="16822" y="0"/>
                </a:lnTo>
              </a:path>
            </a:pathLst>
          </a:custGeom>
          <a:ln w="474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306609" y="6112458"/>
            <a:ext cx="33645" cy="30877"/>
          </a:xfrm>
          <a:custGeom>
            <a:avLst/>
            <a:gdLst/>
            <a:ahLst/>
            <a:cxnLst/>
            <a:rect l="l" t="t" r="r" b="b"/>
            <a:pathLst>
              <a:path w="33645" h="30877">
                <a:moveTo>
                  <a:pt x="33645" y="7604"/>
                </a:moveTo>
                <a:lnTo>
                  <a:pt x="33645" y="0"/>
                </a:lnTo>
                <a:lnTo>
                  <a:pt x="0" y="0"/>
                </a:lnTo>
                <a:lnTo>
                  <a:pt x="0" y="30877"/>
                </a:lnTo>
                <a:lnTo>
                  <a:pt x="16822" y="30877"/>
                </a:lnTo>
                <a:lnTo>
                  <a:pt x="16822" y="7604"/>
                </a:lnTo>
                <a:lnTo>
                  <a:pt x="25233" y="7604"/>
                </a:lnTo>
                <a:lnTo>
                  <a:pt x="25233" y="30877"/>
                </a:lnTo>
                <a:lnTo>
                  <a:pt x="33645" y="30877"/>
                </a:lnTo>
                <a:lnTo>
                  <a:pt x="33645" y="7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348666" y="6112458"/>
            <a:ext cx="42402" cy="46086"/>
          </a:xfrm>
          <a:custGeom>
            <a:avLst/>
            <a:gdLst/>
            <a:ahLst/>
            <a:cxnLst/>
            <a:rect l="l" t="t" r="r" b="b"/>
            <a:pathLst>
              <a:path w="42402" h="46086">
                <a:moveTo>
                  <a:pt x="16937" y="46086"/>
                </a:moveTo>
                <a:lnTo>
                  <a:pt x="16937" y="7604"/>
                </a:lnTo>
                <a:lnTo>
                  <a:pt x="25579" y="7604"/>
                </a:lnTo>
                <a:lnTo>
                  <a:pt x="25579" y="30877"/>
                </a:lnTo>
                <a:lnTo>
                  <a:pt x="42402" y="30877"/>
                </a:lnTo>
                <a:lnTo>
                  <a:pt x="42402" y="7604"/>
                </a:lnTo>
                <a:lnTo>
                  <a:pt x="33990" y="0"/>
                </a:lnTo>
                <a:lnTo>
                  <a:pt x="0" y="0"/>
                </a:lnTo>
                <a:lnTo>
                  <a:pt x="0" y="46086"/>
                </a:lnTo>
                <a:lnTo>
                  <a:pt x="16937" y="460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391068" y="6112458"/>
            <a:ext cx="33760" cy="30877"/>
          </a:xfrm>
          <a:custGeom>
            <a:avLst/>
            <a:gdLst/>
            <a:ahLst/>
            <a:cxnLst/>
            <a:rect l="l" t="t" r="r" b="b"/>
            <a:pathLst>
              <a:path w="33760" h="30877">
                <a:moveTo>
                  <a:pt x="16822" y="0"/>
                </a:moveTo>
                <a:lnTo>
                  <a:pt x="0" y="0"/>
                </a:lnTo>
                <a:lnTo>
                  <a:pt x="0" y="30877"/>
                </a:lnTo>
                <a:lnTo>
                  <a:pt x="16822" y="30877"/>
                </a:lnTo>
                <a:lnTo>
                  <a:pt x="16822" y="0"/>
                </a:lnTo>
                <a:close/>
              </a:path>
              <a:path w="33760" h="30877">
                <a:moveTo>
                  <a:pt x="33760" y="30877"/>
                </a:moveTo>
                <a:lnTo>
                  <a:pt x="33760" y="0"/>
                </a:lnTo>
                <a:lnTo>
                  <a:pt x="25349" y="0"/>
                </a:lnTo>
                <a:lnTo>
                  <a:pt x="25349" y="30877"/>
                </a:lnTo>
                <a:lnTo>
                  <a:pt x="33760" y="30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441651" y="6104739"/>
            <a:ext cx="16822" cy="38597"/>
          </a:xfrm>
          <a:custGeom>
            <a:avLst/>
            <a:gdLst/>
            <a:ahLst/>
            <a:cxnLst/>
            <a:rect l="l" t="t" r="r" b="b"/>
            <a:pathLst>
              <a:path w="16822" h="38597">
                <a:moveTo>
                  <a:pt x="16822" y="30877"/>
                </a:moveTo>
                <a:lnTo>
                  <a:pt x="8411" y="38597"/>
                </a:lnTo>
                <a:lnTo>
                  <a:pt x="16822" y="38597"/>
                </a:lnTo>
                <a:lnTo>
                  <a:pt x="16822" y="30877"/>
                </a:lnTo>
                <a:close/>
              </a:path>
              <a:path w="16822" h="38597">
                <a:moveTo>
                  <a:pt x="8411" y="0"/>
                </a:moveTo>
                <a:lnTo>
                  <a:pt x="0" y="0"/>
                </a:lnTo>
                <a:lnTo>
                  <a:pt x="0" y="38597"/>
                </a:lnTo>
                <a:lnTo>
                  <a:pt x="8411" y="38597"/>
                </a:lnTo>
                <a:lnTo>
                  <a:pt x="84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483707" y="6097134"/>
            <a:ext cx="42171" cy="46201"/>
          </a:xfrm>
          <a:custGeom>
            <a:avLst/>
            <a:gdLst/>
            <a:ahLst/>
            <a:cxnLst/>
            <a:rect l="l" t="t" r="r" b="b"/>
            <a:pathLst>
              <a:path w="42171" h="46201">
                <a:moveTo>
                  <a:pt x="25233" y="0"/>
                </a:moveTo>
                <a:lnTo>
                  <a:pt x="16822" y="0"/>
                </a:lnTo>
                <a:lnTo>
                  <a:pt x="20863" y="44"/>
                </a:lnTo>
                <a:lnTo>
                  <a:pt x="25233" y="923"/>
                </a:lnTo>
                <a:lnTo>
                  <a:pt x="25233" y="0"/>
                </a:lnTo>
                <a:close/>
              </a:path>
              <a:path w="42171" h="46201">
                <a:moveTo>
                  <a:pt x="34837" y="2856"/>
                </a:moveTo>
                <a:lnTo>
                  <a:pt x="25233" y="923"/>
                </a:lnTo>
                <a:lnTo>
                  <a:pt x="25233" y="22927"/>
                </a:lnTo>
                <a:lnTo>
                  <a:pt x="42171" y="22927"/>
                </a:lnTo>
                <a:lnTo>
                  <a:pt x="42171" y="15323"/>
                </a:lnTo>
                <a:lnTo>
                  <a:pt x="34837" y="2856"/>
                </a:lnTo>
                <a:close/>
              </a:path>
              <a:path w="42171" h="46201">
                <a:moveTo>
                  <a:pt x="16822" y="0"/>
                </a:moveTo>
                <a:lnTo>
                  <a:pt x="0" y="0"/>
                </a:lnTo>
                <a:lnTo>
                  <a:pt x="0" y="46201"/>
                </a:lnTo>
                <a:lnTo>
                  <a:pt x="16822" y="46201"/>
                </a:lnTo>
                <a:lnTo>
                  <a:pt x="16822" y="0"/>
                </a:lnTo>
                <a:close/>
              </a:path>
              <a:path w="42171" h="46201">
                <a:moveTo>
                  <a:pt x="25233" y="22927"/>
                </a:moveTo>
                <a:lnTo>
                  <a:pt x="16822" y="22927"/>
                </a:lnTo>
                <a:lnTo>
                  <a:pt x="33645" y="46201"/>
                </a:lnTo>
                <a:lnTo>
                  <a:pt x="42171" y="46201"/>
                </a:lnTo>
                <a:lnTo>
                  <a:pt x="25233" y="229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534290" y="6112458"/>
            <a:ext cx="33875" cy="30877"/>
          </a:xfrm>
          <a:custGeom>
            <a:avLst/>
            <a:gdLst/>
            <a:ahLst/>
            <a:cxnLst/>
            <a:rect l="l" t="t" r="r" b="b"/>
            <a:pathLst>
              <a:path w="33875" h="30877">
                <a:moveTo>
                  <a:pt x="25233" y="15208"/>
                </a:moveTo>
                <a:lnTo>
                  <a:pt x="25233" y="0"/>
                </a:lnTo>
                <a:lnTo>
                  <a:pt x="16822" y="0"/>
                </a:lnTo>
                <a:lnTo>
                  <a:pt x="16822" y="15208"/>
                </a:lnTo>
                <a:lnTo>
                  <a:pt x="25233" y="15208"/>
                </a:lnTo>
                <a:close/>
              </a:path>
              <a:path w="33875" h="30877">
                <a:moveTo>
                  <a:pt x="33875" y="23158"/>
                </a:moveTo>
                <a:lnTo>
                  <a:pt x="25233" y="23158"/>
                </a:lnTo>
                <a:lnTo>
                  <a:pt x="25233" y="30877"/>
                </a:lnTo>
                <a:lnTo>
                  <a:pt x="33875" y="23158"/>
                </a:lnTo>
                <a:close/>
              </a:path>
              <a:path w="33875" h="30877">
                <a:moveTo>
                  <a:pt x="8411" y="0"/>
                </a:moveTo>
                <a:lnTo>
                  <a:pt x="0" y="7604"/>
                </a:lnTo>
                <a:lnTo>
                  <a:pt x="0" y="30877"/>
                </a:lnTo>
                <a:lnTo>
                  <a:pt x="8411" y="30877"/>
                </a:lnTo>
                <a:lnTo>
                  <a:pt x="84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568165" y="6104739"/>
            <a:ext cx="25349" cy="38597"/>
          </a:xfrm>
          <a:custGeom>
            <a:avLst/>
            <a:gdLst/>
            <a:ahLst/>
            <a:cxnLst/>
            <a:rect l="l" t="t" r="r" b="b"/>
            <a:pathLst>
              <a:path w="25349" h="38597">
                <a:moveTo>
                  <a:pt x="0" y="7719"/>
                </a:moveTo>
                <a:lnTo>
                  <a:pt x="0" y="38597"/>
                </a:lnTo>
                <a:lnTo>
                  <a:pt x="25349" y="38597"/>
                </a:lnTo>
                <a:lnTo>
                  <a:pt x="25349" y="30877"/>
                </a:lnTo>
                <a:lnTo>
                  <a:pt x="16937" y="30877"/>
                </a:lnTo>
                <a:lnTo>
                  <a:pt x="16937" y="0"/>
                </a:lnTo>
                <a:lnTo>
                  <a:pt x="8411" y="0"/>
                </a:lnTo>
                <a:lnTo>
                  <a:pt x="0" y="7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593514" y="6097134"/>
            <a:ext cx="16822" cy="46201"/>
          </a:xfrm>
          <a:custGeom>
            <a:avLst/>
            <a:gdLst/>
            <a:ahLst/>
            <a:cxnLst/>
            <a:rect l="l" t="t" r="r" b="b"/>
            <a:pathLst>
              <a:path w="16822" h="46201">
                <a:moveTo>
                  <a:pt x="8411" y="0"/>
                </a:moveTo>
                <a:lnTo>
                  <a:pt x="0" y="0"/>
                </a:lnTo>
                <a:lnTo>
                  <a:pt x="0" y="7604"/>
                </a:lnTo>
                <a:lnTo>
                  <a:pt x="16822" y="7604"/>
                </a:lnTo>
                <a:lnTo>
                  <a:pt x="16822" y="0"/>
                </a:lnTo>
                <a:lnTo>
                  <a:pt x="8411" y="0"/>
                </a:lnTo>
                <a:close/>
              </a:path>
              <a:path w="16822" h="46201">
                <a:moveTo>
                  <a:pt x="16822" y="46201"/>
                </a:moveTo>
                <a:lnTo>
                  <a:pt x="16822" y="15323"/>
                </a:lnTo>
                <a:lnTo>
                  <a:pt x="0" y="15323"/>
                </a:lnTo>
                <a:lnTo>
                  <a:pt x="0" y="46201"/>
                </a:lnTo>
                <a:lnTo>
                  <a:pt x="16822" y="46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618748" y="6112458"/>
            <a:ext cx="33645" cy="30877"/>
          </a:xfrm>
          <a:custGeom>
            <a:avLst/>
            <a:gdLst/>
            <a:ahLst/>
            <a:cxnLst/>
            <a:rect l="l" t="t" r="r" b="b"/>
            <a:pathLst>
              <a:path w="33645" h="30877">
                <a:moveTo>
                  <a:pt x="8411" y="30877"/>
                </a:moveTo>
                <a:lnTo>
                  <a:pt x="8411" y="0"/>
                </a:lnTo>
                <a:lnTo>
                  <a:pt x="0" y="0"/>
                </a:lnTo>
                <a:lnTo>
                  <a:pt x="0" y="30877"/>
                </a:lnTo>
                <a:lnTo>
                  <a:pt x="8411" y="30877"/>
                </a:lnTo>
                <a:close/>
              </a:path>
              <a:path w="33645" h="30877">
                <a:moveTo>
                  <a:pt x="33645" y="0"/>
                </a:moveTo>
                <a:lnTo>
                  <a:pt x="16822" y="0"/>
                </a:lnTo>
                <a:lnTo>
                  <a:pt x="8411" y="7604"/>
                </a:lnTo>
                <a:lnTo>
                  <a:pt x="16822" y="7604"/>
                </a:lnTo>
                <a:lnTo>
                  <a:pt x="16822" y="30877"/>
                </a:lnTo>
                <a:lnTo>
                  <a:pt x="33645" y="30877"/>
                </a:lnTo>
                <a:lnTo>
                  <a:pt x="336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660805" y="6112458"/>
            <a:ext cx="25349" cy="30877"/>
          </a:xfrm>
          <a:custGeom>
            <a:avLst/>
            <a:gdLst/>
            <a:ahLst/>
            <a:cxnLst/>
            <a:rect l="l" t="t" r="r" b="b"/>
            <a:pathLst>
              <a:path w="25349" h="30877">
                <a:moveTo>
                  <a:pt x="25349" y="30877"/>
                </a:moveTo>
                <a:lnTo>
                  <a:pt x="25349" y="0"/>
                </a:lnTo>
                <a:lnTo>
                  <a:pt x="16822" y="0"/>
                </a:lnTo>
                <a:lnTo>
                  <a:pt x="16822" y="30877"/>
                </a:lnTo>
                <a:lnTo>
                  <a:pt x="25349" y="30877"/>
                </a:lnTo>
                <a:close/>
              </a:path>
              <a:path w="25349" h="30877">
                <a:moveTo>
                  <a:pt x="8411" y="15208"/>
                </a:moveTo>
                <a:lnTo>
                  <a:pt x="8411" y="0"/>
                </a:lnTo>
                <a:lnTo>
                  <a:pt x="0" y="0"/>
                </a:lnTo>
                <a:lnTo>
                  <a:pt x="0" y="30877"/>
                </a:lnTo>
                <a:lnTo>
                  <a:pt x="8411" y="30877"/>
                </a:lnTo>
                <a:lnTo>
                  <a:pt x="8411" y="15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805504" y="4510844"/>
            <a:ext cx="1998752" cy="2168821"/>
          </a:xfrm>
          <a:custGeom>
            <a:avLst/>
            <a:gdLst/>
            <a:ahLst/>
            <a:cxnLst/>
            <a:rect l="l" t="t" r="r" b="b"/>
            <a:pathLst>
              <a:path w="1998752" h="2168821">
                <a:moveTo>
                  <a:pt x="0" y="2168821"/>
                </a:moveTo>
                <a:lnTo>
                  <a:pt x="0" y="0"/>
                </a:lnTo>
                <a:lnTo>
                  <a:pt x="1998752" y="0"/>
                </a:lnTo>
                <a:lnTo>
                  <a:pt x="1998752" y="2168821"/>
                </a:lnTo>
                <a:lnTo>
                  <a:pt x="0" y="2168821"/>
                </a:lnTo>
                <a:close/>
              </a:path>
            </a:pathLst>
          </a:custGeom>
          <a:ln w="842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48760" y="4518448"/>
            <a:ext cx="2943252" cy="195428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05074" y="588009"/>
            <a:ext cx="1901375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3103" dirty="0">
                <a:latin typeface="Calibri"/>
                <a:cs typeface="Calibri"/>
              </a:rPr>
              <a:t>ALVINN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79394" y="1523100"/>
            <a:ext cx="75753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0" dirty="0">
                <a:latin typeface="Tahoma"/>
                <a:cs typeface="Tahoma"/>
              </a:rPr>
              <a:t>Dr</a:t>
            </a:r>
            <a:r>
              <a:rPr sz="2000" spc="-9" dirty="0">
                <a:latin typeface="Tahoma"/>
                <a:cs typeface="Tahoma"/>
              </a:rPr>
              <a:t>i</a:t>
            </a:r>
            <a:r>
              <a:rPr sz="2000" spc="-14" dirty="0">
                <a:latin typeface="Tahoma"/>
                <a:cs typeface="Tahoma"/>
              </a:rPr>
              <a:t>v</a:t>
            </a:r>
            <a:r>
              <a:rPr sz="2000" spc="0" dirty="0">
                <a:latin typeface="Tahoma"/>
                <a:cs typeface="Tahoma"/>
              </a:rPr>
              <a:t>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53966" y="1523100"/>
            <a:ext cx="34089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0" dirty="0">
                <a:latin typeface="Tahoma"/>
                <a:cs typeface="Tahoma"/>
              </a:rPr>
              <a:t>70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09059" y="1523100"/>
            <a:ext cx="55900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0" dirty="0">
                <a:latin typeface="Tahoma"/>
                <a:cs typeface="Tahoma"/>
              </a:rPr>
              <a:t>m</a:t>
            </a:r>
            <a:r>
              <a:rPr sz="2000" spc="-4" dirty="0">
                <a:latin typeface="Tahoma"/>
                <a:cs typeface="Tahoma"/>
              </a:rPr>
              <a:t>p</a:t>
            </a:r>
            <a:r>
              <a:rPr sz="2000" spc="0" dirty="0">
                <a:latin typeface="Tahoma"/>
                <a:cs typeface="Tahoma"/>
              </a:rPr>
              <a:t>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81956" y="1523100"/>
            <a:ext cx="34368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0" dirty="0">
                <a:latin typeface="Tahoma"/>
                <a:cs typeface="Tahoma"/>
              </a:rPr>
              <a:t>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1830" y="1523100"/>
            <a:ext cx="19716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0" dirty="0"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53581" y="1523100"/>
            <a:ext cx="71917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0" dirty="0">
                <a:latin typeface="Tahoma"/>
                <a:cs typeface="Tahoma"/>
              </a:rPr>
              <a:t>p</a:t>
            </a:r>
            <a:r>
              <a:rPr sz="2000" spc="-4" dirty="0">
                <a:latin typeface="Tahoma"/>
                <a:cs typeface="Tahoma"/>
              </a:rPr>
              <a:t>u</a:t>
            </a:r>
            <a:r>
              <a:rPr sz="2000" spc="0" dirty="0">
                <a:latin typeface="Tahoma"/>
                <a:cs typeface="Tahoma"/>
              </a:rPr>
              <a:t>b</a:t>
            </a:r>
            <a:r>
              <a:rPr sz="2000" spc="-4" dirty="0">
                <a:latin typeface="Tahoma"/>
                <a:cs typeface="Tahoma"/>
              </a:rPr>
              <a:t>l</a:t>
            </a:r>
            <a:r>
              <a:rPr sz="2000" spc="0" dirty="0">
                <a:latin typeface="Tahoma"/>
                <a:cs typeface="Tahoma"/>
              </a:rPr>
              <a:t>ic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88855" y="1523100"/>
            <a:ext cx="991269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75"/>
              </a:lnSpc>
              <a:spcBef>
                <a:spcPts val="108"/>
              </a:spcBef>
            </a:pPr>
            <a:r>
              <a:rPr sz="2000" spc="0" dirty="0">
                <a:latin typeface="Tahoma"/>
                <a:cs typeface="Tahoma"/>
              </a:rPr>
              <a:t>hig</a:t>
            </a:r>
            <a:r>
              <a:rPr sz="2000" spc="-14" dirty="0">
                <a:latin typeface="Tahoma"/>
                <a:cs typeface="Tahoma"/>
              </a:rPr>
              <a:t>h</a:t>
            </a:r>
            <a:r>
              <a:rPr sz="2000" spc="-9" dirty="0">
                <a:latin typeface="Tahoma"/>
                <a:cs typeface="Tahoma"/>
              </a:rPr>
              <a:t>wa</a:t>
            </a:r>
            <a:r>
              <a:rPr sz="2000" spc="0" dirty="0">
                <a:latin typeface="Tahoma"/>
                <a:cs typeface="Tahoma"/>
              </a:rPr>
              <a:t>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4693" y="3914735"/>
            <a:ext cx="1734279" cy="24494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2485">
              <a:lnSpc>
                <a:spcPts val="2585"/>
              </a:lnSpc>
              <a:spcBef>
                <a:spcPts val="129"/>
              </a:spcBef>
            </a:pPr>
            <a:r>
              <a:rPr sz="2400" spc="-4" dirty="0">
                <a:latin typeface="Tahoma"/>
                <a:cs typeface="Tahoma"/>
              </a:rPr>
              <a:t>3</a:t>
            </a:r>
            <a:r>
              <a:rPr sz="2400" spc="0" dirty="0">
                <a:latin typeface="Tahoma"/>
                <a:cs typeface="Tahoma"/>
              </a:rPr>
              <a:t>0 ou</a:t>
            </a:r>
            <a:r>
              <a:rPr sz="2400" spc="4" dirty="0">
                <a:latin typeface="Tahoma"/>
                <a:cs typeface="Tahoma"/>
              </a:rPr>
              <a:t>t</a:t>
            </a:r>
            <a:r>
              <a:rPr sz="2400" spc="0" dirty="0">
                <a:latin typeface="Tahoma"/>
                <a:cs typeface="Tahoma"/>
              </a:rPr>
              <a:t>pu</a:t>
            </a:r>
            <a:r>
              <a:rPr sz="2400" spc="9" dirty="0">
                <a:latin typeface="Tahoma"/>
                <a:cs typeface="Tahoma"/>
              </a:rPr>
              <a:t>t</a:t>
            </a:r>
            <a:r>
              <a:rPr sz="2400" spc="0" dirty="0"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  <a:p>
            <a:pPr marL="12700" marR="42485">
              <a:lnSpc>
                <a:spcPts val="2880"/>
              </a:lnSpc>
              <a:spcBef>
                <a:spcPts val="14"/>
              </a:spcBef>
            </a:pPr>
            <a:r>
              <a:rPr sz="3600" spc="-19" baseline="-2301" dirty="0">
                <a:latin typeface="Tahoma"/>
                <a:cs typeface="Tahoma"/>
              </a:rPr>
              <a:t>f</a:t>
            </a:r>
            <a:r>
              <a:rPr sz="3600" spc="0" baseline="-2301" dirty="0">
                <a:latin typeface="Tahoma"/>
                <a:cs typeface="Tahoma"/>
              </a:rPr>
              <a:t>or</a:t>
            </a:r>
            <a:r>
              <a:rPr sz="3600" spc="-14" baseline="-2301" dirty="0">
                <a:latin typeface="Tahoma"/>
                <a:cs typeface="Tahoma"/>
              </a:rPr>
              <a:t> </a:t>
            </a:r>
            <a:r>
              <a:rPr sz="3600" spc="0" baseline="-2301" dirty="0">
                <a:latin typeface="Tahoma"/>
                <a:cs typeface="Tahoma"/>
              </a:rPr>
              <a:t>steering</a:t>
            </a:r>
            <a:endParaRPr sz="2400">
              <a:latin typeface="Tahoma"/>
              <a:cs typeface="Tahoma"/>
            </a:endParaRPr>
          </a:p>
          <a:p>
            <a:pPr marL="12700" marR="496047">
              <a:lnSpc>
                <a:spcPts val="2880"/>
              </a:lnSpc>
              <a:spcBef>
                <a:spcPts val="920"/>
              </a:spcBef>
            </a:pPr>
            <a:r>
              <a:rPr sz="2400" spc="0" dirty="0">
                <a:latin typeface="Tahoma"/>
                <a:cs typeface="Tahoma"/>
              </a:rPr>
              <a:t>4 </a:t>
            </a:r>
            <a:r>
              <a:rPr sz="2400" spc="4" dirty="0">
                <a:latin typeface="Tahoma"/>
                <a:cs typeface="Tahoma"/>
              </a:rPr>
              <a:t>h</a:t>
            </a:r>
            <a:r>
              <a:rPr sz="2400" spc="0" dirty="0">
                <a:latin typeface="Tahoma"/>
                <a:cs typeface="Tahoma"/>
              </a:rPr>
              <a:t>i</a:t>
            </a:r>
            <a:r>
              <a:rPr sz="2400" spc="4" dirty="0">
                <a:latin typeface="Tahoma"/>
                <a:cs typeface="Tahoma"/>
              </a:rPr>
              <a:t>d</a:t>
            </a:r>
            <a:r>
              <a:rPr sz="2400" spc="0" dirty="0">
                <a:latin typeface="Tahoma"/>
                <a:cs typeface="Tahoma"/>
              </a:rPr>
              <a:t>den u</a:t>
            </a:r>
            <a:r>
              <a:rPr sz="2400" spc="9" dirty="0">
                <a:latin typeface="Tahoma"/>
                <a:cs typeface="Tahoma"/>
              </a:rPr>
              <a:t>n</a:t>
            </a:r>
            <a:r>
              <a:rPr sz="2400" spc="0" dirty="0">
                <a:latin typeface="Tahoma"/>
                <a:cs typeface="Tahoma"/>
              </a:rPr>
              <a:t>its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880"/>
              </a:lnSpc>
              <a:spcBef>
                <a:spcPts val="1442"/>
              </a:spcBef>
            </a:pPr>
            <a:r>
              <a:rPr sz="2400" spc="0" dirty="0">
                <a:latin typeface="Tahoma"/>
                <a:cs typeface="Tahoma"/>
              </a:rPr>
              <a:t>30x32</a:t>
            </a:r>
            <a:r>
              <a:rPr sz="2400" spc="14" dirty="0">
                <a:latin typeface="Tahoma"/>
                <a:cs typeface="Tahoma"/>
              </a:rPr>
              <a:t> </a:t>
            </a:r>
            <a:r>
              <a:rPr sz="2400" spc="4" dirty="0">
                <a:latin typeface="Tahoma"/>
                <a:cs typeface="Tahoma"/>
              </a:rPr>
              <a:t>p</a:t>
            </a:r>
            <a:r>
              <a:rPr sz="2400" spc="0" dirty="0">
                <a:latin typeface="Tahoma"/>
                <a:cs typeface="Tahoma"/>
              </a:rPr>
              <a:t>i</a:t>
            </a:r>
            <a:r>
              <a:rPr sz="2400" spc="-19" dirty="0">
                <a:latin typeface="Tahoma"/>
                <a:cs typeface="Tahoma"/>
              </a:rPr>
              <a:t>x</a:t>
            </a:r>
            <a:r>
              <a:rPr sz="2400" spc="0" dirty="0">
                <a:latin typeface="Tahoma"/>
                <a:cs typeface="Tahoma"/>
              </a:rPr>
              <a:t>els as i</a:t>
            </a:r>
            <a:r>
              <a:rPr sz="2400" spc="9" dirty="0">
                <a:latin typeface="Tahoma"/>
                <a:cs typeface="Tahoma"/>
              </a:rPr>
              <a:t>n</a:t>
            </a:r>
            <a:r>
              <a:rPr sz="2400" spc="0" dirty="0">
                <a:latin typeface="Tahoma"/>
                <a:cs typeface="Tahoma"/>
              </a:rPr>
              <a:t>p</a:t>
            </a:r>
            <a:r>
              <a:rPr sz="2400" spc="9" dirty="0">
                <a:latin typeface="Tahoma"/>
                <a:cs typeface="Tahoma"/>
              </a:rPr>
              <a:t>u</a:t>
            </a:r>
            <a:r>
              <a:rPr sz="2400" spc="0" dirty="0">
                <a:latin typeface="Tahoma"/>
                <a:cs typeface="Tahoma"/>
              </a:rPr>
              <a:t>ts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1634" y="4558116"/>
            <a:ext cx="2053912" cy="1427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2485">
              <a:lnSpc>
                <a:spcPts val="2585"/>
              </a:lnSpc>
              <a:spcBef>
                <a:spcPts val="129"/>
              </a:spcBef>
            </a:pPr>
            <a:r>
              <a:rPr sz="2400" spc="0" dirty="0">
                <a:latin typeface="Tahoma"/>
                <a:cs typeface="Tahoma"/>
              </a:rPr>
              <a:t>30x32</a:t>
            </a:r>
            <a:r>
              <a:rPr sz="2400" spc="14" dirty="0">
                <a:latin typeface="Tahoma"/>
                <a:cs typeface="Tahoma"/>
              </a:rPr>
              <a:t> </a:t>
            </a:r>
            <a:r>
              <a:rPr sz="2400" spc="0" dirty="0">
                <a:latin typeface="Tahoma"/>
                <a:cs typeface="Tahoma"/>
              </a:rPr>
              <a:t>w</a:t>
            </a:r>
            <a:r>
              <a:rPr sz="2400" spc="-9" dirty="0">
                <a:latin typeface="Tahoma"/>
                <a:cs typeface="Tahoma"/>
              </a:rPr>
              <a:t>e</a:t>
            </a:r>
            <a:r>
              <a:rPr sz="2400" spc="0" dirty="0">
                <a:latin typeface="Tahoma"/>
                <a:cs typeface="Tahoma"/>
              </a:rPr>
              <a:t>i</a:t>
            </a:r>
            <a:r>
              <a:rPr sz="2400" spc="4" dirty="0">
                <a:latin typeface="Tahoma"/>
                <a:cs typeface="Tahoma"/>
              </a:rPr>
              <a:t>g</a:t>
            </a:r>
            <a:r>
              <a:rPr sz="2400" spc="0" dirty="0">
                <a:latin typeface="Tahoma"/>
                <a:cs typeface="Tahoma"/>
              </a:rPr>
              <a:t>hts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880"/>
              </a:lnSpc>
              <a:spcBef>
                <a:spcPts val="94"/>
              </a:spcBef>
            </a:pPr>
            <a:r>
              <a:rPr sz="2400" spc="0" dirty="0">
                <a:latin typeface="Tahoma"/>
                <a:cs typeface="Tahoma"/>
              </a:rPr>
              <a:t>into</a:t>
            </a:r>
            <a:r>
              <a:rPr sz="2400" spc="-9" dirty="0">
                <a:latin typeface="Tahoma"/>
                <a:cs typeface="Tahoma"/>
              </a:rPr>
              <a:t> </a:t>
            </a:r>
            <a:r>
              <a:rPr sz="2400" spc="0" dirty="0">
                <a:latin typeface="Tahoma"/>
                <a:cs typeface="Tahoma"/>
              </a:rPr>
              <a:t>one</a:t>
            </a:r>
            <a:r>
              <a:rPr sz="2400" spc="-14" dirty="0">
                <a:latin typeface="Tahoma"/>
                <a:cs typeface="Tahoma"/>
              </a:rPr>
              <a:t> </a:t>
            </a:r>
            <a:r>
              <a:rPr sz="2400" spc="0" dirty="0">
                <a:latin typeface="Tahoma"/>
                <a:cs typeface="Tahoma"/>
              </a:rPr>
              <a:t>out</a:t>
            </a:r>
            <a:r>
              <a:rPr sz="2400" spc="-9" dirty="0">
                <a:latin typeface="Tahoma"/>
                <a:cs typeface="Tahoma"/>
              </a:rPr>
              <a:t> </a:t>
            </a:r>
            <a:r>
              <a:rPr sz="2400" spc="0" dirty="0">
                <a:latin typeface="Tahoma"/>
                <a:cs typeface="Tahoma"/>
              </a:rPr>
              <a:t>of </a:t>
            </a:r>
            <a:r>
              <a:rPr sz="2400" spc="-19" dirty="0">
                <a:latin typeface="Tahoma"/>
                <a:cs typeface="Tahoma"/>
              </a:rPr>
              <a:t>f</a:t>
            </a:r>
            <a:r>
              <a:rPr sz="2400" spc="0" dirty="0">
                <a:latin typeface="Tahoma"/>
                <a:cs typeface="Tahoma"/>
              </a:rPr>
              <a:t>o</a:t>
            </a:r>
            <a:r>
              <a:rPr sz="2400" spc="9" dirty="0">
                <a:latin typeface="Tahoma"/>
                <a:cs typeface="Tahoma"/>
              </a:rPr>
              <a:t>u</a:t>
            </a:r>
            <a:r>
              <a:rPr sz="2400" spc="0" dirty="0">
                <a:latin typeface="Tahoma"/>
                <a:cs typeface="Tahoma"/>
              </a:rPr>
              <a:t>r</a:t>
            </a:r>
            <a:r>
              <a:rPr sz="2400" spc="-19" dirty="0">
                <a:latin typeface="Tahoma"/>
                <a:cs typeface="Tahoma"/>
              </a:rPr>
              <a:t> </a:t>
            </a:r>
            <a:r>
              <a:rPr sz="2400" spc="0" dirty="0">
                <a:latin typeface="Tahoma"/>
                <a:cs typeface="Tahoma"/>
              </a:rPr>
              <a:t>hi</a:t>
            </a:r>
            <a:r>
              <a:rPr sz="2400" spc="9" dirty="0">
                <a:latin typeface="Tahoma"/>
                <a:cs typeface="Tahoma"/>
              </a:rPr>
              <a:t>d</a:t>
            </a:r>
            <a:r>
              <a:rPr sz="2400" spc="0" dirty="0">
                <a:latin typeface="Tahoma"/>
                <a:cs typeface="Tahoma"/>
              </a:rPr>
              <a:t>den u</a:t>
            </a:r>
            <a:r>
              <a:rPr sz="2400" spc="9" dirty="0">
                <a:latin typeface="Tahoma"/>
                <a:cs typeface="Tahoma"/>
              </a:rPr>
              <a:t>n</a:t>
            </a:r>
            <a:r>
              <a:rPr sz="2400" spc="0" dirty="0">
                <a:latin typeface="Tahoma"/>
                <a:cs typeface="Tahoma"/>
              </a:rPr>
              <a:t>it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69828" y="6455918"/>
            <a:ext cx="232025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2100" spc="-4" baseline="1950" dirty="0">
                <a:latin typeface="Calibri"/>
                <a:cs typeface="Calibri"/>
              </a:rPr>
              <a:t>40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8938" y="5637308"/>
            <a:ext cx="101038" cy="768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5"/>
              </a:spcBef>
            </a:pPr>
            <a:endParaRPr sz="600"/>
          </a:p>
        </p:txBody>
      </p:sp>
      <p:sp>
        <p:nvSpPr>
          <p:cNvPr id="5" name="object 5"/>
          <p:cNvSpPr txBox="1"/>
          <p:nvPr/>
        </p:nvSpPr>
        <p:spPr>
          <a:xfrm>
            <a:off x="4049977" y="5637308"/>
            <a:ext cx="1028951" cy="768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5"/>
              </a:spcBef>
            </a:pPr>
            <a:endParaRPr sz="600"/>
          </a:p>
        </p:txBody>
      </p:sp>
      <p:sp>
        <p:nvSpPr>
          <p:cNvPr id="4" name="object 4"/>
          <p:cNvSpPr txBox="1"/>
          <p:nvPr/>
        </p:nvSpPr>
        <p:spPr>
          <a:xfrm>
            <a:off x="5078929" y="5637308"/>
            <a:ext cx="92639" cy="768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5"/>
              </a:spcBef>
            </a:pPr>
            <a:endParaRPr sz="600"/>
          </a:p>
        </p:txBody>
      </p:sp>
      <p:sp>
        <p:nvSpPr>
          <p:cNvPr id="3" name="object 3"/>
          <p:cNvSpPr txBox="1"/>
          <p:nvPr/>
        </p:nvSpPr>
        <p:spPr>
          <a:xfrm>
            <a:off x="3948938" y="5714157"/>
            <a:ext cx="1222629" cy="904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805504" y="4510844"/>
            <a:ext cx="1998752" cy="21688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821305" y="506932"/>
            <a:ext cx="2842203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b="1" spc="0" dirty="0">
                <a:latin typeface="Tahoma"/>
                <a:cs typeface="Tahoma"/>
              </a:rPr>
              <a:t>Signature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5164" y="506932"/>
            <a:ext cx="3308184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b="1" spc="0" dirty="0">
                <a:latin typeface="Tahoma"/>
                <a:cs typeface="Tahoma"/>
              </a:rPr>
              <a:t>recog</a:t>
            </a:r>
            <a:r>
              <a:rPr sz="4400" b="1" spc="4" dirty="0">
                <a:latin typeface="Tahoma"/>
                <a:cs typeface="Tahoma"/>
              </a:rPr>
              <a:t>n</a:t>
            </a:r>
            <a:r>
              <a:rPr sz="4400" b="1" spc="0" dirty="0">
                <a:latin typeface="Tahoma"/>
                <a:cs typeface="Tahoma"/>
              </a:rPr>
              <a:t>ition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7905" y="2072316"/>
            <a:ext cx="240415" cy="893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2800" spc="0" dirty="0">
                <a:latin typeface="Tahoma"/>
                <a:cs typeface="Tahoma"/>
              </a:rPr>
              <a:t>•</a:t>
            </a:r>
            <a:endParaRPr sz="2800">
              <a:latin typeface="Tahoma"/>
              <a:cs typeface="Tahoma"/>
            </a:endParaRPr>
          </a:p>
          <a:p>
            <a:pPr marL="12700" marR="184">
              <a:lnSpc>
                <a:spcPct val="100585"/>
              </a:lnSpc>
              <a:spcBef>
                <a:spcPts val="504"/>
              </a:spcBef>
            </a:pPr>
            <a:r>
              <a:rPr sz="2800" spc="0" dirty="0">
                <a:latin typeface="Tahoma"/>
                <a:cs typeface="Tahoma"/>
              </a:rPr>
              <a:t>•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0805" y="2072316"/>
            <a:ext cx="7026405" cy="3565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1683">
              <a:lnSpc>
                <a:spcPts val="3000"/>
              </a:lnSpc>
              <a:spcBef>
                <a:spcPts val="150"/>
              </a:spcBef>
            </a:pPr>
            <a:r>
              <a:rPr sz="2800" spc="0" dirty="0">
                <a:latin typeface="Tahoma"/>
                <a:cs typeface="Tahoma"/>
              </a:rPr>
              <a:t>Each</a:t>
            </a:r>
            <a:r>
              <a:rPr sz="2800" spc="14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pers</a:t>
            </a:r>
            <a:r>
              <a:rPr sz="2800" spc="4" dirty="0">
                <a:latin typeface="Tahoma"/>
                <a:cs typeface="Tahoma"/>
              </a:rPr>
              <a:t>o</a:t>
            </a:r>
            <a:r>
              <a:rPr sz="2800" spc="0" dirty="0">
                <a:latin typeface="Tahoma"/>
                <a:cs typeface="Tahoma"/>
              </a:rPr>
              <a:t>n's signatu</a:t>
            </a:r>
            <a:r>
              <a:rPr sz="2800" spc="-14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e</a:t>
            </a:r>
            <a:r>
              <a:rPr sz="2800" spc="24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is d</a:t>
            </a:r>
            <a:r>
              <a:rPr sz="2800" spc="-4" dirty="0">
                <a:latin typeface="Tahoma"/>
                <a:cs typeface="Tahoma"/>
              </a:rPr>
              <a:t>i</a:t>
            </a:r>
            <a:r>
              <a:rPr sz="2800" spc="-25" dirty="0">
                <a:latin typeface="Tahoma"/>
                <a:cs typeface="Tahoma"/>
              </a:rPr>
              <a:t>ff</a:t>
            </a:r>
            <a:r>
              <a:rPr sz="2800" spc="0" dirty="0">
                <a:latin typeface="Tahoma"/>
                <a:cs typeface="Tahoma"/>
              </a:rPr>
              <a:t>erent.</a:t>
            </a:r>
            <a:endParaRPr sz="2800">
              <a:latin typeface="Tahoma"/>
              <a:cs typeface="Tahoma"/>
            </a:endParaRPr>
          </a:p>
          <a:p>
            <a:pPr marL="12700" marR="461306">
              <a:lnSpc>
                <a:spcPts val="3360"/>
              </a:lnSpc>
              <a:spcBef>
                <a:spcPts val="785"/>
              </a:spcBef>
            </a:pPr>
            <a:r>
              <a:rPr sz="2800" spc="0" dirty="0">
                <a:latin typeface="Tahoma"/>
                <a:cs typeface="Tahoma"/>
              </a:rPr>
              <a:t>There</a:t>
            </a:r>
            <a:r>
              <a:rPr sz="2800" spc="-71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a</a:t>
            </a:r>
            <a:r>
              <a:rPr sz="2800" spc="-14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e</a:t>
            </a:r>
            <a:r>
              <a:rPr sz="2800" spc="-24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stru</a:t>
            </a:r>
            <a:r>
              <a:rPr sz="2800" spc="4" dirty="0">
                <a:latin typeface="Tahoma"/>
                <a:cs typeface="Tahoma"/>
              </a:rPr>
              <a:t>c</a:t>
            </a:r>
            <a:r>
              <a:rPr sz="2800" spc="0" dirty="0">
                <a:latin typeface="Tahoma"/>
                <a:cs typeface="Tahoma"/>
              </a:rPr>
              <a:t>tu</a:t>
            </a:r>
            <a:r>
              <a:rPr sz="2800" spc="-44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al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simi</a:t>
            </a:r>
            <a:r>
              <a:rPr sz="2800" spc="-4" dirty="0">
                <a:latin typeface="Tahoma"/>
                <a:cs typeface="Tahoma"/>
              </a:rPr>
              <a:t>l</a:t>
            </a:r>
            <a:r>
              <a:rPr sz="2800" spc="0" dirty="0">
                <a:latin typeface="Tahoma"/>
                <a:cs typeface="Tahoma"/>
              </a:rPr>
              <a:t>arit</a:t>
            </a:r>
            <a:r>
              <a:rPr sz="2800" spc="-9" dirty="0">
                <a:latin typeface="Tahoma"/>
                <a:cs typeface="Tahoma"/>
              </a:rPr>
              <a:t>i</a:t>
            </a:r>
            <a:r>
              <a:rPr sz="2800" spc="0" dirty="0">
                <a:latin typeface="Tahoma"/>
                <a:cs typeface="Tahoma"/>
              </a:rPr>
              <a:t>es</a:t>
            </a:r>
            <a:r>
              <a:rPr sz="2800" spc="-52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which</a:t>
            </a:r>
            <a:r>
              <a:rPr sz="2800" spc="-71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a</a:t>
            </a:r>
            <a:r>
              <a:rPr sz="2800" spc="-9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e di</a:t>
            </a:r>
            <a:r>
              <a:rPr sz="2800" spc="-25" dirty="0">
                <a:latin typeface="Tahoma"/>
                <a:cs typeface="Tahoma"/>
              </a:rPr>
              <a:t>f</a:t>
            </a:r>
            <a:r>
              <a:rPr sz="2800" spc="0" dirty="0">
                <a:latin typeface="Tahoma"/>
                <a:cs typeface="Tahoma"/>
              </a:rPr>
              <a:t>ficult</a:t>
            </a:r>
            <a:r>
              <a:rPr sz="2800" spc="-49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to quanti</a:t>
            </a:r>
            <a:r>
              <a:rPr sz="2800" spc="-39" dirty="0">
                <a:latin typeface="Tahoma"/>
                <a:cs typeface="Tahoma"/>
              </a:rPr>
              <a:t>f</a:t>
            </a:r>
            <a:r>
              <a:rPr sz="2800" spc="-239" dirty="0">
                <a:latin typeface="Tahoma"/>
                <a:cs typeface="Tahoma"/>
              </a:rPr>
              <a:t>y</a:t>
            </a:r>
            <a:r>
              <a:rPr sz="2800" spc="0" dirty="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83"/>
              </a:lnSpc>
              <a:spcBef>
                <a:spcPts val="404"/>
              </a:spcBef>
            </a:pPr>
            <a:r>
              <a:rPr sz="2800" spc="0" dirty="0">
                <a:latin typeface="Tahoma"/>
                <a:cs typeface="Tahoma"/>
              </a:rPr>
              <a:t>One c</a:t>
            </a:r>
            <a:r>
              <a:rPr sz="2800" spc="4" dirty="0">
                <a:latin typeface="Tahoma"/>
                <a:cs typeface="Tahoma"/>
              </a:rPr>
              <a:t>o</a:t>
            </a:r>
            <a:r>
              <a:rPr sz="2800" spc="0" dirty="0">
                <a:latin typeface="Tahoma"/>
                <a:cs typeface="Tahoma"/>
              </a:rPr>
              <a:t>mpa</a:t>
            </a:r>
            <a:r>
              <a:rPr sz="2800" spc="-25" dirty="0">
                <a:latin typeface="Tahoma"/>
                <a:cs typeface="Tahoma"/>
              </a:rPr>
              <a:t>n</a:t>
            </a:r>
            <a:r>
              <a:rPr sz="2800" spc="0" dirty="0">
                <a:latin typeface="Tahoma"/>
                <a:cs typeface="Tahoma"/>
              </a:rPr>
              <a:t>y</a:t>
            </a:r>
            <a:r>
              <a:rPr sz="2800" spc="-3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has manu</a:t>
            </a:r>
            <a:r>
              <a:rPr sz="2800" spc="-34" dirty="0">
                <a:latin typeface="Tahoma"/>
                <a:cs typeface="Tahoma"/>
              </a:rPr>
              <a:t>f</a:t>
            </a:r>
            <a:r>
              <a:rPr sz="2800" spc="0" dirty="0">
                <a:latin typeface="Tahoma"/>
                <a:cs typeface="Tahoma"/>
              </a:rPr>
              <a:t>actu</a:t>
            </a:r>
            <a:r>
              <a:rPr sz="2800" spc="-14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ed</a:t>
            </a:r>
            <a:r>
              <a:rPr sz="2800" spc="24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a ma</a:t>
            </a:r>
            <a:r>
              <a:rPr sz="2800" spc="4" dirty="0">
                <a:latin typeface="Tahoma"/>
                <a:cs typeface="Tahoma"/>
              </a:rPr>
              <a:t>c</a:t>
            </a:r>
            <a:r>
              <a:rPr sz="2800" spc="0" dirty="0">
                <a:latin typeface="Tahoma"/>
                <a:cs typeface="Tahoma"/>
              </a:rPr>
              <a:t>hine which</a:t>
            </a:r>
            <a:r>
              <a:rPr sz="2800" spc="-71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rec</a:t>
            </a:r>
            <a:r>
              <a:rPr sz="2800" spc="4" dirty="0">
                <a:latin typeface="Tahoma"/>
                <a:cs typeface="Tahoma"/>
              </a:rPr>
              <a:t>o</a:t>
            </a:r>
            <a:r>
              <a:rPr sz="2800" spc="0" dirty="0">
                <a:latin typeface="Tahoma"/>
                <a:cs typeface="Tahoma"/>
              </a:rPr>
              <a:t>gnizes</a:t>
            </a:r>
            <a:r>
              <a:rPr sz="2800" spc="-129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signatu</a:t>
            </a:r>
            <a:r>
              <a:rPr sz="2800" spc="-14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es</a:t>
            </a:r>
            <a:r>
              <a:rPr sz="2800" spc="-96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to within</a:t>
            </a:r>
            <a:r>
              <a:rPr sz="2800" spc="-74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a</a:t>
            </a:r>
            <a:r>
              <a:rPr sz="2800" spc="14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high le</a:t>
            </a:r>
            <a:r>
              <a:rPr sz="2800" spc="-19" dirty="0">
                <a:latin typeface="Tahoma"/>
                <a:cs typeface="Tahoma"/>
              </a:rPr>
              <a:t>v</a:t>
            </a:r>
            <a:r>
              <a:rPr sz="2800" spc="0" dirty="0">
                <a:latin typeface="Tahoma"/>
                <a:cs typeface="Tahoma"/>
              </a:rPr>
              <a:t>el</a:t>
            </a:r>
            <a:r>
              <a:rPr sz="2800" spc="-41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of accu</a:t>
            </a:r>
            <a:r>
              <a:rPr sz="2800" spc="-44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ac</a:t>
            </a:r>
            <a:r>
              <a:rPr sz="2800" spc="-239" dirty="0">
                <a:latin typeface="Tahoma"/>
                <a:cs typeface="Tahoma"/>
              </a:rPr>
              <a:t>y</a:t>
            </a:r>
            <a:r>
              <a:rPr sz="2800" spc="0" dirty="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  <a:p>
            <a:pPr marL="127000" marR="51683">
              <a:lnSpc>
                <a:spcPct val="100585"/>
              </a:lnSpc>
              <a:spcBef>
                <a:spcPts val="563"/>
              </a:spcBef>
            </a:pPr>
            <a:r>
              <a:rPr sz="2400" spc="0" dirty="0">
                <a:latin typeface="Tahoma"/>
                <a:cs typeface="Tahoma"/>
              </a:rPr>
              <a:t>–</a:t>
            </a:r>
            <a:r>
              <a:rPr sz="2400" spc="194" dirty="0">
                <a:latin typeface="Tahoma"/>
                <a:cs typeface="Tahoma"/>
              </a:rPr>
              <a:t> </a:t>
            </a:r>
            <a:r>
              <a:rPr sz="2400" spc="0" dirty="0">
                <a:latin typeface="Tahoma"/>
                <a:cs typeface="Tahoma"/>
              </a:rPr>
              <a:t>Consi</a:t>
            </a:r>
            <a:r>
              <a:rPr sz="2400" spc="14" dirty="0">
                <a:latin typeface="Tahoma"/>
                <a:cs typeface="Tahoma"/>
              </a:rPr>
              <a:t>d</a:t>
            </a:r>
            <a:r>
              <a:rPr sz="2400" spc="0" dirty="0">
                <a:latin typeface="Tahoma"/>
                <a:cs typeface="Tahoma"/>
              </a:rPr>
              <a:t>ers</a:t>
            </a:r>
            <a:r>
              <a:rPr sz="2400" spc="-9" dirty="0">
                <a:latin typeface="Tahoma"/>
                <a:cs typeface="Tahoma"/>
              </a:rPr>
              <a:t> </a:t>
            </a:r>
            <a:r>
              <a:rPr sz="2400" spc="0" dirty="0">
                <a:latin typeface="Tahoma"/>
                <a:cs typeface="Tahoma"/>
              </a:rPr>
              <a:t>speed in addi</a:t>
            </a:r>
            <a:r>
              <a:rPr sz="2400" spc="9" dirty="0">
                <a:latin typeface="Tahoma"/>
                <a:cs typeface="Tahoma"/>
              </a:rPr>
              <a:t>t</a:t>
            </a:r>
            <a:r>
              <a:rPr sz="2400" spc="0" dirty="0">
                <a:latin typeface="Tahoma"/>
                <a:cs typeface="Tahoma"/>
              </a:rPr>
              <a:t>i</a:t>
            </a:r>
            <a:r>
              <a:rPr sz="2400" spc="4" dirty="0">
                <a:latin typeface="Tahoma"/>
                <a:cs typeface="Tahoma"/>
              </a:rPr>
              <a:t>o</a:t>
            </a:r>
            <a:r>
              <a:rPr sz="2400" spc="0" dirty="0">
                <a:latin typeface="Tahoma"/>
                <a:cs typeface="Tahoma"/>
              </a:rPr>
              <a:t>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0" dirty="0">
                <a:latin typeface="Tahoma"/>
                <a:cs typeface="Tahoma"/>
              </a:rPr>
              <a:t>to</a:t>
            </a:r>
            <a:r>
              <a:rPr sz="2400" spc="-14" dirty="0">
                <a:latin typeface="Tahoma"/>
                <a:cs typeface="Tahoma"/>
              </a:rPr>
              <a:t> </a:t>
            </a:r>
            <a:r>
              <a:rPr sz="2400" spc="0" dirty="0">
                <a:latin typeface="Tahoma"/>
                <a:cs typeface="Tahoma"/>
              </a:rPr>
              <a:t>g</a:t>
            </a:r>
            <a:r>
              <a:rPr sz="2400" spc="-4" dirty="0">
                <a:latin typeface="Tahoma"/>
                <a:cs typeface="Tahoma"/>
              </a:rPr>
              <a:t>r</a:t>
            </a:r>
            <a:r>
              <a:rPr sz="2400" spc="0" dirty="0">
                <a:latin typeface="Tahoma"/>
                <a:cs typeface="Tahoma"/>
              </a:rPr>
              <a:t>oss sha</a:t>
            </a:r>
            <a:r>
              <a:rPr sz="2400" spc="9" dirty="0">
                <a:latin typeface="Tahoma"/>
                <a:cs typeface="Tahoma"/>
              </a:rPr>
              <a:t>p</a:t>
            </a:r>
            <a:r>
              <a:rPr sz="2400" spc="0" dirty="0">
                <a:latin typeface="Tahoma"/>
                <a:cs typeface="Tahoma"/>
              </a:rPr>
              <a:t>e.</a:t>
            </a:r>
            <a:endParaRPr sz="2400">
              <a:latin typeface="Tahoma"/>
              <a:cs typeface="Tahoma"/>
            </a:endParaRPr>
          </a:p>
          <a:p>
            <a:pPr marL="127000" marR="51683">
              <a:lnSpc>
                <a:spcPct val="100585"/>
              </a:lnSpc>
              <a:spcBef>
                <a:spcPts val="559"/>
              </a:spcBef>
            </a:pPr>
            <a:r>
              <a:rPr sz="2400" spc="0" dirty="0">
                <a:latin typeface="Tahoma"/>
                <a:cs typeface="Tahoma"/>
              </a:rPr>
              <a:t>–</a:t>
            </a:r>
            <a:r>
              <a:rPr sz="2400" spc="194" dirty="0">
                <a:latin typeface="Tahoma"/>
                <a:cs typeface="Tahoma"/>
              </a:rPr>
              <a:t> </a:t>
            </a:r>
            <a:r>
              <a:rPr sz="2400" spc="0" dirty="0">
                <a:latin typeface="Tahoma"/>
                <a:cs typeface="Tahoma"/>
              </a:rPr>
              <a:t>Ma</a:t>
            </a:r>
            <a:r>
              <a:rPr sz="2400" spc="-25" dirty="0">
                <a:latin typeface="Tahoma"/>
                <a:cs typeface="Tahoma"/>
              </a:rPr>
              <a:t>k</a:t>
            </a:r>
            <a:r>
              <a:rPr sz="2400" spc="0" dirty="0">
                <a:latin typeface="Tahoma"/>
                <a:cs typeface="Tahoma"/>
              </a:rPr>
              <a:t>es</a:t>
            </a:r>
            <a:r>
              <a:rPr sz="2400" spc="9" dirty="0">
                <a:latin typeface="Tahoma"/>
                <a:cs typeface="Tahoma"/>
              </a:rPr>
              <a:t> </a:t>
            </a:r>
            <a:r>
              <a:rPr sz="2400" spc="-19" dirty="0">
                <a:latin typeface="Tahoma"/>
                <a:cs typeface="Tahoma"/>
              </a:rPr>
              <a:t>f</a:t>
            </a:r>
            <a:r>
              <a:rPr sz="2400" spc="0" dirty="0">
                <a:latin typeface="Tahoma"/>
                <a:cs typeface="Tahoma"/>
              </a:rPr>
              <a:t>o</a:t>
            </a:r>
            <a:r>
              <a:rPr sz="2400" spc="-9" dirty="0">
                <a:latin typeface="Tahoma"/>
                <a:cs typeface="Tahoma"/>
              </a:rPr>
              <a:t>r</a:t>
            </a:r>
            <a:r>
              <a:rPr sz="2400" spc="0" dirty="0">
                <a:latin typeface="Tahoma"/>
                <a:cs typeface="Tahoma"/>
              </a:rPr>
              <a:t>gery</a:t>
            </a:r>
            <a:r>
              <a:rPr sz="2400" spc="-14" dirty="0">
                <a:latin typeface="Tahoma"/>
                <a:cs typeface="Tahoma"/>
              </a:rPr>
              <a:t> </a:t>
            </a:r>
            <a:r>
              <a:rPr sz="2400" spc="0" dirty="0">
                <a:latin typeface="Tahoma"/>
                <a:cs typeface="Tahoma"/>
              </a:rPr>
              <a:t>e</a:t>
            </a:r>
            <a:r>
              <a:rPr sz="2400" spc="-25" dirty="0">
                <a:latin typeface="Tahoma"/>
                <a:cs typeface="Tahoma"/>
              </a:rPr>
              <a:t>v</a:t>
            </a:r>
            <a:r>
              <a:rPr sz="2400" spc="0" dirty="0">
                <a:latin typeface="Tahoma"/>
                <a:cs typeface="Tahoma"/>
              </a:rPr>
              <a:t>en mo</a:t>
            </a:r>
            <a:r>
              <a:rPr sz="2400" spc="-9" dirty="0">
                <a:latin typeface="Tahoma"/>
                <a:cs typeface="Tahoma"/>
              </a:rPr>
              <a:t>r</a:t>
            </a:r>
            <a:r>
              <a:rPr sz="2400" spc="0" dirty="0">
                <a:latin typeface="Tahoma"/>
                <a:cs typeface="Tahoma"/>
              </a:rPr>
              <a:t>e</a:t>
            </a:r>
            <a:r>
              <a:rPr sz="2400" spc="-19" dirty="0">
                <a:latin typeface="Tahoma"/>
                <a:cs typeface="Tahoma"/>
              </a:rPr>
              <a:t> </a:t>
            </a:r>
            <a:r>
              <a:rPr sz="2400" spc="0" dirty="0">
                <a:latin typeface="Tahoma"/>
                <a:cs typeface="Tahoma"/>
              </a:rPr>
              <a:t>difficult.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7905" y="3523418"/>
            <a:ext cx="240415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2800" spc="0" dirty="0">
                <a:latin typeface="Tahoma"/>
                <a:cs typeface="Tahoma"/>
              </a:rPr>
              <a:t>•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7333" y="6540226"/>
            <a:ext cx="24721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5"/>
              </a:lnSpc>
              <a:spcBef>
                <a:spcPts val="77"/>
              </a:spcBef>
            </a:pPr>
            <a:r>
              <a:rPr sz="1400" spc="0" dirty="0">
                <a:latin typeface="Tahoma"/>
                <a:cs typeface="Tahoma"/>
              </a:rPr>
              <a:t>41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8839199" y="1066059"/>
            <a:ext cx="1413489" cy="799030"/>
          </a:xfrm>
          <a:custGeom>
            <a:avLst/>
            <a:gdLst/>
            <a:ahLst/>
            <a:cxnLst/>
            <a:rect l="l" t="t" r="r" b="b"/>
            <a:pathLst>
              <a:path w="1413489" h="799030">
                <a:moveTo>
                  <a:pt x="1413489" y="740"/>
                </a:moveTo>
                <a:lnTo>
                  <a:pt x="0" y="740"/>
                </a:lnTo>
                <a:lnTo>
                  <a:pt x="0" y="799030"/>
                </a:lnTo>
                <a:lnTo>
                  <a:pt x="1413489" y="799030"/>
                </a:lnTo>
                <a:lnTo>
                  <a:pt x="1413489" y="740"/>
                </a:lnTo>
                <a:close/>
              </a:path>
            </a:pathLst>
          </a:custGeom>
          <a:solidFill>
            <a:srgbClr val="404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839199" y="1066059"/>
            <a:ext cx="1413489" cy="799030"/>
          </a:xfrm>
          <a:custGeom>
            <a:avLst/>
            <a:gdLst/>
            <a:ahLst/>
            <a:cxnLst/>
            <a:rect l="l" t="t" r="r" b="b"/>
            <a:pathLst>
              <a:path w="1413489" h="799030">
                <a:moveTo>
                  <a:pt x="0" y="799030"/>
                </a:moveTo>
                <a:lnTo>
                  <a:pt x="1413489" y="799030"/>
                </a:lnTo>
                <a:lnTo>
                  <a:pt x="1413489" y="740"/>
                </a:lnTo>
              </a:path>
            </a:pathLst>
          </a:custGeom>
          <a:ln w="6013">
            <a:solidFill>
              <a:srgbClr val="808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876844" y="1088782"/>
            <a:ext cx="1338622" cy="749787"/>
          </a:xfrm>
          <a:custGeom>
            <a:avLst/>
            <a:gdLst/>
            <a:ahLst/>
            <a:cxnLst/>
            <a:rect l="l" t="t" r="r" b="b"/>
            <a:pathLst>
              <a:path w="1338622" h="749787">
                <a:moveTo>
                  <a:pt x="1338621" y="0"/>
                </a:moveTo>
                <a:lnTo>
                  <a:pt x="0" y="0"/>
                </a:lnTo>
                <a:lnTo>
                  <a:pt x="0" y="211017"/>
                </a:lnTo>
                <a:lnTo>
                  <a:pt x="0" y="749786"/>
                </a:lnTo>
                <a:lnTo>
                  <a:pt x="1338622" y="749787"/>
                </a:lnTo>
                <a:lnTo>
                  <a:pt x="1338621" y="0"/>
                </a:lnTo>
                <a:close/>
              </a:path>
            </a:pathLst>
          </a:custGeom>
          <a:solidFill>
            <a:srgbClr val="0000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876844" y="1088782"/>
            <a:ext cx="1338622" cy="749787"/>
          </a:xfrm>
          <a:custGeom>
            <a:avLst/>
            <a:gdLst/>
            <a:ahLst/>
            <a:cxnLst/>
            <a:rect l="l" t="t" r="r" b="b"/>
            <a:pathLst>
              <a:path w="1338622" h="749787">
                <a:moveTo>
                  <a:pt x="1338621" y="0"/>
                </a:moveTo>
                <a:lnTo>
                  <a:pt x="0" y="0"/>
                </a:lnTo>
                <a:lnTo>
                  <a:pt x="0" y="211017"/>
                </a:lnTo>
                <a:lnTo>
                  <a:pt x="0" y="749786"/>
                </a:lnTo>
                <a:lnTo>
                  <a:pt x="1338622" y="749787"/>
                </a:lnTo>
              </a:path>
            </a:pathLst>
          </a:custGeom>
          <a:ln w="12026">
            <a:solidFill>
              <a:srgbClr val="000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72794" y="1111954"/>
            <a:ext cx="3944421" cy="0"/>
          </a:xfrm>
          <a:custGeom>
            <a:avLst/>
            <a:gdLst/>
            <a:ahLst/>
            <a:cxnLst/>
            <a:rect l="l" t="t" r="r" b="b"/>
            <a:pathLst>
              <a:path w="3944421">
                <a:moveTo>
                  <a:pt x="2632560" y="0"/>
                </a:moveTo>
                <a:lnTo>
                  <a:pt x="1314785" y="0"/>
                </a:lnTo>
              </a:path>
              <a:path w="3944421">
                <a:moveTo>
                  <a:pt x="1314785" y="1"/>
                </a:moveTo>
                <a:lnTo>
                  <a:pt x="2632560" y="1"/>
                </a:lnTo>
              </a:path>
            </a:pathLst>
          </a:custGeom>
          <a:ln w="6012">
            <a:solidFill>
              <a:srgbClr val="000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72794" y="1165785"/>
            <a:ext cx="3944421" cy="0"/>
          </a:xfrm>
          <a:custGeom>
            <a:avLst/>
            <a:gdLst/>
            <a:ahLst/>
            <a:cxnLst/>
            <a:rect l="l" t="t" r="r" b="b"/>
            <a:pathLst>
              <a:path w="3944421">
                <a:moveTo>
                  <a:pt x="2632560" y="0"/>
                </a:moveTo>
                <a:lnTo>
                  <a:pt x="1314785" y="0"/>
                </a:lnTo>
              </a:path>
              <a:path w="3944421">
                <a:moveTo>
                  <a:pt x="1314785" y="1"/>
                </a:moveTo>
                <a:lnTo>
                  <a:pt x="2632560" y="1"/>
                </a:lnTo>
              </a:path>
            </a:pathLst>
          </a:custGeom>
          <a:ln w="6012">
            <a:solidFill>
              <a:srgbClr val="000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572794" y="1221045"/>
            <a:ext cx="3944421" cy="0"/>
          </a:xfrm>
          <a:custGeom>
            <a:avLst/>
            <a:gdLst/>
            <a:ahLst/>
            <a:cxnLst/>
            <a:rect l="l" t="t" r="r" b="b"/>
            <a:pathLst>
              <a:path w="3944421">
                <a:moveTo>
                  <a:pt x="2632560" y="0"/>
                </a:moveTo>
                <a:lnTo>
                  <a:pt x="1314785" y="0"/>
                </a:lnTo>
              </a:path>
              <a:path w="3944421">
                <a:moveTo>
                  <a:pt x="1314785" y="1"/>
                </a:moveTo>
                <a:lnTo>
                  <a:pt x="2632560" y="1"/>
                </a:lnTo>
              </a:path>
            </a:pathLst>
          </a:custGeom>
          <a:ln w="6012">
            <a:solidFill>
              <a:srgbClr val="000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572795" y="1274786"/>
            <a:ext cx="3944421" cy="0"/>
          </a:xfrm>
          <a:custGeom>
            <a:avLst/>
            <a:gdLst/>
            <a:ahLst/>
            <a:cxnLst/>
            <a:rect l="l" t="t" r="r" b="b"/>
            <a:pathLst>
              <a:path w="3944421">
                <a:moveTo>
                  <a:pt x="2632560" y="0"/>
                </a:moveTo>
                <a:lnTo>
                  <a:pt x="1314785" y="0"/>
                </a:lnTo>
              </a:path>
              <a:path w="3944421">
                <a:moveTo>
                  <a:pt x="1314785" y="1"/>
                </a:moveTo>
                <a:lnTo>
                  <a:pt x="2632560" y="1"/>
                </a:lnTo>
              </a:path>
            </a:pathLst>
          </a:custGeom>
          <a:ln w="6012">
            <a:solidFill>
              <a:srgbClr val="000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72795" y="1329690"/>
            <a:ext cx="3944421" cy="0"/>
          </a:xfrm>
          <a:custGeom>
            <a:avLst/>
            <a:gdLst/>
            <a:ahLst/>
            <a:cxnLst/>
            <a:rect l="l" t="t" r="r" b="b"/>
            <a:pathLst>
              <a:path w="3944421">
                <a:moveTo>
                  <a:pt x="2632560" y="0"/>
                </a:moveTo>
                <a:lnTo>
                  <a:pt x="1314785" y="0"/>
                </a:lnTo>
              </a:path>
              <a:path w="3944421">
                <a:moveTo>
                  <a:pt x="1314785" y="1"/>
                </a:moveTo>
                <a:lnTo>
                  <a:pt x="2632560" y="1"/>
                </a:lnTo>
              </a:path>
            </a:pathLst>
          </a:custGeom>
          <a:ln w="6012">
            <a:solidFill>
              <a:srgbClr val="000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72795" y="1383431"/>
            <a:ext cx="3944421" cy="0"/>
          </a:xfrm>
          <a:custGeom>
            <a:avLst/>
            <a:gdLst/>
            <a:ahLst/>
            <a:cxnLst/>
            <a:rect l="l" t="t" r="r" b="b"/>
            <a:pathLst>
              <a:path w="3944421">
                <a:moveTo>
                  <a:pt x="2632560" y="0"/>
                </a:moveTo>
                <a:lnTo>
                  <a:pt x="1314785" y="0"/>
                </a:lnTo>
              </a:path>
              <a:path w="3944421">
                <a:moveTo>
                  <a:pt x="1314785" y="1"/>
                </a:moveTo>
                <a:lnTo>
                  <a:pt x="2632560" y="1"/>
                </a:lnTo>
              </a:path>
            </a:pathLst>
          </a:custGeom>
          <a:ln w="6012">
            <a:solidFill>
              <a:srgbClr val="000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72795" y="1438692"/>
            <a:ext cx="3944421" cy="0"/>
          </a:xfrm>
          <a:custGeom>
            <a:avLst/>
            <a:gdLst/>
            <a:ahLst/>
            <a:cxnLst/>
            <a:rect l="l" t="t" r="r" b="b"/>
            <a:pathLst>
              <a:path w="3944421">
                <a:moveTo>
                  <a:pt x="2632560" y="0"/>
                </a:moveTo>
                <a:lnTo>
                  <a:pt x="1314785" y="0"/>
                </a:lnTo>
              </a:path>
              <a:path w="3944421">
                <a:moveTo>
                  <a:pt x="1314785" y="1"/>
                </a:moveTo>
                <a:lnTo>
                  <a:pt x="2632560" y="1"/>
                </a:lnTo>
              </a:path>
            </a:pathLst>
          </a:custGeom>
          <a:ln w="6012">
            <a:solidFill>
              <a:srgbClr val="000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72795" y="1492463"/>
            <a:ext cx="3944421" cy="0"/>
          </a:xfrm>
          <a:custGeom>
            <a:avLst/>
            <a:gdLst/>
            <a:ahLst/>
            <a:cxnLst/>
            <a:rect l="l" t="t" r="r" b="b"/>
            <a:pathLst>
              <a:path w="3944421">
                <a:moveTo>
                  <a:pt x="2632560" y="0"/>
                </a:moveTo>
                <a:lnTo>
                  <a:pt x="1314785" y="0"/>
                </a:lnTo>
              </a:path>
              <a:path w="3944421">
                <a:moveTo>
                  <a:pt x="1314785" y="1"/>
                </a:moveTo>
                <a:lnTo>
                  <a:pt x="2632560" y="1"/>
                </a:lnTo>
              </a:path>
            </a:pathLst>
          </a:custGeom>
          <a:ln w="6012">
            <a:solidFill>
              <a:srgbClr val="000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72795" y="1547366"/>
            <a:ext cx="3944421" cy="0"/>
          </a:xfrm>
          <a:custGeom>
            <a:avLst/>
            <a:gdLst/>
            <a:ahLst/>
            <a:cxnLst/>
            <a:rect l="l" t="t" r="r" b="b"/>
            <a:pathLst>
              <a:path w="3944421">
                <a:moveTo>
                  <a:pt x="2632560" y="0"/>
                </a:moveTo>
                <a:lnTo>
                  <a:pt x="1314785" y="0"/>
                </a:lnTo>
              </a:path>
              <a:path w="3944421">
                <a:moveTo>
                  <a:pt x="1314785" y="1"/>
                </a:moveTo>
                <a:lnTo>
                  <a:pt x="2632560" y="1"/>
                </a:lnTo>
              </a:path>
            </a:pathLst>
          </a:custGeom>
          <a:ln w="6012">
            <a:solidFill>
              <a:srgbClr val="000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72795" y="1601116"/>
            <a:ext cx="3944421" cy="0"/>
          </a:xfrm>
          <a:custGeom>
            <a:avLst/>
            <a:gdLst/>
            <a:ahLst/>
            <a:cxnLst/>
            <a:rect l="l" t="t" r="r" b="b"/>
            <a:pathLst>
              <a:path w="3944421">
                <a:moveTo>
                  <a:pt x="2632560" y="0"/>
                </a:moveTo>
                <a:lnTo>
                  <a:pt x="1314785" y="0"/>
                </a:lnTo>
              </a:path>
              <a:path w="3944421">
                <a:moveTo>
                  <a:pt x="1314785" y="1"/>
                </a:moveTo>
                <a:lnTo>
                  <a:pt x="2632560" y="1"/>
                </a:lnTo>
              </a:path>
            </a:pathLst>
          </a:custGeom>
          <a:ln w="6012">
            <a:solidFill>
              <a:srgbClr val="000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72795" y="1656377"/>
            <a:ext cx="3944421" cy="0"/>
          </a:xfrm>
          <a:custGeom>
            <a:avLst/>
            <a:gdLst/>
            <a:ahLst/>
            <a:cxnLst/>
            <a:rect l="l" t="t" r="r" b="b"/>
            <a:pathLst>
              <a:path w="3944421">
                <a:moveTo>
                  <a:pt x="2632560" y="0"/>
                </a:moveTo>
                <a:lnTo>
                  <a:pt x="1314785" y="0"/>
                </a:lnTo>
              </a:path>
              <a:path w="3944421">
                <a:moveTo>
                  <a:pt x="1314785" y="1"/>
                </a:moveTo>
                <a:lnTo>
                  <a:pt x="2632560" y="1"/>
                </a:lnTo>
              </a:path>
            </a:pathLst>
          </a:custGeom>
          <a:ln w="6012">
            <a:solidFill>
              <a:srgbClr val="000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72795" y="1710130"/>
            <a:ext cx="3944421" cy="0"/>
          </a:xfrm>
          <a:custGeom>
            <a:avLst/>
            <a:gdLst/>
            <a:ahLst/>
            <a:cxnLst/>
            <a:rect l="l" t="t" r="r" b="b"/>
            <a:pathLst>
              <a:path w="3944421">
                <a:moveTo>
                  <a:pt x="2632560" y="0"/>
                </a:moveTo>
                <a:lnTo>
                  <a:pt x="1314785" y="0"/>
                </a:lnTo>
              </a:path>
              <a:path w="3944421">
                <a:moveTo>
                  <a:pt x="1314785" y="1"/>
                </a:moveTo>
                <a:lnTo>
                  <a:pt x="2632560" y="1"/>
                </a:lnTo>
              </a:path>
            </a:pathLst>
          </a:custGeom>
          <a:ln w="6012">
            <a:solidFill>
              <a:srgbClr val="000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572795" y="1764673"/>
            <a:ext cx="3944421" cy="0"/>
          </a:xfrm>
          <a:custGeom>
            <a:avLst/>
            <a:gdLst/>
            <a:ahLst/>
            <a:cxnLst/>
            <a:rect l="l" t="t" r="r" b="b"/>
            <a:pathLst>
              <a:path w="3944421">
                <a:moveTo>
                  <a:pt x="2632560" y="0"/>
                </a:moveTo>
                <a:lnTo>
                  <a:pt x="1314785" y="0"/>
                </a:lnTo>
              </a:path>
              <a:path w="3944421">
                <a:moveTo>
                  <a:pt x="1314785" y="1"/>
                </a:moveTo>
                <a:lnTo>
                  <a:pt x="2632560" y="1"/>
                </a:lnTo>
              </a:path>
            </a:pathLst>
          </a:custGeom>
          <a:ln w="6012">
            <a:solidFill>
              <a:srgbClr val="000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72795" y="1818786"/>
            <a:ext cx="3944421" cy="0"/>
          </a:xfrm>
          <a:custGeom>
            <a:avLst/>
            <a:gdLst/>
            <a:ahLst/>
            <a:cxnLst/>
            <a:rect l="l" t="t" r="r" b="b"/>
            <a:pathLst>
              <a:path w="3944421">
                <a:moveTo>
                  <a:pt x="2632560" y="0"/>
                </a:moveTo>
                <a:lnTo>
                  <a:pt x="1314785" y="0"/>
                </a:lnTo>
              </a:path>
              <a:path w="3944421">
                <a:moveTo>
                  <a:pt x="1314785" y="1"/>
                </a:moveTo>
                <a:lnTo>
                  <a:pt x="2632560" y="1"/>
                </a:lnTo>
              </a:path>
            </a:pathLst>
          </a:custGeom>
          <a:ln w="6012">
            <a:solidFill>
              <a:srgbClr val="000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956500" y="1223965"/>
            <a:ext cx="65912" cy="65359"/>
          </a:xfrm>
          <a:custGeom>
            <a:avLst/>
            <a:gdLst/>
            <a:ahLst/>
            <a:cxnLst/>
            <a:rect l="l" t="t" r="r" b="b"/>
            <a:pathLst>
              <a:path w="65912" h="65359">
                <a:moveTo>
                  <a:pt x="0" y="32888"/>
                </a:moveTo>
                <a:lnTo>
                  <a:pt x="3109" y="46623"/>
                </a:lnTo>
                <a:lnTo>
                  <a:pt x="11494" y="57461"/>
                </a:lnTo>
                <a:lnTo>
                  <a:pt x="23736" y="64029"/>
                </a:lnTo>
                <a:lnTo>
                  <a:pt x="33136" y="65359"/>
                </a:lnTo>
                <a:lnTo>
                  <a:pt x="47135" y="62287"/>
                </a:lnTo>
                <a:lnTo>
                  <a:pt x="58089" y="54000"/>
                </a:lnTo>
                <a:lnTo>
                  <a:pt x="64647" y="41892"/>
                </a:lnTo>
                <a:lnTo>
                  <a:pt x="65912" y="32888"/>
                </a:lnTo>
                <a:lnTo>
                  <a:pt x="62873" y="18918"/>
                </a:lnTo>
                <a:lnTo>
                  <a:pt x="54639" y="7961"/>
                </a:lnTo>
                <a:lnTo>
                  <a:pt x="42538" y="1344"/>
                </a:lnTo>
                <a:lnTo>
                  <a:pt x="33136" y="0"/>
                </a:lnTo>
                <a:lnTo>
                  <a:pt x="19220" y="3016"/>
                </a:lnTo>
                <a:lnTo>
                  <a:pt x="8191" y="11194"/>
                </a:lnTo>
                <a:lnTo>
                  <a:pt x="1438" y="23227"/>
                </a:lnTo>
                <a:lnTo>
                  <a:pt x="0" y="32888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943117" y="1217649"/>
            <a:ext cx="65483" cy="65746"/>
          </a:xfrm>
          <a:custGeom>
            <a:avLst/>
            <a:gdLst/>
            <a:ahLst/>
            <a:cxnLst/>
            <a:rect l="l" t="t" r="r" b="b"/>
            <a:pathLst>
              <a:path w="65483" h="65746">
                <a:moveTo>
                  <a:pt x="0" y="32828"/>
                </a:moveTo>
                <a:lnTo>
                  <a:pt x="3041" y="46798"/>
                </a:lnTo>
                <a:lnTo>
                  <a:pt x="11274" y="57773"/>
                </a:lnTo>
                <a:lnTo>
                  <a:pt x="23360" y="64404"/>
                </a:lnTo>
                <a:lnTo>
                  <a:pt x="32704" y="65746"/>
                </a:lnTo>
                <a:lnTo>
                  <a:pt x="46618" y="62691"/>
                </a:lnTo>
                <a:lnTo>
                  <a:pt x="57537" y="54420"/>
                </a:lnTo>
                <a:lnTo>
                  <a:pt x="64136" y="42278"/>
                </a:lnTo>
                <a:lnTo>
                  <a:pt x="65483" y="32828"/>
                </a:lnTo>
                <a:lnTo>
                  <a:pt x="62439" y="18884"/>
                </a:lnTo>
                <a:lnTo>
                  <a:pt x="54192" y="7940"/>
                </a:lnTo>
                <a:lnTo>
                  <a:pt x="42072" y="1334"/>
                </a:lnTo>
                <a:lnTo>
                  <a:pt x="32704" y="0"/>
                </a:lnTo>
                <a:lnTo>
                  <a:pt x="18805" y="3058"/>
                </a:lnTo>
                <a:lnTo>
                  <a:pt x="7894" y="11339"/>
                </a:lnTo>
                <a:lnTo>
                  <a:pt x="1316" y="23499"/>
                </a:lnTo>
                <a:lnTo>
                  <a:pt x="0" y="3282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960220" y="1330047"/>
            <a:ext cx="65915" cy="65716"/>
          </a:xfrm>
          <a:custGeom>
            <a:avLst/>
            <a:gdLst/>
            <a:ahLst/>
            <a:cxnLst/>
            <a:rect l="l" t="t" r="r" b="b"/>
            <a:pathLst>
              <a:path w="65915" h="65716">
                <a:moveTo>
                  <a:pt x="0" y="32828"/>
                </a:moveTo>
                <a:lnTo>
                  <a:pt x="3072" y="46741"/>
                </a:lnTo>
                <a:lnTo>
                  <a:pt x="11363" y="57666"/>
                </a:lnTo>
                <a:lnTo>
                  <a:pt x="23479" y="64308"/>
                </a:lnTo>
                <a:lnTo>
                  <a:pt x="33136" y="65716"/>
                </a:lnTo>
                <a:lnTo>
                  <a:pt x="47054" y="62673"/>
                </a:lnTo>
                <a:lnTo>
                  <a:pt x="57976" y="54422"/>
                </a:lnTo>
                <a:lnTo>
                  <a:pt x="64573" y="42278"/>
                </a:lnTo>
                <a:lnTo>
                  <a:pt x="65915" y="32828"/>
                </a:lnTo>
                <a:lnTo>
                  <a:pt x="62870" y="18871"/>
                </a:lnTo>
                <a:lnTo>
                  <a:pt x="54623" y="7930"/>
                </a:lnTo>
                <a:lnTo>
                  <a:pt x="42503" y="1331"/>
                </a:lnTo>
                <a:lnTo>
                  <a:pt x="33136" y="0"/>
                </a:lnTo>
                <a:lnTo>
                  <a:pt x="19210" y="3015"/>
                </a:lnTo>
                <a:lnTo>
                  <a:pt x="8175" y="11190"/>
                </a:lnTo>
                <a:lnTo>
                  <a:pt x="1427" y="23220"/>
                </a:lnTo>
                <a:lnTo>
                  <a:pt x="0" y="32828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946408" y="1323315"/>
            <a:ext cx="66344" cy="65359"/>
          </a:xfrm>
          <a:custGeom>
            <a:avLst/>
            <a:gdLst/>
            <a:ahLst/>
            <a:cxnLst/>
            <a:rect l="l" t="t" r="r" b="b"/>
            <a:pathLst>
              <a:path w="66344" h="65359">
                <a:moveTo>
                  <a:pt x="0" y="32888"/>
                </a:moveTo>
                <a:lnTo>
                  <a:pt x="3121" y="46623"/>
                </a:lnTo>
                <a:lnTo>
                  <a:pt x="11524" y="57461"/>
                </a:lnTo>
                <a:lnTo>
                  <a:pt x="23763" y="64029"/>
                </a:lnTo>
                <a:lnTo>
                  <a:pt x="33136" y="65359"/>
                </a:lnTo>
                <a:lnTo>
                  <a:pt x="47130" y="62326"/>
                </a:lnTo>
                <a:lnTo>
                  <a:pt x="58216" y="54138"/>
                </a:lnTo>
                <a:lnTo>
                  <a:pt x="64963" y="42161"/>
                </a:lnTo>
                <a:lnTo>
                  <a:pt x="66344" y="32888"/>
                </a:lnTo>
                <a:lnTo>
                  <a:pt x="63264" y="18988"/>
                </a:lnTo>
                <a:lnTo>
                  <a:pt x="54963" y="8069"/>
                </a:lnTo>
                <a:lnTo>
                  <a:pt x="42843" y="1421"/>
                </a:lnTo>
                <a:lnTo>
                  <a:pt x="33136" y="0"/>
                </a:lnTo>
                <a:lnTo>
                  <a:pt x="19252" y="3011"/>
                </a:lnTo>
                <a:lnTo>
                  <a:pt x="8216" y="11181"/>
                </a:lnTo>
                <a:lnTo>
                  <a:pt x="1445" y="23216"/>
                </a:lnTo>
                <a:lnTo>
                  <a:pt x="0" y="3288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960220" y="1117972"/>
            <a:ext cx="65915" cy="65716"/>
          </a:xfrm>
          <a:custGeom>
            <a:avLst/>
            <a:gdLst/>
            <a:ahLst/>
            <a:cxnLst/>
            <a:rect l="l" t="t" r="r" b="b"/>
            <a:pathLst>
              <a:path w="65915" h="65716">
                <a:moveTo>
                  <a:pt x="0" y="32828"/>
                </a:moveTo>
                <a:lnTo>
                  <a:pt x="3072" y="46703"/>
                </a:lnTo>
                <a:lnTo>
                  <a:pt x="11363" y="57636"/>
                </a:lnTo>
                <a:lnTo>
                  <a:pt x="23479" y="64300"/>
                </a:lnTo>
                <a:lnTo>
                  <a:pt x="33136" y="65716"/>
                </a:lnTo>
                <a:lnTo>
                  <a:pt x="47054" y="62659"/>
                </a:lnTo>
                <a:lnTo>
                  <a:pt x="57976" y="54386"/>
                </a:lnTo>
                <a:lnTo>
                  <a:pt x="64573" y="42246"/>
                </a:lnTo>
                <a:lnTo>
                  <a:pt x="65915" y="32828"/>
                </a:lnTo>
                <a:lnTo>
                  <a:pt x="62870" y="18871"/>
                </a:lnTo>
                <a:lnTo>
                  <a:pt x="54623" y="7930"/>
                </a:lnTo>
                <a:lnTo>
                  <a:pt x="42503" y="1331"/>
                </a:lnTo>
                <a:lnTo>
                  <a:pt x="33136" y="0"/>
                </a:lnTo>
                <a:lnTo>
                  <a:pt x="19210" y="3015"/>
                </a:lnTo>
                <a:lnTo>
                  <a:pt x="8175" y="11190"/>
                </a:lnTo>
                <a:lnTo>
                  <a:pt x="1427" y="23220"/>
                </a:lnTo>
                <a:lnTo>
                  <a:pt x="0" y="32828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946408" y="1111239"/>
            <a:ext cx="66344" cy="65716"/>
          </a:xfrm>
          <a:custGeom>
            <a:avLst/>
            <a:gdLst/>
            <a:ahLst/>
            <a:cxnLst/>
            <a:rect l="l" t="t" r="r" b="b"/>
            <a:pathLst>
              <a:path w="66344" h="65716">
                <a:moveTo>
                  <a:pt x="0" y="32828"/>
                </a:moveTo>
                <a:lnTo>
                  <a:pt x="3084" y="46728"/>
                </a:lnTo>
                <a:lnTo>
                  <a:pt x="11392" y="57656"/>
                </a:lnTo>
                <a:lnTo>
                  <a:pt x="23506" y="64305"/>
                </a:lnTo>
                <a:lnTo>
                  <a:pt x="33136" y="65716"/>
                </a:lnTo>
                <a:lnTo>
                  <a:pt x="47050" y="62707"/>
                </a:lnTo>
                <a:lnTo>
                  <a:pt x="58101" y="54545"/>
                </a:lnTo>
                <a:lnTo>
                  <a:pt x="64885" y="42533"/>
                </a:lnTo>
                <a:lnTo>
                  <a:pt x="66344" y="32828"/>
                </a:lnTo>
                <a:lnTo>
                  <a:pt x="63259" y="18954"/>
                </a:lnTo>
                <a:lnTo>
                  <a:pt x="54944" y="8047"/>
                </a:lnTo>
                <a:lnTo>
                  <a:pt x="42807" y="1410"/>
                </a:lnTo>
                <a:lnTo>
                  <a:pt x="33136" y="0"/>
                </a:lnTo>
                <a:lnTo>
                  <a:pt x="19241" y="3015"/>
                </a:lnTo>
                <a:lnTo>
                  <a:pt x="8200" y="11190"/>
                </a:lnTo>
                <a:lnTo>
                  <a:pt x="1433" y="23220"/>
                </a:lnTo>
                <a:lnTo>
                  <a:pt x="0" y="3282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960220" y="1728049"/>
            <a:ext cx="65915" cy="65725"/>
          </a:xfrm>
          <a:custGeom>
            <a:avLst/>
            <a:gdLst/>
            <a:ahLst/>
            <a:cxnLst/>
            <a:rect l="l" t="t" r="r" b="b"/>
            <a:pathLst>
              <a:path w="65915" h="65725">
                <a:moveTo>
                  <a:pt x="0" y="32897"/>
                </a:moveTo>
                <a:lnTo>
                  <a:pt x="3078" y="46778"/>
                </a:lnTo>
                <a:lnTo>
                  <a:pt x="11382" y="57692"/>
                </a:lnTo>
                <a:lnTo>
                  <a:pt x="23516" y="64327"/>
                </a:lnTo>
                <a:lnTo>
                  <a:pt x="33136" y="65725"/>
                </a:lnTo>
                <a:lnTo>
                  <a:pt x="47066" y="62676"/>
                </a:lnTo>
                <a:lnTo>
                  <a:pt x="57992" y="54416"/>
                </a:lnTo>
                <a:lnTo>
                  <a:pt x="64584" y="42278"/>
                </a:lnTo>
                <a:lnTo>
                  <a:pt x="65915" y="32897"/>
                </a:lnTo>
                <a:lnTo>
                  <a:pt x="62876" y="18947"/>
                </a:lnTo>
                <a:lnTo>
                  <a:pt x="54644" y="7983"/>
                </a:lnTo>
                <a:lnTo>
                  <a:pt x="42546" y="1351"/>
                </a:lnTo>
                <a:lnTo>
                  <a:pt x="33136" y="0"/>
                </a:lnTo>
                <a:lnTo>
                  <a:pt x="19223" y="3024"/>
                </a:lnTo>
                <a:lnTo>
                  <a:pt x="8194" y="11214"/>
                </a:lnTo>
                <a:lnTo>
                  <a:pt x="1440" y="23246"/>
                </a:lnTo>
                <a:lnTo>
                  <a:pt x="0" y="32897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46408" y="1720953"/>
            <a:ext cx="66344" cy="65365"/>
          </a:xfrm>
          <a:custGeom>
            <a:avLst/>
            <a:gdLst/>
            <a:ahLst/>
            <a:cxnLst/>
            <a:rect l="l" t="t" r="r" b="b"/>
            <a:pathLst>
              <a:path w="66344" h="65365">
                <a:moveTo>
                  <a:pt x="0" y="32539"/>
                </a:moveTo>
                <a:lnTo>
                  <a:pt x="3090" y="46421"/>
                </a:lnTo>
                <a:lnTo>
                  <a:pt x="11412" y="57334"/>
                </a:lnTo>
                <a:lnTo>
                  <a:pt x="23544" y="63967"/>
                </a:lnTo>
                <a:lnTo>
                  <a:pt x="33136" y="65365"/>
                </a:lnTo>
                <a:lnTo>
                  <a:pt x="47062" y="62354"/>
                </a:lnTo>
                <a:lnTo>
                  <a:pt x="58118" y="54191"/>
                </a:lnTo>
                <a:lnTo>
                  <a:pt x="64897" y="42184"/>
                </a:lnTo>
                <a:lnTo>
                  <a:pt x="66344" y="32539"/>
                </a:lnTo>
                <a:lnTo>
                  <a:pt x="63233" y="18824"/>
                </a:lnTo>
                <a:lnTo>
                  <a:pt x="54853" y="7970"/>
                </a:lnTo>
                <a:lnTo>
                  <a:pt x="42629" y="1362"/>
                </a:lnTo>
                <a:lnTo>
                  <a:pt x="33136" y="0"/>
                </a:lnTo>
                <a:lnTo>
                  <a:pt x="19185" y="3048"/>
                </a:lnTo>
                <a:lnTo>
                  <a:pt x="8120" y="11267"/>
                </a:lnTo>
                <a:lnTo>
                  <a:pt x="1379" y="23268"/>
                </a:lnTo>
                <a:lnTo>
                  <a:pt x="0" y="3253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104800" y="1728049"/>
            <a:ext cx="65218" cy="65725"/>
          </a:xfrm>
          <a:custGeom>
            <a:avLst/>
            <a:gdLst/>
            <a:ahLst/>
            <a:cxnLst/>
            <a:rect l="l" t="t" r="r" b="b"/>
            <a:pathLst>
              <a:path w="65218" h="65725">
                <a:moveTo>
                  <a:pt x="0" y="32897"/>
                </a:moveTo>
                <a:lnTo>
                  <a:pt x="3069" y="46914"/>
                </a:lnTo>
                <a:lnTo>
                  <a:pt x="11346" y="57885"/>
                </a:lnTo>
                <a:lnTo>
                  <a:pt x="23434" y="64456"/>
                </a:lnTo>
                <a:lnTo>
                  <a:pt x="32430" y="65725"/>
                </a:lnTo>
                <a:lnTo>
                  <a:pt x="46362" y="62677"/>
                </a:lnTo>
                <a:lnTo>
                  <a:pt x="57291" y="54418"/>
                </a:lnTo>
                <a:lnTo>
                  <a:pt x="63886" y="42283"/>
                </a:lnTo>
                <a:lnTo>
                  <a:pt x="65218" y="32897"/>
                </a:lnTo>
                <a:lnTo>
                  <a:pt x="62180" y="18949"/>
                </a:lnTo>
                <a:lnTo>
                  <a:pt x="53948" y="7986"/>
                </a:lnTo>
                <a:lnTo>
                  <a:pt x="41848" y="1352"/>
                </a:lnTo>
                <a:lnTo>
                  <a:pt x="32430" y="0"/>
                </a:lnTo>
                <a:lnTo>
                  <a:pt x="18664" y="3087"/>
                </a:lnTo>
                <a:lnTo>
                  <a:pt x="7816" y="11438"/>
                </a:lnTo>
                <a:lnTo>
                  <a:pt x="1278" y="23685"/>
                </a:lnTo>
                <a:lnTo>
                  <a:pt x="0" y="32897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091071" y="1720953"/>
            <a:ext cx="66261" cy="65365"/>
          </a:xfrm>
          <a:custGeom>
            <a:avLst/>
            <a:gdLst/>
            <a:ahLst/>
            <a:cxnLst/>
            <a:rect l="l" t="t" r="r" b="b"/>
            <a:pathLst>
              <a:path w="66261" h="65365">
                <a:moveTo>
                  <a:pt x="0" y="32539"/>
                </a:moveTo>
                <a:lnTo>
                  <a:pt x="3078" y="46419"/>
                </a:lnTo>
                <a:lnTo>
                  <a:pt x="11382" y="57331"/>
                </a:lnTo>
                <a:lnTo>
                  <a:pt x="23518" y="63966"/>
                </a:lnTo>
                <a:lnTo>
                  <a:pt x="33145" y="65365"/>
                </a:lnTo>
                <a:lnTo>
                  <a:pt x="47074" y="62346"/>
                </a:lnTo>
                <a:lnTo>
                  <a:pt x="58102" y="54162"/>
                </a:lnTo>
                <a:lnTo>
                  <a:pt x="64839" y="42127"/>
                </a:lnTo>
                <a:lnTo>
                  <a:pt x="66261" y="32539"/>
                </a:lnTo>
                <a:lnTo>
                  <a:pt x="63159" y="18806"/>
                </a:lnTo>
                <a:lnTo>
                  <a:pt x="54794" y="7945"/>
                </a:lnTo>
                <a:lnTo>
                  <a:pt x="42574" y="1345"/>
                </a:lnTo>
                <a:lnTo>
                  <a:pt x="33145" y="0"/>
                </a:lnTo>
                <a:lnTo>
                  <a:pt x="19161" y="3047"/>
                </a:lnTo>
                <a:lnTo>
                  <a:pt x="8100" y="11265"/>
                </a:lnTo>
                <a:lnTo>
                  <a:pt x="1376" y="23263"/>
                </a:lnTo>
                <a:lnTo>
                  <a:pt x="0" y="32539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101524" y="1223965"/>
            <a:ext cx="65486" cy="65359"/>
          </a:xfrm>
          <a:custGeom>
            <a:avLst/>
            <a:gdLst/>
            <a:ahLst/>
            <a:cxnLst/>
            <a:rect l="l" t="t" r="r" b="b"/>
            <a:pathLst>
              <a:path w="65486" h="65359">
                <a:moveTo>
                  <a:pt x="0" y="32888"/>
                </a:moveTo>
                <a:lnTo>
                  <a:pt x="3076" y="46691"/>
                </a:lnTo>
                <a:lnTo>
                  <a:pt x="11406" y="57557"/>
                </a:lnTo>
                <a:lnTo>
                  <a:pt x="23636" y="64092"/>
                </a:lnTo>
                <a:lnTo>
                  <a:pt x="32788" y="65359"/>
                </a:lnTo>
                <a:lnTo>
                  <a:pt x="46751" y="62280"/>
                </a:lnTo>
                <a:lnTo>
                  <a:pt x="57690" y="53975"/>
                </a:lnTo>
                <a:lnTo>
                  <a:pt x="64235" y="41844"/>
                </a:lnTo>
                <a:lnTo>
                  <a:pt x="65486" y="32888"/>
                </a:lnTo>
                <a:lnTo>
                  <a:pt x="62441" y="18903"/>
                </a:lnTo>
                <a:lnTo>
                  <a:pt x="54199" y="7940"/>
                </a:lnTo>
                <a:lnTo>
                  <a:pt x="42105" y="1330"/>
                </a:lnTo>
                <a:lnTo>
                  <a:pt x="32788" y="0"/>
                </a:lnTo>
                <a:lnTo>
                  <a:pt x="18867" y="3047"/>
                </a:lnTo>
                <a:lnTo>
                  <a:pt x="7943" y="11303"/>
                </a:lnTo>
                <a:lnTo>
                  <a:pt x="1343" y="23443"/>
                </a:lnTo>
                <a:lnTo>
                  <a:pt x="0" y="32888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087706" y="1217650"/>
            <a:ext cx="66261" cy="65746"/>
          </a:xfrm>
          <a:custGeom>
            <a:avLst/>
            <a:gdLst/>
            <a:ahLst/>
            <a:cxnLst/>
            <a:rect l="l" t="t" r="r" b="b"/>
            <a:pathLst>
              <a:path w="66261" h="65746">
                <a:moveTo>
                  <a:pt x="0" y="32828"/>
                </a:moveTo>
                <a:lnTo>
                  <a:pt x="3070" y="46714"/>
                </a:lnTo>
                <a:lnTo>
                  <a:pt x="11353" y="57652"/>
                </a:lnTo>
                <a:lnTo>
                  <a:pt x="23462" y="64323"/>
                </a:lnTo>
                <a:lnTo>
                  <a:pt x="33145" y="65746"/>
                </a:lnTo>
                <a:lnTo>
                  <a:pt x="47056" y="62721"/>
                </a:lnTo>
                <a:lnTo>
                  <a:pt x="58077" y="54526"/>
                </a:lnTo>
                <a:lnTo>
                  <a:pt x="64822" y="42486"/>
                </a:lnTo>
                <a:lnTo>
                  <a:pt x="66261" y="32828"/>
                </a:lnTo>
                <a:lnTo>
                  <a:pt x="63185" y="18949"/>
                </a:lnTo>
                <a:lnTo>
                  <a:pt x="54886" y="8032"/>
                </a:lnTo>
                <a:lnTo>
                  <a:pt x="42752" y="1395"/>
                </a:lnTo>
                <a:lnTo>
                  <a:pt x="33145" y="0"/>
                </a:lnTo>
                <a:lnTo>
                  <a:pt x="19217" y="3019"/>
                </a:lnTo>
                <a:lnTo>
                  <a:pt x="8180" y="11200"/>
                </a:lnTo>
                <a:lnTo>
                  <a:pt x="1429" y="23225"/>
                </a:lnTo>
                <a:lnTo>
                  <a:pt x="0" y="3282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104799" y="1117972"/>
            <a:ext cx="65218" cy="65716"/>
          </a:xfrm>
          <a:custGeom>
            <a:avLst/>
            <a:gdLst/>
            <a:ahLst/>
            <a:cxnLst/>
            <a:rect l="l" t="t" r="r" b="b"/>
            <a:pathLst>
              <a:path w="65218" h="65716">
                <a:moveTo>
                  <a:pt x="0" y="32828"/>
                </a:moveTo>
                <a:lnTo>
                  <a:pt x="3064" y="46839"/>
                </a:lnTo>
                <a:lnTo>
                  <a:pt x="11327" y="57830"/>
                </a:lnTo>
                <a:lnTo>
                  <a:pt x="23397" y="64430"/>
                </a:lnTo>
                <a:lnTo>
                  <a:pt x="32430" y="65716"/>
                </a:lnTo>
                <a:lnTo>
                  <a:pt x="46351" y="62660"/>
                </a:lnTo>
                <a:lnTo>
                  <a:pt x="57274" y="54388"/>
                </a:lnTo>
                <a:lnTo>
                  <a:pt x="63875" y="42252"/>
                </a:lnTo>
                <a:lnTo>
                  <a:pt x="65218" y="32828"/>
                </a:lnTo>
                <a:lnTo>
                  <a:pt x="62173" y="18873"/>
                </a:lnTo>
                <a:lnTo>
                  <a:pt x="53926" y="7932"/>
                </a:lnTo>
                <a:lnTo>
                  <a:pt x="41806" y="1333"/>
                </a:lnTo>
                <a:lnTo>
                  <a:pt x="32430" y="0"/>
                </a:lnTo>
                <a:lnTo>
                  <a:pt x="18650" y="3078"/>
                </a:lnTo>
                <a:lnTo>
                  <a:pt x="7797" y="11414"/>
                </a:lnTo>
                <a:lnTo>
                  <a:pt x="1266" y="23660"/>
                </a:lnTo>
                <a:lnTo>
                  <a:pt x="0" y="32828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091071" y="1111239"/>
            <a:ext cx="66261" cy="65716"/>
          </a:xfrm>
          <a:custGeom>
            <a:avLst/>
            <a:gdLst/>
            <a:ahLst/>
            <a:cxnLst/>
            <a:rect l="l" t="t" r="r" b="b"/>
            <a:pathLst>
              <a:path w="66261" h="65716">
                <a:moveTo>
                  <a:pt x="0" y="32828"/>
                </a:moveTo>
                <a:lnTo>
                  <a:pt x="3072" y="46727"/>
                </a:lnTo>
                <a:lnTo>
                  <a:pt x="11363" y="57654"/>
                </a:lnTo>
                <a:lnTo>
                  <a:pt x="23480" y="64304"/>
                </a:lnTo>
                <a:lnTo>
                  <a:pt x="33145" y="65716"/>
                </a:lnTo>
                <a:lnTo>
                  <a:pt x="47062" y="62698"/>
                </a:lnTo>
                <a:lnTo>
                  <a:pt x="58085" y="54516"/>
                </a:lnTo>
                <a:lnTo>
                  <a:pt x="64828" y="42476"/>
                </a:lnTo>
                <a:lnTo>
                  <a:pt x="66261" y="32828"/>
                </a:lnTo>
                <a:lnTo>
                  <a:pt x="63185" y="18936"/>
                </a:lnTo>
                <a:lnTo>
                  <a:pt x="54886" y="8022"/>
                </a:lnTo>
                <a:lnTo>
                  <a:pt x="42752" y="1393"/>
                </a:lnTo>
                <a:lnTo>
                  <a:pt x="33145" y="0"/>
                </a:lnTo>
                <a:lnTo>
                  <a:pt x="19217" y="3014"/>
                </a:lnTo>
                <a:lnTo>
                  <a:pt x="8180" y="11188"/>
                </a:lnTo>
                <a:lnTo>
                  <a:pt x="1429" y="23215"/>
                </a:lnTo>
                <a:lnTo>
                  <a:pt x="0" y="32828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208563" y="1130305"/>
            <a:ext cx="646409" cy="670563"/>
          </a:xfrm>
          <a:custGeom>
            <a:avLst/>
            <a:gdLst/>
            <a:ahLst/>
            <a:cxnLst/>
            <a:rect l="l" t="t" r="r" b="b"/>
            <a:pathLst>
              <a:path w="646409" h="670563">
                <a:moveTo>
                  <a:pt x="331171" y="670228"/>
                </a:moveTo>
                <a:lnTo>
                  <a:pt x="349693" y="669451"/>
                </a:lnTo>
                <a:lnTo>
                  <a:pt x="375594" y="666175"/>
                </a:lnTo>
                <a:lnTo>
                  <a:pt x="393257" y="662427"/>
                </a:lnTo>
                <a:lnTo>
                  <a:pt x="425306" y="653473"/>
                </a:lnTo>
                <a:lnTo>
                  <a:pt x="448948" y="644219"/>
                </a:lnTo>
                <a:lnTo>
                  <a:pt x="465179" y="636309"/>
                </a:lnTo>
                <a:lnTo>
                  <a:pt x="493390" y="620337"/>
                </a:lnTo>
                <a:lnTo>
                  <a:pt x="514022" y="605881"/>
                </a:lnTo>
                <a:lnTo>
                  <a:pt x="533483" y="589864"/>
                </a:lnTo>
                <a:lnTo>
                  <a:pt x="542586" y="581118"/>
                </a:lnTo>
                <a:lnTo>
                  <a:pt x="551690" y="572372"/>
                </a:lnTo>
                <a:lnTo>
                  <a:pt x="568559" y="553491"/>
                </a:lnTo>
                <a:lnTo>
                  <a:pt x="576738" y="542806"/>
                </a:lnTo>
                <a:lnTo>
                  <a:pt x="584007" y="533308"/>
                </a:lnTo>
                <a:lnTo>
                  <a:pt x="593768" y="518327"/>
                </a:lnTo>
                <a:lnTo>
                  <a:pt x="610306" y="489377"/>
                </a:lnTo>
                <a:lnTo>
                  <a:pt x="620990" y="465802"/>
                </a:lnTo>
                <a:lnTo>
                  <a:pt x="629918" y="441270"/>
                </a:lnTo>
                <a:lnTo>
                  <a:pt x="637008" y="415866"/>
                </a:lnTo>
                <a:lnTo>
                  <a:pt x="642175" y="389677"/>
                </a:lnTo>
                <a:lnTo>
                  <a:pt x="644704" y="368166"/>
                </a:lnTo>
                <a:lnTo>
                  <a:pt x="645337" y="362788"/>
                </a:lnTo>
                <a:lnTo>
                  <a:pt x="645605" y="355913"/>
                </a:lnTo>
                <a:lnTo>
                  <a:pt x="646409" y="335287"/>
                </a:lnTo>
                <a:lnTo>
                  <a:pt x="645337" y="307784"/>
                </a:lnTo>
                <a:lnTo>
                  <a:pt x="642175" y="280894"/>
                </a:lnTo>
                <a:lnTo>
                  <a:pt x="637008" y="254704"/>
                </a:lnTo>
                <a:lnTo>
                  <a:pt x="629918" y="229298"/>
                </a:lnTo>
                <a:lnTo>
                  <a:pt x="620989" y="204765"/>
                </a:lnTo>
                <a:lnTo>
                  <a:pt x="610306" y="181190"/>
                </a:lnTo>
                <a:lnTo>
                  <a:pt x="597950" y="158658"/>
                </a:lnTo>
                <a:lnTo>
                  <a:pt x="584007" y="137257"/>
                </a:lnTo>
                <a:lnTo>
                  <a:pt x="568559" y="117073"/>
                </a:lnTo>
                <a:lnTo>
                  <a:pt x="551689" y="98191"/>
                </a:lnTo>
                <a:lnTo>
                  <a:pt x="533482" y="80699"/>
                </a:lnTo>
                <a:lnTo>
                  <a:pt x="514021" y="64682"/>
                </a:lnTo>
                <a:lnTo>
                  <a:pt x="493389" y="50226"/>
                </a:lnTo>
                <a:lnTo>
                  <a:pt x="471670" y="37418"/>
                </a:lnTo>
                <a:lnTo>
                  <a:pt x="448948" y="26344"/>
                </a:lnTo>
                <a:lnTo>
                  <a:pt x="425305" y="17090"/>
                </a:lnTo>
                <a:lnTo>
                  <a:pt x="400826" y="9742"/>
                </a:lnTo>
                <a:lnTo>
                  <a:pt x="375594" y="4387"/>
                </a:lnTo>
                <a:lnTo>
                  <a:pt x="349692" y="1111"/>
                </a:lnTo>
                <a:lnTo>
                  <a:pt x="323204" y="0"/>
                </a:lnTo>
                <a:lnTo>
                  <a:pt x="296716" y="1111"/>
                </a:lnTo>
                <a:lnTo>
                  <a:pt x="270814" y="4387"/>
                </a:lnTo>
                <a:lnTo>
                  <a:pt x="245582" y="9742"/>
                </a:lnTo>
                <a:lnTo>
                  <a:pt x="221103" y="17090"/>
                </a:lnTo>
                <a:lnTo>
                  <a:pt x="197460" y="26344"/>
                </a:lnTo>
                <a:lnTo>
                  <a:pt x="174738" y="37418"/>
                </a:lnTo>
                <a:lnTo>
                  <a:pt x="153019" y="50226"/>
                </a:lnTo>
                <a:lnTo>
                  <a:pt x="132387" y="64682"/>
                </a:lnTo>
                <a:lnTo>
                  <a:pt x="112926" y="80699"/>
                </a:lnTo>
                <a:lnTo>
                  <a:pt x="94719" y="98191"/>
                </a:lnTo>
                <a:lnTo>
                  <a:pt x="77850" y="117073"/>
                </a:lnTo>
                <a:lnTo>
                  <a:pt x="62402" y="137257"/>
                </a:lnTo>
                <a:lnTo>
                  <a:pt x="48458" y="158658"/>
                </a:lnTo>
                <a:lnTo>
                  <a:pt x="36103" y="181189"/>
                </a:lnTo>
                <a:lnTo>
                  <a:pt x="25419" y="204765"/>
                </a:lnTo>
                <a:lnTo>
                  <a:pt x="16491" y="229298"/>
                </a:lnTo>
                <a:lnTo>
                  <a:pt x="9401" y="254703"/>
                </a:lnTo>
                <a:lnTo>
                  <a:pt x="4234" y="280894"/>
                </a:lnTo>
                <a:lnTo>
                  <a:pt x="1072" y="307784"/>
                </a:lnTo>
                <a:lnTo>
                  <a:pt x="0" y="335287"/>
                </a:lnTo>
                <a:lnTo>
                  <a:pt x="1072" y="362788"/>
                </a:lnTo>
                <a:lnTo>
                  <a:pt x="4234" y="389677"/>
                </a:lnTo>
                <a:lnTo>
                  <a:pt x="9401" y="415866"/>
                </a:lnTo>
                <a:lnTo>
                  <a:pt x="16491" y="441270"/>
                </a:lnTo>
                <a:lnTo>
                  <a:pt x="25419" y="465802"/>
                </a:lnTo>
                <a:lnTo>
                  <a:pt x="36103" y="489377"/>
                </a:lnTo>
                <a:lnTo>
                  <a:pt x="48458" y="511907"/>
                </a:lnTo>
                <a:lnTo>
                  <a:pt x="62402" y="533307"/>
                </a:lnTo>
                <a:lnTo>
                  <a:pt x="77850" y="553491"/>
                </a:lnTo>
                <a:lnTo>
                  <a:pt x="94719" y="572372"/>
                </a:lnTo>
                <a:lnTo>
                  <a:pt x="112926" y="589864"/>
                </a:lnTo>
                <a:lnTo>
                  <a:pt x="132388" y="605881"/>
                </a:lnTo>
                <a:lnTo>
                  <a:pt x="153019" y="620337"/>
                </a:lnTo>
                <a:lnTo>
                  <a:pt x="174738" y="633145"/>
                </a:lnTo>
                <a:lnTo>
                  <a:pt x="197461" y="644219"/>
                </a:lnTo>
                <a:lnTo>
                  <a:pt x="221103" y="653473"/>
                </a:lnTo>
                <a:lnTo>
                  <a:pt x="245583" y="660820"/>
                </a:lnTo>
                <a:lnTo>
                  <a:pt x="270815" y="666175"/>
                </a:lnTo>
                <a:lnTo>
                  <a:pt x="296717" y="669451"/>
                </a:lnTo>
                <a:lnTo>
                  <a:pt x="323205" y="670563"/>
                </a:lnTo>
                <a:lnTo>
                  <a:pt x="331171" y="670228"/>
                </a:lnTo>
                <a:close/>
              </a:path>
            </a:pathLst>
          </a:custGeom>
          <a:solidFill>
            <a:srgbClr val="00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208563" y="1130305"/>
            <a:ext cx="646409" cy="670563"/>
          </a:xfrm>
          <a:custGeom>
            <a:avLst/>
            <a:gdLst/>
            <a:ahLst/>
            <a:cxnLst/>
            <a:rect l="l" t="t" r="r" b="b"/>
            <a:pathLst>
              <a:path w="646409" h="670563">
                <a:moveTo>
                  <a:pt x="331171" y="670228"/>
                </a:moveTo>
                <a:lnTo>
                  <a:pt x="349693" y="669451"/>
                </a:lnTo>
                <a:lnTo>
                  <a:pt x="375594" y="666175"/>
                </a:lnTo>
                <a:lnTo>
                  <a:pt x="393257" y="662427"/>
                </a:lnTo>
                <a:lnTo>
                  <a:pt x="425306" y="653473"/>
                </a:lnTo>
                <a:lnTo>
                  <a:pt x="448948" y="644219"/>
                </a:lnTo>
                <a:lnTo>
                  <a:pt x="465179" y="636309"/>
                </a:lnTo>
                <a:lnTo>
                  <a:pt x="493390" y="620337"/>
                </a:lnTo>
                <a:lnTo>
                  <a:pt x="514022" y="605881"/>
                </a:lnTo>
                <a:lnTo>
                  <a:pt x="533483" y="589864"/>
                </a:lnTo>
                <a:lnTo>
                  <a:pt x="542586" y="581118"/>
                </a:lnTo>
                <a:lnTo>
                  <a:pt x="551690" y="572372"/>
                </a:lnTo>
                <a:lnTo>
                  <a:pt x="568559" y="553491"/>
                </a:lnTo>
                <a:lnTo>
                  <a:pt x="576738" y="542806"/>
                </a:lnTo>
                <a:lnTo>
                  <a:pt x="584007" y="533308"/>
                </a:lnTo>
                <a:lnTo>
                  <a:pt x="593768" y="518327"/>
                </a:lnTo>
                <a:lnTo>
                  <a:pt x="610306" y="489377"/>
                </a:lnTo>
                <a:lnTo>
                  <a:pt x="620990" y="465802"/>
                </a:lnTo>
                <a:lnTo>
                  <a:pt x="629918" y="441270"/>
                </a:lnTo>
                <a:lnTo>
                  <a:pt x="637008" y="415866"/>
                </a:lnTo>
              </a:path>
              <a:path w="646409" h="670563">
                <a:moveTo>
                  <a:pt x="637008" y="415866"/>
                </a:moveTo>
                <a:lnTo>
                  <a:pt x="642175" y="389677"/>
                </a:lnTo>
                <a:lnTo>
                  <a:pt x="644704" y="368166"/>
                </a:lnTo>
                <a:lnTo>
                  <a:pt x="645337" y="362788"/>
                </a:lnTo>
                <a:lnTo>
                  <a:pt x="645605" y="355913"/>
                </a:lnTo>
                <a:lnTo>
                  <a:pt x="646409" y="335287"/>
                </a:lnTo>
                <a:lnTo>
                  <a:pt x="645337" y="307784"/>
                </a:lnTo>
                <a:lnTo>
                  <a:pt x="642175" y="280894"/>
                </a:lnTo>
                <a:lnTo>
                  <a:pt x="637008" y="254704"/>
                </a:lnTo>
              </a:path>
              <a:path w="646409" h="670563">
                <a:moveTo>
                  <a:pt x="637008" y="254704"/>
                </a:moveTo>
                <a:lnTo>
                  <a:pt x="629918" y="229298"/>
                </a:lnTo>
                <a:lnTo>
                  <a:pt x="620989" y="204765"/>
                </a:lnTo>
                <a:lnTo>
                  <a:pt x="610306" y="181190"/>
                </a:lnTo>
                <a:lnTo>
                  <a:pt x="597950" y="158658"/>
                </a:lnTo>
                <a:lnTo>
                  <a:pt x="584007" y="137257"/>
                </a:lnTo>
                <a:lnTo>
                  <a:pt x="568559" y="117073"/>
                </a:lnTo>
                <a:lnTo>
                  <a:pt x="551689" y="98191"/>
                </a:lnTo>
                <a:lnTo>
                  <a:pt x="533482" y="80699"/>
                </a:lnTo>
                <a:lnTo>
                  <a:pt x="514021" y="64682"/>
                </a:lnTo>
                <a:lnTo>
                  <a:pt x="493389" y="50226"/>
                </a:lnTo>
                <a:lnTo>
                  <a:pt x="471670" y="37418"/>
                </a:lnTo>
                <a:lnTo>
                  <a:pt x="448948" y="26344"/>
                </a:lnTo>
                <a:lnTo>
                  <a:pt x="425305" y="17090"/>
                </a:lnTo>
                <a:lnTo>
                  <a:pt x="400826" y="9742"/>
                </a:lnTo>
                <a:lnTo>
                  <a:pt x="375594" y="4387"/>
                </a:lnTo>
                <a:lnTo>
                  <a:pt x="349692" y="1111"/>
                </a:lnTo>
                <a:lnTo>
                  <a:pt x="323204" y="0"/>
                </a:lnTo>
                <a:lnTo>
                  <a:pt x="296716" y="1111"/>
                </a:lnTo>
                <a:lnTo>
                  <a:pt x="270814" y="4387"/>
                </a:lnTo>
                <a:lnTo>
                  <a:pt x="245582" y="9742"/>
                </a:lnTo>
                <a:lnTo>
                  <a:pt x="221103" y="17090"/>
                </a:lnTo>
                <a:lnTo>
                  <a:pt x="197460" y="26344"/>
                </a:lnTo>
                <a:lnTo>
                  <a:pt x="174738" y="37418"/>
                </a:lnTo>
                <a:lnTo>
                  <a:pt x="153019" y="50226"/>
                </a:lnTo>
                <a:lnTo>
                  <a:pt x="132387" y="64682"/>
                </a:lnTo>
                <a:lnTo>
                  <a:pt x="112926" y="80699"/>
                </a:lnTo>
                <a:lnTo>
                  <a:pt x="94719" y="98191"/>
                </a:lnTo>
                <a:lnTo>
                  <a:pt x="77850" y="117073"/>
                </a:lnTo>
                <a:lnTo>
                  <a:pt x="62402" y="137257"/>
                </a:lnTo>
                <a:lnTo>
                  <a:pt x="48458" y="158658"/>
                </a:lnTo>
                <a:lnTo>
                  <a:pt x="36103" y="181189"/>
                </a:lnTo>
                <a:lnTo>
                  <a:pt x="25419" y="204765"/>
                </a:lnTo>
                <a:lnTo>
                  <a:pt x="16491" y="229298"/>
                </a:lnTo>
                <a:lnTo>
                  <a:pt x="9401" y="254703"/>
                </a:lnTo>
                <a:lnTo>
                  <a:pt x="4234" y="280894"/>
                </a:lnTo>
                <a:lnTo>
                  <a:pt x="1072" y="307784"/>
                </a:lnTo>
                <a:lnTo>
                  <a:pt x="0" y="335287"/>
                </a:lnTo>
                <a:lnTo>
                  <a:pt x="1072" y="362788"/>
                </a:lnTo>
                <a:lnTo>
                  <a:pt x="4234" y="389677"/>
                </a:lnTo>
                <a:lnTo>
                  <a:pt x="9401" y="415866"/>
                </a:lnTo>
                <a:lnTo>
                  <a:pt x="16491" y="441270"/>
                </a:lnTo>
                <a:lnTo>
                  <a:pt x="25419" y="465802"/>
                </a:lnTo>
                <a:lnTo>
                  <a:pt x="36103" y="489377"/>
                </a:lnTo>
                <a:lnTo>
                  <a:pt x="48458" y="511907"/>
                </a:lnTo>
                <a:lnTo>
                  <a:pt x="62402" y="533307"/>
                </a:lnTo>
                <a:lnTo>
                  <a:pt x="77850" y="553491"/>
                </a:lnTo>
                <a:lnTo>
                  <a:pt x="94719" y="572372"/>
                </a:lnTo>
                <a:lnTo>
                  <a:pt x="112926" y="589864"/>
                </a:lnTo>
                <a:lnTo>
                  <a:pt x="132388" y="605881"/>
                </a:lnTo>
                <a:lnTo>
                  <a:pt x="153019" y="620337"/>
                </a:lnTo>
                <a:lnTo>
                  <a:pt x="174738" y="633145"/>
                </a:lnTo>
                <a:lnTo>
                  <a:pt x="197461" y="644219"/>
                </a:lnTo>
                <a:lnTo>
                  <a:pt x="221103" y="653473"/>
                </a:lnTo>
                <a:lnTo>
                  <a:pt x="245583" y="660820"/>
                </a:lnTo>
                <a:lnTo>
                  <a:pt x="270815" y="666175"/>
                </a:lnTo>
                <a:lnTo>
                  <a:pt x="296717" y="669451"/>
                </a:lnTo>
                <a:lnTo>
                  <a:pt x="323205" y="670563"/>
                </a:lnTo>
                <a:lnTo>
                  <a:pt x="331171" y="670228"/>
                </a:lnTo>
              </a:path>
            </a:pathLst>
          </a:custGeom>
          <a:ln w="120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271101" y="897287"/>
            <a:ext cx="0" cy="1134728"/>
          </a:xfrm>
          <a:custGeom>
            <a:avLst/>
            <a:gdLst/>
            <a:ahLst/>
            <a:cxnLst/>
            <a:rect l="l" t="t" r="r" b="b"/>
            <a:pathLst>
              <a:path h="1134728">
                <a:moveTo>
                  <a:pt x="0" y="759447"/>
                </a:moveTo>
                <a:lnTo>
                  <a:pt x="0" y="378224"/>
                </a:lnTo>
              </a:path>
            </a:pathLst>
          </a:custGeom>
          <a:ln w="60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395852" y="569804"/>
            <a:ext cx="1159" cy="1786690"/>
          </a:xfrm>
          <a:custGeom>
            <a:avLst/>
            <a:gdLst/>
            <a:ahLst/>
            <a:cxnLst/>
            <a:rect l="l" t="t" r="r" b="b"/>
            <a:pathLst>
              <a:path w="1159" h="1786690">
                <a:moveTo>
                  <a:pt x="773" y="595539"/>
                </a:moveTo>
                <a:lnTo>
                  <a:pt x="384" y="1194082"/>
                </a:lnTo>
              </a:path>
              <a:path w="1159" h="1786690">
                <a:moveTo>
                  <a:pt x="384" y="1194082"/>
                </a:moveTo>
                <a:lnTo>
                  <a:pt x="773" y="595539"/>
                </a:lnTo>
              </a:path>
            </a:pathLst>
          </a:custGeom>
          <a:ln w="60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527332" y="474982"/>
            <a:ext cx="1070" cy="1981547"/>
          </a:xfrm>
          <a:custGeom>
            <a:avLst/>
            <a:gdLst/>
            <a:ahLst/>
            <a:cxnLst/>
            <a:rect l="l" t="t" r="r" b="b"/>
            <a:pathLst>
              <a:path w="1070" h="1981547">
                <a:moveTo>
                  <a:pt x="713" y="660538"/>
                </a:moveTo>
                <a:lnTo>
                  <a:pt x="355" y="1324023"/>
                </a:lnTo>
              </a:path>
              <a:path w="1070" h="1981547">
                <a:moveTo>
                  <a:pt x="355" y="1324023"/>
                </a:moveTo>
                <a:lnTo>
                  <a:pt x="713" y="660538"/>
                </a:lnTo>
              </a:path>
            </a:pathLst>
          </a:custGeom>
          <a:ln w="60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788682" y="885669"/>
            <a:ext cx="0" cy="1154947"/>
          </a:xfrm>
          <a:custGeom>
            <a:avLst/>
            <a:gdLst/>
            <a:ahLst/>
            <a:cxnLst/>
            <a:rect l="l" t="t" r="r" b="b"/>
            <a:pathLst>
              <a:path h="1154947">
                <a:moveTo>
                  <a:pt x="0" y="772927"/>
                </a:moveTo>
                <a:lnTo>
                  <a:pt x="0" y="385031"/>
                </a:lnTo>
              </a:path>
            </a:pathLst>
          </a:custGeom>
          <a:ln w="601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661373" y="569089"/>
            <a:ext cx="2231" cy="1787763"/>
          </a:xfrm>
          <a:custGeom>
            <a:avLst/>
            <a:gdLst/>
            <a:ahLst/>
            <a:cxnLst/>
            <a:rect l="l" t="t" r="r" b="b"/>
            <a:pathLst>
              <a:path w="2231" h="1787763">
                <a:moveTo>
                  <a:pt x="1488" y="595897"/>
                </a:moveTo>
                <a:lnTo>
                  <a:pt x="740" y="1194797"/>
                </a:lnTo>
              </a:path>
              <a:path w="2231" h="1787763">
                <a:moveTo>
                  <a:pt x="740" y="1194797"/>
                </a:moveTo>
                <a:lnTo>
                  <a:pt x="1488" y="595897"/>
                </a:lnTo>
              </a:path>
            </a:pathLst>
          </a:custGeom>
          <a:ln w="60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890227" y="1219526"/>
            <a:ext cx="1282351" cy="2233"/>
          </a:xfrm>
          <a:custGeom>
            <a:avLst/>
            <a:gdLst/>
            <a:ahLst/>
            <a:cxnLst/>
            <a:rect l="l" t="t" r="r" b="b"/>
            <a:pathLst>
              <a:path w="1282351" h="2233">
                <a:moveTo>
                  <a:pt x="857894" y="739"/>
                </a:moveTo>
                <a:lnTo>
                  <a:pt x="427480" y="1489"/>
                </a:lnTo>
              </a:path>
              <a:path w="1282351" h="2233">
                <a:moveTo>
                  <a:pt x="427480" y="1490"/>
                </a:moveTo>
                <a:lnTo>
                  <a:pt x="857894" y="739"/>
                </a:lnTo>
              </a:path>
            </a:pathLst>
          </a:custGeom>
          <a:ln w="60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655628" y="1337852"/>
            <a:ext cx="1751560" cy="0"/>
          </a:xfrm>
          <a:custGeom>
            <a:avLst/>
            <a:gdLst/>
            <a:ahLst/>
            <a:cxnLst/>
            <a:rect l="l" t="t" r="r" b="b"/>
            <a:pathLst>
              <a:path w="1751560">
                <a:moveTo>
                  <a:pt x="1170696" y="0"/>
                </a:moveTo>
                <a:lnTo>
                  <a:pt x="583847" y="0"/>
                </a:lnTo>
              </a:path>
              <a:path w="1751560">
                <a:moveTo>
                  <a:pt x="583847" y="0"/>
                </a:moveTo>
                <a:lnTo>
                  <a:pt x="1170696" y="0"/>
                </a:lnTo>
              </a:path>
            </a:pathLst>
          </a:custGeom>
          <a:ln w="60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589355" y="1465593"/>
            <a:ext cx="1885612" cy="4438"/>
          </a:xfrm>
          <a:custGeom>
            <a:avLst/>
            <a:gdLst/>
            <a:ahLst/>
            <a:cxnLst/>
            <a:rect l="l" t="t" r="r" b="b"/>
            <a:pathLst>
              <a:path w="1885612" h="4438">
                <a:moveTo>
                  <a:pt x="1260019" y="1472"/>
                </a:moveTo>
                <a:lnTo>
                  <a:pt x="628499" y="2958"/>
                </a:lnTo>
              </a:path>
              <a:path w="1885612" h="4438">
                <a:moveTo>
                  <a:pt x="628499" y="2959"/>
                </a:moveTo>
                <a:lnTo>
                  <a:pt x="1260019" y="1472"/>
                </a:lnTo>
              </a:path>
            </a:pathLst>
          </a:custGeom>
          <a:ln w="60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908477" y="1713500"/>
            <a:ext cx="1242154" cy="0"/>
          </a:xfrm>
          <a:custGeom>
            <a:avLst/>
            <a:gdLst/>
            <a:ahLst/>
            <a:cxnLst/>
            <a:rect l="l" t="t" r="r" b="b"/>
            <a:pathLst>
              <a:path w="1242154">
                <a:moveTo>
                  <a:pt x="831127" y="0"/>
                </a:moveTo>
                <a:lnTo>
                  <a:pt x="414025" y="0"/>
                </a:lnTo>
              </a:path>
              <a:path w="1242154">
                <a:moveTo>
                  <a:pt x="414025" y="0"/>
                </a:moveTo>
                <a:lnTo>
                  <a:pt x="831127" y="0"/>
                </a:lnTo>
              </a:path>
            </a:pathLst>
          </a:custGeom>
          <a:ln w="60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655628" y="1591441"/>
            <a:ext cx="1751560" cy="0"/>
          </a:xfrm>
          <a:custGeom>
            <a:avLst/>
            <a:gdLst/>
            <a:ahLst/>
            <a:cxnLst/>
            <a:rect l="l" t="t" r="r" b="b"/>
            <a:pathLst>
              <a:path w="1751560">
                <a:moveTo>
                  <a:pt x="1170696" y="0"/>
                </a:moveTo>
                <a:lnTo>
                  <a:pt x="583847" y="0"/>
                </a:lnTo>
              </a:path>
              <a:path w="1751560">
                <a:moveTo>
                  <a:pt x="583847" y="0"/>
                </a:moveTo>
                <a:lnTo>
                  <a:pt x="1170696" y="0"/>
                </a:lnTo>
              </a:path>
            </a:pathLst>
          </a:custGeom>
          <a:ln w="601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287153" y="1221403"/>
            <a:ext cx="234936" cy="248628"/>
          </a:xfrm>
          <a:custGeom>
            <a:avLst/>
            <a:gdLst/>
            <a:ahLst/>
            <a:cxnLst/>
            <a:rect l="l" t="t" r="r" b="b"/>
            <a:pathLst>
              <a:path w="234936" h="248628">
                <a:moveTo>
                  <a:pt x="234936" y="248628"/>
                </a:moveTo>
                <a:lnTo>
                  <a:pt x="21590" y="0"/>
                </a:lnTo>
                <a:lnTo>
                  <a:pt x="0" y="21627"/>
                </a:lnTo>
                <a:lnTo>
                  <a:pt x="234936" y="248628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267022" y="1244550"/>
            <a:ext cx="255067" cy="223604"/>
          </a:xfrm>
          <a:custGeom>
            <a:avLst/>
            <a:gdLst/>
            <a:ahLst/>
            <a:cxnLst/>
            <a:rect l="l" t="t" r="r" b="b"/>
            <a:pathLst>
              <a:path w="255067" h="223604">
                <a:moveTo>
                  <a:pt x="255067" y="223604"/>
                </a:moveTo>
                <a:lnTo>
                  <a:pt x="21620" y="0"/>
                </a:lnTo>
                <a:lnTo>
                  <a:pt x="0" y="23504"/>
                </a:lnTo>
                <a:lnTo>
                  <a:pt x="255067" y="223604"/>
                </a:lnTo>
                <a:close/>
              </a:path>
            </a:pathLst>
          </a:custGeom>
          <a:solidFill>
            <a:srgbClr val="FF8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256241" y="1262096"/>
            <a:ext cx="271446" cy="202334"/>
          </a:xfrm>
          <a:custGeom>
            <a:avLst/>
            <a:gdLst/>
            <a:ahLst/>
            <a:cxnLst/>
            <a:rect l="l" t="t" r="r" b="b"/>
            <a:pathLst>
              <a:path w="271446" h="202334">
                <a:moveTo>
                  <a:pt x="271446" y="202334"/>
                </a:moveTo>
                <a:lnTo>
                  <a:pt x="15307" y="0"/>
                </a:lnTo>
                <a:lnTo>
                  <a:pt x="0" y="28389"/>
                </a:lnTo>
                <a:lnTo>
                  <a:pt x="271446" y="20233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240994" y="1290486"/>
            <a:ext cx="286694" cy="175463"/>
          </a:xfrm>
          <a:custGeom>
            <a:avLst/>
            <a:gdLst/>
            <a:ahLst/>
            <a:cxnLst/>
            <a:rect l="l" t="t" r="r" b="b"/>
            <a:pathLst>
              <a:path w="286694" h="175463">
                <a:moveTo>
                  <a:pt x="286694" y="175463"/>
                </a:moveTo>
                <a:lnTo>
                  <a:pt x="15247" y="0"/>
                </a:lnTo>
                <a:lnTo>
                  <a:pt x="0" y="27585"/>
                </a:lnTo>
                <a:lnTo>
                  <a:pt x="286694" y="175463"/>
                </a:lnTo>
                <a:close/>
              </a:path>
            </a:pathLst>
          </a:custGeom>
          <a:solidFill>
            <a:srgbClr val="C0C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745105" y="468832"/>
            <a:ext cx="1744070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b="1" spc="0" dirty="0">
                <a:latin typeface="Tahoma"/>
                <a:cs typeface="Tahoma"/>
              </a:rPr>
              <a:t>Sonar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42161" y="468832"/>
            <a:ext cx="1835558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b="1" spc="0" dirty="0">
                <a:latin typeface="Tahoma"/>
                <a:cs typeface="Tahoma"/>
              </a:rPr>
              <a:t>target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30944" y="468832"/>
            <a:ext cx="3309040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b="1" spc="0" dirty="0">
                <a:latin typeface="Tahoma"/>
                <a:cs typeface="Tahoma"/>
              </a:rPr>
              <a:t>rec</a:t>
            </a:r>
            <a:r>
              <a:rPr sz="4400" b="1" spc="14" dirty="0">
                <a:latin typeface="Tahoma"/>
                <a:cs typeface="Tahoma"/>
              </a:rPr>
              <a:t>o</a:t>
            </a:r>
            <a:r>
              <a:rPr sz="4400" b="1" spc="0" dirty="0">
                <a:latin typeface="Tahoma"/>
                <a:cs typeface="Tahoma"/>
              </a:rPr>
              <a:t>gnition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87905" y="2072316"/>
            <a:ext cx="240415" cy="893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2800" spc="0" dirty="0">
                <a:latin typeface="Tahoma"/>
                <a:cs typeface="Tahoma"/>
              </a:rPr>
              <a:t>•</a:t>
            </a:r>
            <a:endParaRPr sz="2800">
              <a:latin typeface="Tahoma"/>
              <a:cs typeface="Tahoma"/>
            </a:endParaRPr>
          </a:p>
          <a:p>
            <a:pPr marL="12700" marR="184">
              <a:lnSpc>
                <a:spcPct val="100585"/>
              </a:lnSpc>
              <a:spcBef>
                <a:spcPts val="504"/>
              </a:spcBef>
            </a:pPr>
            <a:r>
              <a:rPr sz="2800" spc="0" dirty="0">
                <a:latin typeface="Tahoma"/>
                <a:cs typeface="Tahoma"/>
              </a:rPr>
              <a:t>•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630805" y="2072316"/>
            <a:ext cx="1789373" cy="893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2800" spc="0" dirty="0">
                <a:latin typeface="Tahoma"/>
                <a:cs typeface="Tahoma"/>
              </a:rPr>
              <a:t>Dist</a:t>
            </a:r>
            <a:r>
              <a:rPr sz="2800" spc="-9" dirty="0">
                <a:latin typeface="Tahoma"/>
                <a:cs typeface="Tahoma"/>
              </a:rPr>
              <a:t>i</a:t>
            </a:r>
            <a:r>
              <a:rPr sz="2800" spc="0" dirty="0">
                <a:latin typeface="Tahoma"/>
                <a:cs typeface="Tahoma"/>
              </a:rPr>
              <a:t>nguish</a:t>
            </a:r>
            <a:endParaRPr sz="2800">
              <a:latin typeface="Tahoma"/>
              <a:cs typeface="Tahoma"/>
            </a:endParaRPr>
          </a:p>
          <a:p>
            <a:pPr marL="12700" marR="33816">
              <a:lnSpc>
                <a:spcPct val="100585"/>
              </a:lnSpc>
              <a:spcBef>
                <a:spcPts val="504"/>
              </a:spcBef>
            </a:pPr>
            <a:r>
              <a:rPr sz="2800" spc="0" dirty="0">
                <a:latin typeface="Tahoma"/>
                <a:cs typeface="Tahoma"/>
              </a:rPr>
              <a:t>The</a:t>
            </a:r>
            <a:r>
              <a:rPr sz="2800" spc="-46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n</a:t>
            </a:r>
            <a:r>
              <a:rPr sz="2800" spc="9" dirty="0">
                <a:latin typeface="Tahoma"/>
                <a:cs typeface="Tahoma"/>
              </a:rPr>
              <a:t>e</a:t>
            </a:r>
            <a:r>
              <a:rPr sz="2800" spc="0" dirty="0">
                <a:latin typeface="Tahoma"/>
                <a:cs typeface="Tahoma"/>
              </a:rPr>
              <a:t>u</a:t>
            </a:r>
            <a:r>
              <a:rPr sz="2800" spc="-44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al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20823" y="2072316"/>
            <a:ext cx="5121361" cy="893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33" marR="53263">
              <a:lnSpc>
                <a:spcPts val="3000"/>
              </a:lnSpc>
              <a:spcBef>
                <a:spcPts val="150"/>
              </a:spcBef>
            </a:pPr>
            <a:r>
              <a:rPr sz="2800" spc="0" dirty="0">
                <a:latin typeface="Tahoma"/>
                <a:cs typeface="Tahoma"/>
              </a:rPr>
              <a:t>mines </a:t>
            </a:r>
            <a:r>
              <a:rPr sz="2800" spc="-14" dirty="0">
                <a:latin typeface="Tahoma"/>
                <a:cs typeface="Tahoma"/>
              </a:rPr>
              <a:t>f</a:t>
            </a:r>
            <a:r>
              <a:rPr sz="2800" spc="-9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om rocks on</a:t>
            </a:r>
            <a:r>
              <a:rPr sz="2800" spc="19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se</a:t>
            </a:r>
            <a:r>
              <a:rPr sz="2800" spc="4" dirty="0">
                <a:latin typeface="Tahoma"/>
                <a:cs typeface="Tahoma"/>
              </a:rPr>
              <a:t>a-</a:t>
            </a:r>
            <a:r>
              <a:rPr sz="2800" spc="0" dirty="0">
                <a:latin typeface="Tahoma"/>
                <a:cs typeface="Tahoma"/>
              </a:rPr>
              <a:t>b</a:t>
            </a:r>
            <a:r>
              <a:rPr sz="2800" spc="4" dirty="0">
                <a:latin typeface="Tahoma"/>
                <a:cs typeface="Tahoma"/>
              </a:rPr>
              <a:t>e</a:t>
            </a:r>
            <a:r>
              <a:rPr sz="2800" spc="0" dirty="0">
                <a:latin typeface="Tahoma"/>
                <a:cs typeface="Tahoma"/>
              </a:rPr>
              <a:t>d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585"/>
              </a:lnSpc>
              <a:spcBef>
                <a:spcPts val="504"/>
              </a:spcBef>
            </a:pPr>
            <a:r>
              <a:rPr sz="2800" spc="0" dirty="0">
                <a:latin typeface="Tahoma"/>
                <a:cs typeface="Tahoma"/>
              </a:rPr>
              <a:t>net</a:t>
            </a:r>
            <a:r>
              <a:rPr sz="2800" spc="4" dirty="0">
                <a:latin typeface="Tahoma"/>
                <a:cs typeface="Tahoma"/>
              </a:rPr>
              <a:t>w</a:t>
            </a:r>
            <a:r>
              <a:rPr sz="2800" spc="0" dirty="0">
                <a:latin typeface="Tahoma"/>
                <a:cs typeface="Tahoma"/>
              </a:rPr>
              <a:t>ork</a:t>
            </a:r>
            <a:r>
              <a:rPr sz="2800" spc="-84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is</a:t>
            </a:r>
            <a:r>
              <a:rPr sz="2800" spc="-18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p</a:t>
            </a:r>
            <a:r>
              <a:rPr sz="2800" spc="-9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ov</a:t>
            </a:r>
            <a:r>
              <a:rPr sz="2800" spc="-9" dirty="0">
                <a:latin typeface="Tahoma"/>
                <a:cs typeface="Tahoma"/>
              </a:rPr>
              <a:t>i</a:t>
            </a:r>
            <a:r>
              <a:rPr sz="2800" spc="0" dirty="0">
                <a:latin typeface="Tahoma"/>
                <a:cs typeface="Tahoma"/>
              </a:rPr>
              <a:t>ded</a:t>
            </a:r>
            <a:r>
              <a:rPr sz="2800" spc="-86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with</a:t>
            </a:r>
            <a:r>
              <a:rPr sz="2800" spc="-52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a la</a:t>
            </a:r>
            <a:r>
              <a:rPr sz="2800" spc="-19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ge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30805" y="3011607"/>
            <a:ext cx="6783416" cy="807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sz="2800" spc="0" dirty="0">
                <a:latin typeface="Tahoma"/>
                <a:cs typeface="Tahoma"/>
              </a:rPr>
              <a:t>numb</a:t>
            </a:r>
            <a:r>
              <a:rPr sz="2800" spc="9" dirty="0">
                <a:latin typeface="Tahoma"/>
                <a:cs typeface="Tahoma"/>
              </a:rPr>
              <a:t>e</a:t>
            </a:r>
            <a:r>
              <a:rPr sz="2800" spc="0" dirty="0">
                <a:latin typeface="Tahoma"/>
                <a:cs typeface="Tahoma"/>
              </a:rPr>
              <a:t>r</a:t>
            </a:r>
            <a:r>
              <a:rPr sz="2800" spc="-84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of pa</a:t>
            </a:r>
            <a:r>
              <a:rPr sz="2800" spc="-39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amet</a:t>
            </a:r>
            <a:r>
              <a:rPr sz="2800" spc="4" dirty="0">
                <a:latin typeface="Tahoma"/>
                <a:cs typeface="Tahoma"/>
              </a:rPr>
              <a:t>e</a:t>
            </a:r>
            <a:r>
              <a:rPr sz="2800" spc="0" dirty="0">
                <a:latin typeface="Tahoma"/>
                <a:cs typeface="Tahoma"/>
              </a:rPr>
              <a:t>rs</a:t>
            </a:r>
            <a:r>
              <a:rPr sz="2800" spc="-114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which</a:t>
            </a:r>
            <a:r>
              <a:rPr sz="2800" spc="-71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a</a:t>
            </a:r>
            <a:r>
              <a:rPr sz="2800" spc="-9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e</a:t>
            </a:r>
            <a:r>
              <a:rPr sz="2800" spc="-24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ext</a:t>
            </a:r>
            <a:r>
              <a:rPr sz="2800" spc="-44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act</a:t>
            </a:r>
            <a:r>
              <a:rPr sz="2800" spc="4" dirty="0">
                <a:latin typeface="Tahoma"/>
                <a:cs typeface="Tahoma"/>
              </a:rPr>
              <a:t>e</a:t>
            </a:r>
            <a:r>
              <a:rPr sz="2800" spc="0" dirty="0">
                <a:latin typeface="Tahoma"/>
                <a:cs typeface="Tahoma"/>
              </a:rPr>
              <a:t>d</a:t>
            </a:r>
            <a:endParaRPr sz="2800">
              <a:latin typeface="Tahoma"/>
              <a:cs typeface="Tahoma"/>
            </a:endParaRPr>
          </a:p>
          <a:p>
            <a:pPr marL="12700" marR="53263">
              <a:lnSpc>
                <a:spcPts val="3360"/>
              </a:lnSpc>
              <a:spcBef>
                <a:spcPts val="18"/>
              </a:spcBef>
            </a:pPr>
            <a:r>
              <a:rPr sz="4200" spc="-14" baseline="-1972" dirty="0">
                <a:latin typeface="Tahoma"/>
                <a:cs typeface="Tahoma"/>
              </a:rPr>
              <a:t>f</a:t>
            </a:r>
            <a:r>
              <a:rPr sz="4200" spc="-9" baseline="-1972" dirty="0">
                <a:latin typeface="Tahoma"/>
                <a:cs typeface="Tahoma"/>
              </a:rPr>
              <a:t>r</a:t>
            </a:r>
            <a:r>
              <a:rPr sz="4200" spc="0" baseline="-1972" dirty="0">
                <a:latin typeface="Tahoma"/>
                <a:cs typeface="Tahoma"/>
              </a:rPr>
              <a:t>om the sonar</a:t>
            </a:r>
            <a:r>
              <a:rPr sz="4200" spc="19" baseline="-1972" dirty="0">
                <a:latin typeface="Tahoma"/>
                <a:cs typeface="Tahoma"/>
              </a:rPr>
              <a:t> </a:t>
            </a:r>
            <a:r>
              <a:rPr sz="4200" spc="0" baseline="-1972" dirty="0">
                <a:latin typeface="Tahoma"/>
                <a:cs typeface="Tahoma"/>
              </a:rPr>
              <a:t>sign</a:t>
            </a:r>
            <a:r>
              <a:rPr sz="4200" spc="-9" baseline="-1972" dirty="0">
                <a:latin typeface="Tahoma"/>
                <a:cs typeface="Tahoma"/>
              </a:rPr>
              <a:t>a</a:t>
            </a:r>
            <a:r>
              <a:rPr sz="4200" spc="0" baseline="-1972" dirty="0">
                <a:latin typeface="Tahoma"/>
                <a:cs typeface="Tahoma"/>
              </a:rPr>
              <a:t>l.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87905" y="3950772"/>
            <a:ext cx="24023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sz="2800" spc="0" dirty="0">
                <a:latin typeface="Tahoma"/>
                <a:cs typeface="Tahoma"/>
              </a:rPr>
              <a:t>•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30805" y="3950772"/>
            <a:ext cx="3886128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sz="2800" spc="0" dirty="0">
                <a:latin typeface="Tahoma"/>
                <a:cs typeface="Tahoma"/>
              </a:rPr>
              <a:t>The</a:t>
            </a:r>
            <a:r>
              <a:rPr sz="2800" spc="-46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t</a:t>
            </a:r>
            <a:r>
              <a:rPr sz="2800" spc="-39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ain</a:t>
            </a:r>
            <a:r>
              <a:rPr sz="2800" spc="-9" dirty="0">
                <a:latin typeface="Tahoma"/>
                <a:cs typeface="Tahoma"/>
              </a:rPr>
              <a:t>i</a:t>
            </a:r>
            <a:r>
              <a:rPr sz="2800" spc="0" dirty="0">
                <a:latin typeface="Tahoma"/>
                <a:cs typeface="Tahoma"/>
              </a:rPr>
              <a:t>ng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set</a:t>
            </a:r>
            <a:r>
              <a:rPr sz="2800" spc="-36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c</a:t>
            </a:r>
            <a:r>
              <a:rPr sz="2800" spc="9" dirty="0">
                <a:latin typeface="Tahoma"/>
                <a:cs typeface="Tahoma"/>
              </a:rPr>
              <a:t>o</a:t>
            </a:r>
            <a:r>
              <a:rPr sz="2800" spc="0" dirty="0">
                <a:latin typeface="Tahoma"/>
                <a:cs typeface="Tahoma"/>
              </a:rPr>
              <a:t>nsists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49245" y="3950772"/>
            <a:ext cx="38451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sz="2800" spc="0" dirty="0">
                <a:latin typeface="Tahoma"/>
                <a:cs typeface="Tahoma"/>
              </a:rPr>
              <a:t>of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66123" y="3950772"/>
            <a:ext cx="70247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sz="2800" spc="0" dirty="0">
                <a:latin typeface="Tahoma"/>
                <a:cs typeface="Tahoma"/>
              </a:rPr>
              <a:t>s</a:t>
            </a:r>
            <a:r>
              <a:rPr sz="2800" spc="9" dirty="0">
                <a:latin typeface="Tahoma"/>
                <a:cs typeface="Tahoma"/>
              </a:rPr>
              <a:t>e</a:t>
            </a:r>
            <a:r>
              <a:rPr sz="2800" spc="0" dirty="0">
                <a:latin typeface="Tahoma"/>
                <a:cs typeface="Tahoma"/>
              </a:rPr>
              <a:t>ts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00808" y="3950772"/>
            <a:ext cx="385235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sz="2800" spc="4" dirty="0">
                <a:latin typeface="Tahoma"/>
                <a:cs typeface="Tahoma"/>
              </a:rPr>
              <a:t>o</a:t>
            </a:r>
            <a:r>
              <a:rPr sz="2800" spc="0" dirty="0">
                <a:latin typeface="Tahoma"/>
                <a:cs typeface="Tahoma"/>
              </a:rPr>
              <a:t>f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118396" y="3950772"/>
            <a:ext cx="113765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sz="2800" spc="0" dirty="0">
                <a:latin typeface="Tahoma"/>
                <a:cs typeface="Tahoma"/>
              </a:rPr>
              <a:t>signa</a:t>
            </a:r>
            <a:r>
              <a:rPr sz="2800" spc="-4" dirty="0">
                <a:latin typeface="Tahoma"/>
                <a:cs typeface="Tahoma"/>
              </a:rPr>
              <a:t>l</a:t>
            </a:r>
            <a:r>
              <a:rPr sz="2800" spc="0" dirty="0">
                <a:latin typeface="Tahoma"/>
                <a:cs typeface="Tahoma"/>
              </a:rPr>
              <a:t>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30805" y="4377492"/>
            <a:ext cx="8072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sz="2800" spc="-14" dirty="0">
                <a:latin typeface="Tahoma"/>
                <a:cs typeface="Tahoma"/>
              </a:rPr>
              <a:t>f</a:t>
            </a:r>
            <a:r>
              <a:rPr sz="2800" spc="-9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om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71307" y="4377492"/>
            <a:ext cx="89869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sz="2800" spc="-9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o</a:t>
            </a:r>
            <a:r>
              <a:rPr sz="2800" spc="9" dirty="0">
                <a:latin typeface="Tahoma"/>
                <a:cs typeface="Tahoma"/>
              </a:rPr>
              <a:t>c</a:t>
            </a:r>
            <a:r>
              <a:rPr sz="2800" spc="0" dirty="0">
                <a:latin typeface="Tahoma"/>
                <a:cs typeface="Tahoma"/>
              </a:rPr>
              <a:t>ks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02358" y="4377492"/>
            <a:ext cx="659329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sz="2800" spc="0" dirty="0">
                <a:latin typeface="Tahoma"/>
                <a:cs typeface="Tahoma"/>
              </a:rPr>
              <a:t>and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97274" y="4377492"/>
            <a:ext cx="110891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sz="2800" spc="0" dirty="0">
                <a:latin typeface="Tahoma"/>
                <a:cs typeface="Tahoma"/>
              </a:rPr>
              <a:t>mines.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87333" y="6540226"/>
            <a:ext cx="24721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5"/>
              </a:lnSpc>
              <a:spcBef>
                <a:spcPts val="77"/>
              </a:spcBef>
            </a:pPr>
            <a:r>
              <a:rPr sz="1400" spc="0" dirty="0">
                <a:latin typeface="Tahoma"/>
                <a:cs typeface="Tahoma"/>
              </a:rPr>
              <a:t>42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861029" y="1090880"/>
            <a:ext cx="1370042" cy="74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39"/>
              </a:spcBef>
            </a:pPr>
            <a:endParaRPr sz="550"/>
          </a:p>
        </p:txBody>
      </p:sp>
      <p:sp>
        <p:nvSpPr>
          <p:cNvPr id="27" name="object 27"/>
          <p:cNvSpPr txBox="1"/>
          <p:nvPr/>
        </p:nvSpPr>
        <p:spPr>
          <a:xfrm>
            <a:off x="8861029" y="1165785"/>
            <a:ext cx="1370042" cy="55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861029" y="1221046"/>
            <a:ext cx="1370042" cy="53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861029" y="1274787"/>
            <a:ext cx="410073" cy="549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271102" y="1274787"/>
            <a:ext cx="517580" cy="549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788682" y="1274787"/>
            <a:ext cx="442388" cy="549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861029" y="1329690"/>
            <a:ext cx="410073" cy="53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271102" y="1329690"/>
            <a:ext cx="517580" cy="53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788682" y="1329690"/>
            <a:ext cx="442388" cy="53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861029" y="1383431"/>
            <a:ext cx="410073" cy="55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271102" y="1383431"/>
            <a:ext cx="517580" cy="55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788682" y="1383431"/>
            <a:ext cx="442388" cy="55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861029" y="1438692"/>
            <a:ext cx="410073" cy="53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271102" y="1438692"/>
            <a:ext cx="517580" cy="53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788682" y="1438692"/>
            <a:ext cx="442388" cy="53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61029" y="1492463"/>
            <a:ext cx="410073" cy="549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271102" y="1492463"/>
            <a:ext cx="517580" cy="549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788682" y="1492463"/>
            <a:ext cx="442388" cy="549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61029" y="1547366"/>
            <a:ext cx="410073" cy="53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71102" y="1547366"/>
            <a:ext cx="517580" cy="53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88682" y="1547366"/>
            <a:ext cx="442388" cy="53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61029" y="1601117"/>
            <a:ext cx="410073" cy="55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71102" y="1601117"/>
            <a:ext cx="517580" cy="55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88682" y="1601117"/>
            <a:ext cx="442388" cy="55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61029" y="1656377"/>
            <a:ext cx="1370042" cy="537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861029" y="1710131"/>
            <a:ext cx="1370042" cy="545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8861029" y="1764673"/>
            <a:ext cx="1370042" cy="77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8"/>
              </a:spcBef>
            </a:pPr>
            <a:endParaRPr sz="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8844790" y="1148581"/>
            <a:ext cx="336982" cy="894867"/>
          </a:xfrm>
          <a:custGeom>
            <a:avLst/>
            <a:gdLst/>
            <a:ahLst/>
            <a:cxnLst/>
            <a:rect l="l" t="t" r="r" b="b"/>
            <a:pathLst>
              <a:path w="336982" h="894867">
                <a:moveTo>
                  <a:pt x="84245" y="852966"/>
                </a:moveTo>
                <a:lnTo>
                  <a:pt x="336982" y="727263"/>
                </a:lnTo>
                <a:lnTo>
                  <a:pt x="336981" y="0"/>
                </a:lnTo>
                <a:lnTo>
                  <a:pt x="0" y="139682"/>
                </a:lnTo>
                <a:lnTo>
                  <a:pt x="0" y="894867"/>
                </a:lnTo>
                <a:lnTo>
                  <a:pt x="84245" y="85296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44790" y="1148581"/>
            <a:ext cx="336982" cy="894867"/>
          </a:xfrm>
          <a:custGeom>
            <a:avLst/>
            <a:gdLst/>
            <a:ahLst/>
            <a:cxnLst/>
            <a:rect l="l" t="t" r="r" b="b"/>
            <a:pathLst>
              <a:path w="336982" h="894867">
                <a:moveTo>
                  <a:pt x="84245" y="852966"/>
                </a:moveTo>
                <a:lnTo>
                  <a:pt x="336982" y="727263"/>
                </a:lnTo>
                <a:lnTo>
                  <a:pt x="336981" y="0"/>
                </a:lnTo>
                <a:lnTo>
                  <a:pt x="0" y="139682"/>
                </a:lnTo>
              </a:path>
              <a:path w="336982" h="894867">
                <a:moveTo>
                  <a:pt x="0" y="139682"/>
                </a:moveTo>
                <a:lnTo>
                  <a:pt x="0" y="894867"/>
                </a:lnTo>
                <a:lnTo>
                  <a:pt x="84245" y="852966"/>
                </a:lnTo>
              </a:path>
            </a:pathLst>
          </a:custGeom>
          <a:ln w="11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44791" y="1875844"/>
            <a:ext cx="1600669" cy="167605"/>
          </a:xfrm>
          <a:custGeom>
            <a:avLst/>
            <a:gdLst/>
            <a:ahLst/>
            <a:cxnLst/>
            <a:rect l="l" t="t" r="r" b="b"/>
            <a:pathLst>
              <a:path w="1600669" h="167605">
                <a:moveTo>
                  <a:pt x="1522078" y="33521"/>
                </a:moveTo>
                <a:lnTo>
                  <a:pt x="1600669" y="0"/>
                </a:lnTo>
                <a:lnTo>
                  <a:pt x="336981" y="0"/>
                </a:lnTo>
                <a:lnTo>
                  <a:pt x="93605" y="121047"/>
                </a:lnTo>
                <a:lnTo>
                  <a:pt x="0" y="167604"/>
                </a:lnTo>
                <a:lnTo>
                  <a:pt x="508512" y="167604"/>
                </a:lnTo>
                <a:lnTo>
                  <a:pt x="1207716" y="167605"/>
                </a:lnTo>
                <a:lnTo>
                  <a:pt x="1522078" y="3352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44791" y="1875844"/>
            <a:ext cx="1600669" cy="167605"/>
          </a:xfrm>
          <a:custGeom>
            <a:avLst/>
            <a:gdLst/>
            <a:ahLst/>
            <a:cxnLst/>
            <a:rect l="l" t="t" r="r" b="b"/>
            <a:pathLst>
              <a:path w="1600669" h="167605">
                <a:moveTo>
                  <a:pt x="1522078" y="33521"/>
                </a:moveTo>
                <a:lnTo>
                  <a:pt x="1600669" y="0"/>
                </a:lnTo>
                <a:lnTo>
                  <a:pt x="336981" y="0"/>
                </a:lnTo>
                <a:lnTo>
                  <a:pt x="93605" y="121047"/>
                </a:lnTo>
                <a:lnTo>
                  <a:pt x="0" y="167604"/>
                </a:lnTo>
                <a:lnTo>
                  <a:pt x="508512" y="167604"/>
                </a:lnTo>
                <a:lnTo>
                  <a:pt x="1207716" y="167605"/>
                </a:lnTo>
                <a:lnTo>
                  <a:pt x="1522078" y="33521"/>
                </a:lnTo>
              </a:path>
            </a:pathLst>
          </a:custGeom>
          <a:ln w="1187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30666" y="1298649"/>
            <a:ext cx="1095324" cy="699335"/>
          </a:xfrm>
          <a:custGeom>
            <a:avLst/>
            <a:gdLst/>
            <a:ahLst/>
            <a:cxnLst/>
            <a:rect l="l" t="t" r="r" b="b"/>
            <a:pathLst>
              <a:path w="1095324" h="699335">
                <a:moveTo>
                  <a:pt x="814673" y="307992"/>
                </a:moveTo>
                <a:lnTo>
                  <a:pt x="617988" y="363847"/>
                </a:lnTo>
                <a:lnTo>
                  <a:pt x="196625" y="0"/>
                </a:lnTo>
                <a:lnTo>
                  <a:pt x="0" y="105014"/>
                </a:lnTo>
                <a:lnTo>
                  <a:pt x="0" y="435193"/>
                </a:lnTo>
                <a:lnTo>
                  <a:pt x="0" y="699335"/>
                </a:lnTo>
                <a:lnTo>
                  <a:pt x="1095324" y="699335"/>
                </a:lnTo>
                <a:lnTo>
                  <a:pt x="814673" y="3079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30666" y="1298649"/>
            <a:ext cx="1095324" cy="699335"/>
          </a:xfrm>
          <a:custGeom>
            <a:avLst/>
            <a:gdLst/>
            <a:ahLst/>
            <a:cxnLst/>
            <a:rect l="l" t="t" r="r" b="b"/>
            <a:pathLst>
              <a:path w="1095324" h="699335">
                <a:moveTo>
                  <a:pt x="814673" y="307992"/>
                </a:moveTo>
                <a:lnTo>
                  <a:pt x="617988" y="363847"/>
                </a:lnTo>
                <a:lnTo>
                  <a:pt x="196625" y="0"/>
                </a:lnTo>
                <a:lnTo>
                  <a:pt x="0" y="105014"/>
                </a:lnTo>
                <a:lnTo>
                  <a:pt x="0" y="435193"/>
                </a:lnTo>
                <a:lnTo>
                  <a:pt x="0" y="699335"/>
                </a:lnTo>
                <a:lnTo>
                  <a:pt x="1095324" y="699335"/>
                </a:lnTo>
                <a:lnTo>
                  <a:pt x="814673" y="307992"/>
                </a:lnTo>
              </a:path>
            </a:pathLst>
          </a:custGeom>
          <a:ln w="1187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30666" y="1248031"/>
            <a:ext cx="359709" cy="353372"/>
          </a:xfrm>
          <a:custGeom>
            <a:avLst/>
            <a:gdLst/>
            <a:ahLst/>
            <a:cxnLst/>
            <a:rect l="l" t="t" r="r" b="b"/>
            <a:pathLst>
              <a:path w="359709" h="353372">
                <a:moveTo>
                  <a:pt x="261962" y="292064"/>
                </a:moveTo>
                <a:lnTo>
                  <a:pt x="359709" y="202887"/>
                </a:lnTo>
                <a:lnTo>
                  <a:pt x="196625" y="0"/>
                </a:lnTo>
                <a:lnTo>
                  <a:pt x="0" y="85612"/>
                </a:lnTo>
                <a:lnTo>
                  <a:pt x="72575" y="185389"/>
                </a:lnTo>
                <a:lnTo>
                  <a:pt x="194761" y="353372"/>
                </a:lnTo>
                <a:lnTo>
                  <a:pt x="261962" y="29206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30666" y="1248031"/>
            <a:ext cx="359709" cy="353372"/>
          </a:xfrm>
          <a:custGeom>
            <a:avLst/>
            <a:gdLst/>
            <a:ahLst/>
            <a:cxnLst/>
            <a:rect l="l" t="t" r="r" b="b"/>
            <a:pathLst>
              <a:path w="359709" h="353372">
                <a:moveTo>
                  <a:pt x="261962" y="292064"/>
                </a:moveTo>
                <a:lnTo>
                  <a:pt x="359709" y="202887"/>
                </a:lnTo>
                <a:lnTo>
                  <a:pt x="196625" y="0"/>
                </a:lnTo>
                <a:lnTo>
                  <a:pt x="0" y="85612"/>
                </a:lnTo>
                <a:lnTo>
                  <a:pt x="72575" y="185389"/>
                </a:lnTo>
                <a:lnTo>
                  <a:pt x="194761" y="353372"/>
                </a:lnTo>
                <a:lnTo>
                  <a:pt x="261962" y="292064"/>
                </a:lnTo>
              </a:path>
            </a:pathLst>
          </a:custGeom>
          <a:ln w="118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17749" y="1501626"/>
            <a:ext cx="523210" cy="496358"/>
          </a:xfrm>
          <a:custGeom>
            <a:avLst/>
            <a:gdLst/>
            <a:ahLst/>
            <a:cxnLst/>
            <a:rect l="l" t="t" r="r" b="b"/>
            <a:pathLst>
              <a:path w="523210" h="496358">
                <a:moveTo>
                  <a:pt x="523210" y="405505"/>
                </a:moveTo>
                <a:lnTo>
                  <a:pt x="264090" y="83767"/>
                </a:lnTo>
                <a:lnTo>
                  <a:pt x="196625" y="0"/>
                </a:lnTo>
                <a:lnTo>
                  <a:pt x="0" y="83767"/>
                </a:lnTo>
                <a:lnTo>
                  <a:pt x="303797" y="496358"/>
                </a:lnTo>
                <a:lnTo>
                  <a:pt x="523210" y="40550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717749" y="1501626"/>
            <a:ext cx="523210" cy="496358"/>
          </a:xfrm>
          <a:custGeom>
            <a:avLst/>
            <a:gdLst/>
            <a:ahLst/>
            <a:cxnLst/>
            <a:rect l="l" t="t" r="r" b="b"/>
            <a:pathLst>
              <a:path w="523210" h="496358">
                <a:moveTo>
                  <a:pt x="523210" y="405505"/>
                </a:moveTo>
                <a:lnTo>
                  <a:pt x="264090" y="83767"/>
                </a:lnTo>
                <a:lnTo>
                  <a:pt x="196625" y="0"/>
                </a:lnTo>
                <a:lnTo>
                  <a:pt x="0" y="83767"/>
                </a:lnTo>
                <a:lnTo>
                  <a:pt x="303797" y="496358"/>
                </a:lnTo>
                <a:lnTo>
                  <a:pt x="523210" y="405505"/>
                </a:lnTo>
              </a:path>
            </a:pathLst>
          </a:custGeom>
          <a:ln w="1188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94521" y="1344118"/>
            <a:ext cx="448969" cy="391670"/>
          </a:xfrm>
          <a:custGeom>
            <a:avLst/>
            <a:gdLst/>
            <a:ahLst/>
            <a:cxnLst/>
            <a:rect l="l" t="t" r="r" b="b"/>
            <a:pathLst>
              <a:path w="448969" h="391670">
                <a:moveTo>
                  <a:pt x="448969" y="307902"/>
                </a:moveTo>
                <a:lnTo>
                  <a:pt x="418355" y="270601"/>
                </a:lnTo>
                <a:lnTo>
                  <a:pt x="196267" y="0"/>
                </a:lnTo>
                <a:lnTo>
                  <a:pt x="81310" y="49255"/>
                </a:lnTo>
                <a:lnTo>
                  <a:pt x="0" y="84095"/>
                </a:lnTo>
                <a:lnTo>
                  <a:pt x="252254" y="391670"/>
                </a:lnTo>
                <a:lnTo>
                  <a:pt x="448969" y="30790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94521" y="1344118"/>
            <a:ext cx="448969" cy="391670"/>
          </a:xfrm>
          <a:custGeom>
            <a:avLst/>
            <a:gdLst/>
            <a:ahLst/>
            <a:cxnLst/>
            <a:rect l="l" t="t" r="r" b="b"/>
            <a:pathLst>
              <a:path w="448969" h="391670">
                <a:moveTo>
                  <a:pt x="448969" y="307902"/>
                </a:moveTo>
                <a:lnTo>
                  <a:pt x="418355" y="270601"/>
                </a:lnTo>
                <a:lnTo>
                  <a:pt x="196267" y="0"/>
                </a:lnTo>
                <a:lnTo>
                  <a:pt x="81310" y="49255"/>
                </a:lnTo>
                <a:lnTo>
                  <a:pt x="0" y="84095"/>
                </a:lnTo>
                <a:lnTo>
                  <a:pt x="252254" y="391670"/>
                </a:lnTo>
                <a:lnTo>
                  <a:pt x="448969" y="307902"/>
                </a:lnTo>
              </a:path>
            </a:pathLst>
          </a:custGeom>
          <a:ln w="1188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31382" y="1330281"/>
            <a:ext cx="1095324" cy="667703"/>
          </a:xfrm>
          <a:custGeom>
            <a:avLst/>
            <a:gdLst/>
            <a:ahLst/>
            <a:cxnLst/>
            <a:rect l="l" t="t" r="r" b="b"/>
            <a:pathLst>
              <a:path w="1095324" h="667703">
                <a:moveTo>
                  <a:pt x="1091595" y="569761"/>
                </a:moveTo>
                <a:lnTo>
                  <a:pt x="1063617" y="598043"/>
                </a:lnTo>
                <a:lnTo>
                  <a:pt x="1040752" y="569761"/>
                </a:lnTo>
                <a:lnTo>
                  <a:pt x="786367" y="255112"/>
                </a:lnTo>
                <a:lnTo>
                  <a:pt x="713260" y="318020"/>
                </a:lnTo>
                <a:lnTo>
                  <a:pt x="615393" y="402234"/>
                </a:lnTo>
                <a:lnTo>
                  <a:pt x="362781" y="94212"/>
                </a:lnTo>
                <a:lnTo>
                  <a:pt x="200067" y="248447"/>
                </a:lnTo>
                <a:lnTo>
                  <a:pt x="0" y="0"/>
                </a:lnTo>
                <a:lnTo>
                  <a:pt x="0" y="73382"/>
                </a:lnTo>
                <a:lnTo>
                  <a:pt x="58509" y="147146"/>
                </a:lnTo>
                <a:lnTo>
                  <a:pt x="194045" y="318020"/>
                </a:lnTo>
                <a:lnTo>
                  <a:pt x="227591" y="286566"/>
                </a:lnTo>
                <a:lnTo>
                  <a:pt x="361648" y="160870"/>
                </a:lnTo>
                <a:lnTo>
                  <a:pt x="437705" y="255112"/>
                </a:lnTo>
                <a:lnTo>
                  <a:pt x="607221" y="465160"/>
                </a:lnTo>
                <a:lnTo>
                  <a:pt x="657641" y="423210"/>
                </a:lnTo>
                <a:lnTo>
                  <a:pt x="784070" y="318020"/>
                </a:lnTo>
                <a:lnTo>
                  <a:pt x="1036742" y="626036"/>
                </a:lnTo>
                <a:lnTo>
                  <a:pt x="1025563" y="637205"/>
                </a:lnTo>
                <a:lnTo>
                  <a:pt x="1008793" y="653958"/>
                </a:lnTo>
                <a:lnTo>
                  <a:pt x="1095324" y="667703"/>
                </a:lnTo>
                <a:lnTo>
                  <a:pt x="1091595" y="5697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31382" y="1330281"/>
            <a:ext cx="1095324" cy="667703"/>
          </a:xfrm>
          <a:custGeom>
            <a:avLst/>
            <a:gdLst/>
            <a:ahLst/>
            <a:cxnLst/>
            <a:rect l="l" t="t" r="r" b="b"/>
            <a:pathLst>
              <a:path w="1095324" h="667703">
                <a:moveTo>
                  <a:pt x="1091595" y="569761"/>
                </a:moveTo>
                <a:lnTo>
                  <a:pt x="1063617" y="598043"/>
                </a:lnTo>
                <a:lnTo>
                  <a:pt x="1040752" y="569761"/>
                </a:lnTo>
                <a:lnTo>
                  <a:pt x="786367" y="255112"/>
                </a:lnTo>
                <a:lnTo>
                  <a:pt x="713260" y="318020"/>
                </a:lnTo>
                <a:lnTo>
                  <a:pt x="615393" y="402234"/>
                </a:lnTo>
              </a:path>
              <a:path w="1095324" h="667703">
                <a:moveTo>
                  <a:pt x="615393" y="402234"/>
                </a:moveTo>
                <a:lnTo>
                  <a:pt x="362781" y="94212"/>
                </a:lnTo>
                <a:lnTo>
                  <a:pt x="200067" y="248447"/>
                </a:lnTo>
              </a:path>
              <a:path w="1095324" h="667703">
                <a:moveTo>
                  <a:pt x="200067" y="248447"/>
                </a:moveTo>
                <a:lnTo>
                  <a:pt x="0" y="0"/>
                </a:lnTo>
                <a:lnTo>
                  <a:pt x="0" y="73382"/>
                </a:lnTo>
                <a:lnTo>
                  <a:pt x="58509" y="147146"/>
                </a:lnTo>
                <a:lnTo>
                  <a:pt x="194045" y="318020"/>
                </a:lnTo>
                <a:lnTo>
                  <a:pt x="227591" y="286566"/>
                </a:lnTo>
                <a:lnTo>
                  <a:pt x="361648" y="160870"/>
                </a:lnTo>
              </a:path>
              <a:path w="1095324" h="667703">
                <a:moveTo>
                  <a:pt x="361648" y="160870"/>
                </a:moveTo>
                <a:lnTo>
                  <a:pt x="437705" y="255112"/>
                </a:lnTo>
                <a:lnTo>
                  <a:pt x="607221" y="465160"/>
                </a:lnTo>
                <a:lnTo>
                  <a:pt x="657641" y="423210"/>
                </a:lnTo>
                <a:lnTo>
                  <a:pt x="784070" y="318020"/>
                </a:lnTo>
              </a:path>
              <a:path w="1095324" h="667703">
                <a:moveTo>
                  <a:pt x="784070" y="318020"/>
                </a:moveTo>
                <a:lnTo>
                  <a:pt x="1036742" y="626036"/>
                </a:lnTo>
                <a:lnTo>
                  <a:pt x="1025563" y="637205"/>
                </a:lnTo>
                <a:lnTo>
                  <a:pt x="1008793" y="653958"/>
                </a:lnTo>
                <a:lnTo>
                  <a:pt x="1095324" y="667703"/>
                </a:lnTo>
                <a:lnTo>
                  <a:pt x="1091595" y="569761"/>
                </a:lnTo>
              </a:path>
            </a:pathLst>
          </a:custGeom>
          <a:ln w="1188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68905" y="468832"/>
            <a:ext cx="3846399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b="1" spc="0" dirty="0">
                <a:latin typeface="Tahoma"/>
                <a:cs typeface="Tahoma"/>
              </a:rPr>
              <a:t>Stock</a:t>
            </a:r>
            <a:r>
              <a:rPr sz="4400" b="1" spc="-14" dirty="0">
                <a:latin typeface="Tahoma"/>
                <a:cs typeface="Tahoma"/>
              </a:rPr>
              <a:t> </a:t>
            </a:r>
            <a:r>
              <a:rPr sz="4400" b="1" spc="0" dirty="0">
                <a:latin typeface="Tahoma"/>
                <a:cs typeface="Tahoma"/>
              </a:rPr>
              <a:t>market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9518" y="468832"/>
            <a:ext cx="2956086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b="1" spc="0" dirty="0">
                <a:latin typeface="Tahoma"/>
                <a:cs typeface="Tahoma"/>
              </a:rPr>
              <a:t>prediction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7905" y="2072316"/>
            <a:ext cx="240415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2800" spc="0" dirty="0">
                <a:latin typeface="Tahoma"/>
                <a:cs typeface="Tahoma"/>
              </a:rPr>
              <a:t>•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0805" y="2072316"/>
            <a:ext cx="6987285" cy="35391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4383">
              <a:lnSpc>
                <a:spcPts val="3000"/>
              </a:lnSpc>
              <a:spcBef>
                <a:spcPts val="150"/>
              </a:spcBef>
            </a:pPr>
            <a:r>
              <a:rPr sz="2800" spc="4" dirty="0">
                <a:latin typeface="Tahoma"/>
                <a:cs typeface="Tahoma"/>
              </a:rPr>
              <a:t>“</a:t>
            </a:r>
            <a:r>
              <a:rPr sz="2800" spc="-289" dirty="0">
                <a:latin typeface="Tahoma"/>
                <a:cs typeface="Tahoma"/>
              </a:rPr>
              <a:t>T</a:t>
            </a:r>
            <a:r>
              <a:rPr sz="2800" spc="0" dirty="0">
                <a:latin typeface="Tahoma"/>
                <a:cs typeface="Tahoma"/>
              </a:rPr>
              <a:t>e</a:t>
            </a:r>
            <a:r>
              <a:rPr sz="2800" spc="4" dirty="0">
                <a:latin typeface="Tahoma"/>
                <a:cs typeface="Tahoma"/>
              </a:rPr>
              <a:t>c</a:t>
            </a:r>
            <a:r>
              <a:rPr sz="2800" spc="0" dirty="0">
                <a:latin typeface="Tahoma"/>
                <a:cs typeface="Tahoma"/>
              </a:rPr>
              <a:t>hnical</a:t>
            </a:r>
            <a:r>
              <a:rPr sz="2800" spc="-11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t</a:t>
            </a:r>
            <a:r>
              <a:rPr sz="2800" spc="-44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ad</a:t>
            </a:r>
            <a:r>
              <a:rPr sz="2800" spc="-4" dirty="0">
                <a:latin typeface="Tahoma"/>
                <a:cs typeface="Tahoma"/>
              </a:rPr>
              <a:t>i</a:t>
            </a:r>
            <a:r>
              <a:rPr sz="2800" spc="0" dirty="0">
                <a:latin typeface="Tahoma"/>
                <a:cs typeface="Tahoma"/>
              </a:rPr>
              <a:t>n</a:t>
            </a:r>
            <a:r>
              <a:rPr sz="2800" spc="4" dirty="0">
                <a:latin typeface="Tahoma"/>
                <a:cs typeface="Tahoma"/>
              </a:rPr>
              <a:t>g</a:t>
            </a:r>
            <a:r>
              <a:rPr sz="2800" spc="0" dirty="0">
                <a:latin typeface="Tahoma"/>
                <a:cs typeface="Tahoma"/>
              </a:rPr>
              <a:t>”</a:t>
            </a:r>
            <a:r>
              <a:rPr sz="2800" spc="18" dirty="0">
                <a:latin typeface="Tahoma"/>
                <a:cs typeface="Tahoma"/>
              </a:rPr>
              <a:t> </a:t>
            </a:r>
            <a:r>
              <a:rPr sz="2800" spc="-9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e</a:t>
            </a:r>
            <a:r>
              <a:rPr sz="2800" spc="-25" dirty="0">
                <a:latin typeface="Tahoma"/>
                <a:cs typeface="Tahoma"/>
              </a:rPr>
              <a:t>f</a:t>
            </a:r>
            <a:r>
              <a:rPr sz="2800" spc="0" dirty="0">
                <a:latin typeface="Tahoma"/>
                <a:cs typeface="Tahoma"/>
              </a:rPr>
              <a:t>ers to</a:t>
            </a:r>
            <a:r>
              <a:rPr sz="2800" spc="19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t</a:t>
            </a:r>
            <a:r>
              <a:rPr sz="2800" spc="-44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ad</a:t>
            </a:r>
            <a:r>
              <a:rPr sz="2800" spc="-4" dirty="0">
                <a:latin typeface="Tahoma"/>
                <a:cs typeface="Tahoma"/>
              </a:rPr>
              <a:t>i</a:t>
            </a:r>
            <a:r>
              <a:rPr sz="2800" spc="0" dirty="0">
                <a:latin typeface="Tahoma"/>
                <a:cs typeface="Tahoma"/>
              </a:rPr>
              <a:t>ng</a:t>
            </a:r>
            <a:r>
              <a:rPr sz="2800" spc="24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based</a:t>
            </a:r>
            <a:endParaRPr sz="2800">
              <a:latin typeface="Tahoma"/>
              <a:cs typeface="Tahoma"/>
            </a:endParaRPr>
          </a:p>
          <a:p>
            <a:pPr marL="12700" marR="99726">
              <a:lnSpc>
                <a:spcPts val="3360"/>
              </a:lnSpc>
              <a:spcBef>
                <a:spcPts val="113"/>
              </a:spcBef>
            </a:pPr>
            <a:r>
              <a:rPr sz="2800" spc="0" dirty="0">
                <a:latin typeface="Tahoma"/>
                <a:cs typeface="Tahoma"/>
              </a:rPr>
              <a:t>solely</a:t>
            </a:r>
            <a:r>
              <a:rPr sz="2800" spc="-54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on kn</a:t>
            </a:r>
            <a:r>
              <a:rPr sz="2800" spc="9" dirty="0">
                <a:latin typeface="Tahoma"/>
                <a:cs typeface="Tahoma"/>
              </a:rPr>
              <a:t>o</a:t>
            </a:r>
            <a:r>
              <a:rPr sz="2800" spc="0" dirty="0">
                <a:latin typeface="Tahoma"/>
                <a:cs typeface="Tahoma"/>
              </a:rPr>
              <a:t>wn</a:t>
            </a:r>
            <a:r>
              <a:rPr sz="2800" spc="-66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statistical</a:t>
            </a:r>
            <a:r>
              <a:rPr sz="2800" spc="-99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pa</a:t>
            </a:r>
            <a:r>
              <a:rPr sz="2800" spc="-44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amet</a:t>
            </a:r>
            <a:r>
              <a:rPr sz="2800" spc="4" dirty="0">
                <a:latin typeface="Tahoma"/>
                <a:cs typeface="Tahoma"/>
              </a:rPr>
              <a:t>e</a:t>
            </a:r>
            <a:r>
              <a:rPr sz="2800" spc="0" dirty="0">
                <a:latin typeface="Tahoma"/>
                <a:cs typeface="Tahoma"/>
              </a:rPr>
              <a:t>rs;</a:t>
            </a:r>
            <a:r>
              <a:rPr sz="2800" spc="-119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e</a:t>
            </a:r>
            <a:r>
              <a:rPr sz="2800" spc="9" dirty="0">
                <a:latin typeface="Tahoma"/>
                <a:cs typeface="Tahoma"/>
              </a:rPr>
              <a:t>.</a:t>
            </a:r>
            <a:r>
              <a:rPr sz="2800" spc="0" dirty="0">
                <a:latin typeface="Tahoma"/>
                <a:cs typeface="Tahoma"/>
              </a:rPr>
              <a:t>g. p</a:t>
            </a:r>
            <a:r>
              <a:rPr sz="2800" spc="-9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evious</a:t>
            </a:r>
            <a:r>
              <a:rPr sz="2800" spc="-83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price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585"/>
              </a:lnSpc>
              <a:spcBef>
                <a:spcPts val="390"/>
              </a:spcBef>
            </a:pPr>
            <a:r>
              <a:rPr sz="2800" spc="0" dirty="0">
                <a:latin typeface="Tahoma"/>
                <a:cs typeface="Tahoma"/>
              </a:rPr>
              <a:t>N</a:t>
            </a:r>
            <a:r>
              <a:rPr sz="2800" spc="4" dirty="0">
                <a:latin typeface="Tahoma"/>
                <a:cs typeface="Tahoma"/>
              </a:rPr>
              <a:t>e</a:t>
            </a:r>
            <a:r>
              <a:rPr sz="2800" spc="0" dirty="0">
                <a:latin typeface="Tahoma"/>
                <a:cs typeface="Tahoma"/>
              </a:rPr>
              <a:t>u</a:t>
            </a:r>
            <a:r>
              <a:rPr sz="2800" spc="-44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al</a:t>
            </a:r>
            <a:r>
              <a:rPr sz="2800" spc="14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netwo</a:t>
            </a:r>
            <a:r>
              <a:rPr sz="2800" spc="4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ks</a:t>
            </a:r>
            <a:r>
              <a:rPr sz="2800" spc="-16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h</a:t>
            </a:r>
            <a:r>
              <a:rPr sz="2800" spc="-29" dirty="0">
                <a:latin typeface="Tahoma"/>
                <a:cs typeface="Tahoma"/>
              </a:rPr>
              <a:t>a</a:t>
            </a:r>
            <a:r>
              <a:rPr sz="2800" spc="-25" dirty="0">
                <a:latin typeface="Tahoma"/>
                <a:cs typeface="Tahoma"/>
              </a:rPr>
              <a:t>v</a:t>
            </a:r>
            <a:r>
              <a:rPr sz="2800" spc="0" dirty="0">
                <a:latin typeface="Tahoma"/>
                <a:cs typeface="Tahoma"/>
              </a:rPr>
              <a:t>e</a:t>
            </a:r>
            <a:r>
              <a:rPr sz="2800" spc="11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be</a:t>
            </a:r>
            <a:r>
              <a:rPr sz="2800" spc="4" dirty="0">
                <a:latin typeface="Tahoma"/>
                <a:cs typeface="Tahoma"/>
              </a:rPr>
              <a:t>e</a:t>
            </a:r>
            <a:r>
              <a:rPr sz="2800" spc="0" dirty="0">
                <a:latin typeface="Tahoma"/>
                <a:cs typeface="Tahoma"/>
              </a:rPr>
              <a:t>n used</a:t>
            </a:r>
            <a:r>
              <a:rPr sz="2800" spc="14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to a</a:t>
            </a:r>
            <a:r>
              <a:rPr sz="2800" spc="-25" dirty="0">
                <a:latin typeface="Tahoma"/>
                <a:cs typeface="Tahoma"/>
              </a:rPr>
              <a:t>t</a:t>
            </a:r>
            <a:r>
              <a:rPr sz="2800" spc="0" dirty="0">
                <a:latin typeface="Tahoma"/>
                <a:cs typeface="Tahoma"/>
              </a:rPr>
              <a:t>tempt</a:t>
            </a:r>
            <a:endParaRPr sz="2800">
              <a:latin typeface="Tahoma"/>
              <a:cs typeface="Tahoma"/>
            </a:endParaRPr>
          </a:p>
          <a:p>
            <a:pPr marL="12700" marR="64383">
              <a:lnSpc>
                <a:spcPts val="3365"/>
              </a:lnSpc>
              <a:spcBef>
                <a:spcPts val="168"/>
              </a:spcBef>
            </a:pPr>
            <a:r>
              <a:rPr sz="4200" spc="0" baseline="-1972" dirty="0">
                <a:latin typeface="Tahoma"/>
                <a:cs typeface="Tahoma"/>
              </a:rPr>
              <a:t>to p</a:t>
            </a:r>
            <a:r>
              <a:rPr sz="4200" spc="-9" baseline="-1972" dirty="0">
                <a:latin typeface="Tahoma"/>
                <a:cs typeface="Tahoma"/>
              </a:rPr>
              <a:t>r</a:t>
            </a:r>
            <a:r>
              <a:rPr sz="4200" spc="0" baseline="-1972" dirty="0">
                <a:latin typeface="Tahoma"/>
                <a:cs typeface="Tahoma"/>
              </a:rPr>
              <a:t>edi</a:t>
            </a:r>
            <a:r>
              <a:rPr sz="4200" spc="9" baseline="-1972" dirty="0">
                <a:latin typeface="Tahoma"/>
                <a:cs typeface="Tahoma"/>
              </a:rPr>
              <a:t>c</a:t>
            </a:r>
            <a:r>
              <a:rPr sz="4200" spc="0" baseline="-1972" dirty="0">
                <a:latin typeface="Tahoma"/>
                <a:cs typeface="Tahoma"/>
              </a:rPr>
              <a:t>t</a:t>
            </a:r>
            <a:r>
              <a:rPr sz="4200" spc="-84" baseline="-1972" dirty="0">
                <a:latin typeface="Tahoma"/>
                <a:cs typeface="Tahoma"/>
              </a:rPr>
              <a:t> </a:t>
            </a:r>
            <a:r>
              <a:rPr sz="4200" spc="4" baseline="-1972" dirty="0">
                <a:latin typeface="Tahoma"/>
                <a:cs typeface="Tahoma"/>
              </a:rPr>
              <a:t>c</a:t>
            </a:r>
            <a:r>
              <a:rPr sz="4200" spc="0" baseline="-1972" dirty="0">
                <a:latin typeface="Tahoma"/>
                <a:cs typeface="Tahoma"/>
              </a:rPr>
              <a:t>hanges</a:t>
            </a:r>
            <a:r>
              <a:rPr sz="4200" spc="-86" baseline="-1972" dirty="0">
                <a:latin typeface="Tahoma"/>
                <a:cs typeface="Tahoma"/>
              </a:rPr>
              <a:t> </a:t>
            </a:r>
            <a:r>
              <a:rPr sz="4200" spc="0" baseline="-1972" dirty="0">
                <a:latin typeface="Tahoma"/>
                <a:cs typeface="Tahoma"/>
              </a:rPr>
              <a:t>in price</a:t>
            </a:r>
            <a:r>
              <a:rPr sz="4200" spc="4" baseline="-1972" dirty="0">
                <a:latin typeface="Tahoma"/>
                <a:cs typeface="Tahoma"/>
              </a:rPr>
              <a:t>s</a:t>
            </a:r>
            <a:r>
              <a:rPr sz="4200" spc="0" baseline="-1972" dirty="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  <a:p>
            <a:pPr marL="12700" marR="204194">
              <a:lnSpc>
                <a:spcPts val="3360"/>
              </a:lnSpc>
              <a:spcBef>
                <a:spcPts val="765"/>
              </a:spcBef>
            </a:pPr>
            <a:r>
              <a:rPr sz="2800" spc="0" dirty="0">
                <a:latin typeface="Tahoma"/>
                <a:cs typeface="Tahoma"/>
              </a:rPr>
              <a:t>Di</a:t>
            </a:r>
            <a:r>
              <a:rPr sz="2800" spc="-29" dirty="0">
                <a:latin typeface="Tahoma"/>
                <a:cs typeface="Tahoma"/>
              </a:rPr>
              <a:t>f</a:t>
            </a:r>
            <a:r>
              <a:rPr sz="2800" spc="0" dirty="0">
                <a:latin typeface="Tahoma"/>
                <a:cs typeface="Tahoma"/>
              </a:rPr>
              <a:t>ficult</a:t>
            </a:r>
            <a:r>
              <a:rPr sz="2800" spc="-83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to</a:t>
            </a:r>
            <a:r>
              <a:rPr sz="2800" spc="14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assess</a:t>
            </a:r>
            <a:r>
              <a:rPr sz="2800" spc="-64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success</a:t>
            </a:r>
            <a:r>
              <a:rPr sz="2800" spc="-93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since</a:t>
            </a:r>
            <a:r>
              <a:rPr sz="2800" spc="-62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c</a:t>
            </a:r>
            <a:r>
              <a:rPr sz="2800" spc="9" dirty="0">
                <a:latin typeface="Tahoma"/>
                <a:cs typeface="Tahoma"/>
              </a:rPr>
              <a:t>o</a:t>
            </a:r>
            <a:r>
              <a:rPr sz="2800" spc="0" dirty="0">
                <a:latin typeface="Tahoma"/>
                <a:cs typeface="Tahoma"/>
              </a:rPr>
              <a:t>mpanies using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these</a:t>
            </a:r>
            <a:r>
              <a:rPr sz="2800" spc="-56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te</a:t>
            </a:r>
            <a:r>
              <a:rPr sz="2800" spc="9" dirty="0">
                <a:latin typeface="Tahoma"/>
                <a:cs typeface="Tahoma"/>
              </a:rPr>
              <a:t>c</a:t>
            </a:r>
            <a:r>
              <a:rPr sz="2800" spc="0" dirty="0">
                <a:latin typeface="Tahoma"/>
                <a:cs typeface="Tahoma"/>
              </a:rPr>
              <a:t>hniques</a:t>
            </a:r>
            <a:r>
              <a:rPr sz="2800" spc="-132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a</a:t>
            </a:r>
            <a:r>
              <a:rPr sz="2800" spc="-9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e</a:t>
            </a:r>
            <a:r>
              <a:rPr sz="2800" spc="-24" dirty="0">
                <a:latin typeface="Tahoma"/>
                <a:cs typeface="Tahoma"/>
              </a:rPr>
              <a:t> </a:t>
            </a:r>
            <a:r>
              <a:rPr sz="2800" spc="-9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eluc</a:t>
            </a:r>
            <a:r>
              <a:rPr sz="2800" spc="4" dirty="0">
                <a:latin typeface="Tahoma"/>
                <a:cs typeface="Tahoma"/>
              </a:rPr>
              <a:t>t</a:t>
            </a:r>
            <a:r>
              <a:rPr sz="2800" spc="0" dirty="0">
                <a:latin typeface="Tahoma"/>
                <a:cs typeface="Tahoma"/>
              </a:rPr>
              <a:t>ant</a:t>
            </a:r>
            <a:r>
              <a:rPr sz="2800" spc="-98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to disclose in</a:t>
            </a:r>
            <a:r>
              <a:rPr sz="2800" spc="-25" dirty="0">
                <a:latin typeface="Tahoma"/>
                <a:cs typeface="Tahoma"/>
              </a:rPr>
              <a:t>f</a:t>
            </a:r>
            <a:r>
              <a:rPr sz="2800" spc="0" dirty="0">
                <a:latin typeface="Tahoma"/>
                <a:cs typeface="Tahoma"/>
              </a:rPr>
              <a:t>ormation.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7905" y="3438074"/>
            <a:ext cx="240415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2800" spc="0" dirty="0">
                <a:latin typeface="Tahoma"/>
                <a:cs typeface="Tahoma"/>
              </a:rPr>
              <a:t>•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7905" y="4377492"/>
            <a:ext cx="24023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sz="2800" spc="0" dirty="0">
                <a:latin typeface="Tahoma"/>
                <a:cs typeface="Tahoma"/>
              </a:rPr>
              <a:t>•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7333" y="6540226"/>
            <a:ext cx="24721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5"/>
              </a:lnSpc>
              <a:spcBef>
                <a:spcPts val="77"/>
              </a:spcBef>
            </a:pPr>
            <a:r>
              <a:rPr sz="1400" spc="0" dirty="0">
                <a:latin typeface="Tahoma"/>
                <a:cs typeface="Tahoma"/>
              </a:rPr>
              <a:t>43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8894488" y="1066054"/>
            <a:ext cx="111814" cy="173743"/>
          </a:xfrm>
          <a:custGeom>
            <a:avLst/>
            <a:gdLst/>
            <a:ahLst/>
            <a:cxnLst/>
            <a:rect l="l" t="t" r="r" b="b"/>
            <a:pathLst>
              <a:path w="111814" h="173743">
                <a:moveTo>
                  <a:pt x="93612" y="0"/>
                </a:moveTo>
                <a:lnTo>
                  <a:pt x="0" y="173743"/>
                </a:lnTo>
                <a:lnTo>
                  <a:pt x="23406" y="172914"/>
                </a:lnTo>
                <a:lnTo>
                  <a:pt x="111814" y="0"/>
                </a:lnTo>
                <a:lnTo>
                  <a:pt x="93612" y="0"/>
                </a:lnTo>
                <a:close/>
              </a:path>
            </a:pathLst>
          </a:custGeom>
          <a:solidFill>
            <a:srgbClr val="1F0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59178" y="1432601"/>
            <a:ext cx="613667" cy="81269"/>
          </a:xfrm>
          <a:custGeom>
            <a:avLst/>
            <a:gdLst/>
            <a:ahLst/>
            <a:cxnLst/>
            <a:rect l="l" t="t" r="r" b="b"/>
            <a:pathLst>
              <a:path w="613667" h="81269">
                <a:moveTo>
                  <a:pt x="151687" y="47549"/>
                </a:moveTo>
                <a:lnTo>
                  <a:pt x="16473" y="13830"/>
                </a:lnTo>
                <a:lnTo>
                  <a:pt x="0" y="44088"/>
                </a:lnTo>
                <a:lnTo>
                  <a:pt x="146488" y="81269"/>
                </a:lnTo>
                <a:lnTo>
                  <a:pt x="608483" y="23343"/>
                </a:lnTo>
                <a:lnTo>
                  <a:pt x="613667" y="0"/>
                </a:lnTo>
                <a:lnTo>
                  <a:pt x="151687" y="47549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38988" y="1363456"/>
            <a:ext cx="291235" cy="106318"/>
          </a:xfrm>
          <a:custGeom>
            <a:avLst/>
            <a:gdLst/>
            <a:ahLst/>
            <a:cxnLst/>
            <a:rect l="l" t="t" r="r" b="b"/>
            <a:pathLst>
              <a:path w="291235" h="106318">
                <a:moveTo>
                  <a:pt x="38988" y="23350"/>
                </a:moveTo>
                <a:lnTo>
                  <a:pt x="0" y="106318"/>
                </a:lnTo>
                <a:lnTo>
                  <a:pt x="291235" y="67411"/>
                </a:lnTo>
                <a:lnTo>
                  <a:pt x="291235" y="0"/>
                </a:lnTo>
                <a:lnTo>
                  <a:pt x="38988" y="23350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05667" y="936316"/>
            <a:ext cx="1054903" cy="549023"/>
          </a:xfrm>
          <a:custGeom>
            <a:avLst/>
            <a:gdLst/>
            <a:ahLst/>
            <a:cxnLst/>
            <a:rect l="l" t="t" r="r" b="b"/>
            <a:pathLst>
              <a:path w="1054903" h="549023">
                <a:moveTo>
                  <a:pt x="0" y="549023"/>
                </a:moveTo>
                <a:lnTo>
                  <a:pt x="780120" y="468590"/>
                </a:lnTo>
                <a:lnTo>
                  <a:pt x="1054903" y="433150"/>
                </a:lnTo>
                <a:lnTo>
                  <a:pt x="598106" y="34610"/>
                </a:lnTo>
                <a:lnTo>
                  <a:pt x="94476" y="0"/>
                </a:lnTo>
                <a:lnTo>
                  <a:pt x="0" y="549023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68807" y="1386806"/>
            <a:ext cx="197629" cy="70001"/>
          </a:xfrm>
          <a:custGeom>
            <a:avLst/>
            <a:gdLst/>
            <a:ahLst/>
            <a:cxnLst/>
            <a:rect l="l" t="t" r="r" b="b"/>
            <a:pathLst>
              <a:path w="197629" h="70001">
                <a:moveTo>
                  <a:pt x="163819" y="70001"/>
                </a:moveTo>
                <a:lnTo>
                  <a:pt x="197629" y="25906"/>
                </a:lnTo>
                <a:lnTo>
                  <a:pt x="0" y="0"/>
                </a:lnTo>
                <a:lnTo>
                  <a:pt x="33803" y="51846"/>
                </a:lnTo>
                <a:lnTo>
                  <a:pt x="163819" y="70001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2738" y="933760"/>
            <a:ext cx="542611" cy="549852"/>
          </a:xfrm>
          <a:custGeom>
            <a:avLst/>
            <a:gdLst/>
            <a:ahLst/>
            <a:cxnLst/>
            <a:rect l="l" t="t" r="r" b="b"/>
            <a:pathLst>
              <a:path w="542611" h="549852">
                <a:moveTo>
                  <a:pt x="445528" y="549852"/>
                </a:moveTo>
                <a:lnTo>
                  <a:pt x="542611" y="0"/>
                </a:lnTo>
                <a:lnTo>
                  <a:pt x="0" y="455602"/>
                </a:lnTo>
                <a:lnTo>
                  <a:pt x="445528" y="54985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24510" y="1066054"/>
            <a:ext cx="195023" cy="196195"/>
          </a:xfrm>
          <a:custGeom>
            <a:avLst/>
            <a:gdLst/>
            <a:ahLst/>
            <a:cxnLst/>
            <a:rect l="l" t="t" r="r" b="b"/>
            <a:pathLst>
              <a:path w="195023" h="196195">
                <a:moveTo>
                  <a:pt x="0" y="0"/>
                </a:moveTo>
                <a:lnTo>
                  <a:pt x="87543" y="193639"/>
                </a:lnTo>
                <a:lnTo>
                  <a:pt x="142147" y="196195"/>
                </a:lnTo>
                <a:lnTo>
                  <a:pt x="195023" y="0"/>
                </a:lnTo>
                <a:lnTo>
                  <a:pt x="0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58723" y="1544129"/>
            <a:ext cx="159489" cy="78678"/>
          </a:xfrm>
          <a:custGeom>
            <a:avLst/>
            <a:gdLst/>
            <a:ahLst/>
            <a:cxnLst/>
            <a:rect l="l" t="t" r="r" b="b"/>
            <a:pathLst>
              <a:path w="159489" h="78678">
                <a:moveTo>
                  <a:pt x="0" y="0"/>
                </a:moveTo>
                <a:lnTo>
                  <a:pt x="21670" y="37180"/>
                </a:lnTo>
                <a:lnTo>
                  <a:pt x="136082" y="78678"/>
                </a:lnTo>
                <a:lnTo>
                  <a:pt x="159489" y="50147"/>
                </a:lnTo>
                <a:lnTo>
                  <a:pt x="0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58723" y="1454210"/>
            <a:ext cx="138688" cy="142656"/>
          </a:xfrm>
          <a:custGeom>
            <a:avLst/>
            <a:gdLst/>
            <a:ahLst/>
            <a:cxnLst/>
            <a:rect l="l" t="t" r="r" b="b"/>
            <a:pathLst>
              <a:path w="138688" h="142656">
                <a:moveTo>
                  <a:pt x="138688" y="142656"/>
                </a:moveTo>
                <a:lnTo>
                  <a:pt x="138688" y="0"/>
                </a:lnTo>
                <a:lnTo>
                  <a:pt x="0" y="92515"/>
                </a:lnTo>
                <a:lnTo>
                  <a:pt x="138688" y="14265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76926" y="1063428"/>
            <a:ext cx="525270" cy="1034028"/>
          </a:xfrm>
          <a:custGeom>
            <a:avLst/>
            <a:gdLst/>
            <a:ahLst/>
            <a:cxnLst/>
            <a:rect l="l" t="t" r="r" b="b"/>
            <a:pathLst>
              <a:path w="525270" h="1034028">
                <a:moveTo>
                  <a:pt x="234035" y="378678"/>
                </a:moveTo>
                <a:lnTo>
                  <a:pt x="115280" y="349283"/>
                </a:lnTo>
                <a:lnTo>
                  <a:pt x="117880" y="554190"/>
                </a:lnTo>
                <a:lnTo>
                  <a:pt x="0" y="509231"/>
                </a:lnTo>
                <a:lnTo>
                  <a:pt x="0" y="680419"/>
                </a:lnTo>
                <a:lnTo>
                  <a:pt x="867" y="816153"/>
                </a:lnTo>
                <a:lnTo>
                  <a:pt x="524406" y="1034028"/>
                </a:lnTo>
                <a:lnTo>
                  <a:pt x="525270" y="443526"/>
                </a:lnTo>
                <a:lnTo>
                  <a:pt x="385722" y="408943"/>
                </a:lnTo>
                <a:lnTo>
                  <a:pt x="461997" y="307764"/>
                </a:lnTo>
                <a:lnTo>
                  <a:pt x="461997" y="197093"/>
                </a:lnTo>
                <a:lnTo>
                  <a:pt x="434263" y="197093"/>
                </a:lnTo>
                <a:lnTo>
                  <a:pt x="318979" y="0"/>
                </a:lnTo>
                <a:lnTo>
                  <a:pt x="229700" y="170289"/>
                </a:lnTo>
                <a:lnTo>
                  <a:pt x="234035" y="378678"/>
                </a:lnTo>
                <a:close/>
              </a:path>
            </a:pathLst>
          </a:custGeom>
          <a:solidFill>
            <a:srgbClr val="5F2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83538" y="1411883"/>
            <a:ext cx="127423" cy="69994"/>
          </a:xfrm>
          <a:custGeom>
            <a:avLst/>
            <a:gdLst/>
            <a:ahLst/>
            <a:cxnLst/>
            <a:rect l="l" t="t" r="r" b="b"/>
            <a:pathLst>
              <a:path w="127423" h="69994">
                <a:moveTo>
                  <a:pt x="0" y="0"/>
                </a:moveTo>
                <a:lnTo>
                  <a:pt x="11267" y="39736"/>
                </a:lnTo>
                <a:lnTo>
                  <a:pt x="127423" y="69994"/>
                </a:lnTo>
                <a:lnTo>
                  <a:pt x="127423" y="28496"/>
                </a:lnTo>
                <a:lnTo>
                  <a:pt x="0" y="0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59178" y="1454211"/>
            <a:ext cx="599842" cy="106346"/>
          </a:xfrm>
          <a:custGeom>
            <a:avLst/>
            <a:gdLst/>
            <a:ahLst/>
            <a:cxnLst/>
            <a:rect l="l" t="t" r="r" b="b"/>
            <a:pathLst>
              <a:path w="599842" h="106346">
                <a:moveTo>
                  <a:pt x="0" y="17291"/>
                </a:moveTo>
                <a:lnTo>
                  <a:pt x="5198" y="61387"/>
                </a:lnTo>
                <a:lnTo>
                  <a:pt x="145624" y="106346"/>
                </a:lnTo>
                <a:lnTo>
                  <a:pt x="599842" y="49283"/>
                </a:lnTo>
                <a:lnTo>
                  <a:pt x="599842" y="0"/>
                </a:lnTo>
                <a:lnTo>
                  <a:pt x="143018" y="51010"/>
                </a:lnTo>
                <a:lnTo>
                  <a:pt x="0" y="17291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75192" y="1781021"/>
            <a:ext cx="531338" cy="324216"/>
          </a:xfrm>
          <a:custGeom>
            <a:avLst/>
            <a:gdLst/>
            <a:ahLst/>
            <a:cxnLst/>
            <a:rect l="l" t="t" r="r" b="b"/>
            <a:pathLst>
              <a:path w="531338" h="324216">
                <a:moveTo>
                  <a:pt x="0" y="0"/>
                </a:moveTo>
                <a:lnTo>
                  <a:pt x="0" y="103748"/>
                </a:lnTo>
                <a:lnTo>
                  <a:pt x="524405" y="324216"/>
                </a:lnTo>
                <a:lnTo>
                  <a:pt x="531338" y="214413"/>
                </a:lnTo>
                <a:lnTo>
                  <a:pt x="0" y="0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15931" y="1839811"/>
            <a:ext cx="54610" cy="64848"/>
          </a:xfrm>
          <a:custGeom>
            <a:avLst/>
            <a:gdLst/>
            <a:ahLst/>
            <a:cxnLst/>
            <a:rect l="l" t="t" r="r" b="b"/>
            <a:pathLst>
              <a:path w="54610" h="64848">
                <a:moveTo>
                  <a:pt x="0" y="0"/>
                </a:moveTo>
                <a:lnTo>
                  <a:pt x="2600" y="46686"/>
                </a:lnTo>
                <a:lnTo>
                  <a:pt x="49405" y="64848"/>
                </a:lnTo>
                <a:lnTo>
                  <a:pt x="54610" y="20752"/>
                </a:lnTo>
                <a:lnTo>
                  <a:pt x="0" y="0"/>
                </a:lnTo>
                <a:close/>
              </a:path>
            </a:pathLst>
          </a:custGeom>
          <a:solidFill>
            <a:srgbClr val="1F0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69354" y="1904659"/>
            <a:ext cx="59809" cy="64841"/>
          </a:xfrm>
          <a:custGeom>
            <a:avLst/>
            <a:gdLst/>
            <a:ahLst/>
            <a:cxnLst/>
            <a:rect l="l" t="t" r="r" b="b"/>
            <a:pathLst>
              <a:path w="59809" h="64841">
                <a:moveTo>
                  <a:pt x="0" y="0"/>
                </a:moveTo>
                <a:lnTo>
                  <a:pt x="0" y="41498"/>
                </a:lnTo>
                <a:lnTo>
                  <a:pt x="57210" y="64841"/>
                </a:lnTo>
                <a:lnTo>
                  <a:pt x="59809" y="25933"/>
                </a:lnTo>
                <a:lnTo>
                  <a:pt x="0" y="0"/>
                </a:lnTo>
                <a:close/>
              </a:path>
            </a:pathLst>
          </a:custGeom>
          <a:solidFill>
            <a:srgbClr val="1F0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46176" y="1972091"/>
            <a:ext cx="75411" cy="75220"/>
          </a:xfrm>
          <a:custGeom>
            <a:avLst/>
            <a:gdLst/>
            <a:ahLst/>
            <a:cxnLst/>
            <a:rect l="l" t="t" r="r" b="b"/>
            <a:pathLst>
              <a:path w="75411" h="75220">
                <a:moveTo>
                  <a:pt x="2599" y="0"/>
                </a:moveTo>
                <a:lnTo>
                  <a:pt x="0" y="44095"/>
                </a:lnTo>
                <a:lnTo>
                  <a:pt x="75411" y="75220"/>
                </a:lnTo>
                <a:lnTo>
                  <a:pt x="75411" y="31128"/>
                </a:lnTo>
                <a:lnTo>
                  <a:pt x="2599" y="0"/>
                </a:lnTo>
                <a:close/>
              </a:path>
            </a:pathLst>
          </a:custGeom>
          <a:solidFill>
            <a:srgbClr val="1F0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34908" y="1618483"/>
            <a:ext cx="117019" cy="236029"/>
          </a:xfrm>
          <a:custGeom>
            <a:avLst/>
            <a:gdLst/>
            <a:ahLst/>
            <a:cxnLst/>
            <a:rect l="l" t="t" r="r" b="b"/>
            <a:pathLst>
              <a:path w="117019" h="236029">
                <a:moveTo>
                  <a:pt x="117019" y="236029"/>
                </a:moveTo>
                <a:lnTo>
                  <a:pt x="117019" y="54465"/>
                </a:lnTo>
                <a:lnTo>
                  <a:pt x="106615" y="33719"/>
                </a:lnTo>
                <a:lnTo>
                  <a:pt x="91013" y="12966"/>
                </a:lnTo>
                <a:lnTo>
                  <a:pt x="72812" y="2590"/>
                </a:lnTo>
                <a:lnTo>
                  <a:pt x="41607" y="0"/>
                </a:lnTo>
                <a:lnTo>
                  <a:pt x="15602" y="7778"/>
                </a:lnTo>
                <a:lnTo>
                  <a:pt x="0" y="28531"/>
                </a:lnTo>
                <a:lnTo>
                  <a:pt x="871" y="194530"/>
                </a:lnTo>
                <a:lnTo>
                  <a:pt x="117019" y="236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25375" y="1620210"/>
            <a:ext cx="122217" cy="246405"/>
          </a:xfrm>
          <a:custGeom>
            <a:avLst/>
            <a:gdLst/>
            <a:ahLst/>
            <a:cxnLst/>
            <a:rect l="l" t="t" r="r" b="b"/>
            <a:pathLst>
              <a:path w="122217" h="246405">
                <a:moveTo>
                  <a:pt x="120482" y="246405"/>
                </a:moveTo>
                <a:lnTo>
                  <a:pt x="122217" y="210958"/>
                </a:lnTo>
                <a:lnTo>
                  <a:pt x="121346" y="57926"/>
                </a:lnTo>
                <a:lnTo>
                  <a:pt x="117019" y="44095"/>
                </a:lnTo>
                <a:lnTo>
                  <a:pt x="106615" y="28531"/>
                </a:lnTo>
                <a:lnTo>
                  <a:pt x="95347" y="16427"/>
                </a:lnTo>
                <a:lnTo>
                  <a:pt x="77146" y="6051"/>
                </a:lnTo>
                <a:lnTo>
                  <a:pt x="46806" y="0"/>
                </a:lnTo>
                <a:lnTo>
                  <a:pt x="21671" y="6051"/>
                </a:lnTo>
                <a:lnTo>
                  <a:pt x="11267" y="16427"/>
                </a:lnTo>
                <a:lnTo>
                  <a:pt x="3470" y="29394"/>
                </a:lnTo>
                <a:lnTo>
                  <a:pt x="0" y="45822"/>
                </a:lnTo>
                <a:lnTo>
                  <a:pt x="2599" y="205770"/>
                </a:lnTo>
                <a:lnTo>
                  <a:pt x="120482" y="246405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46549" y="1648458"/>
            <a:ext cx="16777" cy="37194"/>
          </a:xfrm>
          <a:custGeom>
            <a:avLst/>
            <a:gdLst/>
            <a:ahLst/>
            <a:cxnLst/>
            <a:rect l="l" t="t" r="r" b="b"/>
            <a:pathLst>
              <a:path w="16777" h="37194">
                <a:moveTo>
                  <a:pt x="0" y="11156"/>
                </a:moveTo>
                <a:lnTo>
                  <a:pt x="1354" y="37194"/>
                </a:lnTo>
                <a:lnTo>
                  <a:pt x="5018" y="16130"/>
                </a:lnTo>
                <a:lnTo>
                  <a:pt x="6484" y="13975"/>
                </a:lnTo>
                <a:lnTo>
                  <a:pt x="16777" y="0"/>
                </a:lnTo>
                <a:lnTo>
                  <a:pt x="0" y="11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042712" y="1647401"/>
            <a:ext cx="26482" cy="153619"/>
          </a:xfrm>
          <a:custGeom>
            <a:avLst/>
            <a:gdLst/>
            <a:ahLst/>
            <a:cxnLst/>
            <a:rect l="l" t="t" r="r" b="b"/>
            <a:pathLst>
              <a:path w="26482" h="153619">
                <a:moveTo>
                  <a:pt x="25418" y="2017"/>
                </a:moveTo>
                <a:lnTo>
                  <a:pt x="24353" y="428"/>
                </a:lnTo>
                <a:lnTo>
                  <a:pt x="22203" y="0"/>
                </a:lnTo>
                <a:lnTo>
                  <a:pt x="20613" y="1056"/>
                </a:lnTo>
                <a:lnTo>
                  <a:pt x="10320" y="15032"/>
                </a:lnTo>
                <a:lnTo>
                  <a:pt x="8855" y="17187"/>
                </a:lnTo>
                <a:lnTo>
                  <a:pt x="5191" y="38251"/>
                </a:lnTo>
                <a:lnTo>
                  <a:pt x="3836" y="12213"/>
                </a:lnTo>
                <a:lnTo>
                  <a:pt x="0" y="61000"/>
                </a:lnTo>
                <a:lnTo>
                  <a:pt x="6" y="61262"/>
                </a:lnTo>
                <a:lnTo>
                  <a:pt x="649" y="153502"/>
                </a:lnTo>
                <a:lnTo>
                  <a:pt x="2564" y="153619"/>
                </a:lnTo>
                <a:lnTo>
                  <a:pt x="4209" y="152162"/>
                </a:lnTo>
                <a:lnTo>
                  <a:pt x="5122" y="39246"/>
                </a:lnTo>
                <a:lnTo>
                  <a:pt x="5229" y="38746"/>
                </a:lnTo>
                <a:lnTo>
                  <a:pt x="10025" y="16409"/>
                </a:lnTo>
                <a:lnTo>
                  <a:pt x="24457" y="6811"/>
                </a:lnTo>
                <a:lnTo>
                  <a:pt x="26054" y="5754"/>
                </a:lnTo>
                <a:lnTo>
                  <a:pt x="26482" y="3606"/>
                </a:lnTo>
                <a:lnTo>
                  <a:pt x="25418" y="2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40002" y="1659615"/>
            <a:ext cx="6546" cy="141288"/>
          </a:xfrm>
          <a:custGeom>
            <a:avLst/>
            <a:gdLst/>
            <a:ahLst/>
            <a:cxnLst/>
            <a:rect l="l" t="t" r="r" b="b"/>
            <a:pathLst>
              <a:path w="6546" h="141288">
                <a:moveTo>
                  <a:pt x="6546" y="0"/>
                </a:moveTo>
                <a:lnTo>
                  <a:pt x="946" y="26071"/>
                </a:lnTo>
                <a:lnTo>
                  <a:pt x="2709" y="48959"/>
                </a:lnTo>
                <a:lnTo>
                  <a:pt x="2709" y="95472"/>
                </a:lnTo>
                <a:lnTo>
                  <a:pt x="110" y="137620"/>
                </a:lnTo>
                <a:lnTo>
                  <a:pt x="0" y="139526"/>
                </a:lnTo>
                <a:lnTo>
                  <a:pt x="1451" y="141171"/>
                </a:lnTo>
                <a:lnTo>
                  <a:pt x="3359" y="141288"/>
                </a:lnTo>
                <a:lnTo>
                  <a:pt x="2716" y="49048"/>
                </a:lnTo>
                <a:lnTo>
                  <a:pt x="2709" y="48786"/>
                </a:lnTo>
                <a:lnTo>
                  <a:pt x="65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12" y="1708574"/>
            <a:ext cx="6" cy="46513"/>
          </a:xfrm>
          <a:custGeom>
            <a:avLst/>
            <a:gdLst/>
            <a:ahLst/>
            <a:cxnLst/>
            <a:rect l="l" t="t" r="r" b="b"/>
            <a:pathLst>
              <a:path w="6" h="46513">
                <a:moveTo>
                  <a:pt x="6" y="46299"/>
                </a:moveTo>
                <a:lnTo>
                  <a:pt x="0" y="0"/>
                </a:lnTo>
                <a:lnTo>
                  <a:pt x="0" y="46513"/>
                </a:lnTo>
                <a:lnTo>
                  <a:pt x="6" y="46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046922" y="1686147"/>
            <a:ext cx="2723" cy="113415"/>
          </a:xfrm>
          <a:custGeom>
            <a:avLst/>
            <a:gdLst/>
            <a:ahLst/>
            <a:cxnLst/>
            <a:rect l="l" t="t" r="r" b="b"/>
            <a:pathLst>
              <a:path w="2723" h="113415">
                <a:moveTo>
                  <a:pt x="2723" y="22115"/>
                </a:moveTo>
                <a:lnTo>
                  <a:pt x="1019" y="0"/>
                </a:lnTo>
                <a:lnTo>
                  <a:pt x="912" y="499"/>
                </a:lnTo>
                <a:lnTo>
                  <a:pt x="0" y="113415"/>
                </a:lnTo>
                <a:lnTo>
                  <a:pt x="117" y="111516"/>
                </a:lnTo>
                <a:lnTo>
                  <a:pt x="2723" y="69043"/>
                </a:lnTo>
                <a:lnTo>
                  <a:pt x="2723" y="22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47910" y="1649605"/>
            <a:ext cx="74547" cy="180700"/>
          </a:xfrm>
          <a:custGeom>
            <a:avLst/>
            <a:gdLst/>
            <a:ahLst/>
            <a:cxnLst/>
            <a:rect l="l" t="t" r="r" b="b"/>
            <a:pathLst>
              <a:path w="74547" h="180700">
                <a:moveTo>
                  <a:pt x="864" y="155623"/>
                </a:moveTo>
                <a:lnTo>
                  <a:pt x="74547" y="180700"/>
                </a:lnTo>
                <a:lnTo>
                  <a:pt x="72812" y="41505"/>
                </a:lnTo>
                <a:lnTo>
                  <a:pt x="65007" y="15564"/>
                </a:lnTo>
                <a:lnTo>
                  <a:pt x="46806" y="5188"/>
                </a:lnTo>
                <a:lnTo>
                  <a:pt x="26869" y="0"/>
                </a:lnTo>
                <a:lnTo>
                  <a:pt x="13867" y="4324"/>
                </a:lnTo>
                <a:lnTo>
                  <a:pt x="864" y="14700"/>
                </a:lnTo>
                <a:lnTo>
                  <a:pt x="0" y="36316"/>
                </a:lnTo>
                <a:lnTo>
                  <a:pt x="864" y="155623"/>
                </a:lnTo>
                <a:close/>
              </a:path>
            </a:pathLst>
          </a:custGeom>
          <a:solidFill>
            <a:srgbClr val="9F5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077380" y="1648741"/>
            <a:ext cx="6933" cy="166863"/>
          </a:xfrm>
          <a:custGeom>
            <a:avLst/>
            <a:gdLst/>
            <a:ahLst/>
            <a:cxnLst/>
            <a:rect l="l" t="t" r="r" b="b"/>
            <a:pathLst>
              <a:path w="6933" h="166863">
                <a:moveTo>
                  <a:pt x="0" y="163402"/>
                </a:moveTo>
                <a:lnTo>
                  <a:pt x="0" y="165315"/>
                </a:lnTo>
                <a:lnTo>
                  <a:pt x="1555" y="166863"/>
                </a:lnTo>
                <a:lnTo>
                  <a:pt x="5385" y="166863"/>
                </a:lnTo>
                <a:lnTo>
                  <a:pt x="6933" y="165315"/>
                </a:lnTo>
                <a:lnTo>
                  <a:pt x="6933" y="1547"/>
                </a:lnTo>
                <a:lnTo>
                  <a:pt x="5385" y="0"/>
                </a:lnTo>
                <a:lnTo>
                  <a:pt x="1555" y="0"/>
                </a:lnTo>
                <a:lnTo>
                  <a:pt x="0" y="1547"/>
                </a:lnTo>
                <a:lnTo>
                  <a:pt x="0" y="163402"/>
                </a:lnTo>
                <a:close/>
              </a:path>
            </a:pathLst>
          </a:custGeom>
          <a:solidFill>
            <a:srgbClr val="5F2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46659" y="1697638"/>
            <a:ext cx="73579" cy="25843"/>
          </a:xfrm>
          <a:custGeom>
            <a:avLst/>
            <a:gdLst/>
            <a:ahLst/>
            <a:cxnLst/>
            <a:rect l="l" t="t" r="r" b="b"/>
            <a:pathLst>
              <a:path w="73579" h="25843">
                <a:moveTo>
                  <a:pt x="4776" y="511"/>
                </a:moveTo>
                <a:lnTo>
                  <a:pt x="2931" y="0"/>
                </a:lnTo>
                <a:lnTo>
                  <a:pt x="1023" y="1084"/>
                </a:lnTo>
                <a:lnTo>
                  <a:pt x="511" y="2922"/>
                </a:lnTo>
                <a:lnTo>
                  <a:pt x="0" y="4759"/>
                </a:lnTo>
                <a:lnTo>
                  <a:pt x="1085" y="6666"/>
                </a:lnTo>
                <a:lnTo>
                  <a:pt x="2931" y="7177"/>
                </a:lnTo>
                <a:lnTo>
                  <a:pt x="68802" y="25332"/>
                </a:lnTo>
                <a:lnTo>
                  <a:pt x="70648" y="25843"/>
                </a:lnTo>
                <a:lnTo>
                  <a:pt x="72556" y="24759"/>
                </a:lnTo>
                <a:lnTo>
                  <a:pt x="73068" y="22921"/>
                </a:lnTo>
                <a:lnTo>
                  <a:pt x="73579" y="21077"/>
                </a:lnTo>
                <a:lnTo>
                  <a:pt x="72494" y="19177"/>
                </a:lnTo>
                <a:lnTo>
                  <a:pt x="70648" y="18666"/>
                </a:lnTo>
                <a:lnTo>
                  <a:pt x="4776" y="511"/>
                </a:lnTo>
                <a:close/>
              </a:path>
            </a:pathLst>
          </a:custGeom>
          <a:solidFill>
            <a:srgbClr val="5F2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047510" y="1760739"/>
            <a:ext cx="75342" cy="27598"/>
          </a:xfrm>
          <a:custGeom>
            <a:avLst/>
            <a:gdLst/>
            <a:ahLst/>
            <a:cxnLst/>
            <a:rect l="l" t="t" r="r" b="b"/>
            <a:pathLst>
              <a:path w="75342" h="27598">
                <a:moveTo>
                  <a:pt x="70496" y="27059"/>
                </a:moveTo>
                <a:lnTo>
                  <a:pt x="72335" y="27598"/>
                </a:lnTo>
                <a:lnTo>
                  <a:pt x="74263" y="26548"/>
                </a:lnTo>
                <a:lnTo>
                  <a:pt x="74803" y="24717"/>
                </a:lnTo>
                <a:lnTo>
                  <a:pt x="75342" y="22887"/>
                </a:lnTo>
                <a:lnTo>
                  <a:pt x="74298" y="20966"/>
                </a:lnTo>
                <a:lnTo>
                  <a:pt x="72459" y="20427"/>
                </a:lnTo>
                <a:lnTo>
                  <a:pt x="4845" y="538"/>
                </a:lnTo>
                <a:lnTo>
                  <a:pt x="3013" y="0"/>
                </a:lnTo>
                <a:lnTo>
                  <a:pt x="1085" y="1043"/>
                </a:lnTo>
                <a:lnTo>
                  <a:pt x="546" y="2880"/>
                </a:lnTo>
                <a:lnTo>
                  <a:pt x="0" y="4711"/>
                </a:lnTo>
                <a:lnTo>
                  <a:pt x="1050" y="6631"/>
                </a:lnTo>
                <a:lnTo>
                  <a:pt x="2889" y="7170"/>
                </a:lnTo>
                <a:lnTo>
                  <a:pt x="70496" y="27059"/>
                </a:lnTo>
                <a:close/>
              </a:path>
            </a:pathLst>
          </a:custGeom>
          <a:solidFill>
            <a:srgbClr val="5F2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95263" y="1723959"/>
            <a:ext cx="1034959" cy="382143"/>
          </a:xfrm>
          <a:custGeom>
            <a:avLst/>
            <a:gdLst/>
            <a:ahLst/>
            <a:cxnLst/>
            <a:rect l="l" t="t" r="r" b="b"/>
            <a:pathLst>
              <a:path w="1034959" h="382143">
                <a:moveTo>
                  <a:pt x="3470" y="258508"/>
                </a:moveTo>
                <a:lnTo>
                  <a:pt x="0" y="382143"/>
                </a:lnTo>
                <a:lnTo>
                  <a:pt x="1034959" y="101158"/>
                </a:lnTo>
                <a:lnTo>
                  <a:pt x="1034959" y="0"/>
                </a:lnTo>
                <a:lnTo>
                  <a:pt x="3470" y="258508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95263" y="979562"/>
            <a:ext cx="1034960" cy="1016743"/>
          </a:xfrm>
          <a:custGeom>
            <a:avLst/>
            <a:gdLst/>
            <a:ahLst/>
            <a:cxnLst/>
            <a:rect l="l" t="t" r="r" b="b"/>
            <a:pathLst>
              <a:path w="1034960" h="1016743">
                <a:moveTo>
                  <a:pt x="1034960" y="772928"/>
                </a:moveTo>
                <a:lnTo>
                  <a:pt x="1034960" y="446124"/>
                </a:lnTo>
                <a:lnTo>
                  <a:pt x="785339" y="477246"/>
                </a:lnTo>
                <a:lnTo>
                  <a:pt x="785339" y="236056"/>
                </a:lnTo>
                <a:lnTo>
                  <a:pt x="639687" y="0"/>
                </a:lnTo>
                <a:lnTo>
                  <a:pt x="460231" y="251600"/>
                </a:lnTo>
                <a:lnTo>
                  <a:pt x="460231" y="523932"/>
                </a:lnTo>
                <a:lnTo>
                  <a:pt x="0" y="580994"/>
                </a:lnTo>
                <a:lnTo>
                  <a:pt x="0" y="1016743"/>
                </a:lnTo>
                <a:lnTo>
                  <a:pt x="1034960" y="772928"/>
                </a:lnTo>
                <a:close/>
              </a:path>
            </a:pathLst>
          </a:custGeom>
          <a:solidFill>
            <a:srgbClr val="804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585330" y="974381"/>
            <a:ext cx="249620" cy="453896"/>
          </a:xfrm>
          <a:custGeom>
            <a:avLst/>
            <a:gdLst/>
            <a:ahLst/>
            <a:cxnLst/>
            <a:rect l="l" t="t" r="r" b="b"/>
            <a:pathLst>
              <a:path w="249620" h="453896">
                <a:moveTo>
                  <a:pt x="0" y="261962"/>
                </a:moveTo>
                <a:lnTo>
                  <a:pt x="15622" y="381269"/>
                </a:lnTo>
                <a:lnTo>
                  <a:pt x="72791" y="453896"/>
                </a:lnTo>
                <a:lnTo>
                  <a:pt x="72791" y="264587"/>
                </a:lnTo>
                <a:lnTo>
                  <a:pt x="249620" y="7806"/>
                </a:lnTo>
                <a:lnTo>
                  <a:pt x="223628" y="0"/>
                </a:lnTo>
                <a:lnTo>
                  <a:pt x="46799" y="241237"/>
                </a:lnTo>
                <a:lnTo>
                  <a:pt x="46799" y="264587"/>
                </a:lnTo>
                <a:lnTo>
                  <a:pt x="0" y="261962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977976" y="1363456"/>
            <a:ext cx="293862" cy="46630"/>
          </a:xfrm>
          <a:custGeom>
            <a:avLst/>
            <a:gdLst/>
            <a:ahLst/>
            <a:cxnLst/>
            <a:rect l="l" t="t" r="r" b="b"/>
            <a:pathLst>
              <a:path w="293862" h="46630">
                <a:moveTo>
                  <a:pt x="292259" y="15716"/>
                </a:moveTo>
                <a:lnTo>
                  <a:pt x="292259" y="14346"/>
                </a:lnTo>
                <a:lnTo>
                  <a:pt x="273054" y="0"/>
                </a:lnTo>
                <a:lnTo>
                  <a:pt x="0" y="28531"/>
                </a:lnTo>
                <a:lnTo>
                  <a:pt x="5184" y="46630"/>
                </a:lnTo>
                <a:lnTo>
                  <a:pt x="292259" y="15716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63942" y="838632"/>
            <a:ext cx="46799" cy="166006"/>
          </a:xfrm>
          <a:custGeom>
            <a:avLst/>
            <a:gdLst/>
            <a:ahLst/>
            <a:cxnLst/>
            <a:rect l="l" t="t" r="r" b="b"/>
            <a:pathLst>
              <a:path w="46799" h="166006">
                <a:moveTo>
                  <a:pt x="0" y="108943"/>
                </a:moveTo>
                <a:lnTo>
                  <a:pt x="46799" y="166006"/>
                </a:lnTo>
                <a:lnTo>
                  <a:pt x="46799" y="0"/>
                </a:lnTo>
                <a:lnTo>
                  <a:pt x="0" y="0"/>
                </a:lnTo>
                <a:lnTo>
                  <a:pt x="0" y="108943"/>
                </a:lnTo>
                <a:close/>
              </a:path>
            </a:pathLst>
          </a:custGeom>
          <a:solidFill>
            <a:srgbClr val="804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06455" y="838632"/>
            <a:ext cx="28618" cy="166006"/>
          </a:xfrm>
          <a:custGeom>
            <a:avLst/>
            <a:gdLst/>
            <a:ahLst/>
            <a:cxnLst/>
            <a:rect l="l" t="t" r="r" b="b"/>
            <a:pathLst>
              <a:path w="28618" h="166006">
                <a:moveTo>
                  <a:pt x="0" y="0"/>
                </a:moveTo>
                <a:lnTo>
                  <a:pt x="0" y="163381"/>
                </a:lnTo>
                <a:lnTo>
                  <a:pt x="28618" y="166006"/>
                </a:lnTo>
                <a:lnTo>
                  <a:pt x="28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5F2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619133" y="848995"/>
            <a:ext cx="46799" cy="166006"/>
          </a:xfrm>
          <a:custGeom>
            <a:avLst/>
            <a:gdLst/>
            <a:ahLst/>
            <a:cxnLst/>
            <a:rect l="l" t="t" r="r" b="b"/>
            <a:pathLst>
              <a:path w="46799" h="166006">
                <a:moveTo>
                  <a:pt x="0" y="108943"/>
                </a:moveTo>
                <a:lnTo>
                  <a:pt x="46799" y="166006"/>
                </a:lnTo>
                <a:lnTo>
                  <a:pt x="46799" y="0"/>
                </a:lnTo>
                <a:lnTo>
                  <a:pt x="0" y="0"/>
                </a:lnTo>
                <a:lnTo>
                  <a:pt x="0" y="108943"/>
                </a:lnTo>
                <a:close/>
              </a:path>
            </a:pathLst>
          </a:custGeom>
          <a:solidFill>
            <a:srgbClr val="804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661578" y="848995"/>
            <a:ext cx="28618" cy="166006"/>
          </a:xfrm>
          <a:custGeom>
            <a:avLst/>
            <a:gdLst/>
            <a:ahLst/>
            <a:cxnLst/>
            <a:rect l="l" t="t" r="r" b="b"/>
            <a:pathLst>
              <a:path w="28618" h="166006">
                <a:moveTo>
                  <a:pt x="0" y="0"/>
                </a:moveTo>
                <a:lnTo>
                  <a:pt x="0" y="163450"/>
                </a:lnTo>
                <a:lnTo>
                  <a:pt x="28618" y="166006"/>
                </a:lnTo>
                <a:lnTo>
                  <a:pt x="28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5F2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556711" y="975210"/>
            <a:ext cx="253076" cy="266315"/>
          </a:xfrm>
          <a:custGeom>
            <a:avLst/>
            <a:gdLst/>
            <a:ahLst/>
            <a:cxnLst/>
            <a:rect l="l" t="t" r="r" b="b"/>
            <a:pathLst>
              <a:path w="253076" h="266315">
                <a:moveTo>
                  <a:pt x="38987" y="9533"/>
                </a:moveTo>
                <a:lnTo>
                  <a:pt x="0" y="248146"/>
                </a:lnTo>
                <a:lnTo>
                  <a:pt x="25992" y="266315"/>
                </a:lnTo>
                <a:lnTo>
                  <a:pt x="78045" y="263758"/>
                </a:lnTo>
                <a:lnTo>
                  <a:pt x="78045" y="245590"/>
                </a:lnTo>
                <a:lnTo>
                  <a:pt x="253076" y="0"/>
                </a:lnTo>
                <a:lnTo>
                  <a:pt x="38987" y="953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698009" y="1535487"/>
            <a:ext cx="214088" cy="345829"/>
          </a:xfrm>
          <a:custGeom>
            <a:avLst/>
            <a:gdLst/>
            <a:ahLst/>
            <a:cxnLst/>
            <a:rect l="l" t="t" r="r" b="b"/>
            <a:pathLst>
              <a:path w="214088" h="345829">
                <a:moveTo>
                  <a:pt x="0" y="345829"/>
                </a:moveTo>
                <a:lnTo>
                  <a:pt x="214088" y="268878"/>
                </a:lnTo>
                <a:lnTo>
                  <a:pt x="214088" y="84723"/>
                </a:lnTo>
                <a:lnTo>
                  <a:pt x="212360" y="70029"/>
                </a:lnTo>
                <a:lnTo>
                  <a:pt x="204548" y="53601"/>
                </a:lnTo>
                <a:lnTo>
                  <a:pt x="191552" y="38900"/>
                </a:lnTo>
                <a:lnTo>
                  <a:pt x="175929" y="20745"/>
                </a:lnTo>
                <a:lnTo>
                  <a:pt x="152564" y="5181"/>
                </a:lnTo>
                <a:lnTo>
                  <a:pt x="123047" y="0"/>
                </a:lnTo>
                <a:lnTo>
                  <a:pt x="87515" y="1727"/>
                </a:lnTo>
                <a:lnTo>
                  <a:pt x="58965" y="10369"/>
                </a:lnTo>
                <a:lnTo>
                  <a:pt x="42444" y="20745"/>
                </a:lnTo>
                <a:lnTo>
                  <a:pt x="24263" y="35446"/>
                </a:lnTo>
                <a:lnTo>
                  <a:pt x="11267" y="57055"/>
                </a:lnTo>
                <a:lnTo>
                  <a:pt x="3456" y="72620"/>
                </a:lnTo>
                <a:lnTo>
                  <a:pt x="829" y="98560"/>
                </a:lnTo>
                <a:lnTo>
                  <a:pt x="0" y="3458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710106" y="1532889"/>
            <a:ext cx="214157" cy="377821"/>
          </a:xfrm>
          <a:custGeom>
            <a:avLst/>
            <a:gdLst/>
            <a:ahLst/>
            <a:cxnLst/>
            <a:rect l="l" t="t" r="r" b="b"/>
            <a:pathLst>
              <a:path w="214157" h="377821">
                <a:moveTo>
                  <a:pt x="0" y="377821"/>
                </a:moveTo>
                <a:lnTo>
                  <a:pt x="214157" y="291364"/>
                </a:lnTo>
                <a:lnTo>
                  <a:pt x="214157" y="84730"/>
                </a:lnTo>
                <a:lnTo>
                  <a:pt x="212360" y="70029"/>
                </a:lnTo>
                <a:lnTo>
                  <a:pt x="204617" y="53601"/>
                </a:lnTo>
                <a:lnTo>
                  <a:pt x="191621" y="38907"/>
                </a:lnTo>
                <a:lnTo>
                  <a:pt x="175999" y="20752"/>
                </a:lnTo>
                <a:lnTo>
                  <a:pt x="152564" y="5188"/>
                </a:lnTo>
                <a:lnTo>
                  <a:pt x="123116" y="0"/>
                </a:lnTo>
                <a:lnTo>
                  <a:pt x="87584" y="1727"/>
                </a:lnTo>
                <a:lnTo>
                  <a:pt x="58965" y="10376"/>
                </a:lnTo>
                <a:lnTo>
                  <a:pt x="42513" y="20752"/>
                </a:lnTo>
                <a:lnTo>
                  <a:pt x="24332" y="35446"/>
                </a:lnTo>
                <a:lnTo>
                  <a:pt x="11267" y="57062"/>
                </a:lnTo>
                <a:lnTo>
                  <a:pt x="3525" y="72626"/>
                </a:lnTo>
                <a:lnTo>
                  <a:pt x="898" y="98560"/>
                </a:lnTo>
                <a:lnTo>
                  <a:pt x="0" y="377821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757804" y="1581309"/>
            <a:ext cx="52882" cy="220464"/>
          </a:xfrm>
          <a:custGeom>
            <a:avLst/>
            <a:gdLst/>
            <a:ahLst/>
            <a:cxnLst/>
            <a:rect l="l" t="t" r="r" b="b"/>
            <a:pathLst>
              <a:path w="52882" h="220464">
                <a:moveTo>
                  <a:pt x="52882" y="0"/>
                </a:moveTo>
                <a:lnTo>
                  <a:pt x="32075" y="3454"/>
                </a:lnTo>
                <a:lnTo>
                  <a:pt x="15622" y="13830"/>
                </a:lnTo>
                <a:lnTo>
                  <a:pt x="6083" y="26797"/>
                </a:lnTo>
                <a:lnTo>
                  <a:pt x="3456" y="38900"/>
                </a:lnTo>
                <a:lnTo>
                  <a:pt x="0" y="57926"/>
                </a:lnTo>
                <a:lnTo>
                  <a:pt x="0" y="220464"/>
                </a:lnTo>
                <a:lnTo>
                  <a:pt x="51984" y="205763"/>
                </a:lnTo>
                <a:lnTo>
                  <a:pt x="52882" y="0"/>
                </a:lnTo>
                <a:close/>
              </a:path>
            </a:pathLst>
          </a:custGeom>
          <a:solidFill>
            <a:srgbClr val="1F0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826310" y="1581309"/>
            <a:ext cx="54611" cy="226516"/>
          </a:xfrm>
          <a:custGeom>
            <a:avLst/>
            <a:gdLst/>
            <a:ahLst/>
            <a:cxnLst/>
            <a:rect l="l" t="t" r="r" b="b"/>
            <a:pathLst>
              <a:path w="54611" h="226516">
                <a:moveTo>
                  <a:pt x="38988" y="37173"/>
                </a:moveTo>
                <a:lnTo>
                  <a:pt x="38988" y="221328"/>
                </a:lnTo>
                <a:lnTo>
                  <a:pt x="54611" y="226516"/>
                </a:lnTo>
                <a:lnTo>
                  <a:pt x="54610" y="49276"/>
                </a:lnTo>
                <a:lnTo>
                  <a:pt x="48527" y="31121"/>
                </a:lnTo>
                <a:lnTo>
                  <a:pt x="40716" y="19018"/>
                </a:lnTo>
                <a:lnTo>
                  <a:pt x="28549" y="7778"/>
                </a:lnTo>
                <a:lnTo>
                  <a:pt x="9539" y="863"/>
                </a:lnTo>
                <a:lnTo>
                  <a:pt x="0" y="0"/>
                </a:lnTo>
                <a:lnTo>
                  <a:pt x="22535" y="11232"/>
                </a:lnTo>
                <a:lnTo>
                  <a:pt x="30347" y="16421"/>
                </a:lnTo>
                <a:lnTo>
                  <a:pt x="38988" y="28524"/>
                </a:lnTo>
                <a:lnTo>
                  <a:pt x="38988" y="371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809788" y="1581309"/>
            <a:ext cx="57237" cy="223055"/>
          </a:xfrm>
          <a:custGeom>
            <a:avLst/>
            <a:gdLst/>
            <a:ahLst/>
            <a:cxnLst/>
            <a:rect l="l" t="t" r="r" b="b"/>
            <a:pathLst>
              <a:path w="57237" h="223055">
                <a:moveTo>
                  <a:pt x="56339" y="223055"/>
                </a:moveTo>
                <a:lnTo>
                  <a:pt x="57237" y="38900"/>
                </a:lnTo>
                <a:lnTo>
                  <a:pt x="55509" y="20745"/>
                </a:lnTo>
                <a:lnTo>
                  <a:pt x="45071" y="7778"/>
                </a:lnTo>
                <a:lnTo>
                  <a:pt x="33803" y="2590"/>
                </a:lnTo>
                <a:lnTo>
                  <a:pt x="18249" y="0"/>
                </a:lnTo>
                <a:lnTo>
                  <a:pt x="0" y="0"/>
                </a:lnTo>
                <a:lnTo>
                  <a:pt x="0" y="207497"/>
                </a:lnTo>
                <a:lnTo>
                  <a:pt x="56339" y="223055"/>
                </a:lnTo>
                <a:close/>
              </a:path>
            </a:pathLst>
          </a:custGeom>
          <a:solidFill>
            <a:srgbClr val="5F2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843592" y="1912438"/>
            <a:ext cx="150007" cy="51010"/>
          </a:xfrm>
          <a:custGeom>
            <a:avLst/>
            <a:gdLst/>
            <a:ahLst/>
            <a:cxnLst/>
            <a:rect l="l" t="t" r="r" b="b"/>
            <a:pathLst>
              <a:path w="150007" h="51010">
                <a:moveTo>
                  <a:pt x="0" y="42361"/>
                </a:moveTo>
                <a:lnTo>
                  <a:pt x="23434" y="51010"/>
                </a:lnTo>
                <a:lnTo>
                  <a:pt x="150007" y="8642"/>
                </a:lnTo>
                <a:lnTo>
                  <a:pt x="126572" y="0"/>
                </a:lnTo>
                <a:lnTo>
                  <a:pt x="0" y="42361"/>
                </a:lnTo>
                <a:close/>
              </a:path>
            </a:pathLst>
          </a:custGeom>
          <a:solidFill>
            <a:srgbClr val="804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758703" y="1788807"/>
            <a:ext cx="125674" cy="51874"/>
          </a:xfrm>
          <a:custGeom>
            <a:avLst/>
            <a:gdLst/>
            <a:ahLst/>
            <a:cxnLst/>
            <a:rect l="l" t="t" r="r" b="b"/>
            <a:pathLst>
              <a:path w="125674" h="51874">
                <a:moveTo>
                  <a:pt x="0" y="51874"/>
                </a:moveTo>
                <a:lnTo>
                  <a:pt x="125674" y="23343"/>
                </a:lnTo>
                <a:lnTo>
                  <a:pt x="55440" y="0"/>
                </a:lnTo>
                <a:lnTo>
                  <a:pt x="1728" y="11232"/>
                </a:lnTo>
                <a:lnTo>
                  <a:pt x="0" y="51874"/>
                </a:lnTo>
                <a:close/>
              </a:path>
            </a:pathLst>
          </a:custGeom>
          <a:solidFill>
            <a:srgbClr val="9F5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763888" y="1810416"/>
            <a:ext cx="156021" cy="35446"/>
          </a:xfrm>
          <a:custGeom>
            <a:avLst/>
            <a:gdLst/>
            <a:ahLst/>
            <a:cxnLst/>
            <a:rect l="l" t="t" r="r" b="b"/>
            <a:pathLst>
              <a:path w="156021" h="35446">
                <a:moveTo>
                  <a:pt x="0" y="27667"/>
                </a:moveTo>
                <a:lnTo>
                  <a:pt x="28618" y="35446"/>
                </a:lnTo>
                <a:lnTo>
                  <a:pt x="156021" y="6915"/>
                </a:lnTo>
                <a:lnTo>
                  <a:pt x="127402" y="0"/>
                </a:lnTo>
                <a:lnTo>
                  <a:pt x="0" y="27667"/>
                </a:lnTo>
                <a:close/>
              </a:path>
            </a:pathLst>
          </a:custGeom>
          <a:solidFill>
            <a:srgbClr val="804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796792" y="1817332"/>
            <a:ext cx="123116" cy="57062"/>
          </a:xfrm>
          <a:custGeom>
            <a:avLst/>
            <a:gdLst/>
            <a:ahLst/>
            <a:cxnLst/>
            <a:rect l="l" t="t" r="r" b="b"/>
            <a:pathLst>
              <a:path w="123116" h="57062">
                <a:moveTo>
                  <a:pt x="0" y="27667"/>
                </a:moveTo>
                <a:lnTo>
                  <a:pt x="0" y="57062"/>
                </a:lnTo>
                <a:lnTo>
                  <a:pt x="123116" y="24213"/>
                </a:lnTo>
                <a:lnTo>
                  <a:pt x="123116" y="0"/>
                </a:lnTo>
                <a:lnTo>
                  <a:pt x="0" y="27667"/>
                </a:lnTo>
                <a:close/>
              </a:path>
            </a:pathLst>
          </a:custGeom>
          <a:solidFill>
            <a:srgbClr val="9F5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795064" y="1841545"/>
            <a:ext cx="152564" cy="42361"/>
          </a:xfrm>
          <a:custGeom>
            <a:avLst/>
            <a:gdLst/>
            <a:ahLst/>
            <a:cxnLst/>
            <a:rect l="l" t="t" r="r" b="b"/>
            <a:pathLst>
              <a:path w="152564" h="42361">
                <a:moveTo>
                  <a:pt x="0" y="31985"/>
                </a:moveTo>
                <a:lnTo>
                  <a:pt x="26890" y="42361"/>
                </a:lnTo>
                <a:lnTo>
                  <a:pt x="152564" y="9505"/>
                </a:lnTo>
                <a:lnTo>
                  <a:pt x="123946" y="0"/>
                </a:lnTo>
                <a:lnTo>
                  <a:pt x="0" y="31985"/>
                </a:lnTo>
                <a:close/>
              </a:path>
            </a:pathLst>
          </a:custGeom>
          <a:solidFill>
            <a:srgbClr val="804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821056" y="1851051"/>
            <a:ext cx="126572" cy="64848"/>
          </a:xfrm>
          <a:custGeom>
            <a:avLst/>
            <a:gdLst/>
            <a:ahLst/>
            <a:cxnLst/>
            <a:rect l="l" t="t" r="r" b="b"/>
            <a:pathLst>
              <a:path w="126572" h="64848">
                <a:moveTo>
                  <a:pt x="0" y="33719"/>
                </a:moveTo>
                <a:lnTo>
                  <a:pt x="0" y="64848"/>
                </a:lnTo>
                <a:lnTo>
                  <a:pt x="126572" y="27667"/>
                </a:lnTo>
                <a:lnTo>
                  <a:pt x="126572" y="0"/>
                </a:lnTo>
                <a:lnTo>
                  <a:pt x="0" y="33719"/>
                </a:lnTo>
                <a:close/>
              </a:path>
            </a:pathLst>
          </a:custGeom>
          <a:solidFill>
            <a:srgbClr val="9F5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821056" y="1877855"/>
            <a:ext cx="150007" cy="46686"/>
          </a:xfrm>
          <a:custGeom>
            <a:avLst/>
            <a:gdLst/>
            <a:ahLst/>
            <a:cxnLst/>
            <a:rect l="l" t="t" r="r" b="b"/>
            <a:pathLst>
              <a:path w="150007" h="46686">
                <a:moveTo>
                  <a:pt x="0" y="37173"/>
                </a:moveTo>
                <a:lnTo>
                  <a:pt x="24332" y="46686"/>
                </a:lnTo>
                <a:lnTo>
                  <a:pt x="150007" y="6915"/>
                </a:lnTo>
                <a:lnTo>
                  <a:pt x="127471" y="0"/>
                </a:lnTo>
                <a:lnTo>
                  <a:pt x="0" y="37173"/>
                </a:lnTo>
                <a:close/>
              </a:path>
            </a:pathLst>
          </a:custGeom>
          <a:solidFill>
            <a:srgbClr val="804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846219" y="1884771"/>
            <a:ext cx="124844" cy="70029"/>
          </a:xfrm>
          <a:custGeom>
            <a:avLst/>
            <a:gdLst/>
            <a:ahLst/>
            <a:cxnLst/>
            <a:rect l="l" t="t" r="r" b="b"/>
            <a:pathLst>
              <a:path w="124844" h="70029">
                <a:moveTo>
                  <a:pt x="0" y="38907"/>
                </a:moveTo>
                <a:lnTo>
                  <a:pt x="0" y="70029"/>
                </a:lnTo>
                <a:lnTo>
                  <a:pt x="123946" y="27667"/>
                </a:lnTo>
                <a:lnTo>
                  <a:pt x="124844" y="0"/>
                </a:lnTo>
                <a:lnTo>
                  <a:pt x="0" y="38907"/>
                </a:lnTo>
                <a:close/>
              </a:path>
            </a:pathLst>
          </a:custGeom>
          <a:solidFill>
            <a:srgbClr val="9F5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864399" y="1920217"/>
            <a:ext cx="130029" cy="74354"/>
          </a:xfrm>
          <a:custGeom>
            <a:avLst/>
            <a:gdLst/>
            <a:ahLst/>
            <a:cxnLst/>
            <a:rect l="l" t="t" r="r" b="b"/>
            <a:pathLst>
              <a:path w="130029" h="74354">
                <a:moveTo>
                  <a:pt x="898" y="43232"/>
                </a:moveTo>
                <a:lnTo>
                  <a:pt x="0" y="74354"/>
                </a:lnTo>
                <a:lnTo>
                  <a:pt x="130029" y="29394"/>
                </a:lnTo>
                <a:lnTo>
                  <a:pt x="130029" y="0"/>
                </a:lnTo>
                <a:lnTo>
                  <a:pt x="898" y="43232"/>
                </a:lnTo>
                <a:close/>
              </a:path>
            </a:pathLst>
          </a:custGeom>
          <a:solidFill>
            <a:srgbClr val="9F5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757804" y="1837221"/>
            <a:ext cx="108323" cy="157350"/>
          </a:xfrm>
          <a:custGeom>
            <a:avLst/>
            <a:gdLst/>
            <a:ahLst/>
            <a:cxnLst/>
            <a:rect l="l" t="t" r="r" b="b"/>
            <a:pathLst>
              <a:path w="108323" h="157350">
                <a:moveTo>
                  <a:pt x="10438" y="24206"/>
                </a:moveTo>
                <a:lnTo>
                  <a:pt x="10438" y="112391"/>
                </a:lnTo>
                <a:lnTo>
                  <a:pt x="108323" y="157350"/>
                </a:lnTo>
                <a:lnTo>
                  <a:pt x="108323" y="125364"/>
                </a:lnTo>
                <a:lnTo>
                  <a:pt x="88414" y="117579"/>
                </a:lnTo>
                <a:lnTo>
                  <a:pt x="88414" y="86457"/>
                </a:lnTo>
                <a:lnTo>
                  <a:pt x="62422" y="79542"/>
                </a:lnTo>
                <a:lnTo>
                  <a:pt x="63251" y="45822"/>
                </a:lnTo>
                <a:lnTo>
                  <a:pt x="38158" y="38044"/>
                </a:lnTo>
                <a:lnTo>
                  <a:pt x="39886" y="7778"/>
                </a:lnTo>
                <a:lnTo>
                  <a:pt x="0" y="0"/>
                </a:lnTo>
                <a:lnTo>
                  <a:pt x="10438" y="24206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258543" y="1562284"/>
            <a:ext cx="144774" cy="336323"/>
          </a:xfrm>
          <a:custGeom>
            <a:avLst/>
            <a:gdLst/>
            <a:ahLst/>
            <a:cxnLst/>
            <a:rect l="l" t="t" r="r" b="b"/>
            <a:pathLst>
              <a:path w="144774" h="336323">
                <a:moveTo>
                  <a:pt x="144774" y="304331"/>
                </a:moveTo>
                <a:lnTo>
                  <a:pt x="144774" y="71763"/>
                </a:lnTo>
                <a:lnTo>
                  <a:pt x="142147" y="40634"/>
                </a:lnTo>
                <a:lnTo>
                  <a:pt x="119611" y="14700"/>
                </a:lnTo>
                <a:lnTo>
                  <a:pt x="97974" y="3461"/>
                </a:lnTo>
                <a:lnTo>
                  <a:pt x="63272" y="0"/>
                </a:lnTo>
                <a:lnTo>
                  <a:pt x="32068" y="10376"/>
                </a:lnTo>
                <a:lnTo>
                  <a:pt x="18201" y="28531"/>
                </a:lnTo>
                <a:lnTo>
                  <a:pt x="4334" y="52737"/>
                </a:lnTo>
                <a:lnTo>
                  <a:pt x="863" y="70899"/>
                </a:lnTo>
                <a:lnTo>
                  <a:pt x="863" y="85593"/>
                </a:lnTo>
                <a:lnTo>
                  <a:pt x="0" y="336323"/>
                </a:lnTo>
                <a:lnTo>
                  <a:pt x="144774" y="3043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266340" y="1565745"/>
            <a:ext cx="148244" cy="332862"/>
          </a:xfrm>
          <a:custGeom>
            <a:avLst/>
            <a:gdLst/>
            <a:ahLst/>
            <a:cxnLst/>
            <a:rect l="l" t="t" r="r" b="b"/>
            <a:pathLst>
              <a:path w="148244" h="332862">
                <a:moveTo>
                  <a:pt x="0" y="332862"/>
                </a:moveTo>
                <a:lnTo>
                  <a:pt x="146516" y="303461"/>
                </a:lnTo>
                <a:lnTo>
                  <a:pt x="148244" y="70029"/>
                </a:lnTo>
                <a:lnTo>
                  <a:pt x="142161" y="44959"/>
                </a:lnTo>
                <a:lnTo>
                  <a:pt x="134349" y="27667"/>
                </a:lnTo>
                <a:lnTo>
                  <a:pt x="117897" y="12103"/>
                </a:lnTo>
                <a:lnTo>
                  <a:pt x="94463" y="0"/>
                </a:lnTo>
                <a:lnTo>
                  <a:pt x="70213" y="0"/>
                </a:lnTo>
                <a:lnTo>
                  <a:pt x="35538" y="9505"/>
                </a:lnTo>
                <a:lnTo>
                  <a:pt x="16473" y="27667"/>
                </a:lnTo>
                <a:lnTo>
                  <a:pt x="6069" y="45822"/>
                </a:lnTo>
                <a:lnTo>
                  <a:pt x="0" y="72620"/>
                </a:lnTo>
                <a:lnTo>
                  <a:pt x="0" y="332862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293757" y="1603554"/>
            <a:ext cx="97532" cy="259061"/>
          </a:xfrm>
          <a:custGeom>
            <a:avLst/>
            <a:gdLst/>
            <a:ahLst/>
            <a:cxnLst/>
            <a:rect l="l" t="t" r="r" b="b"/>
            <a:pathLst>
              <a:path w="97532" h="259061">
                <a:moveTo>
                  <a:pt x="97532" y="232008"/>
                </a:moveTo>
                <a:lnTo>
                  <a:pt x="94767" y="186116"/>
                </a:lnTo>
                <a:lnTo>
                  <a:pt x="94767" y="232590"/>
                </a:lnTo>
                <a:lnTo>
                  <a:pt x="97532" y="232008"/>
                </a:lnTo>
                <a:close/>
              </a:path>
              <a:path w="97532" h="259061">
                <a:moveTo>
                  <a:pt x="101749" y="238198"/>
                </a:moveTo>
                <a:lnTo>
                  <a:pt x="94767" y="235393"/>
                </a:lnTo>
                <a:lnTo>
                  <a:pt x="4507" y="258660"/>
                </a:lnTo>
                <a:lnTo>
                  <a:pt x="101749" y="238198"/>
                </a:lnTo>
                <a:close/>
              </a:path>
              <a:path w="97532" h="259061">
                <a:moveTo>
                  <a:pt x="87923" y="26769"/>
                </a:moveTo>
                <a:lnTo>
                  <a:pt x="94559" y="24365"/>
                </a:lnTo>
                <a:lnTo>
                  <a:pt x="72024" y="4725"/>
                </a:lnTo>
                <a:lnTo>
                  <a:pt x="87923" y="26769"/>
                </a:lnTo>
                <a:close/>
              </a:path>
              <a:path w="97532" h="259061">
                <a:moveTo>
                  <a:pt x="88139" y="27996"/>
                </a:moveTo>
                <a:lnTo>
                  <a:pt x="70088" y="11440"/>
                </a:lnTo>
                <a:lnTo>
                  <a:pt x="68999" y="11289"/>
                </a:lnTo>
                <a:lnTo>
                  <a:pt x="88139" y="27996"/>
                </a:lnTo>
                <a:close/>
              </a:path>
              <a:path w="97532" h="259061">
                <a:moveTo>
                  <a:pt x="68222" y="10611"/>
                </a:moveTo>
                <a:lnTo>
                  <a:pt x="72024" y="4725"/>
                </a:lnTo>
                <a:lnTo>
                  <a:pt x="39803" y="262"/>
                </a:lnTo>
                <a:lnTo>
                  <a:pt x="68222" y="10611"/>
                </a:lnTo>
                <a:close/>
              </a:path>
              <a:path w="97532" h="259061">
                <a:moveTo>
                  <a:pt x="36153" y="1319"/>
                </a:moveTo>
                <a:lnTo>
                  <a:pt x="35890" y="3212"/>
                </a:lnTo>
                <a:lnTo>
                  <a:pt x="35628" y="5105"/>
                </a:lnTo>
                <a:lnTo>
                  <a:pt x="36955" y="6853"/>
                </a:lnTo>
                <a:lnTo>
                  <a:pt x="38849" y="7115"/>
                </a:lnTo>
                <a:lnTo>
                  <a:pt x="68999" y="11289"/>
                </a:lnTo>
                <a:lnTo>
                  <a:pt x="70088" y="11440"/>
                </a:lnTo>
                <a:lnTo>
                  <a:pt x="88139" y="27996"/>
                </a:lnTo>
                <a:lnTo>
                  <a:pt x="89029" y="28773"/>
                </a:lnTo>
                <a:lnTo>
                  <a:pt x="93038" y="55611"/>
                </a:lnTo>
                <a:lnTo>
                  <a:pt x="93041" y="55786"/>
                </a:lnTo>
                <a:lnTo>
                  <a:pt x="94836" y="186158"/>
                </a:lnTo>
                <a:lnTo>
                  <a:pt x="93108" y="56164"/>
                </a:lnTo>
                <a:lnTo>
                  <a:pt x="94559" y="24365"/>
                </a:lnTo>
                <a:lnTo>
                  <a:pt x="87923" y="26769"/>
                </a:lnTo>
                <a:lnTo>
                  <a:pt x="72024" y="4725"/>
                </a:lnTo>
                <a:lnTo>
                  <a:pt x="68222" y="10611"/>
                </a:lnTo>
                <a:lnTo>
                  <a:pt x="39803" y="262"/>
                </a:lnTo>
                <a:lnTo>
                  <a:pt x="37909" y="0"/>
                </a:lnTo>
                <a:lnTo>
                  <a:pt x="36153" y="1319"/>
                </a:lnTo>
                <a:close/>
              </a:path>
              <a:path w="97532" h="259061">
                <a:moveTo>
                  <a:pt x="89029" y="28773"/>
                </a:moveTo>
                <a:lnTo>
                  <a:pt x="88139" y="27996"/>
                </a:lnTo>
                <a:lnTo>
                  <a:pt x="93041" y="55786"/>
                </a:lnTo>
                <a:lnTo>
                  <a:pt x="93038" y="55611"/>
                </a:lnTo>
                <a:lnTo>
                  <a:pt x="89029" y="28773"/>
                </a:lnTo>
                <a:close/>
              </a:path>
              <a:path w="97532" h="259061">
                <a:moveTo>
                  <a:pt x="394" y="255994"/>
                </a:moveTo>
                <a:lnTo>
                  <a:pt x="794" y="257859"/>
                </a:lnTo>
                <a:lnTo>
                  <a:pt x="2633" y="259061"/>
                </a:lnTo>
                <a:lnTo>
                  <a:pt x="4507" y="258660"/>
                </a:lnTo>
                <a:lnTo>
                  <a:pt x="94767" y="235393"/>
                </a:lnTo>
                <a:lnTo>
                  <a:pt x="101749" y="238198"/>
                </a:lnTo>
                <a:lnTo>
                  <a:pt x="101749" y="186088"/>
                </a:lnTo>
                <a:lnTo>
                  <a:pt x="100020" y="55238"/>
                </a:lnTo>
                <a:lnTo>
                  <a:pt x="94559" y="24365"/>
                </a:lnTo>
                <a:lnTo>
                  <a:pt x="93108" y="56164"/>
                </a:lnTo>
                <a:lnTo>
                  <a:pt x="94836" y="186158"/>
                </a:lnTo>
                <a:lnTo>
                  <a:pt x="97532" y="232008"/>
                </a:lnTo>
                <a:lnTo>
                  <a:pt x="94767" y="232590"/>
                </a:lnTo>
                <a:lnTo>
                  <a:pt x="3076" y="251897"/>
                </a:lnTo>
                <a:lnTo>
                  <a:pt x="1202" y="252291"/>
                </a:lnTo>
                <a:lnTo>
                  <a:pt x="0" y="254121"/>
                </a:lnTo>
                <a:lnTo>
                  <a:pt x="394" y="255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294081" y="1602055"/>
            <a:ext cx="95340" cy="253320"/>
          </a:xfrm>
          <a:custGeom>
            <a:avLst/>
            <a:gdLst/>
            <a:ahLst/>
            <a:cxnLst/>
            <a:rect l="l" t="t" r="r" b="b"/>
            <a:pathLst>
              <a:path w="95340" h="253320">
                <a:moveTo>
                  <a:pt x="0" y="253320"/>
                </a:moveTo>
                <a:lnTo>
                  <a:pt x="95340" y="234301"/>
                </a:lnTo>
                <a:lnTo>
                  <a:pt x="92714" y="61387"/>
                </a:lnTo>
                <a:lnTo>
                  <a:pt x="89257" y="27667"/>
                </a:lnTo>
                <a:lnTo>
                  <a:pt x="78888" y="9512"/>
                </a:lnTo>
                <a:lnTo>
                  <a:pt x="59809" y="0"/>
                </a:lnTo>
                <a:lnTo>
                  <a:pt x="32068" y="0"/>
                </a:lnTo>
                <a:lnTo>
                  <a:pt x="12995" y="13837"/>
                </a:lnTo>
                <a:lnTo>
                  <a:pt x="4334" y="30258"/>
                </a:lnTo>
                <a:lnTo>
                  <a:pt x="1728" y="49283"/>
                </a:lnTo>
                <a:lnTo>
                  <a:pt x="863" y="70029"/>
                </a:lnTo>
                <a:lnTo>
                  <a:pt x="0" y="253320"/>
                </a:lnTo>
                <a:close/>
              </a:path>
            </a:pathLst>
          </a:custGeom>
          <a:solidFill>
            <a:srgbClr val="C05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283360" y="1656209"/>
            <a:ext cx="103781" cy="27432"/>
          </a:xfrm>
          <a:custGeom>
            <a:avLst/>
            <a:gdLst/>
            <a:ahLst/>
            <a:cxnLst/>
            <a:rect l="l" t="t" r="r" b="b"/>
            <a:pathLst>
              <a:path w="103781" h="27432">
                <a:moveTo>
                  <a:pt x="387" y="24358"/>
                </a:moveTo>
                <a:lnTo>
                  <a:pt x="781" y="26230"/>
                </a:lnTo>
                <a:lnTo>
                  <a:pt x="2613" y="27432"/>
                </a:lnTo>
                <a:lnTo>
                  <a:pt x="4486" y="27045"/>
                </a:lnTo>
                <a:lnTo>
                  <a:pt x="100670" y="7157"/>
                </a:lnTo>
                <a:lnTo>
                  <a:pt x="102606" y="6770"/>
                </a:lnTo>
                <a:lnTo>
                  <a:pt x="103781" y="4939"/>
                </a:lnTo>
                <a:lnTo>
                  <a:pt x="103366" y="3074"/>
                </a:lnTo>
                <a:lnTo>
                  <a:pt x="103021" y="1202"/>
                </a:lnTo>
                <a:lnTo>
                  <a:pt x="101154" y="0"/>
                </a:lnTo>
                <a:lnTo>
                  <a:pt x="99288" y="386"/>
                </a:lnTo>
                <a:lnTo>
                  <a:pt x="3083" y="20268"/>
                </a:lnTo>
                <a:lnTo>
                  <a:pt x="1202" y="20655"/>
                </a:lnTo>
                <a:lnTo>
                  <a:pt x="0" y="22486"/>
                </a:lnTo>
                <a:lnTo>
                  <a:pt x="387" y="24358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284245" y="1718474"/>
            <a:ext cx="106353" cy="26534"/>
          </a:xfrm>
          <a:custGeom>
            <a:avLst/>
            <a:gdLst/>
            <a:ahLst/>
            <a:cxnLst/>
            <a:rect l="l" t="t" r="r" b="b"/>
            <a:pathLst>
              <a:path w="106353" h="26534">
                <a:moveTo>
                  <a:pt x="3110" y="19384"/>
                </a:moveTo>
                <a:lnTo>
                  <a:pt x="1230" y="19743"/>
                </a:lnTo>
                <a:lnTo>
                  <a:pt x="0" y="21560"/>
                </a:lnTo>
                <a:lnTo>
                  <a:pt x="359" y="23432"/>
                </a:lnTo>
                <a:lnTo>
                  <a:pt x="725" y="25311"/>
                </a:lnTo>
                <a:lnTo>
                  <a:pt x="2543" y="26534"/>
                </a:lnTo>
                <a:lnTo>
                  <a:pt x="4424" y="26175"/>
                </a:lnTo>
                <a:lnTo>
                  <a:pt x="103242" y="7150"/>
                </a:lnTo>
                <a:lnTo>
                  <a:pt x="105108" y="6790"/>
                </a:lnTo>
                <a:lnTo>
                  <a:pt x="106353" y="4980"/>
                </a:lnTo>
                <a:lnTo>
                  <a:pt x="106007" y="3101"/>
                </a:lnTo>
                <a:lnTo>
                  <a:pt x="105592" y="1229"/>
                </a:lnTo>
                <a:lnTo>
                  <a:pt x="103795" y="0"/>
                </a:lnTo>
                <a:lnTo>
                  <a:pt x="101928" y="359"/>
                </a:lnTo>
                <a:lnTo>
                  <a:pt x="3110" y="19384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288593" y="1784199"/>
            <a:ext cx="99378" cy="23909"/>
          </a:xfrm>
          <a:custGeom>
            <a:avLst/>
            <a:gdLst/>
            <a:ahLst/>
            <a:cxnLst/>
            <a:rect l="l" t="t" r="r" b="b"/>
            <a:pathLst>
              <a:path w="99378" h="23909">
                <a:moveTo>
                  <a:pt x="338" y="20773"/>
                </a:moveTo>
                <a:lnTo>
                  <a:pt x="677" y="22659"/>
                </a:lnTo>
                <a:lnTo>
                  <a:pt x="2481" y="23909"/>
                </a:lnTo>
                <a:lnTo>
                  <a:pt x="4361" y="23571"/>
                </a:lnTo>
                <a:lnTo>
                  <a:pt x="96267" y="7143"/>
                </a:lnTo>
                <a:lnTo>
                  <a:pt x="98133" y="6804"/>
                </a:lnTo>
                <a:lnTo>
                  <a:pt x="99378" y="5008"/>
                </a:lnTo>
                <a:lnTo>
                  <a:pt x="99032" y="3129"/>
                </a:lnTo>
                <a:lnTo>
                  <a:pt x="98686" y="1250"/>
                </a:lnTo>
                <a:lnTo>
                  <a:pt x="96889" y="0"/>
                </a:lnTo>
                <a:lnTo>
                  <a:pt x="95023" y="338"/>
                </a:lnTo>
                <a:lnTo>
                  <a:pt x="3138" y="16759"/>
                </a:lnTo>
                <a:lnTo>
                  <a:pt x="1258" y="17098"/>
                </a:lnTo>
                <a:lnTo>
                  <a:pt x="0" y="18894"/>
                </a:lnTo>
                <a:lnTo>
                  <a:pt x="338" y="20773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335669" y="1599451"/>
            <a:ext cx="8696" cy="243835"/>
          </a:xfrm>
          <a:custGeom>
            <a:avLst/>
            <a:gdLst/>
            <a:ahLst/>
            <a:cxnLst/>
            <a:rect l="l" t="t" r="r" b="b"/>
            <a:pathLst>
              <a:path w="8696" h="243835">
                <a:moveTo>
                  <a:pt x="1749" y="240388"/>
                </a:moveTo>
                <a:lnTo>
                  <a:pt x="1762" y="242294"/>
                </a:lnTo>
                <a:lnTo>
                  <a:pt x="3325" y="243835"/>
                </a:lnTo>
                <a:lnTo>
                  <a:pt x="7154" y="243807"/>
                </a:lnTo>
                <a:lnTo>
                  <a:pt x="8696" y="242246"/>
                </a:lnTo>
                <a:lnTo>
                  <a:pt x="8682" y="240339"/>
                </a:lnTo>
                <a:lnTo>
                  <a:pt x="6947" y="3447"/>
                </a:lnTo>
                <a:lnTo>
                  <a:pt x="6933" y="1533"/>
                </a:lnTo>
                <a:lnTo>
                  <a:pt x="5371" y="0"/>
                </a:lnTo>
                <a:lnTo>
                  <a:pt x="1541" y="27"/>
                </a:lnTo>
                <a:lnTo>
                  <a:pt x="0" y="1582"/>
                </a:lnTo>
                <a:lnTo>
                  <a:pt x="13" y="3495"/>
                </a:lnTo>
                <a:lnTo>
                  <a:pt x="1749" y="240388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110563" y="1448159"/>
            <a:ext cx="109221" cy="275800"/>
          </a:xfrm>
          <a:custGeom>
            <a:avLst/>
            <a:gdLst/>
            <a:ahLst/>
            <a:cxnLst/>
            <a:rect l="l" t="t" r="r" b="b"/>
            <a:pathLst>
              <a:path w="109221" h="275800">
                <a:moveTo>
                  <a:pt x="109221" y="249002"/>
                </a:moveTo>
                <a:lnTo>
                  <a:pt x="109221" y="58796"/>
                </a:lnTo>
                <a:lnTo>
                  <a:pt x="107493" y="32855"/>
                </a:lnTo>
                <a:lnTo>
                  <a:pt x="91041" y="12110"/>
                </a:lnTo>
                <a:lnTo>
                  <a:pt x="74588" y="2597"/>
                </a:lnTo>
                <a:lnTo>
                  <a:pt x="48596" y="0"/>
                </a:lnTo>
                <a:lnTo>
                  <a:pt x="25162" y="8649"/>
                </a:lnTo>
                <a:lnTo>
                  <a:pt x="13894" y="23343"/>
                </a:lnTo>
                <a:lnTo>
                  <a:pt x="3525" y="43232"/>
                </a:lnTo>
                <a:lnTo>
                  <a:pt x="898" y="57926"/>
                </a:lnTo>
                <a:lnTo>
                  <a:pt x="898" y="70036"/>
                </a:lnTo>
                <a:lnTo>
                  <a:pt x="0" y="275800"/>
                </a:lnTo>
                <a:lnTo>
                  <a:pt x="109221" y="249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116646" y="1450756"/>
            <a:ext cx="111848" cy="273202"/>
          </a:xfrm>
          <a:custGeom>
            <a:avLst/>
            <a:gdLst/>
            <a:ahLst/>
            <a:cxnLst/>
            <a:rect l="l" t="t" r="r" b="b"/>
            <a:pathLst>
              <a:path w="111848" h="273202">
                <a:moveTo>
                  <a:pt x="0" y="273202"/>
                </a:moveTo>
                <a:lnTo>
                  <a:pt x="110950" y="248995"/>
                </a:lnTo>
                <a:lnTo>
                  <a:pt x="111848" y="57926"/>
                </a:lnTo>
                <a:lnTo>
                  <a:pt x="107493" y="37173"/>
                </a:lnTo>
                <a:lnTo>
                  <a:pt x="101410" y="23343"/>
                </a:lnTo>
                <a:lnTo>
                  <a:pt x="88414" y="10376"/>
                </a:lnTo>
                <a:lnTo>
                  <a:pt x="71961" y="0"/>
                </a:lnTo>
                <a:lnTo>
                  <a:pt x="52882" y="0"/>
                </a:lnTo>
                <a:lnTo>
                  <a:pt x="26890" y="7778"/>
                </a:lnTo>
                <a:lnTo>
                  <a:pt x="12166" y="23343"/>
                </a:lnTo>
                <a:lnTo>
                  <a:pt x="5184" y="38037"/>
                </a:lnTo>
                <a:lnTo>
                  <a:pt x="0" y="59653"/>
                </a:lnTo>
                <a:lnTo>
                  <a:pt x="0" y="273202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136279" y="1480725"/>
            <a:ext cx="79220" cy="214178"/>
          </a:xfrm>
          <a:custGeom>
            <a:avLst/>
            <a:gdLst/>
            <a:ahLst/>
            <a:cxnLst/>
            <a:rect l="l" t="t" r="r" b="b"/>
            <a:pathLst>
              <a:path w="79220" h="214178">
                <a:moveTo>
                  <a:pt x="79220" y="196713"/>
                </a:moveTo>
                <a:lnTo>
                  <a:pt x="72238" y="193957"/>
                </a:lnTo>
                <a:lnTo>
                  <a:pt x="4562" y="213749"/>
                </a:lnTo>
                <a:lnTo>
                  <a:pt x="79220" y="196713"/>
                </a:lnTo>
                <a:close/>
              </a:path>
              <a:path w="79220" h="214178">
                <a:moveTo>
                  <a:pt x="55716" y="4856"/>
                </a:moveTo>
                <a:lnTo>
                  <a:pt x="51707" y="10583"/>
                </a:lnTo>
                <a:lnTo>
                  <a:pt x="53435" y="11474"/>
                </a:lnTo>
                <a:lnTo>
                  <a:pt x="55716" y="4856"/>
                </a:lnTo>
                <a:close/>
              </a:path>
              <a:path w="79220" h="214178">
                <a:moveTo>
                  <a:pt x="28134" y="6804"/>
                </a:moveTo>
                <a:lnTo>
                  <a:pt x="30001" y="7150"/>
                </a:lnTo>
                <a:lnTo>
                  <a:pt x="52459" y="11294"/>
                </a:lnTo>
                <a:lnTo>
                  <a:pt x="66429" y="24498"/>
                </a:lnTo>
                <a:lnTo>
                  <a:pt x="66224" y="23398"/>
                </a:lnTo>
                <a:lnTo>
                  <a:pt x="67261" y="25284"/>
                </a:lnTo>
                <a:lnTo>
                  <a:pt x="70513" y="46390"/>
                </a:lnTo>
                <a:lnTo>
                  <a:pt x="72238" y="153378"/>
                </a:lnTo>
                <a:lnTo>
                  <a:pt x="72238" y="191202"/>
                </a:lnTo>
                <a:lnTo>
                  <a:pt x="74934" y="190586"/>
                </a:lnTo>
                <a:lnTo>
                  <a:pt x="77423" y="45767"/>
                </a:lnTo>
                <a:lnTo>
                  <a:pt x="72860" y="21028"/>
                </a:lnTo>
                <a:lnTo>
                  <a:pt x="72238" y="153322"/>
                </a:lnTo>
                <a:lnTo>
                  <a:pt x="70579" y="46741"/>
                </a:lnTo>
                <a:lnTo>
                  <a:pt x="70510" y="46168"/>
                </a:lnTo>
                <a:lnTo>
                  <a:pt x="72860" y="21028"/>
                </a:lnTo>
                <a:lnTo>
                  <a:pt x="55716" y="4856"/>
                </a:lnTo>
                <a:lnTo>
                  <a:pt x="53435" y="11474"/>
                </a:lnTo>
                <a:lnTo>
                  <a:pt x="51707" y="10583"/>
                </a:lnTo>
                <a:lnTo>
                  <a:pt x="55716" y="4856"/>
                </a:lnTo>
                <a:lnTo>
                  <a:pt x="31314" y="345"/>
                </a:lnTo>
                <a:lnTo>
                  <a:pt x="29379" y="0"/>
                </a:lnTo>
                <a:lnTo>
                  <a:pt x="27581" y="1243"/>
                </a:lnTo>
                <a:lnTo>
                  <a:pt x="27236" y="3122"/>
                </a:lnTo>
                <a:lnTo>
                  <a:pt x="26890" y="4994"/>
                </a:lnTo>
                <a:lnTo>
                  <a:pt x="28134" y="6804"/>
                </a:lnTo>
                <a:close/>
              </a:path>
              <a:path w="79220" h="214178">
                <a:moveTo>
                  <a:pt x="67261" y="25284"/>
                </a:moveTo>
                <a:lnTo>
                  <a:pt x="66224" y="23398"/>
                </a:lnTo>
                <a:lnTo>
                  <a:pt x="66429" y="24498"/>
                </a:lnTo>
                <a:lnTo>
                  <a:pt x="70513" y="46390"/>
                </a:lnTo>
                <a:lnTo>
                  <a:pt x="67261" y="25284"/>
                </a:lnTo>
                <a:close/>
              </a:path>
              <a:path w="79220" h="214178">
                <a:moveTo>
                  <a:pt x="414" y="211152"/>
                </a:moveTo>
                <a:lnTo>
                  <a:pt x="829" y="213017"/>
                </a:lnTo>
                <a:lnTo>
                  <a:pt x="2695" y="214178"/>
                </a:lnTo>
                <a:lnTo>
                  <a:pt x="4562" y="213749"/>
                </a:lnTo>
                <a:lnTo>
                  <a:pt x="72238" y="193957"/>
                </a:lnTo>
                <a:lnTo>
                  <a:pt x="79220" y="196713"/>
                </a:lnTo>
                <a:lnTo>
                  <a:pt x="79220" y="153295"/>
                </a:lnTo>
                <a:lnTo>
                  <a:pt x="77423" y="45767"/>
                </a:lnTo>
                <a:lnTo>
                  <a:pt x="74934" y="190586"/>
                </a:lnTo>
                <a:lnTo>
                  <a:pt x="72238" y="191202"/>
                </a:lnTo>
                <a:lnTo>
                  <a:pt x="3041" y="207014"/>
                </a:lnTo>
                <a:lnTo>
                  <a:pt x="1175" y="207435"/>
                </a:lnTo>
                <a:lnTo>
                  <a:pt x="0" y="209293"/>
                </a:lnTo>
                <a:lnTo>
                  <a:pt x="414" y="211152"/>
                </a:lnTo>
                <a:close/>
              </a:path>
              <a:path w="79220" h="214178">
                <a:moveTo>
                  <a:pt x="72860" y="21028"/>
                </a:moveTo>
                <a:lnTo>
                  <a:pt x="70510" y="46168"/>
                </a:lnTo>
                <a:lnTo>
                  <a:pt x="70579" y="46741"/>
                </a:lnTo>
                <a:lnTo>
                  <a:pt x="72238" y="153322"/>
                </a:lnTo>
                <a:lnTo>
                  <a:pt x="72860" y="21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137454" y="1480151"/>
            <a:ext cx="71961" cy="208361"/>
          </a:xfrm>
          <a:custGeom>
            <a:avLst/>
            <a:gdLst/>
            <a:ahLst/>
            <a:cxnLst/>
            <a:rect l="l" t="t" r="r" b="b"/>
            <a:pathLst>
              <a:path w="71961" h="208361">
                <a:moveTo>
                  <a:pt x="0" y="208361"/>
                </a:moveTo>
                <a:lnTo>
                  <a:pt x="71961" y="192796"/>
                </a:lnTo>
                <a:lnTo>
                  <a:pt x="70233" y="51010"/>
                </a:lnTo>
                <a:lnTo>
                  <a:pt x="67606" y="23343"/>
                </a:lnTo>
                <a:lnTo>
                  <a:pt x="59795" y="8642"/>
                </a:lnTo>
                <a:lnTo>
                  <a:pt x="45071" y="0"/>
                </a:lnTo>
                <a:lnTo>
                  <a:pt x="24263" y="0"/>
                </a:lnTo>
                <a:lnTo>
                  <a:pt x="10438" y="12103"/>
                </a:lnTo>
                <a:lnTo>
                  <a:pt x="3456" y="25070"/>
                </a:lnTo>
                <a:lnTo>
                  <a:pt x="1728" y="41498"/>
                </a:lnTo>
                <a:lnTo>
                  <a:pt x="898" y="57926"/>
                </a:lnTo>
                <a:lnTo>
                  <a:pt x="0" y="208361"/>
                </a:lnTo>
                <a:close/>
              </a:path>
            </a:pathLst>
          </a:custGeom>
          <a:solidFill>
            <a:srgbClr val="C05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128467" y="1523908"/>
            <a:ext cx="80395" cy="24013"/>
          </a:xfrm>
          <a:custGeom>
            <a:avLst/>
            <a:gdLst/>
            <a:ahLst/>
            <a:cxnLst/>
            <a:rect l="l" t="t" r="r" b="b"/>
            <a:pathLst>
              <a:path w="80395" h="24013">
                <a:moveTo>
                  <a:pt x="414" y="20980"/>
                </a:moveTo>
                <a:lnTo>
                  <a:pt x="829" y="22845"/>
                </a:lnTo>
                <a:lnTo>
                  <a:pt x="2695" y="24013"/>
                </a:lnTo>
                <a:lnTo>
                  <a:pt x="4562" y="23591"/>
                </a:lnTo>
                <a:lnTo>
                  <a:pt x="77353" y="7163"/>
                </a:lnTo>
                <a:lnTo>
                  <a:pt x="79220" y="6742"/>
                </a:lnTo>
                <a:lnTo>
                  <a:pt x="80395" y="4891"/>
                </a:lnTo>
                <a:lnTo>
                  <a:pt x="79980" y="3032"/>
                </a:lnTo>
                <a:lnTo>
                  <a:pt x="79566" y="1167"/>
                </a:lnTo>
                <a:lnTo>
                  <a:pt x="77699" y="0"/>
                </a:lnTo>
                <a:lnTo>
                  <a:pt x="75833" y="421"/>
                </a:lnTo>
                <a:lnTo>
                  <a:pt x="3041" y="16849"/>
                </a:lnTo>
                <a:lnTo>
                  <a:pt x="1175" y="17270"/>
                </a:lnTo>
                <a:lnTo>
                  <a:pt x="0" y="19122"/>
                </a:lnTo>
                <a:lnTo>
                  <a:pt x="414" y="20980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129297" y="1574926"/>
            <a:ext cx="82192" cy="23999"/>
          </a:xfrm>
          <a:custGeom>
            <a:avLst/>
            <a:gdLst/>
            <a:ahLst/>
            <a:cxnLst/>
            <a:rect l="l" t="t" r="r" b="b"/>
            <a:pathLst>
              <a:path w="82192" h="23999">
                <a:moveTo>
                  <a:pt x="3110" y="16835"/>
                </a:moveTo>
                <a:lnTo>
                  <a:pt x="1244" y="17250"/>
                </a:lnTo>
                <a:lnTo>
                  <a:pt x="0" y="19094"/>
                </a:lnTo>
                <a:lnTo>
                  <a:pt x="414" y="20959"/>
                </a:lnTo>
                <a:lnTo>
                  <a:pt x="829" y="22825"/>
                </a:lnTo>
                <a:lnTo>
                  <a:pt x="2695" y="23999"/>
                </a:lnTo>
                <a:lnTo>
                  <a:pt x="4562" y="23591"/>
                </a:lnTo>
                <a:lnTo>
                  <a:pt x="79151" y="7163"/>
                </a:lnTo>
                <a:lnTo>
                  <a:pt x="81017" y="6749"/>
                </a:lnTo>
                <a:lnTo>
                  <a:pt x="82192" y="4904"/>
                </a:lnTo>
                <a:lnTo>
                  <a:pt x="81778" y="3039"/>
                </a:lnTo>
                <a:lnTo>
                  <a:pt x="81363" y="1174"/>
                </a:lnTo>
                <a:lnTo>
                  <a:pt x="79496" y="0"/>
                </a:lnTo>
                <a:lnTo>
                  <a:pt x="77630" y="407"/>
                </a:lnTo>
                <a:lnTo>
                  <a:pt x="3110" y="16835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132822" y="1628535"/>
            <a:ext cx="76040" cy="22258"/>
          </a:xfrm>
          <a:custGeom>
            <a:avLst/>
            <a:gdLst/>
            <a:ahLst/>
            <a:cxnLst/>
            <a:rect l="l" t="t" r="r" b="b"/>
            <a:pathLst>
              <a:path w="76040" h="22258">
                <a:moveTo>
                  <a:pt x="414" y="19205"/>
                </a:moveTo>
                <a:lnTo>
                  <a:pt x="760" y="21070"/>
                </a:lnTo>
                <a:lnTo>
                  <a:pt x="2626" y="22258"/>
                </a:lnTo>
                <a:lnTo>
                  <a:pt x="4493" y="21857"/>
                </a:lnTo>
                <a:lnTo>
                  <a:pt x="72998" y="7163"/>
                </a:lnTo>
                <a:lnTo>
                  <a:pt x="74865" y="6763"/>
                </a:lnTo>
                <a:lnTo>
                  <a:pt x="76040" y="4918"/>
                </a:lnTo>
                <a:lnTo>
                  <a:pt x="75625" y="3053"/>
                </a:lnTo>
                <a:lnTo>
                  <a:pt x="75210" y="1188"/>
                </a:lnTo>
                <a:lnTo>
                  <a:pt x="73413" y="0"/>
                </a:lnTo>
                <a:lnTo>
                  <a:pt x="71547" y="400"/>
                </a:lnTo>
                <a:lnTo>
                  <a:pt x="3041" y="15094"/>
                </a:lnTo>
                <a:lnTo>
                  <a:pt x="1175" y="15502"/>
                </a:lnTo>
                <a:lnTo>
                  <a:pt x="0" y="17339"/>
                </a:lnTo>
                <a:lnTo>
                  <a:pt x="414" y="19205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168630" y="1477547"/>
            <a:ext cx="7880" cy="201466"/>
          </a:xfrm>
          <a:custGeom>
            <a:avLst/>
            <a:gdLst/>
            <a:ahLst/>
            <a:cxnLst/>
            <a:rect l="l" t="t" r="r" b="b"/>
            <a:pathLst>
              <a:path w="7880" h="201466">
                <a:moveTo>
                  <a:pt x="6981" y="3454"/>
                </a:moveTo>
                <a:lnTo>
                  <a:pt x="6981" y="1540"/>
                </a:lnTo>
                <a:lnTo>
                  <a:pt x="5391" y="0"/>
                </a:lnTo>
                <a:lnTo>
                  <a:pt x="1589" y="20"/>
                </a:lnTo>
                <a:lnTo>
                  <a:pt x="0" y="1575"/>
                </a:lnTo>
                <a:lnTo>
                  <a:pt x="69" y="3481"/>
                </a:lnTo>
                <a:lnTo>
                  <a:pt x="898" y="198012"/>
                </a:lnTo>
                <a:lnTo>
                  <a:pt x="898" y="199926"/>
                </a:lnTo>
                <a:lnTo>
                  <a:pt x="2488" y="201466"/>
                </a:lnTo>
                <a:lnTo>
                  <a:pt x="6290" y="201446"/>
                </a:lnTo>
                <a:lnTo>
                  <a:pt x="7880" y="199891"/>
                </a:lnTo>
                <a:lnTo>
                  <a:pt x="7811" y="197985"/>
                </a:lnTo>
                <a:lnTo>
                  <a:pt x="6981" y="3454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954542" y="1468911"/>
            <a:ext cx="114475" cy="288767"/>
          </a:xfrm>
          <a:custGeom>
            <a:avLst/>
            <a:gdLst/>
            <a:ahLst/>
            <a:cxnLst/>
            <a:rect l="l" t="t" r="r" b="b"/>
            <a:pathLst>
              <a:path w="114475" h="288767">
                <a:moveTo>
                  <a:pt x="0" y="288767"/>
                </a:moveTo>
                <a:lnTo>
                  <a:pt x="114475" y="261962"/>
                </a:lnTo>
                <a:lnTo>
                  <a:pt x="114475" y="62250"/>
                </a:lnTo>
                <a:lnTo>
                  <a:pt x="112678" y="35446"/>
                </a:lnTo>
                <a:lnTo>
                  <a:pt x="94497" y="12966"/>
                </a:lnTo>
                <a:lnTo>
                  <a:pt x="77146" y="3461"/>
                </a:lnTo>
                <a:lnTo>
                  <a:pt x="49426" y="0"/>
                </a:lnTo>
                <a:lnTo>
                  <a:pt x="25162" y="9512"/>
                </a:lnTo>
                <a:lnTo>
                  <a:pt x="13894" y="25070"/>
                </a:lnTo>
                <a:lnTo>
                  <a:pt x="2626" y="45822"/>
                </a:lnTo>
                <a:lnTo>
                  <a:pt x="0" y="61387"/>
                </a:lnTo>
                <a:lnTo>
                  <a:pt x="0" y="288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960625" y="1472373"/>
            <a:ext cx="117033" cy="285305"/>
          </a:xfrm>
          <a:custGeom>
            <a:avLst/>
            <a:gdLst/>
            <a:ahLst/>
            <a:cxnLst/>
            <a:rect l="l" t="t" r="r" b="b"/>
            <a:pathLst>
              <a:path w="117033" h="285305">
                <a:moveTo>
                  <a:pt x="0" y="285305"/>
                </a:moveTo>
                <a:lnTo>
                  <a:pt x="116134" y="260235"/>
                </a:lnTo>
                <a:lnTo>
                  <a:pt x="117033" y="59653"/>
                </a:lnTo>
                <a:lnTo>
                  <a:pt x="112678" y="38900"/>
                </a:lnTo>
                <a:lnTo>
                  <a:pt x="106594" y="23343"/>
                </a:lnTo>
                <a:lnTo>
                  <a:pt x="92769" y="10369"/>
                </a:lnTo>
                <a:lnTo>
                  <a:pt x="74588" y="0"/>
                </a:lnTo>
                <a:lnTo>
                  <a:pt x="55509" y="0"/>
                </a:lnTo>
                <a:lnTo>
                  <a:pt x="27720" y="7778"/>
                </a:lnTo>
                <a:lnTo>
                  <a:pt x="12995" y="23343"/>
                </a:lnTo>
                <a:lnTo>
                  <a:pt x="4355" y="38900"/>
                </a:lnTo>
                <a:lnTo>
                  <a:pt x="0" y="62243"/>
                </a:lnTo>
                <a:lnTo>
                  <a:pt x="0" y="285305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981087" y="1504123"/>
            <a:ext cx="82676" cy="223635"/>
          </a:xfrm>
          <a:custGeom>
            <a:avLst/>
            <a:gdLst/>
            <a:ahLst/>
            <a:cxnLst/>
            <a:rect l="l" t="t" r="r" b="b"/>
            <a:pathLst>
              <a:path w="82676" h="223635">
                <a:moveTo>
                  <a:pt x="82676" y="205300"/>
                </a:moveTo>
                <a:lnTo>
                  <a:pt x="75764" y="202544"/>
                </a:lnTo>
                <a:lnTo>
                  <a:pt x="4631" y="223207"/>
                </a:lnTo>
                <a:lnTo>
                  <a:pt x="82676" y="205300"/>
                </a:lnTo>
                <a:close/>
              </a:path>
              <a:path w="82676" h="223635">
                <a:moveTo>
                  <a:pt x="58274" y="3882"/>
                </a:moveTo>
                <a:lnTo>
                  <a:pt x="54334" y="9664"/>
                </a:lnTo>
                <a:lnTo>
                  <a:pt x="56200" y="10576"/>
                </a:lnTo>
                <a:lnTo>
                  <a:pt x="58274" y="3882"/>
                </a:lnTo>
                <a:close/>
              </a:path>
              <a:path w="82676" h="223635">
                <a:moveTo>
                  <a:pt x="30070" y="6846"/>
                </a:moveTo>
                <a:lnTo>
                  <a:pt x="31936" y="7115"/>
                </a:lnTo>
                <a:lnTo>
                  <a:pt x="55138" y="10425"/>
                </a:lnTo>
                <a:lnTo>
                  <a:pt x="69941" y="24423"/>
                </a:lnTo>
                <a:lnTo>
                  <a:pt x="74037" y="48820"/>
                </a:lnTo>
                <a:lnTo>
                  <a:pt x="75763" y="160238"/>
                </a:lnTo>
                <a:lnTo>
                  <a:pt x="75764" y="199791"/>
                </a:lnTo>
                <a:lnTo>
                  <a:pt x="78459" y="199173"/>
                </a:lnTo>
                <a:lnTo>
                  <a:pt x="80948" y="48337"/>
                </a:lnTo>
                <a:lnTo>
                  <a:pt x="76386" y="21001"/>
                </a:lnTo>
                <a:lnTo>
                  <a:pt x="75763" y="160182"/>
                </a:lnTo>
                <a:lnTo>
                  <a:pt x="74104" y="49221"/>
                </a:lnTo>
                <a:lnTo>
                  <a:pt x="74035" y="48703"/>
                </a:lnTo>
                <a:lnTo>
                  <a:pt x="76386" y="21001"/>
                </a:lnTo>
                <a:lnTo>
                  <a:pt x="58274" y="3882"/>
                </a:lnTo>
                <a:lnTo>
                  <a:pt x="56200" y="10576"/>
                </a:lnTo>
                <a:lnTo>
                  <a:pt x="54334" y="9664"/>
                </a:lnTo>
                <a:lnTo>
                  <a:pt x="58274" y="3882"/>
                </a:lnTo>
                <a:lnTo>
                  <a:pt x="32904" y="269"/>
                </a:lnTo>
                <a:lnTo>
                  <a:pt x="31038" y="0"/>
                </a:lnTo>
                <a:lnTo>
                  <a:pt x="29240" y="1312"/>
                </a:lnTo>
                <a:lnTo>
                  <a:pt x="28964" y="3205"/>
                </a:lnTo>
                <a:lnTo>
                  <a:pt x="28687" y="5098"/>
                </a:lnTo>
                <a:lnTo>
                  <a:pt x="30070" y="6846"/>
                </a:lnTo>
                <a:close/>
              </a:path>
              <a:path w="82676" h="223635">
                <a:moveTo>
                  <a:pt x="70786" y="25222"/>
                </a:moveTo>
                <a:lnTo>
                  <a:pt x="69749" y="23280"/>
                </a:lnTo>
                <a:lnTo>
                  <a:pt x="69941" y="24423"/>
                </a:lnTo>
                <a:lnTo>
                  <a:pt x="74037" y="48820"/>
                </a:lnTo>
                <a:lnTo>
                  <a:pt x="70786" y="25222"/>
                </a:lnTo>
                <a:close/>
              </a:path>
              <a:path w="82676" h="223635">
                <a:moveTo>
                  <a:pt x="414" y="220609"/>
                </a:moveTo>
                <a:lnTo>
                  <a:pt x="898" y="222474"/>
                </a:lnTo>
                <a:lnTo>
                  <a:pt x="2765" y="223635"/>
                </a:lnTo>
                <a:lnTo>
                  <a:pt x="4631" y="223207"/>
                </a:lnTo>
                <a:lnTo>
                  <a:pt x="75764" y="202544"/>
                </a:lnTo>
                <a:lnTo>
                  <a:pt x="82676" y="205300"/>
                </a:lnTo>
                <a:lnTo>
                  <a:pt x="82676" y="160155"/>
                </a:lnTo>
                <a:lnTo>
                  <a:pt x="80948" y="48337"/>
                </a:lnTo>
                <a:lnTo>
                  <a:pt x="78459" y="199173"/>
                </a:lnTo>
                <a:lnTo>
                  <a:pt x="75764" y="199791"/>
                </a:lnTo>
                <a:lnTo>
                  <a:pt x="3041" y="216464"/>
                </a:lnTo>
                <a:lnTo>
                  <a:pt x="1175" y="216893"/>
                </a:lnTo>
                <a:lnTo>
                  <a:pt x="0" y="218751"/>
                </a:lnTo>
                <a:lnTo>
                  <a:pt x="414" y="220609"/>
                </a:lnTo>
                <a:close/>
              </a:path>
              <a:path w="82676" h="223635">
                <a:moveTo>
                  <a:pt x="76386" y="21001"/>
                </a:moveTo>
                <a:lnTo>
                  <a:pt x="74035" y="48703"/>
                </a:lnTo>
                <a:lnTo>
                  <a:pt x="74104" y="49221"/>
                </a:lnTo>
                <a:lnTo>
                  <a:pt x="75763" y="160182"/>
                </a:lnTo>
                <a:lnTo>
                  <a:pt x="76386" y="21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982331" y="1503494"/>
            <a:ext cx="75418" cy="217874"/>
          </a:xfrm>
          <a:custGeom>
            <a:avLst/>
            <a:gdLst/>
            <a:ahLst/>
            <a:cxnLst/>
            <a:rect l="l" t="t" r="r" b="b"/>
            <a:pathLst>
              <a:path w="75418" h="217874">
                <a:moveTo>
                  <a:pt x="0" y="217874"/>
                </a:moveTo>
                <a:lnTo>
                  <a:pt x="75418" y="201446"/>
                </a:lnTo>
                <a:lnTo>
                  <a:pt x="73620" y="52737"/>
                </a:lnTo>
                <a:lnTo>
                  <a:pt x="71063" y="23343"/>
                </a:lnTo>
                <a:lnTo>
                  <a:pt x="62353" y="7778"/>
                </a:lnTo>
                <a:lnTo>
                  <a:pt x="47628" y="0"/>
                </a:lnTo>
                <a:lnTo>
                  <a:pt x="25093" y="0"/>
                </a:lnTo>
                <a:lnTo>
                  <a:pt x="10369" y="12103"/>
                </a:lnTo>
                <a:lnTo>
                  <a:pt x="3456" y="25940"/>
                </a:lnTo>
                <a:lnTo>
                  <a:pt x="1728" y="42361"/>
                </a:lnTo>
                <a:lnTo>
                  <a:pt x="829" y="59653"/>
                </a:lnTo>
                <a:lnTo>
                  <a:pt x="0" y="217874"/>
                </a:lnTo>
                <a:close/>
              </a:path>
            </a:pathLst>
          </a:custGeom>
          <a:solidFill>
            <a:srgbClr val="C05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973275" y="1548979"/>
            <a:ext cx="83921" cy="24883"/>
          </a:xfrm>
          <a:custGeom>
            <a:avLst/>
            <a:gdLst/>
            <a:ahLst/>
            <a:cxnLst/>
            <a:rect l="l" t="t" r="r" b="b"/>
            <a:pathLst>
              <a:path w="83921" h="24883">
                <a:moveTo>
                  <a:pt x="3041" y="17712"/>
                </a:moveTo>
                <a:lnTo>
                  <a:pt x="1175" y="18141"/>
                </a:lnTo>
                <a:lnTo>
                  <a:pt x="0" y="19992"/>
                </a:lnTo>
                <a:lnTo>
                  <a:pt x="483" y="21850"/>
                </a:lnTo>
                <a:lnTo>
                  <a:pt x="898" y="23716"/>
                </a:lnTo>
                <a:lnTo>
                  <a:pt x="2765" y="24883"/>
                </a:lnTo>
                <a:lnTo>
                  <a:pt x="4631" y="24462"/>
                </a:lnTo>
                <a:lnTo>
                  <a:pt x="80879" y="7170"/>
                </a:lnTo>
                <a:lnTo>
                  <a:pt x="82745" y="6742"/>
                </a:lnTo>
                <a:lnTo>
                  <a:pt x="83921" y="4891"/>
                </a:lnTo>
                <a:lnTo>
                  <a:pt x="83506" y="3032"/>
                </a:lnTo>
                <a:lnTo>
                  <a:pt x="83091" y="1167"/>
                </a:lnTo>
                <a:lnTo>
                  <a:pt x="81225" y="0"/>
                </a:lnTo>
                <a:lnTo>
                  <a:pt x="79358" y="421"/>
                </a:lnTo>
                <a:lnTo>
                  <a:pt x="3041" y="17712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973345" y="1602601"/>
            <a:ext cx="86409" cy="23978"/>
          </a:xfrm>
          <a:custGeom>
            <a:avLst/>
            <a:gdLst/>
            <a:ahLst/>
            <a:cxnLst/>
            <a:rect l="l" t="t" r="r" b="b"/>
            <a:pathLst>
              <a:path w="86409" h="23978">
                <a:moveTo>
                  <a:pt x="345" y="20911"/>
                </a:moveTo>
                <a:lnTo>
                  <a:pt x="760" y="22783"/>
                </a:lnTo>
                <a:lnTo>
                  <a:pt x="2626" y="23978"/>
                </a:lnTo>
                <a:lnTo>
                  <a:pt x="4493" y="23591"/>
                </a:lnTo>
                <a:lnTo>
                  <a:pt x="83368" y="7163"/>
                </a:lnTo>
                <a:lnTo>
                  <a:pt x="85234" y="6770"/>
                </a:lnTo>
                <a:lnTo>
                  <a:pt x="86409" y="4939"/>
                </a:lnTo>
                <a:lnTo>
                  <a:pt x="86064" y="3074"/>
                </a:lnTo>
                <a:lnTo>
                  <a:pt x="85649" y="1202"/>
                </a:lnTo>
                <a:lnTo>
                  <a:pt x="83782" y="0"/>
                </a:lnTo>
                <a:lnTo>
                  <a:pt x="81916" y="393"/>
                </a:lnTo>
                <a:lnTo>
                  <a:pt x="3041" y="16821"/>
                </a:lnTo>
                <a:lnTo>
                  <a:pt x="1175" y="17208"/>
                </a:lnTo>
                <a:lnTo>
                  <a:pt x="0" y="19039"/>
                </a:lnTo>
                <a:lnTo>
                  <a:pt x="345" y="20911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976801" y="1659684"/>
            <a:ext cx="80326" cy="21346"/>
          </a:xfrm>
          <a:custGeom>
            <a:avLst/>
            <a:gdLst/>
            <a:ahLst/>
            <a:cxnLst/>
            <a:rect l="l" t="t" r="r" b="b"/>
            <a:pathLst>
              <a:path w="80326" h="21346">
                <a:moveTo>
                  <a:pt x="3110" y="14189"/>
                </a:moveTo>
                <a:lnTo>
                  <a:pt x="1244" y="14548"/>
                </a:lnTo>
                <a:lnTo>
                  <a:pt x="0" y="16358"/>
                </a:lnTo>
                <a:lnTo>
                  <a:pt x="345" y="18237"/>
                </a:lnTo>
                <a:lnTo>
                  <a:pt x="691" y="20110"/>
                </a:lnTo>
                <a:lnTo>
                  <a:pt x="2557" y="21346"/>
                </a:lnTo>
                <a:lnTo>
                  <a:pt x="4424" y="20987"/>
                </a:lnTo>
                <a:lnTo>
                  <a:pt x="77215" y="7157"/>
                </a:lnTo>
                <a:lnTo>
                  <a:pt x="79082" y="6797"/>
                </a:lnTo>
                <a:lnTo>
                  <a:pt x="80326" y="4987"/>
                </a:lnTo>
                <a:lnTo>
                  <a:pt x="79980" y="3108"/>
                </a:lnTo>
                <a:lnTo>
                  <a:pt x="79635" y="1229"/>
                </a:lnTo>
                <a:lnTo>
                  <a:pt x="77837" y="0"/>
                </a:lnTo>
                <a:lnTo>
                  <a:pt x="75902" y="359"/>
                </a:lnTo>
                <a:lnTo>
                  <a:pt x="3110" y="14189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014337" y="1500883"/>
            <a:ext cx="8710" cy="210122"/>
          </a:xfrm>
          <a:custGeom>
            <a:avLst/>
            <a:gdLst/>
            <a:ahLst/>
            <a:cxnLst/>
            <a:rect l="l" t="t" r="r" b="b"/>
            <a:pathLst>
              <a:path w="8710" h="210122">
                <a:moveTo>
                  <a:pt x="3387" y="210122"/>
                </a:moveTo>
                <a:lnTo>
                  <a:pt x="7189" y="210095"/>
                </a:lnTo>
                <a:lnTo>
                  <a:pt x="8710" y="208534"/>
                </a:lnTo>
                <a:lnTo>
                  <a:pt x="8710" y="206620"/>
                </a:lnTo>
                <a:lnTo>
                  <a:pt x="6981" y="3447"/>
                </a:lnTo>
                <a:lnTo>
                  <a:pt x="6981" y="1533"/>
                </a:lnTo>
                <a:lnTo>
                  <a:pt x="5391" y="0"/>
                </a:lnTo>
                <a:lnTo>
                  <a:pt x="1589" y="34"/>
                </a:lnTo>
                <a:lnTo>
                  <a:pt x="0" y="1595"/>
                </a:lnTo>
                <a:lnTo>
                  <a:pt x="69" y="3502"/>
                </a:lnTo>
                <a:lnTo>
                  <a:pt x="1797" y="206682"/>
                </a:lnTo>
                <a:lnTo>
                  <a:pt x="1797" y="208589"/>
                </a:lnTo>
                <a:lnTo>
                  <a:pt x="3387" y="210122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703193" y="1213891"/>
            <a:ext cx="93599" cy="207470"/>
          </a:xfrm>
          <a:custGeom>
            <a:avLst/>
            <a:gdLst/>
            <a:ahLst/>
            <a:cxnLst/>
            <a:rect l="l" t="t" r="r" b="b"/>
            <a:pathLst>
              <a:path w="93599" h="207470">
                <a:moveTo>
                  <a:pt x="0" y="207470"/>
                </a:moveTo>
                <a:lnTo>
                  <a:pt x="93599" y="192741"/>
                </a:lnTo>
                <a:lnTo>
                  <a:pt x="93598" y="44903"/>
                </a:lnTo>
                <a:lnTo>
                  <a:pt x="91870" y="25077"/>
                </a:lnTo>
                <a:lnTo>
                  <a:pt x="77146" y="8635"/>
                </a:lnTo>
                <a:lnTo>
                  <a:pt x="63251" y="1727"/>
                </a:lnTo>
                <a:lnTo>
                  <a:pt x="40716" y="0"/>
                </a:lnTo>
                <a:lnTo>
                  <a:pt x="20807" y="6010"/>
                </a:lnTo>
                <a:lnTo>
                  <a:pt x="11267" y="17270"/>
                </a:lnTo>
                <a:lnTo>
                  <a:pt x="2626" y="32814"/>
                </a:lnTo>
                <a:lnTo>
                  <a:pt x="0" y="44903"/>
                </a:lnTo>
                <a:lnTo>
                  <a:pt x="0" y="207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710106" y="1215618"/>
            <a:ext cx="93668" cy="205743"/>
          </a:xfrm>
          <a:custGeom>
            <a:avLst/>
            <a:gdLst/>
            <a:ahLst/>
            <a:cxnLst/>
            <a:rect l="l" t="t" r="r" b="b"/>
            <a:pathLst>
              <a:path w="93668" h="205743">
                <a:moveTo>
                  <a:pt x="898" y="205743"/>
                </a:moveTo>
                <a:lnTo>
                  <a:pt x="92769" y="191912"/>
                </a:lnTo>
                <a:lnTo>
                  <a:pt x="93668" y="44074"/>
                </a:lnTo>
                <a:lnTo>
                  <a:pt x="90142" y="28531"/>
                </a:lnTo>
                <a:lnTo>
                  <a:pt x="84958" y="17270"/>
                </a:lnTo>
                <a:lnTo>
                  <a:pt x="74588" y="7737"/>
                </a:lnTo>
                <a:lnTo>
                  <a:pt x="59864" y="0"/>
                </a:lnTo>
                <a:lnTo>
                  <a:pt x="44241" y="0"/>
                </a:lnTo>
                <a:lnTo>
                  <a:pt x="22535" y="6010"/>
                </a:lnTo>
                <a:lnTo>
                  <a:pt x="10438" y="17270"/>
                </a:lnTo>
                <a:lnTo>
                  <a:pt x="4355" y="29360"/>
                </a:lnTo>
                <a:lnTo>
                  <a:pt x="0" y="45802"/>
                </a:lnTo>
                <a:lnTo>
                  <a:pt x="898" y="205743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725452" y="1237794"/>
            <a:ext cx="67883" cy="163934"/>
          </a:xfrm>
          <a:custGeom>
            <a:avLst/>
            <a:gdLst/>
            <a:ahLst/>
            <a:cxnLst/>
            <a:rect l="l" t="t" r="r" b="b"/>
            <a:pathLst>
              <a:path w="67883" h="163934">
                <a:moveTo>
                  <a:pt x="67883" y="153640"/>
                </a:moveTo>
                <a:lnTo>
                  <a:pt x="60970" y="150739"/>
                </a:lnTo>
                <a:lnTo>
                  <a:pt x="4285" y="163657"/>
                </a:lnTo>
                <a:lnTo>
                  <a:pt x="67883" y="153640"/>
                </a:lnTo>
                <a:close/>
              </a:path>
              <a:path w="67883" h="163934">
                <a:moveTo>
                  <a:pt x="48665" y="3937"/>
                </a:moveTo>
                <a:lnTo>
                  <a:pt x="44794" y="9809"/>
                </a:lnTo>
                <a:lnTo>
                  <a:pt x="46522" y="10569"/>
                </a:lnTo>
                <a:lnTo>
                  <a:pt x="48665" y="3937"/>
                </a:lnTo>
                <a:close/>
              </a:path>
              <a:path w="67883" h="163934">
                <a:moveTo>
                  <a:pt x="24678" y="6839"/>
                </a:moveTo>
                <a:lnTo>
                  <a:pt x="26544" y="7115"/>
                </a:lnTo>
                <a:lnTo>
                  <a:pt x="45459" y="10385"/>
                </a:lnTo>
                <a:lnTo>
                  <a:pt x="56922" y="20318"/>
                </a:lnTo>
                <a:lnTo>
                  <a:pt x="56684" y="19066"/>
                </a:lnTo>
                <a:lnTo>
                  <a:pt x="57790" y="21070"/>
                </a:lnTo>
                <a:lnTo>
                  <a:pt x="60074" y="36887"/>
                </a:lnTo>
                <a:lnTo>
                  <a:pt x="60970" y="119651"/>
                </a:lnTo>
                <a:lnTo>
                  <a:pt x="60970" y="147741"/>
                </a:lnTo>
                <a:lnTo>
                  <a:pt x="63874" y="147285"/>
                </a:lnTo>
                <a:lnTo>
                  <a:pt x="67053" y="36268"/>
                </a:lnTo>
                <a:lnTo>
                  <a:pt x="63251" y="16579"/>
                </a:lnTo>
                <a:lnTo>
                  <a:pt x="60970" y="119582"/>
                </a:lnTo>
                <a:lnTo>
                  <a:pt x="60141" y="37235"/>
                </a:lnTo>
                <a:lnTo>
                  <a:pt x="60071" y="36614"/>
                </a:lnTo>
                <a:lnTo>
                  <a:pt x="63251" y="16579"/>
                </a:lnTo>
                <a:lnTo>
                  <a:pt x="48665" y="3937"/>
                </a:lnTo>
                <a:lnTo>
                  <a:pt x="46522" y="10569"/>
                </a:lnTo>
                <a:lnTo>
                  <a:pt x="44794" y="9809"/>
                </a:lnTo>
                <a:lnTo>
                  <a:pt x="48665" y="3937"/>
                </a:lnTo>
                <a:lnTo>
                  <a:pt x="27720" y="345"/>
                </a:lnTo>
                <a:lnTo>
                  <a:pt x="25853" y="0"/>
                </a:lnTo>
                <a:lnTo>
                  <a:pt x="24056" y="1243"/>
                </a:lnTo>
                <a:lnTo>
                  <a:pt x="23710" y="3108"/>
                </a:lnTo>
                <a:lnTo>
                  <a:pt x="23434" y="5043"/>
                </a:lnTo>
                <a:lnTo>
                  <a:pt x="24678" y="6839"/>
                </a:lnTo>
                <a:close/>
              </a:path>
              <a:path w="67883" h="163934">
                <a:moveTo>
                  <a:pt x="57790" y="21070"/>
                </a:moveTo>
                <a:lnTo>
                  <a:pt x="56684" y="19066"/>
                </a:lnTo>
                <a:lnTo>
                  <a:pt x="56922" y="20318"/>
                </a:lnTo>
                <a:lnTo>
                  <a:pt x="60074" y="36887"/>
                </a:lnTo>
                <a:lnTo>
                  <a:pt x="57790" y="21070"/>
                </a:lnTo>
                <a:close/>
              </a:path>
              <a:path w="67883" h="163934">
                <a:moveTo>
                  <a:pt x="345" y="160756"/>
                </a:moveTo>
                <a:lnTo>
                  <a:pt x="622" y="162621"/>
                </a:lnTo>
                <a:lnTo>
                  <a:pt x="2419" y="163934"/>
                </a:lnTo>
                <a:lnTo>
                  <a:pt x="4285" y="163657"/>
                </a:lnTo>
                <a:lnTo>
                  <a:pt x="60970" y="150739"/>
                </a:lnTo>
                <a:lnTo>
                  <a:pt x="67883" y="153640"/>
                </a:lnTo>
                <a:lnTo>
                  <a:pt x="67883" y="119582"/>
                </a:lnTo>
                <a:lnTo>
                  <a:pt x="67053" y="36268"/>
                </a:lnTo>
                <a:lnTo>
                  <a:pt x="63874" y="147285"/>
                </a:lnTo>
                <a:lnTo>
                  <a:pt x="60970" y="147741"/>
                </a:lnTo>
                <a:lnTo>
                  <a:pt x="3249" y="156818"/>
                </a:lnTo>
                <a:lnTo>
                  <a:pt x="1313" y="157094"/>
                </a:lnTo>
                <a:lnTo>
                  <a:pt x="0" y="158890"/>
                </a:lnTo>
                <a:lnTo>
                  <a:pt x="345" y="160756"/>
                </a:lnTo>
                <a:close/>
              </a:path>
              <a:path w="67883" h="163934">
                <a:moveTo>
                  <a:pt x="63251" y="16579"/>
                </a:moveTo>
                <a:lnTo>
                  <a:pt x="60071" y="36614"/>
                </a:lnTo>
                <a:lnTo>
                  <a:pt x="60141" y="37235"/>
                </a:lnTo>
                <a:lnTo>
                  <a:pt x="60970" y="119582"/>
                </a:lnTo>
                <a:lnTo>
                  <a:pt x="63251" y="16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727457" y="1238969"/>
            <a:ext cx="60694" cy="159927"/>
          </a:xfrm>
          <a:custGeom>
            <a:avLst/>
            <a:gdLst/>
            <a:ahLst/>
            <a:cxnLst/>
            <a:rect l="l" t="t" r="r" b="b"/>
            <a:pathLst>
              <a:path w="60694" h="159927">
                <a:moveTo>
                  <a:pt x="0" y="159927"/>
                </a:moveTo>
                <a:lnTo>
                  <a:pt x="60694" y="147837"/>
                </a:lnTo>
                <a:lnTo>
                  <a:pt x="58965" y="37995"/>
                </a:lnTo>
                <a:lnTo>
                  <a:pt x="57237" y="17270"/>
                </a:lnTo>
                <a:lnTo>
                  <a:pt x="50255" y="6010"/>
                </a:lnTo>
                <a:lnTo>
                  <a:pt x="38158" y="0"/>
                </a:lnTo>
                <a:lnTo>
                  <a:pt x="20807" y="0"/>
                </a:lnTo>
                <a:lnTo>
                  <a:pt x="8710" y="8635"/>
                </a:lnTo>
                <a:lnTo>
                  <a:pt x="3456" y="18997"/>
                </a:lnTo>
                <a:lnTo>
                  <a:pt x="1728" y="31087"/>
                </a:lnTo>
                <a:lnTo>
                  <a:pt x="898" y="44074"/>
                </a:lnTo>
                <a:lnTo>
                  <a:pt x="0" y="159927"/>
                </a:lnTo>
                <a:close/>
              </a:path>
            </a:pathLst>
          </a:custGeom>
          <a:solidFill>
            <a:srgbClr val="C05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719369" y="1271438"/>
            <a:ext cx="69127" cy="20586"/>
          </a:xfrm>
          <a:custGeom>
            <a:avLst/>
            <a:gdLst/>
            <a:ahLst/>
            <a:cxnLst/>
            <a:rect l="l" t="t" r="r" b="b"/>
            <a:pathLst>
              <a:path w="69127" h="20586">
                <a:moveTo>
                  <a:pt x="345" y="17477"/>
                </a:moveTo>
                <a:lnTo>
                  <a:pt x="760" y="19343"/>
                </a:lnTo>
                <a:lnTo>
                  <a:pt x="2626" y="20586"/>
                </a:lnTo>
                <a:lnTo>
                  <a:pt x="4493" y="20172"/>
                </a:lnTo>
                <a:lnTo>
                  <a:pt x="66017" y="7184"/>
                </a:lnTo>
                <a:lnTo>
                  <a:pt x="67883" y="6770"/>
                </a:lnTo>
                <a:lnTo>
                  <a:pt x="69127" y="4973"/>
                </a:lnTo>
                <a:lnTo>
                  <a:pt x="68712" y="3108"/>
                </a:lnTo>
                <a:lnTo>
                  <a:pt x="68298" y="1243"/>
                </a:lnTo>
                <a:lnTo>
                  <a:pt x="66500" y="0"/>
                </a:lnTo>
                <a:lnTo>
                  <a:pt x="64565" y="414"/>
                </a:lnTo>
                <a:lnTo>
                  <a:pt x="3041" y="13402"/>
                </a:lnTo>
                <a:lnTo>
                  <a:pt x="1175" y="13816"/>
                </a:lnTo>
                <a:lnTo>
                  <a:pt x="0" y="15612"/>
                </a:lnTo>
                <a:lnTo>
                  <a:pt x="345" y="17477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720268" y="1310400"/>
            <a:ext cx="69888" cy="19619"/>
          </a:xfrm>
          <a:custGeom>
            <a:avLst/>
            <a:gdLst/>
            <a:ahLst/>
            <a:cxnLst/>
            <a:rect l="l" t="t" r="r" b="b"/>
            <a:pathLst>
              <a:path w="69888" h="19619">
                <a:moveTo>
                  <a:pt x="3041" y="12434"/>
                </a:moveTo>
                <a:lnTo>
                  <a:pt x="1175" y="12849"/>
                </a:lnTo>
                <a:lnTo>
                  <a:pt x="0" y="14645"/>
                </a:lnTo>
                <a:lnTo>
                  <a:pt x="345" y="16510"/>
                </a:lnTo>
                <a:lnTo>
                  <a:pt x="691" y="18376"/>
                </a:lnTo>
                <a:lnTo>
                  <a:pt x="2488" y="19619"/>
                </a:lnTo>
                <a:lnTo>
                  <a:pt x="4424" y="19274"/>
                </a:lnTo>
                <a:lnTo>
                  <a:pt x="66777" y="7115"/>
                </a:lnTo>
                <a:lnTo>
                  <a:pt x="68712" y="6770"/>
                </a:lnTo>
                <a:lnTo>
                  <a:pt x="69888" y="4973"/>
                </a:lnTo>
                <a:lnTo>
                  <a:pt x="69542" y="3108"/>
                </a:lnTo>
                <a:lnTo>
                  <a:pt x="69196" y="1243"/>
                </a:lnTo>
                <a:lnTo>
                  <a:pt x="67330" y="0"/>
                </a:lnTo>
                <a:lnTo>
                  <a:pt x="65463" y="345"/>
                </a:lnTo>
                <a:lnTo>
                  <a:pt x="3041" y="12434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722825" y="1352748"/>
            <a:ext cx="65602" cy="17892"/>
          </a:xfrm>
          <a:custGeom>
            <a:avLst/>
            <a:gdLst/>
            <a:ahLst/>
            <a:cxnLst/>
            <a:rect l="l" t="t" r="r" b="b"/>
            <a:pathLst>
              <a:path w="65602" h="17892">
                <a:moveTo>
                  <a:pt x="345" y="14783"/>
                </a:moveTo>
                <a:lnTo>
                  <a:pt x="691" y="16648"/>
                </a:lnTo>
                <a:lnTo>
                  <a:pt x="2488" y="17892"/>
                </a:lnTo>
                <a:lnTo>
                  <a:pt x="4424" y="17547"/>
                </a:lnTo>
                <a:lnTo>
                  <a:pt x="62491" y="7184"/>
                </a:lnTo>
                <a:lnTo>
                  <a:pt x="64357" y="6839"/>
                </a:lnTo>
                <a:lnTo>
                  <a:pt x="65602" y="5043"/>
                </a:lnTo>
                <a:lnTo>
                  <a:pt x="65256" y="3177"/>
                </a:lnTo>
                <a:lnTo>
                  <a:pt x="64910" y="1312"/>
                </a:lnTo>
                <a:lnTo>
                  <a:pt x="63113" y="0"/>
                </a:lnTo>
                <a:lnTo>
                  <a:pt x="61247" y="345"/>
                </a:lnTo>
                <a:lnTo>
                  <a:pt x="3179" y="10707"/>
                </a:lnTo>
                <a:lnTo>
                  <a:pt x="1313" y="11053"/>
                </a:lnTo>
                <a:lnTo>
                  <a:pt x="0" y="12849"/>
                </a:lnTo>
                <a:lnTo>
                  <a:pt x="345" y="14783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752619" y="1235445"/>
            <a:ext cx="8710" cy="156542"/>
          </a:xfrm>
          <a:custGeom>
            <a:avLst/>
            <a:gdLst/>
            <a:ahLst/>
            <a:cxnLst/>
            <a:rect l="l" t="t" r="r" b="b"/>
            <a:pathLst>
              <a:path w="8710" h="156542">
                <a:moveTo>
                  <a:pt x="1728" y="153087"/>
                </a:moveTo>
                <a:lnTo>
                  <a:pt x="1728" y="155022"/>
                </a:lnTo>
                <a:lnTo>
                  <a:pt x="3318" y="156542"/>
                </a:lnTo>
                <a:lnTo>
                  <a:pt x="5253" y="156542"/>
                </a:lnTo>
                <a:lnTo>
                  <a:pt x="7120" y="156473"/>
                </a:lnTo>
                <a:lnTo>
                  <a:pt x="8710" y="154953"/>
                </a:lnTo>
                <a:lnTo>
                  <a:pt x="8641" y="153018"/>
                </a:lnTo>
                <a:lnTo>
                  <a:pt x="6912" y="3454"/>
                </a:lnTo>
                <a:lnTo>
                  <a:pt x="6912" y="1519"/>
                </a:lnTo>
                <a:lnTo>
                  <a:pt x="5322" y="0"/>
                </a:lnTo>
                <a:lnTo>
                  <a:pt x="3387" y="0"/>
                </a:lnTo>
                <a:lnTo>
                  <a:pt x="1520" y="69"/>
                </a:lnTo>
                <a:lnTo>
                  <a:pt x="0" y="1588"/>
                </a:lnTo>
                <a:lnTo>
                  <a:pt x="0" y="3523"/>
                </a:lnTo>
                <a:lnTo>
                  <a:pt x="1728" y="153087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847117" y="1206085"/>
            <a:ext cx="90142" cy="198820"/>
          </a:xfrm>
          <a:custGeom>
            <a:avLst/>
            <a:gdLst/>
            <a:ahLst/>
            <a:cxnLst/>
            <a:rect l="l" t="t" r="r" b="b"/>
            <a:pathLst>
              <a:path w="90142" h="198820">
                <a:moveTo>
                  <a:pt x="0" y="198820"/>
                </a:moveTo>
                <a:lnTo>
                  <a:pt x="90142" y="185004"/>
                </a:lnTo>
                <a:lnTo>
                  <a:pt x="90142" y="43245"/>
                </a:lnTo>
                <a:lnTo>
                  <a:pt x="88414" y="23350"/>
                </a:lnTo>
                <a:lnTo>
                  <a:pt x="73621" y="7806"/>
                </a:lnTo>
                <a:lnTo>
                  <a:pt x="60625" y="829"/>
                </a:lnTo>
                <a:lnTo>
                  <a:pt x="38988" y="0"/>
                </a:lnTo>
                <a:lnTo>
                  <a:pt x="19908" y="5181"/>
                </a:lnTo>
                <a:lnTo>
                  <a:pt x="10369" y="16441"/>
                </a:lnTo>
                <a:lnTo>
                  <a:pt x="1728" y="31087"/>
                </a:lnTo>
                <a:lnTo>
                  <a:pt x="0" y="43245"/>
                </a:lnTo>
                <a:lnTo>
                  <a:pt x="0" y="198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853131" y="1206914"/>
            <a:ext cx="90142" cy="197991"/>
          </a:xfrm>
          <a:custGeom>
            <a:avLst/>
            <a:gdLst/>
            <a:ahLst/>
            <a:cxnLst/>
            <a:rect l="l" t="t" r="r" b="b"/>
            <a:pathLst>
              <a:path w="90142" h="197991">
                <a:moveTo>
                  <a:pt x="898" y="197991"/>
                </a:moveTo>
                <a:lnTo>
                  <a:pt x="90142" y="185073"/>
                </a:lnTo>
                <a:lnTo>
                  <a:pt x="90142" y="43245"/>
                </a:lnTo>
                <a:lnTo>
                  <a:pt x="87584" y="27702"/>
                </a:lnTo>
                <a:lnTo>
                  <a:pt x="82400" y="17339"/>
                </a:lnTo>
                <a:lnTo>
                  <a:pt x="71961" y="7806"/>
                </a:lnTo>
                <a:lnTo>
                  <a:pt x="58067" y="0"/>
                </a:lnTo>
                <a:lnTo>
                  <a:pt x="42513" y="0"/>
                </a:lnTo>
                <a:lnTo>
                  <a:pt x="21706" y="6079"/>
                </a:lnTo>
                <a:lnTo>
                  <a:pt x="10438" y="17339"/>
                </a:lnTo>
                <a:lnTo>
                  <a:pt x="4355" y="28531"/>
                </a:lnTo>
                <a:lnTo>
                  <a:pt x="0" y="44144"/>
                </a:lnTo>
                <a:lnTo>
                  <a:pt x="898" y="197991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867648" y="1232268"/>
            <a:ext cx="66086" cy="158752"/>
          </a:xfrm>
          <a:custGeom>
            <a:avLst/>
            <a:gdLst/>
            <a:ahLst/>
            <a:cxnLst/>
            <a:rect l="l" t="t" r="r" b="b"/>
            <a:pathLst>
              <a:path w="66086" h="158752">
                <a:moveTo>
                  <a:pt x="61523" y="12642"/>
                </a:moveTo>
                <a:lnTo>
                  <a:pt x="58343" y="31778"/>
                </a:lnTo>
                <a:lnTo>
                  <a:pt x="58412" y="32399"/>
                </a:lnTo>
                <a:lnTo>
                  <a:pt x="61523" y="12642"/>
                </a:lnTo>
                <a:close/>
              </a:path>
              <a:path w="66086" h="158752">
                <a:moveTo>
                  <a:pt x="47767" y="0"/>
                </a:moveTo>
                <a:lnTo>
                  <a:pt x="43826" y="5733"/>
                </a:lnTo>
                <a:lnTo>
                  <a:pt x="45555" y="6631"/>
                </a:lnTo>
                <a:lnTo>
                  <a:pt x="47767" y="0"/>
                </a:lnTo>
                <a:close/>
              </a:path>
              <a:path w="66086" h="158752">
                <a:moveTo>
                  <a:pt x="24609" y="2832"/>
                </a:moveTo>
                <a:lnTo>
                  <a:pt x="26475" y="3177"/>
                </a:lnTo>
                <a:lnTo>
                  <a:pt x="44612" y="6461"/>
                </a:lnTo>
                <a:lnTo>
                  <a:pt x="55099" y="16166"/>
                </a:lnTo>
                <a:lnTo>
                  <a:pt x="58346" y="32076"/>
                </a:lnTo>
                <a:lnTo>
                  <a:pt x="59173" y="111292"/>
                </a:lnTo>
                <a:lnTo>
                  <a:pt x="59173" y="138566"/>
                </a:lnTo>
                <a:lnTo>
                  <a:pt x="62076" y="138096"/>
                </a:lnTo>
                <a:lnTo>
                  <a:pt x="66086" y="144452"/>
                </a:lnTo>
                <a:lnTo>
                  <a:pt x="66086" y="111292"/>
                </a:lnTo>
                <a:lnTo>
                  <a:pt x="65256" y="31363"/>
                </a:lnTo>
                <a:lnTo>
                  <a:pt x="61523" y="12642"/>
                </a:lnTo>
                <a:lnTo>
                  <a:pt x="58412" y="32399"/>
                </a:lnTo>
                <a:lnTo>
                  <a:pt x="58343" y="31778"/>
                </a:lnTo>
                <a:lnTo>
                  <a:pt x="61523" y="12642"/>
                </a:lnTo>
                <a:lnTo>
                  <a:pt x="47767" y="0"/>
                </a:lnTo>
                <a:lnTo>
                  <a:pt x="45555" y="6631"/>
                </a:lnTo>
                <a:lnTo>
                  <a:pt x="43826" y="5733"/>
                </a:lnTo>
                <a:lnTo>
                  <a:pt x="47767" y="0"/>
                </a:lnTo>
                <a:lnTo>
                  <a:pt x="27720" y="-3661"/>
                </a:lnTo>
                <a:lnTo>
                  <a:pt x="25853" y="-4006"/>
                </a:lnTo>
                <a:lnTo>
                  <a:pt x="24056" y="-2763"/>
                </a:lnTo>
                <a:lnTo>
                  <a:pt x="23710" y="-898"/>
                </a:lnTo>
                <a:lnTo>
                  <a:pt x="23365" y="1036"/>
                </a:lnTo>
                <a:lnTo>
                  <a:pt x="24609" y="2832"/>
                </a:lnTo>
                <a:close/>
              </a:path>
              <a:path w="66086" h="158752">
                <a:moveTo>
                  <a:pt x="55993" y="16994"/>
                </a:moveTo>
                <a:lnTo>
                  <a:pt x="54887" y="15129"/>
                </a:lnTo>
                <a:lnTo>
                  <a:pt x="55099" y="16166"/>
                </a:lnTo>
                <a:lnTo>
                  <a:pt x="58346" y="32076"/>
                </a:lnTo>
                <a:lnTo>
                  <a:pt x="55993" y="16994"/>
                </a:lnTo>
                <a:close/>
              </a:path>
              <a:path w="66086" h="158752">
                <a:moveTo>
                  <a:pt x="276" y="151637"/>
                </a:moveTo>
                <a:lnTo>
                  <a:pt x="622" y="153502"/>
                </a:lnTo>
                <a:lnTo>
                  <a:pt x="2350" y="154745"/>
                </a:lnTo>
                <a:lnTo>
                  <a:pt x="4285" y="154469"/>
                </a:lnTo>
                <a:lnTo>
                  <a:pt x="59173" y="141551"/>
                </a:lnTo>
                <a:lnTo>
                  <a:pt x="66086" y="144452"/>
                </a:lnTo>
                <a:lnTo>
                  <a:pt x="62076" y="138096"/>
                </a:lnTo>
                <a:lnTo>
                  <a:pt x="59173" y="138566"/>
                </a:lnTo>
                <a:lnTo>
                  <a:pt x="3179" y="147630"/>
                </a:lnTo>
                <a:lnTo>
                  <a:pt x="1244" y="147975"/>
                </a:lnTo>
                <a:lnTo>
                  <a:pt x="0" y="149702"/>
                </a:lnTo>
                <a:lnTo>
                  <a:pt x="276" y="151637"/>
                </a:lnTo>
                <a:close/>
              </a:path>
              <a:path w="66086" h="158752">
                <a:moveTo>
                  <a:pt x="66086" y="144452"/>
                </a:moveTo>
                <a:lnTo>
                  <a:pt x="59173" y="141551"/>
                </a:lnTo>
                <a:lnTo>
                  <a:pt x="4285" y="154469"/>
                </a:lnTo>
                <a:lnTo>
                  <a:pt x="66086" y="144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870482" y="1229435"/>
            <a:ext cx="58067" cy="153916"/>
          </a:xfrm>
          <a:custGeom>
            <a:avLst/>
            <a:gdLst/>
            <a:ahLst/>
            <a:cxnLst/>
            <a:rect l="l" t="t" r="r" b="b"/>
            <a:pathLst>
              <a:path w="58067" h="153916">
                <a:moveTo>
                  <a:pt x="0" y="153916"/>
                </a:moveTo>
                <a:lnTo>
                  <a:pt x="58067" y="142656"/>
                </a:lnTo>
                <a:lnTo>
                  <a:pt x="56339" y="37166"/>
                </a:lnTo>
                <a:lnTo>
                  <a:pt x="54610" y="17270"/>
                </a:lnTo>
                <a:lnTo>
                  <a:pt x="48527" y="6010"/>
                </a:lnTo>
                <a:lnTo>
                  <a:pt x="36430" y="0"/>
                </a:lnTo>
                <a:lnTo>
                  <a:pt x="19977" y="0"/>
                </a:lnTo>
                <a:lnTo>
                  <a:pt x="7811" y="8635"/>
                </a:lnTo>
                <a:lnTo>
                  <a:pt x="2626" y="18997"/>
                </a:lnTo>
                <a:lnTo>
                  <a:pt x="898" y="30258"/>
                </a:lnTo>
                <a:lnTo>
                  <a:pt x="0" y="42347"/>
                </a:lnTo>
                <a:lnTo>
                  <a:pt x="0" y="153916"/>
                </a:lnTo>
                <a:close/>
              </a:path>
            </a:pathLst>
          </a:custGeom>
          <a:solidFill>
            <a:srgbClr val="C05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862394" y="1261075"/>
            <a:ext cx="66500" cy="19688"/>
          </a:xfrm>
          <a:custGeom>
            <a:avLst/>
            <a:gdLst/>
            <a:ahLst/>
            <a:cxnLst/>
            <a:rect l="l" t="t" r="r" b="b"/>
            <a:pathLst>
              <a:path w="66500" h="19688">
                <a:moveTo>
                  <a:pt x="345" y="16579"/>
                </a:moveTo>
                <a:lnTo>
                  <a:pt x="760" y="18445"/>
                </a:lnTo>
                <a:lnTo>
                  <a:pt x="2557" y="19688"/>
                </a:lnTo>
                <a:lnTo>
                  <a:pt x="4493" y="19274"/>
                </a:lnTo>
                <a:lnTo>
                  <a:pt x="63390" y="7184"/>
                </a:lnTo>
                <a:lnTo>
                  <a:pt x="65256" y="6770"/>
                </a:lnTo>
                <a:lnTo>
                  <a:pt x="66500" y="4973"/>
                </a:lnTo>
                <a:lnTo>
                  <a:pt x="66086" y="3108"/>
                </a:lnTo>
                <a:lnTo>
                  <a:pt x="65740" y="1243"/>
                </a:lnTo>
                <a:lnTo>
                  <a:pt x="63874" y="0"/>
                </a:lnTo>
                <a:lnTo>
                  <a:pt x="62007" y="414"/>
                </a:lnTo>
                <a:lnTo>
                  <a:pt x="3041" y="12504"/>
                </a:lnTo>
                <a:lnTo>
                  <a:pt x="1175" y="12918"/>
                </a:lnTo>
                <a:lnTo>
                  <a:pt x="0" y="14714"/>
                </a:lnTo>
                <a:lnTo>
                  <a:pt x="345" y="16579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863224" y="1298311"/>
            <a:ext cx="67399" cy="19619"/>
          </a:xfrm>
          <a:custGeom>
            <a:avLst/>
            <a:gdLst/>
            <a:ahLst/>
            <a:cxnLst/>
            <a:rect l="l" t="t" r="r" b="b"/>
            <a:pathLst>
              <a:path w="67399" h="19619">
                <a:moveTo>
                  <a:pt x="3110" y="12434"/>
                </a:moveTo>
                <a:lnTo>
                  <a:pt x="1244" y="12849"/>
                </a:lnTo>
                <a:lnTo>
                  <a:pt x="0" y="14645"/>
                </a:lnTo>
                <a:lnTo>
                  <a:pt x="414" y="16510"/>
                </a:lnTo>
                <a:lnTo>
                  <a:pt x="760" y="18376"/>
                </a:lnTo>
                <a:lnTo>
                  <a:pt x="2626" y="19619"/>
                </a:lnTo>
                <a:lnTo>
                  <a:pt x="4493" y="19205"/>
                </a:lnTo>
                <a:lnTo>
                  <a:pt x="64288" y="7115"/>
                </a:lnTo>
                <a:lnTo>
                  <a:pt x="66155" y="6770"/>
                </a:lnTo>
                <a:lnTo>
                  <a:pt x="67399" y="4904"/>
                </a:lnTo>
                <a:lnTo>
                  <a:pt x="66984" y="3039"/>
                </a:lnTo>
                <a:lnTo>
                  <a:pt x="66639" y="1174"/>
                </a:lnTo>
                <a:lnTo>
                  <a:pt x="64772" y="0"/>
                </a:lnTo>
                <a:lnTo>
                  <a:pt x="62906" y="345"/>
                </a:lnTo>
                <a:lnTo>
                  <a:pt x="3110" y="12434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865851" y="1338932"/>
            <a:ext cx="62975" cy="17892"/>
          </a:xfrm>
          <a:custGeom>
            <a:avLst/>
            <a:gdLst/>
            <a:ahLst/>
            <a:cxnLst/>
            <a:rect l="l" t="t" r="r" b="b"/>
            <a:pathLst>
              <a:path w="62975" h="17892">
                <a:moveTo>
                  <a:pt x="3110" y="10707"/>
                </a:moveTo>
                <a:lnTo>
                  <a:pt x="1244" y="11053"/>
                </a:lnTo>
                <a:lnTo>
                  <a:pt x="0" y="12918"/>
                </a:lnTo>
                <a:lnTo>
                  <a:pt x="345" y="14783"/>
                </a:lnTo>
                <a:lnTo>
                  <a:pt x="691" y="16648"/>
                </a:lnTo>
                <a:lnTo>
                  <a:pt x="2557" y="17892"/>
                </a:lnTo>
                <a:lnTo>
                  <a:pt x="4424" y="17547"/>
                </a:lnTo>
                <a:lnTo>
                  <a:pt x="59864" y="7184"/>
                </a:lnTo>
                <a:lnTo>
                  <a:pt x="61800" y="6770"/>
                </a:lnTo>
                <a:lnTo>
                  <a:pt x="62975" y="4973"/>
                </a:lnTo>
                <a:lnTo>
                  <a:pt x="62629" y="3108"/>
                </a:lnTo>
                <a:lnTo>
                  <a:pt x="62284" y="1243"/>
                </a:lnTo>
                <a:lnTo>
                  <a:pt x="60486" y="0"/>
                </a:lnTo>
                <a:lnTo>
                  <a:pt x="58620" y="345"/>
                </a:lnTo>
                <a:lnTo>
                  <a:pt x="3110" y="10707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893847" y="1225912"/>
            <a:ext cx="8710" cy="151360"/>
          </a:xfrm>
          <a:custGeom>
            <a:avLst/>
            <a:gdLst/>
            <a:ahLst/>
            <a:cxnLst/>
            <a:rect l="l" t="t" r="r" b="b"/>
            <a:pathLst>
              <a:path w="8710" h="151360">
                <a:moveTo>
                  <a:pt x="3387" y="151360"/>
                </a:moveTo>
                <a:lnTo>
                  <a:pt x="7189" y="151360"/>
                </a:lnTo>
                <a:lnTo>
                  <a:pt x="8710" y="149771"/>
                </a:lnTo>
                <a:lnTo>
                  <a:pt x="8710" y="147837"/>
                </a:lnTo>
                <a:lnTo>
                  <a:pt x="6981" y="3454"/>
                </a:lnTo>
                <a:lnTo>
                  <a:pt x="6981" y="1588"/>
                </a:lnTo>
                <a:lnTo>
                  <a:pt x="5391" y="0"/>
                </a:lnTo>
                <a:lnTo>
                  <a:pt x="3456" y="69"/>
                </a:lnTo>
                <a:lnTo>
                  <a:pt x="1589" y="69"/>
                </a:lnTo>
                <a:lnTo>
                  <a:pt x="0" y="1657"/>
                </a:lnTo>
                <a:lnTo>
                  <a:pt x="69" y="3523"/>
                </a:lnTo>
                <a:lnTo>
                  <a:pt x="1797" y="147906"/>
                </a:lnTo>
                <a:lnTo>
                  <a:pt x="1797" y="149841"/>
                </a:lnTo>
                <a:lnTo>
                  <a:pt x="3387" y="151360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856350" y="1566608"/>
            <a:ext cx="110086" cy="220464"/>
          </a:xfrm>
          <a:custGeom>
            <a:avLst/>
            <a:gdLst/>
            <a:ahLst/>
            <a:cxnLst/>
            <a:rect l="l" t="t" r="r" b="b"/>
            <a:pathLst>
              <a:path w="110086" h="220464">
                <a:moveTo>
                  <a:pt x="110086" y="220464"/>
                </a:moveTo>
                <a:lnTo>
                  <a:pt x="110085" y="51010"/>
                </a:lnTo>
                <a:lnTo>
                  <a:pt x="100546" y="31121"/>
                </a:lnTo>
                <a:lnTo>
                  <a:pt x="85815" y="12103"/>
                </a:lnTo>
                <a:lnTo>
                  <a:pt x="68477" y="1727"/>
                </a:lnTo>
                <a:lnTo>
                  <a:pt x="39008" y="0"/>
                </a:lnTo>
                <a:lnTo>
                  <a:pt x="14738" y="6915"/>
                </a:lnTo>
                <a:lnTo>
                  <a:pt x="0" y="25933"/>
                </a:lnTo>
                <a:lnTo>
                  <a:pt x="864" y="181557"/>
                </a:lnTo>
                <a:lnTo>
                  <a:pt x="110086" y="220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847682" y="1567472"/>
            <a:ext cx="115284" cy="230840"/>
          </a:xfrm>
          <a:custGeom>
            <a:avLst/>
            <a:gdLst/>
            <a:ahLst/>
            <a:cxnLst/>
            <a:rect l="l" t="t" r="r" b="b"/>
            <a:pathLst>
              <a:path w="115284" h="230840">
                <a:moveTo>
                  <a:pt x="113549" y="230840"/>
                </a:moveTo>
                <a:lnTo>
                  <a:pt x="115284" y="197985"/>
                </a:lnTo>
                <a:lnTo>
                  <a:pt x="114420" y="54471"/>
                </a:lnTo>
                <a:lnTo>
                  <a:pt x="110085" y="41498"/>
                </a:lnTo>
                <a:lnTo>
                  <a:pt x="100546" y="26804"/>
                </a:lnTo>
                <a:lnTo>
                  <a:pt x="89278" y="15564"/>
                </a:lnTo>
                <a:lnTo>
                  <a:pt x="72812" y="6051"/>
                </a:lnTo>
                <a:lnTo>
                  <a:pt x="44207" y="0"/>
                </a:lnTo>
                <a:lnTo>
                  <a:pt x="19936" y="6051"/>
                </a:lnTo>
                <a:lnTo>
                  <a:pt x="10403" y="15564"/>
                </a:lnTo>
                <a:lnTo>
                  <a:pt x="2599" y="27667"/>
                </a:lnTo>
                <a:lnTo>
                  <a:pt x="0" y="43232"/>
                </a:lnTo>
                <a:lnTo>
                  <a:pt x="1735" y="192803"/>
                </a:lnTo>
                <a:lnTo>
                  <a:pt x="113549" y="230840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867141" y="1593965"/>
            <a:ext cx="15927" cy="35467"/>
          </a:xfrm>
          <a:custGeom>
            <a:avLst/>
            <a:gdLst/>
            <a:ahLst/>
            <a:cxnLst/>
            <a:rect l="l" t="t" r="r" b="b"/>
            <a:pathLst>
              <a:path w="15927" h="35467">
                <a:moveTo>
                  <a:pt x="0" y="10279"/>
                </a:moveTo>
                <a:lnTo>
                  <a:pt x="1334" y="35467"/>
                </a:lnTo>
                <a:lnTo>
                  <a:pt x="4963" y="15315"/>
                </a:lnTo>
                <a:lnTo>
                  <a:pt x="6463" y="13160"/>
                </a:lnTo>
                <a:lnTo>
                  <a:pt x="15927" y="0"/>
                </a:lnTo>
                <a:lnTo>
                  <a:pt x="0" y="10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863284" y="1592929"/>
            <a:ext cx="25618" cy="144984"/>
          </a:xfrm>
          <a:custGeom>
            <a:avLst/>
            <a:gdLst/>
            <a:ahLst/>
            <a:cxnLst/>
            <a:rect l="l" t="t" r="r" b="b"/>
            <a:pathLst>
              <a:path w="25618" h="144984">
                <a:moveTo>
                  <a:pt x="24581" y="2058"/>
                </a:moveTo>
                <a:lnTo>
                  <a:pt x="23544" y="455"/>
                </a:lnTo>
                <a:lnTo>
                  <a:pt x="21395" y="0"/>
                </a:lnTo>
                <a:lnTo>
                  <a:pt x="19784" y="1036"/>
                </a:lnTo>
                <a:lnTo>
                  <a:pt x="10320" y="14196"/>
                </a:lnTo>
                <a:lnTo>
                  <a:pt x="8820" y="16351"/>
                </a:lnTo>
                <a:lnTo>
                  <a:pt x="5191" y="36503"/>
                </a:lnTo>
                <a:lnTo>
                  <a:pt x="3857" y="11315"/>
                </a:lnTo>
                <a:lnTo>
                  <a:pt x="0" y="57539"/>
                </a:lnTo>
                <a:lnTo>
                  <a:pt x="13" y="57829"/>
                </a:lnTo>
                <a:lnTo>
                  <a:pt x="642" y="144860"/>
                </a:lnTo>
                <a:lnTo>
                  <a:pt x="2550" y="144984"/>
                </a:lnTo>
                <a:lnTo>
                  <a:pt x="4203" y="143533"/>
                </a:lnTo>
                <a:lnTo>
                  <a:pt x="5122" y="37539"/>
                </a:lnTo>
                <a:lnTo>
                  <a:pt x="5235" y="37031"/>
                </a:lnTo>
                <a:lnTo>
                  <a:pt x="10012" y="15582"/>
                </a:lnTo>
                <a:lnTo>
                  <a:pt x="23551" y="6839"/>
                </a:lnTo>
                <a:lnTo>
                  <a:pt x="25162" y="5802"/>
                </a:lnTo>
                <a:lnTo>
                  <a:pt x="25618" y="3661"/>
                </a:lnTo>
                <a:lnTo>
                  <a:pt x="24581" y="2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860567" y="1604245"/>
            <a:ext cx="6573" cy="133544"/>
          </a:xfrm>
          <a:custGeom>
            <a:avLst/>
            <a:gdLst/>
            <a:ahLst/>
            <a:cxnLst/>
            <a:rect l="l" t="t" r="r" b="b"/>
            <a:pathLst>
              <a:path w="6573" h="133544">
                <a:moveTo>
                  <a:pt x="6573" y="0"/>
                </a:moveTo>
                <a:lnTo>
                  <a:pt x="953" y="25242"/>
                </a:lnTo>
                <a:lnTo>
                  <a:pt x="2716" y="46348"/>
                </a:lnTo>
                <a:lnTo>
                  <a:pt x="2716" y="90319"/>
                </a:lnTo>
                <a:lnTo>
                  <a:pt x="124" y="129862"/>
                </a:lnTo>
                <a:lnTo>
                  <a:pt x="0" y="131768"/>
                </a:lnTo>
                <a:lnTo>
                  <a:pt x="1444" y="133420"/>
                </a:lnTo>
                <a:lnTo>
                  <a:pt x="3359" y="133544"/>
                </a:lnTo>
                <a:lnTo>
                  <a:pt x="2730" y="46513"/>
                </a:lnTo>
                <a:lnTo>
                  <a:pt x="2716" y="46223"/>
                </a:lnTo>
                <a:lnTo>
                  <a:pt x="65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863284" y="1650593"/>
            <a:ext cx="6" cy="43971"/>
          </a:xfrm>
          <a:custGeom>
            <a:avLst/>
            <a:gdLst/>
            <a:ahLst/>
            <a:cxnLst/>
            <a:rect l="l" t="t" r="r" b="b"/>
            <a:pathLst>
              <a:path w="6" h="43971">
                <a:moveTo>
                  <a:pt x="6" y="43750"/>
                </a:moveTo>
                <a:lnTo>
                  <a:pt x="0" y="0"/>
                </a:lnTo>
                <a:lnTo>
                  <a:pt x="0" y="43971"/>
                </a:lnTo>
                <a:lnTo>
                  <a:pt x="6" y="43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867487" y="1629961"/>
            <a:ext cx="2730" cy="106502"/>
          </a:xfrm>
          <a:custGeom>
            <a:avLst/>
            <a:gdLst/>
            <a:ahLst/>
            <a:cxnLst/>
            <a:rect l="l" t="t" r="r" b="b"/>
            <a:pathLst>
              <a:path w="2730" h="106502">
                <a:moveTo>
                  <a:pt x="2730" y="20369"/>
                </a:moveTo>
                <a:lnTo>
                  <a:pt x="1032" y="0"/>
                </a:lnTo>
                <a:lnTo>
                  <a:pt x="919" y="508"/>
                </a:lnTo>
                <a:lnTo>
                  <a:pt x="0" y="106502"/>
                </a:lnTo>
                <a:lnTo>
                  <a:pt x="124" y="104602"/>
                </a:lnTo>
                <a:lnTo>
                  <a:pt x="2730" y="64713"/>
                </a:lnTo>
                <a:lnTo>
                  <a:pt x="2730" y="20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868489" y="1595140"/>
            <a:ext cx="70206" cy="169453"/>
          </a:xfrm>
          <a:custGeom>
            <a:avLst/>
            <a:gdLst/>
            <a:ahLst/>
            <a:cxnLst/>
            <a:rect l="l" t="t" r="r" b="b"/>
            <a:pathLst>
              <a:path w="70206" h="169453">
                <a:moveTo>
                  <a:pt x="864" y="146110"/>
                </a:moveTo>
                <a:lnTo>
                  <a:pt x="70206" y="169453"/>
                </a:lnTo>
                <a:lnTo>
                  <a:pt x="68471" y="38907"/>
                </a:lnTo>
                <a:lnTo>
                  <a:pt x="61537" y="14693"/>
                </a:lnTo>
                <a:lnTo>
                  <a:pt x="44200" y="5188"/>
                </a:lnTo>
                <a:lnTo>
                  <a:pt x="25134" y="0"/>
                </a:lnTo>
                <a:lnTo>
                  <a:pt x="12996" y="4324"/>
                </a:lnTo>
                <a:lnTo>
                  <a:pt x="864" y="13830"/>
                </a:lnTo>
                <a:lnTo>
                  <a:pt x="0" y="34582"/>
                </a:lnTo>
                <a:lnTo>
                  <a:pt x="864" y="146110"/>
                </a:lnTo>
                <a:close/>
              </a:path>
            </a:pathLst>
          </a:custGeom>
          <a:solidFill>
            <a:srgbClr val="9F5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96223" y="1594276"/>
            <a:ext cx="6933" cy="156486"/>
          </a:xfrm>
          <a:custGeom>
            <a:avLst/>
            <a:gdLst/>
            <a:ahLst/>
            <a:cxnLst/>
            <a:rect l="l" t="t" r="r" b="b"/>
            <a:pathLst>
              <a:path w="6933" h="156486">
                <a:moveTo>
                  <a:pt x="0" y="153025"/>
                </a:moveTo>
                <a:lnTo>
                  <a:pt x="0" y="154939"/>
                </a:lnTo>
                <a:lnTo>
                  <a:pt x="1548" y="156486"/>
                </a:lnTo>
                <a:lnTo>
                  <a:pt x="5378" y="156486"/>
                </a:lnTo>
                <a:lnTo>
                  <a:pt x="6933" y="154939"/>
                </a:lnTo>
                <a:lnTo>
                  <a:pt x="6933" y="1547"/>
                </a:lnTo>
                <a:lnTo>
                  <a:pt x="5378" y="0"/>
                </a:lnTo>
                <a:lnTo>
                  <a:pt x="1548" y="0"/>
                </a:lnTo>
                <a:lnTo>
                  <a:pt x="0" y="1547"/>
                </a:lnTo>
                <a:lnTo>
                  <a:pt x="0" y="153025"/>
                </a:lnTo>
                <a:close/>
              </a:path>
            </a:pathLst>
          </a:custGeom>
          <a:solidFill>
            <a:srgbClr val="5F2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867231" y="1639712"/>
            <a:ext cx="70116" cy="24980"/>
          </a:xfrm>
          <a:custGeom>
            <a:avLst/>
            <a:gdLst/>
            <a:ahLst/>
            <a:cxnLst/>
            <a:rect l="l" t="t" r="r" b="b"/>
            <a:pathLst>
              <a:path w="70116" h="24980">
                <a:moveTo>
                  <a:pt x="1085" y="6666"/>
                </a:moveTo>
                <a:lnTo>
                  <a:pt x="2924" y="7177"/>
                </a:lnTo>
                <a:lnTo>
                  <a:pt x="65332" y="24469"/>
                </a:lnTo>
                <a:lnTo>
                  <a:pt x="67178" y="24980"/>
                </a:lnTo>
                <a:lnTo>
                  <a:pt x="69093" y="23902"/>
                </a:lnTo>
                <a:lnTo>
                  <a:pt x="69604" y="22058"/>
                </a:lnTo>
                <a:lnTo>
                  <a:pt x="70116" y="20220"/>
                </a:lnTo>
                <a:lnTo>
                  <a:pt x="69037" y="18313"/>
                </a:lnTo>
                <a:lnTo>
                  <a:pt x="67192" y="17802"/>
                </a:lnTo>
                <a:lnTo>
                  <a:pt x="4783" y="511"/>
                </a:lnTo>
                <a:lnTo>
                  <a:pt x="2937" y="0"/>
                </a:lnTo>
                <a:lnTo>
                  <a:pt x="1030" y="1077"/>
                </a:lnTo>
                <a:lnTo>
                  <a:pt x="511" y="2915"/>
                </a:lnTo>
                <a:lnTo>
                  <a:pt x="0" y="4759"/>
                </a:lnTo>
                <a:lnTo>
                  <a:pt x="1085" y="6666"/>
                </a:lnTo>
                <a:close/>
              </a:path>
            </a:pathLst>
          </a:custGeom>
          <a:solidFill>
            <a:srgbClr val="5F2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868095" y="1699365"/>
            <a:ext cx="71858" cy="25850"/>
          </a:xfrm>
          <a:custGeom>
            <a:avLst/>
            <a:gdLst/>
            <a:ahLst/>
            <a:cxnLst/>
            <a:rect l="l" t="t" r="r" b="b"/>
            <a:pathLst>
              <a:path w="71858" h="25850">
                <a:moveTo>
                  <a:pt x="4804" y="518"/>
                </a:moveTo>
                <a:lnTo>
                  <a:pt x="2958" y="0"/>
                </a:lnTo>
                <a:lnTo>
                  <a:pt x="1043" y="1063"/>
                </a:lnTo>
                <a:lnTo>
                  <a:pt x="525" y="2901"/>
                </a:lnTo>
                <a:lnTo>
                  <a:pt x="0" y="4739"/>
                </a:lnTo>
                <a:lnTo>
                  <a:pt x="1071" y="6652"/>
                </a:lnTo>
                <a:lnTo>
                  <a:pt x="2910" y="7170"/>
                </a:lnTo>
                <a:lnTo>
                  <a:pt x="67053" y="25325"/>
                </a:lnTo>
                <a:lnTo>
                  <a:pt x="68892" y="25850"/>
                </a:lnTo>
                <a:lnTo>
                  <a:pt x="70814" y="24780"/>
                </a:lnTo>
                <a:lnTo>
                  <a:pt x="71332" y="22942"/>
                </a:lnTo>
                <a:lnTo>
                  <a:pt x="71858" y="21104"/>
                </a:lnTo>
                <a:lnTo>
                  <a:pt x="70786" y="19198"/>
                </a:lnTo>
                <a:lnTo>
                  <a:pt x="68948" y="18673"/>
                </a:lnTo>
                <a:lnTo>
                  <a:pt x="4804" y="518"/>
                </a:lnTo>
                <a:close/>
              </a:path>
            </a:pathLst>
          </a:custGeom>
          <a:solidFill>
            <a:srgbClr val="5F2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936960" y="1239797"/>
            <a:ext cx="110086" cy="220471"/>
          </a:xfrm>
          <a:custGeom>
            <a:avLst/>
            <a:gdLst/>
            <a:ahLst/>
            <a:cxnLst/>
            <a:rect l="l" t="t" r="r" b="b"/>
            <a:pathLst>
              <a:path w="110086" h="220471">
                <a:moveTo>
                  <a:pt x="110086" y="220471"/>
                </a:moveTo>
                <a:lnTo>
                  <a:pt x="110085" y="50983"/>
                </a:lnTo>
                <a:lnTo>
                  <a:pt x="100546" y="31156"/>
                </a:lnTo>
                <a:lnTo>
                  <a:pt x="85815" y="12089"/>
                </a:lnTo>
                <a:lnTo>
                  <a:pt x="68477" y="1727"/>
                </a:lnTo>
                <a:lnTo>
                  <a:pt x="39008" y="0"/>
                </a:lnTo>
                <a:lnTo>
                  <a:pt x="14738" y="6908"/>
                </a:lnTo>
                <a:lnTo>
                  <a:pt x="0" y="25906"/>
                </a:lnTo>
                <a:lnTo>
                  <a:pt x="871" y="181563"/>
                </a:lnTo>
                <a:lnTo>
                  <a:pt x="110086" y="220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928292" y="1240695"/>
            <a:ext cx="115284" cy="227352"/>
          </a:xfrm>
          <a:custGeom>
            <a:avLst/>
            <a:gdLst/>
            <a:ahLst/>
            <a:cxnLst/>
            <a:rect l="l" t="t" r="r" b="b"/>
            <a:pathLst>
              <a:path w="115284" h="227352">
                <a:moveTo>
                  <a:pt x="112685" y="227352"/>
                </a:moveTo>
                <a:lnTo>
                  <a:pt x="115284" y="197957"/>
                </a:lnTo>
                <a:lnTo>
                  <a:pt x="114420" y="54437"/>
                </a:lnTo>
                <a:lnTo>
                  <a:pt x="110085" y="41449"/>
                </a:lnTo>
                <a:lnTo>
                  <a:pt x="100553" y="26804"/>
                </a:lnTo>
                <a:lnTo>
                  <a:pt x="89278" y="15543"/>
                </a:lnTo>
                <a:lnTo>
                  <a:pt x="72812" y="6010"/>
                </a:lnTo>
                <a:lnTo>
                  <a:pt x="44207" y="0"/>
                </a:lnTo>
                <a:lnTo>
                  <a:pt x="19936" y="6010"/>
                </a:lnTo>
                <a:lnTo>
                  <a:pt x="10403" y="15543"/>
                </a:lnTo>
                <a:lnTo>
                  <a:pt x="2606" y="27633"/>
                </a:lnTo>
                <a:lnTo>
                  <a:pt x="0" y="43176"/>
                </a:lnTo>
                <a:lnTo>
                  <a:pt x="871" y="196223"/>
                </a:lnTo>
                <a:lnTo>
                  <a:pt x="112685" y="227352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947751" y="1267154"/>
            <a:ext cx="15933" cy="35439"/>
          </a:xfrm>
          <a:custGeom>
            <a:avLst/>
            <a:gdLst/>
            <a:ahLst/>
            <a:cxnLst/>
            <a:rect l="l" t="t" r="r" b="b"/>
            <a:pathLst>
              <a:path w="15933" h="35439">
                <a:moveTo>
                  <a:pt x="0" y="10293"/>
                </a:moveTo>
                <a:lnTo>
                  <a:pt x="1334" y="35439"/>
                </a:lnTo>
                <a:lnTo>
                  <a:pt x="4963" y="15336"/>
                </a:lnTo>
                <a:lnTo>
                  <a:pt x="6463" y="13194"/>
                </a:lnTo>
                <a:lnTo>
                  <a:pt x="15933" y="0"/>
                </a:lnTo>
                <a:lnTo>
                  <a:pt x="0" y="10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943894" y="1266118"/>
            <a:ext cx="25625" cy="145005"/>
          </a:xfrm>
          <a:custGeom>
            <a:avLst/>
            <a:gdLst/>
            <a:ahLst/>
            <a:cxnLst/>
            <a:rect l="l" t="t" r="r" b="b"/>
            <a:pathLst>
              <a:path w="25625" h="145005">
                <a:moveTo>
                  <a:pt x="24581" y="2072"/>
                </a:moveTo>
                <a:lnTo>
                  <a:pt x="23544" y="483"/>
                </a:lnTo>
                <a:lnTo>
                  <a:pt x="21395" y="0"/>
                </a:lnTo>
                <a:lnTo>
                  <a:pt x="19791" y="1036"/>
                </a:lnTo>
                <a:lnTo>
                  <a:pt x="10320" y="14231"/>
                </a:lnTo>
                <a:lnTo>
                  <a:pt x="8820" y="16372"/>
                </a:lnTo>
                <a:lnTo>
                  <a:pt x="5191" y="36475"/>
                </a:lnTo>
                <a:lnTo>
                  <a:pt x="3857" y="11329"/>
                </a:lnTo>
                <a:lnTo>
                  <a:pt x="0" y="57546"/>
                </a:lnTo>
                <a:lnTo>
                  <a:pt x="13" y="57822"/>
                </a:lnTo>
                <a:lnTo>
                  <a:pt x="642" y="144867"/>
                </a:lnTo>
                <a:lnTo>
                  <a:pt x="2557" y="145005"/>
                </a:lnTo>
                <a:lnTo>
                  <a:pt x="4203" y="143554"/>
                </a:lnTo>
                <a:lnTo>
                  <a:pt x="5122" y="37512"/>
                </a:lnTo>
                <a:lnTo>
                  <a:pt x="5235" y="37005"/>
                </a:lnTo>
                <a:lnTo>
                  <a:pt x="10015" y="15600"/>
                </a:lnTo>
                <a:lnTo>
                  <a:pt x="23558" y="6839"/>
                </a:lnTo>
                <a:lnTo>
                  <a:pt x="25162" y="5802"/>
                </a:lnTo>
                <a:lnTo>
                  <a:pt x="25625" y="3661"/>
                </a:lnTo>
                <a:lnTo>
                  <a:pt x="24581" y="2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941177" y="1277448"/>
            <a:ext cx="6573" cy="133537"/>
          </a:xfrm>
          <a:custGeom>
            <a:avLst/>
            <a:gdLst/>
            <a:ahLst/>
            <a:cxnLst/>
            <a:rect l="l" t="t" r="r" b="b"/>
            <a:pathLst>
              <a:path w="6573" h="133537">
                <a:moveTo>
                  <a:pt x="6573" y="0"/>
                </a:moveTo>
                <a:lnTo>
                  <a:pt x="953" y="25215"/>
                </a:lnTo>
                <a:lnTo>
                  <a:pt x="2716" y="46327"/>
                </a:lnTo>
                <a:lnTo>
                  <a:pt x="2716" y="90291"/>
                </a:lnTo>
                <a:lnTo>
                  <a:pt x="124" y="129876"/>
                </a:lnTo>
                <a:lnTo>
                  <a:pt x="0" y="131741"/>
                </a:lnTo>
                <a:lnTo>
                  <a:pt x="1451" y="133399"/>
                </a:lnTo>
                <a:lnTo>
                  <a:pt x="3359" y="133537"/>
                </a:lnTo>
                <a:lnTo>
                  <a:pt x="2730" y="46492"/>
                </a:lnTo>
                <a:lnTo>
                  <a:pt x="2716" y="46216"/>
                </a:lnTo>
                <a:lnTo>
                  <a:pt x="65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943894" y="1323775"/>
            <a:ext cx="6" cy="43964"/>
          </a:xfrm>
          <a:custGeom>
            <a:avLst/>
            <a:gdLst/>
            <a:ahLst/>
            <a:cxnLst/>
            <a:rect l="l" t="t" r="r" b="b"/>
            <a:pathLst>
              <a:path w="6" h="43964">
                <a:moveTo>
                  <a:pt x="6" y="43756"/>
                </a:moveTo>
                <a:lnTo>
                  <a:pt x="0" y="0"/>
                </a:lnTo>
                <a:lnTo>
                  <a:pt x="0" y="43964"/>
                </a:lnTo>
                <a:lnTo>
                  <a:pt x="6" y="43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948097" y="1303123"/>
            <a:ext cx="2730" cy="106549"/>
          </a:xfrm>
          <a:custGeom>
            <a:avLst/>
            <a:gdLst/>
            <a:ahLst/>
            <a:cxnLst/>
            <a:rect l="l" t="t" r="r" b="b"/>
            <a:pathLst>
              <a:path w="2730" h="106549">
                <a:moveTo>
                  <a:pt x="2730" y="20402"/>
                </a:moveTo>
                <a:lnTo>
                  <a:pt x="1032" y="0"/>
                </a:lnTo>
                <a:lnTo>
                  <a:pt x="919" y="506"/>
                </a:lnTo>
                <a:lnTo>
                  <a:pt x="0" y="106549"/>
                </a:lnTo>
                <a:lnTo>
                  <a:pt x="124" y="104614"/>
                </a:lnTo>
                <a:lnTo>
                  <a:pt x="2730" y="64754"/>
                </a:lnTo>
                <a:lnTo>
                  <a:pt x="2730" y="20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949099" y="1268329"/>
            <a:ext cx="70206" cy="169460"/>
          </a:xfrm>
          <a:custGeom>
            <a:avLst/>
            <a:gdLst/>
            <a:ahLst/>
            <a:cxnLst/>
            <a:rect l="l" t="t" r="r" b="b"/>
            <a:pathLst>
              <a:path w="70206" h="169460">
                <a:moveTo>
                  <a:pt x="864" y="150435"/>
                </a:moveTo>
                <a:lnTo>
                  <a:pt x="70206" y="169460"/>
                </a:lnTo>
                <a:lnTo>
                  <a:pt x="68471" y="38893"/>
                </a:lnTo>
                <a:lnTo>
                  <a:pt x="61537" y="14714"/>
                </a:lnTo>
                <a:lnTo>
                  <a:pt x="44207" y="5181"/>
                </a:lnTo>
                <a:lnTo>
                  <a:pt x="25134" y="0"/>
                </a:lnTo>
                <a:lnTo>
                  <a:pt x="13002" y="4352"/>
                </a:lnTo>
                <a:lnTo>
                  <a:pt x="864" y="13816"/>
                </a:lnTo>
                <a:lnTo>
                  <a:pt x="0" y="34610"/>
                </a:lnTo>
                <a:lnTo>
                  <a:pt x="864" y="150435"/>
                </a:lnTo>
                <a:close/>
              </a:path>
            </a:pathLst>
          </a:custGeom>
          <a:solidFill>
            <a:srgbClr val="9F5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976833" y="1267500"/>
            <a:ext cx="6933" cy="156452"/>
          </a:xfrm>
          <a:custGeom>
            <a:avLst/>
            <a:gdLst/>
            <a:ahLst/>
            <a:cxnLst/>
            <a:rect l="l" t="t" r="r" b="b"/>
            <a:pathLst>
              <a:path w="6933" h="156452">
                <a:moveTo>
                  <a:pt x="0" y="152998"/>
                </a:moveTo>
                <a:lnTo>
                  <a:pt x="0" y="154904"/>
                </a:lnTo>
                <a:lnTo>
                  <a:pt x="1555" y="156452"/>
                </a:lnTo>
                <a:lnTo>
                  <a:pt x="5385" y="156452"/>
                </a:lnTo>
                <a:lnTo>
                  <a:pt x="6933" y="154904"/>
                </a:lnTo>
                <a:lnTo>
                  <a:pt x="6933" y="1519"/>
                </a:lnTo>
                <a:lnTo>
                  <a:pt x="5385" y="0"/>
                </a:lnTo>
                <a:lnTo>
                  <a:pt x="1555" y="0"/>
                </a:lnTo>
                <a:lnTo>
                  <a:pt x="0" y="1519"/>
                </a:lnTo>
                <a:lnTo>
                  <a:pt x="0" y="152998"/>
                </a:lnTo>
                <a:close/>
              </a:path>
            </a:pathLst>
          </a:custGeom>
          <a:solidFill>
            <a:srgbClr val="5F2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947841" y="1312887"/>
            <a:ext cx="70116" cy="25008"/>
          </a:xfrm>
          <a:custGeom>
            <a:avLst/>
            <a:gdLst/>
            <a:ahLst/>
            <a:cxnLst/>
            <a:rect l="l" t="t" r="r" b="b"/>
            <a:pathLst>
              <a:path w="70116" h="25008">
                <a:moveTo>
                  <a:pt x="1085" y="6701"/>
                </a:moveTo>
                <a:lnTo>
                  <a:pt x="2931" y="7184"/>
                </a:lnTo>
                <a:lnTo>
                  <a:pt x="65339" y="24455"/>
                </a:lnTo>
                <a:lnTo>
                  <a:pt x="67185" y="25008"/>
                </a:lnTo>
                <a:lnTo>
                  <a:pt x="69093" y="23902"/>
                </a:lnTo>
                <a:lnTo>
                  <a:pt x="69604" y="22106"/>
                </a:lnTo>
                <a:lnTo>
                  <a:pt x="70116" y="20241"/>
                </a:lnTo>
                <a:lnTo>
                  <a:pt x="69037" y="18307"/>
                </a:lnTo>
                <a:lnTo>
                  <a:pt x="67192" y="17823"/>
                </a:lnTo>
                <a:lnTo>
                  <a:pt x="4783" y="552"/>
                </a:lnTo>
                <a:lnTo>
                  <a:pt x="2937" y="0"/>
                </a:lnTo>
                <a:lnTo>
                  <a:pt x="1030" y="1105"/>
                </a:lnTo>
                <a:lnTo>
                  <a:pt x="518" y="2901"/>
                </a:lnTo>
                <a:lnTo>
                  <a:pt x="0" y="4766"/>
                </a:lnTo>
                <a:lnTo>
                  <a:pt x="1085" y="6701"/>
                </a:lnTo>
                <a:close/>
              </a:path>
            </a:pathLst>
          </a:custGeom>
          <a:solidFill>
            <a:srgbClr val="5F2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948705" y="1372575"/>
            <a:ext cx="71858" cy="25837"/>
          </a:xfrm>
          <a:custGeom>
            <a:avLst/>
            <a:gdLst/>
            <a:ahLst/>
            <a:cxnLst/>
            <a:rect l="l" t="t" r="r" b="b"/>
            <a:pathLst>
              <a:path w="71858" h="25837">
                <a:moveTo>
                  <a:pt x="4804" y="483"/>
                </a:moveTo>
                <a:lnTo>
                  <a:pt x="2965" y="0"/>
                </a:lnTo>
                <a:lnTo>
                  <a:pt x="1043" y="1036"/>
                </a:lnTo>
                <a:lnTo>
                  <a:pt x="525" y="2901"/>
                </a:lnTo>
                <a:lnTo>
                  <a:pt x="0" y="4697"/>
                </a:lnTo>
                <a:lnTo>
                  <a:pt x="1071" y="6631"/>
                </a:lnTo>
                <a:lnTo>
                  <a:pt x="2910" y="7184"/>
                </a:lnTo>
                <a:lnTo>
                  <a:pt x="67053" y="25284"/>
                </a:lnTo>
                <a:lnTo>
                  <a:pt x="68899" y="25837"/>
                </a:lnTo>
                <a:lnTo>
                  <a:pt x="70814" y="24731"/>
                </a:lnTo>
                <a:lnTo>
                  <a:pt x="71339" y="22935"/>
                </a:lnTo>
                <a:lnTo>
                  <a:pt x="71858" y="21070"/>
                </a:lnTo>
                <a:lnTo>
                  <a:pt x="70786" y="19205"/>
                </a:lnTo>
                <a:lnTo>
                  <a:pt x="68948" y="18652"/>
                </a:lnTo>
                <a:lnTo>
                  <a:pt x="4804" y="483"/>
                </a:lnTo>
                <a:close/>
              </a:path>
            </a:pathLst>
          </a:custGeom>
          <a:solidFill>
            <a:srgbClr val="5F2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988101" y="1063428"/>
            <a:ext cx="150823" cy="207525"/>
          </a:xfrm>
          <a:custGeom>
            <a:avLst/>
            <a:gdLst/>
            <a:ahLst/>
            <a:cxnLst/>
            <a:rect l="l" t="t" r="r" b="b"/>
            <a:pathLst>
              <a:path w="150823" h="207525">
                <a:moveTo>
                  <a:pt x="0" y="0"/>
                </a:moveTo>
                <a:lnTo>
                  <a:pt x="5205" y="33712"/>
                </a:lnTo>
                <a:lnTo>
                  <a:pt x="85815" y="207525"/>
                </a:lnTo>
                <a:lnTo>
                  <a:pt x="150823" y="197093"/>
                </a:lnTo>
                <a:lnTo>
                  <a:pt x="36409" y="2625"/>
                </a:lnTo>
                <a:lnTo>
                  <a:pt x="0" y="0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482192" y="1531162"/>
            <a:ext cx="137771" cy="321622"/>
          </a:xfrm>
          <a:custGeom>
            <a:avLst/>
            <a:gdLst/>
            <a:ahLst/>
            <a:cxnLst/>
            <a:rect l="l" t="t" r="r" b="b"/>
            <a:pathLst>
              <a:path w="137771" h="321622">
                <a:moveTo>
                  <a:pt x="137771" y="290494"/>
                </a:moveTo>
                <a:lnTo>
                  <a:pt x="137771" y="69165"/>
                </a:lnTo>
                <a:lnTo>
                  <a:pt x="135213" y="38907"/>
                </a:lnTo>
                <a:lnTo>
                  <a:pt x="114406" y="14693"/>
                </a:lnTo>
                <a:lnTo>
                  <a:pt x="93598" y="3454"/>
                </a:lnTo>
                <a:lnTo>
                  <a:pt x="60624" y="0"/>
                </a:lnTo>
                <a:lnTo>
                  <a:pt x="31176" y="10376"/>
                </a:lnTo>
                <a:lnTo>
                  <a:pt x="17281" y="27667"/>
                </a:lnTo>
                <a:lnTo>
                  <a:pt x="4285" y="51010"/>
                </a:lnTo>
                <a:lnTo>
                  <a:pt x="829" y="68302"/>
                </a:lnTo>
                <a:lnTo>
                  <a:pt x="829" y="82132"/>
                </a:lnTo>
                <a:lnTo>
                  <a:pt x="0" y="321622"/>
                </a:lnTo>
                <a:lnTo>
                  <a:pt x="137771" y="290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90003" y="1534616"/>
            <a:ext cx="141228" cy="318168"/>
          </a:xfrm>
          <a:custGeom>
            <a:avLst/>
            <a:gdLst/>
            <a:ahLst/>
            <a:cxnLst/>
            <a:rect l="l" t="t" r="r" b="b"/>
            <a:pathLst>
              <a:path w="141228" h="318168">
                <a:moveTo>
                  <a:pt x="0" y="318168"/>
                </a:moveTo>
                <a:lnTo>
                  <a:pt x="139499" y="289637"/>
                </a:lnTo>
                <a:lnTo>
                  <a:pt x="141228" y="67438"/>
                </a:lnTo>
                <a:lnTo>
                  <a:pt x="135213" y="43232"/>
                </a:lnTo>
                <a:lnTo>
                  <a:pt x="127402" y="26804"/>
                </a:lnTo>
                <a:lnTo>
                  <a:pt x="111779" y="12110"/>
                </a:lnTo>
                <a:lnTo>
                  <a:pt x="90142" y="0"/>
                </a:lnTo>
                <a:lnTo>
                  <a:pt x="66708" y="0"/>
                </a:lnTo>
                <a:lnTo>
                  <a:pt x="33803" y="9512"/>
                </a:lnTo>
                <a:lnTo>
                  <a:pt x="15553" y="26804"/>
                </a:lnTo>
                <a:lnTo>
                  <a:pt x="6014" y="44095"/>
                </a:lnTo>
                <a:lnTo>
                  <a:pt x="0" y="69165"/>
                </a:lnTo>
                <a:lnTo>
                  <a:pt x="0" y="318168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515650" y="1575437"/>
            <a:ext cx="93253" cy="225031"/>
          </a:xfrm>
          <a:custGeom>
            <a:avLst/>
            <a:gdLst/>
            <a:ahLst/>
            <a:cxnLst/>
            <a:rect l="l" t="t" r="r" b="b"/>
            <a:pathLst>
              <a:path w="93253" h="225031">
                <a:moveTo>
                  <a:pt x="68574" y="0"/>
                </a:moveTo>
                <a:lnTo>
                  <a:pt x="64772" y="5885"/>
                </a:lnTo>
                <a:lnTo>
                  <a:pt x="66569" y="6694"/>
                </a:lnTo>
                <a:lnTo>
                  <a:pt x="68574" y="0"/>
                </a:lnTo>
                <a:close/>
              </a:path>
              <a:path w="93253" h="225031">
                <a:moveTo>
                  <a:pt x="35185" y="2093"/>
                </a:moveTo>
                <a:lnTo>
                  <a:pt x="37121" y="2376"/>
                </a:lnTo>
                <a:lnTo>
                  <a:pt x="65530" y="6541"/>
                </a:lnTo>
                <a:lnTo>
                  <a:pt x="83793" y="22348"/>
                </a:lnTo>
                <a:lnTo>
                  <a:pt x="83575" y="21201"/>
                </a:lnTo>
                <a:lnTo>
                  <a:pt x="84750" y="23177"/>
                </a:lnTo>
                <a:lnTo>
                  <a:pt x="88763" y="48522"/>
                </a:lnTo>
                <a:lnTo>
                  <a:pt x="90488" y="172776"/>
                </a:lnTo>
                <a:lnTo>
                  <a:pt x="93253" y="216899"/>
                </a:lnTo>
                <a:lnTo>
                  <a:pt x="90488" y="220285"/>
                </a:lnTo>
                <a:lnTo>
                  <a:pt x="90488" y="217482"/>
                </a:lnTo>
                <a:lnTo>
                  <a:pt x="3041" y="235918"/>
                </a:lnTo>
                <a:lnTo>
                  <a:pt x="1175" y="236312"/>
                </a:lnTo>
                <a:lnTo>
                  <a:pt x="0" y="238149"/>
                </a:lnTo>
                <a:lnTo>
                  <a:pt x="414" y="240022"/>
                </a:lnTo>
                <a:lnTo>
                  <a:pt x="829" y="241887"/>
                </a:lnTo>
                <a:lnTo>
                  <a:pt x="2626" y="243082"/>
                </a:lnTo>
                <a:lnTo>
                  <a:pt x="4493" y="242688"/>
                </a:lnTo>
                <a:lnTo>
                  <a:pt x="97401" y="223082"/>
                </a:lnTo>
                <a:lnTo>
                  <a:pt x="97400" y="172707"/>
                </a:lnTo>
                <a:lnTo>
                  <a:pt x="95672" y="47888"/>
                </a:lnTo>
                <a:lnTo>
                  <a:pt x="90211" y="18749"/>
                </a:lnTo>
                <a:lnTo>
                  <a:pt x="88829" y="48869"/>
                </a:lnTo>
                <a:lnTo>
                  <a:pt x="88759" y="48282"/>
                </a:lnTo>
                <a:lnTo>
                  <a:pt x="90211" y="18749"/>
                </a:lnTo>
                <a:lnTo>
                  <a:pt x="68574" y="0"/>
                </a:lnTo>
                <a:lnTo>
                  <a:pt x="66569" y="6694"/>
                </a:lnTo>
                <a:lnTo>
                  <a:pt x="64772" y="5885"/>
                </a:lnTo>
                <a:lnTo>
                  <a:pt x="68574" y="0"/>
                </a:lnTo>
                <a:lnTo>
                  <a:pt x="38089" y="-4469"/>
                </a:lnTo>
                <a:lnTo>
                  <a:pt x="36222" y="-4746"/>
                </a:lnTo>
                <a:lnTo>
                  <a:pt x="34425" y="-3440"/>
                </a:lnTo>
                <a:lnTo>
                  <a:pt x="34148" y="-1554"/>
                </a:lnTo>
                <a:lnTo>
                  <a:pt x="33872" y="338"/>
                </a:lnTo>
                <a:lnTo>
                  <a:pt x="35185" y="2093"/>
                </a:lnTo>
                <a:close/>
              </a:path>
              <a:path w="93253" h="225031">
                <a:moveTo>
                  <a:pt x="84750" y="23177"/>
                </a:moveTo>
                <a:lnTo>
                  <a:pt x="83575" y="21201"/>
                </a:lnTo>
                <a:lnTo>
                  <a:pt x="83793" y="22348"/>
                </a:lnTo>
                <a:lnTo>
                  <a:pt x="88763" y="48522"/>
                </a:lnTo>
                <a:lnTo>
                  <a:pt x="84750" y="23177"/>
                </a:lnTo>
                <a:close/>
              </a:path>
              <a:path w="93253" h="225031">
                <a:moveTo>
                  <a:pt x="93253" y="216899"/>
                </a:moveTo>
                <a:lnTo>
                  <a:pt x="90488" y="172728"/>
                </a:lnTo>
                <a:lnTo>
                  <a:pt x="90488" y="220285"/>
                </a:lnTo>
                <a:lnTo>
                  <a:pt x="93253" y="216899"/>
                </a:lnTo>
                <a:close/>
              </a:path>
              <a:path w="93253" h="225031">
                <a:moveTo>
                  <a:pt x="90211" y="18749"/>
                </a:moveTo>
                <a:lnTo>
                  <a:pt x="88759" y="48282"/>
                </a:lnTo>
                <a:lnTo>
                  <a:pt x="88829" y="48869"/>
                </a:lnTo>
                <a:lnTo>
                  <a:pt x="90211" y="18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515995" y="1569199"/>
            <a:ext cx="90972" cy="242080"/>
          </a:xfrm>
          <a:custGeom>
            <a:avLst/>
            <a:gdLst/>
            <a:ahLst/>
            <a:cxnLst/>
            <a:rect l="l" t="t" r="r" b="b"/>
            <a:pathLst>
              <a:path w="90972" h="242080">
                <a:moveTo>
                  <a:pt x="0" y="242080"/>
                </a:moveTo>
                <a:lnTo>
                  <a:pt x="90972" y="223925"/>
                </a:lnTo>
                <a:lnTo>
                  <a:pt x="88414" y="58796"/>
                </a:lnTo>
                <a:lnTo>
                  <a:pt x="84957" y="26804"/>
                </a:lnTo>
                <a:lnTo>
                  <a:pt x="75418" y="9512"/>
                </a:lnTo>
                <a:lnTo>
                  <a:pt x="57168" y="0"/>
                </a:lnTo>
                <a:lnTo>
                  <a:pt x="31176" y="0"/>
                </a:lnTo>
                <a:lnTo>
                  <a:pt x="12995" y="13837"/>
                </a:lnTo>
                <a:lnTo>
                  <a:pt x="4285" y="29401"/>
                </a:lnTo>
                <a:lnTo>
                  <a:pt x="1728" y="47556"/>
                </a:lnTo>
                <a:lnTo>
                  <a:pt x="829" y="67438"/>
                </a:lnTo>
                <a:lnTo>
                  <a:pt x="0" y="242080"/>
                </a:lnTo>
                <a:close/>
              </a:path>
            </a:pathLst>
          </a:custGeom>
          <a:solidFill>
            <a:srgbClr val="C05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506110" y="1620756"/>
            <a:ext cx="98576" cy="26576"/>
          </a:xfrm>
          <a:custGeom>
            <a:avLst/>
            <a:gdLst/>
            <a:ahLst/>
            <a:cxnLst/>
            <a:rect l="l" t="t" r="r" b="b"/>
            <a:pathLst>
              <a:path w="98576" h="26576">
                <a:moveTo>
                  <a:pt x="414" y="23508"/>
                </a:moveTo>
                <a:lnTo>
                  <a:pt x="829" y="25381"/>
                </a:lnTo>
                <a:lnTo>
                  <a:pt x="2626" y="26576"/>
                </a:lnTo>
                <a:lnTo>
                  <a:pt x="4493" y="26182"/>
                </a:lnTo>
                <a:lnTo>
                  <a:pt x="95534" y="7163"/>
                </a:lnTo>
                <a:lnTo>
                  <a:pt x="97401" y="6770"/>
                </a:lnTo>
                <a:lnTo>
                  <a:pt x="98576" y="4939"/>
                </a:lnTo>
                <a:lnTo>
                  <a:pt x="98230" y="3067"/>
                </a:lnTo>
                <a:lnTo>
                  <a:pt x="97815" y="1202"/>
                </a:lnTo>
                <a:lnTo>
                  <a:pt x="95949" y="0"/>
                </a:lnTo>
                <a:lnTo>
                  <a:pt x="94082" y="393"/>
                </a:lnTo>
                <a:lnTo>
                  <a:pt x="3110" y="19412"/>
                </a:lnTo>
                <a:lnTo>
                  <a:pt x="1244" y="19806"/>
                </a:lnTo>
                <a:lnTo>
                  <a:pt x="0" y="21636"/>
                </a:lnTo>
                <a:lnTo>
                  <a:pt x="414" y="23508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507009" y="1680430"/>
            <a:ext cx="101133" cy="25678"/>
          </a:xfrm>
          <a:custGeom>
            <a:avLst/>
            <a:gdLst/>
            <a:ahLst/>
            <a:cxnLst/>
            <a:rect l="l" t="t" r="r" b="b"/>
            <a:pathLst>
              <a:path w="101133" h="25678">
                <a:moveTo>
                  <a:pt x="345" y="22576"/>
                </a:moveTo>
                <a:lnTo>
                  <a:pt x="760" y="24448"/>
                </a:lnTo>
                <a:lnTo>
                  <a:pt x="2557" y="25678"/>
                </a:lnTo>
                <a:lnTo>
                  <a:pt x="4424" y="25311"/>
                </a:lnTo>
                <a:lnTo>
                  <a:pt x="98023" y="7157"/>
                </a:lnTo>
                <a:lnTo>
                  <a:pt x="99889" y="6790"/>
                </a:lnTo>
                <a:lnTo>
                  <a:pt x="101133" y="4973"/>
                </a:lnTo>
                <a:lnTo>
                  <a:pt x="100788" y="3101"/>
                </a:lnTo>
                <a:lnTo>
                  <a:pt x="100442" y="1222"/>
                </a:lnTo>
                <a:lnTo>
                  <a:pt x="98576" y="0"/>
                </a:lnTo>
                <a:lnTo>
                  <a:pt x="96709" y="366"/>
                </a:lnTo>
                <a:lnTo>
                  <a:pt x="3110" y="18521"/>
                </a:lnTo>
                <a:lnTo>
                  <a:pt x="1244" y="18887"/>
                </a:lnTo>
                <a:lnTo>
                  <a:pt x="0" y="20704"/>
                </a:lnTo>
                <a:lnTo>
                  <a:pt x="345" y="22576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511364" y="1742687"/>
            <a:ext cx="94221" cy="23930"/>
          </a:xfrm>
          <a:custGeom>
            <a:avLst/>
            <a:gdLst/>
            <a:ahLst/>
            <a:cxnLst/>
            <a:rect l="l" t="t" r="r" b="b"/>
            <a:pathLst>
              <a:path w="94221" h="23930">
                <a:moveTo>
                  <a:pt x="3110" y="16780"/>
                </a:moveTo>
                <a:lnTo>
                  <a:pt x="1244" y="17139"/>
                </a:lnTo>
                <a:lnTo>
                  <a:pt x="0" y="18949"/>
                </a:lnTo>
                <a:lnTo>
                  <a:pt x="345" y="20821"/>
                </a:lnTo>
                <a:lnTo>
                  <a:pt x="691" y="22700"/>
                </a:lnTo>
                <a:lnTo>
                  <a:pt x="2488" y="23930"/>
                </a:lnTo>
                <a:lnTo>
                  <a:pt x="4424" y="23578"/>
                </a:lnTo>
                <a:lnTo>
                  <a:pt x="91041" y="7150"/>
                </a:lnTo>
                <a:lnTo>
                  <a:pt x="92976" y="6790"/>
                </a:lnTo>
                <a:lnTo>
                  <a:pt x="94221" y="4980"/>
                </a:lnTo>
                <a:lnTo>
                  <a:pt x="93806" y="3108"/>
                </a:lnTo>
                <a:lnTo>
                  <a:pt x="93460" y="1229"/>
                </a:lnTo>
                <a:lnTo>
                  <a:pt x="91663" y="0"/>
                </a:lnTo>
                <a:lnTo>
                  <a:pt x="89796" y="352"/>
                </a:lnTo>
                <a:lnTo>
                  <a:pt x="3110" y="16780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555813" y="1566595"/>
            <a:ext cx="8710" cy="233459"/>
          </a:xfrm>
          <a:custGeom>
            <a:avLst/>
            <a:gdLst/>
            <a:ahLst/>
            <a:cxnLst/>
            <a:rect l="l" t="t" r="r" b="b"/>
            <a:pathLst>
              <a:path w="8710" h="233459">
                <a:moveTo>
                  <a:pt x="3318" y="233459"/>
                </a:moveTo>
                <a:lnTo>
                  <a:pt x="7189" y="233431"/>
                </a:lnTo>
                <a:lnTo>
                  <a:pt x="8710" y="231870"/>
                </a:lnTo>
                <a:lnTo>
                  <a:pt x="8710" y="229963"/>
                </a:lnTo>
                <a:lnTo>
                  <a:pt x="6981" y="3447"/>
                </a:lnTo>
                <a:lnTo>
                  <a:pt x="6981" y="1533"/>
                </a:lnTo>
                <a:lnTo>
                  <a:pt x="5391" y="0"/>
                </a:lnTo>
                <a:lnTo>
                  <a:pt x="1589" y="27"/>
                </a:lnTo>
                <a:lnTo>
                  <a:pt x="0" y="1588"/>
                </a:lnTo>
                <a:lnTo>
                  <a:pt x="69" y="3495"/>
                </a:lnTo>
                <a:lnTo>
                  <a:pt x="1797" y="230018"/>
                </a:lnTo>
                <a:lnTo>
                  <a:pt x="1797" y="231925"/>
                </a:lnTo>
                <a:lnTo>
                  <a:pt x="3318" y="233459"/>
                </a:lnTo>
                <a:close/>
              </a:path>
            </a:pathLst>
          </a:custGeom>
          <a:solidFill>
            <a:srgbClr val="401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45105" y="545032"/>
            <a:ext cx="2799873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b="1" spc="0" dirty="0">
                <a:latin typeface="Tahoma"/>
                <a:cs typeface="Tahoma"/>
              </a:rPr>
              <a:t>Mortgage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98135" y="545032"/>
            <a:ext cx="3383487" cy="584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605"/>
              </a:lnSpc>
              <a:spcBef>
                <a:spcPts val="230"/>
              </a:spcBef>
            </a:pPr>
            <a:r>
              <a:rPr sz="4400" b="1" spc="0" dirty="0">
                <a:latin typeface="Tahoma"/>
                <a:cs typeface="Tahoma"/>
              </a:rPr>
              <a:t>assessment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7905" y="2072316"/>
            <a:ext cx="240415" cy="14051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  <a:spcBef>
                <a:spcPts val="150"/>
              </a:spcBef>
            </a:pPr>
            <a:r>
              <a:rPr sz="2800" spc="0" dirty="0">
                <a:latin typeface="Tahoma"/>
                <a:cs typeface="Tahoma"/>
              </a:rPr>
              <a:t>•</a:t>
            </a:r>
            <a:endParaRPr sz="2800">
              <a:latin typeface="Tahoma"/>
              <a:cs typeface="Tahoma"/>
            </a:endParaRPr>
          </a:p>
          <a:p>
            <a:pPr marL="12700" marR="184">
              <a:lnSpc>
                <a:spcPct val="100585"/>
              </a:lnSpc>
              <a:spcBef>
                <a:spcPts val="504"/>
              </a:spcBef>
            </a:pPr>
            <a:r>
              <a:rPr sz="2800" spc="0" dirty="0">
                <a:latin typeface="Tahoma"/>
                <a:cs typeface="Tahoma"/>
              </a:rPr>
              <a:t>•</a:t>
            </a:r>
            <a:endParaRPr sz="2800">
              <a:latin typeface="Tahoma"/>
              <a:cs typeface="Tahoma"/>
            </a:endParaRPr>
          </a:p>
          <a:p>
            <a:pPr marL="12700" marR="184">
              <a:lnSpc>
                <a:spcPct val="100585"/>
              </a:lnSpc>
              <a:spcBef>
                <a:spcPts val="652"/>
              </a:spcBef>
            </a:pPr>
            <a:r>
              <a:rPr sz="2800" spc="0" dirty="0">
                <a:latin typeface="Tahoma"/>
                <a:cs typeface="Tahoma"/>
              </a:rPr>
              <a:t>•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0805" y="2072316"/>
            <a:ext cx="7189166" cy="31977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1683">
              <a:lnSpc>
                <a:spcPts val="3000"/>
              </a:lnSpc>
              <a:spcBef>
                <a:spcPts val="150"/>
              </a:spcBef>
            </a:pPr>
            <a:r>
              <a:rPr sz="2800" spc="0" dirty="0">
                <a:latin typeface="Tahoma"/>
                <a:cs typeface="Tahoma"/>
              </a:rPr>
              <a:t>Assess risk</a:t>
            </a:r>
            <a:r>
              <a:rPr sz="2800" spc="9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of lending </a:t>
            </a:r>
            <a:r>
              <a:rPr sz="2800" spc="4" dirty="0">
                <a:latin typeface="Tahoma"/>
                <a:cs typeface="Tahoma"/>
              </a:rPr>
              <a:t>t</a:t>
            </a:r>
            <a:r>
              <a:rPr sz="2800" spc="0" dirty="0">
                <a:latin typeface="Tahoma"/>
                <a:cs typeface="Tahoma"/>
              </a:rPr>
              <a:t>o an</a:t>
            </a:r>
            <a:r>
              <a:rPr sz="2800" spc="9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ind</a:t>
            </a:r>
            <a:r>
              <a:rPr sz="2800" spc="-4" dirty="0">
                <a:latin typeface="Tahoma"/>
                <a:cs typeface="Tahoma"/>
              </a:rPr>
              <a:t>i</a:t>
            </a:r>
            <a:r>
              <a:rPr sz="2800" spc="0" dirty="0">
                <a:latin typeface="Tahoma"/>
                <a:cs typeface="Tahoma"/>
              </a:rPr>
              <a:t>vidu</a:t>
            </a:r>
            <a:r>
              <a:rPr sz="2800" spc="-9" dirty="0">
                <a:latin typeface="Tahoma"/>
                <a:cs typeface="Tahoma"/>
              </a:rPr>
              <a:t>a</a:t>
            </a:r>
            <a:r>
              <a:rPr sz="2800" spc="0" dirty="0">
                <a:latin typeface="Tahoma"/>
                <a:cs typeface="Tahoma"/>
              </a:rPr>
              <a:t>l.</a:t>
            </a:r>
            <a:endParaRPr sz="2800">
              <a:latin typeface="Tahoma"/>
              <a:cs typeface="Tahoma"/>
            </a:endParaRPr>
          </a:p>
          <a:p>
            <a:pPr marL="12700" marR="51683">
              <a:lnSpc>
                <a:spcPct val="100585"/>
              </a:lnSpc>
              <a:spcBef>
                <a:spcPts val="504"/>
              </a:spcBef>
            </a:pPr>
            <a:r>
              <a:rPr sz="2800" spc="0" dirty="0">
                <a:latin typeface="Tahoma"/>
                <a:cs typeface="Tahoma"/>
              </a:rPr>
              <a:t>Di</a:t>
            </a:r>
            <a:r>
              <a:rPr sz="2800" spc="-29" dirty="0">
                <a:latin typeface="Tahoma"/>
                <a:cs typeface="Tahoma"/>
              </a:rPr>
              <a:t>f</a:t>
            </a:r>
            <a:r>
              <a:rPr sz="2800" spc="0" dirty="0">
                <a:latin typeface="Tahoma"/>
                <a:cs typeface="Tahoma"/>
              </a:rPr>
              <a:t>ficult</a:t>
            </a:r>
            <a:r>
              <a:rPr sz="2800" spc="-83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to</a:t>
            </a:r>
            <a:r>
              <a:rPr sz="2800" spc="14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de</a:t>
            </a:r>
            <a:r>
              <a:rPr sz="2800" spc="9" dirty="0">
                <a:latin typeface="Tahoma"/>
                <a:cs typeface="Tahoma"/>
              </a:rPr>
              <a:t>c</a:t>
            </a:r>
            <a:r>
              <a:rPr sz="2800" spc="0" dirty="0">
                <a:latin typeface="Tahoma"/>
                <a:cs typeface="Tahoma"/>
              </a:rPr>
              <a:t>ide</a:t>
            </a:r>
            <a:r>
              <a:rPr sz="2800" spc="-79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on ma</a:t>
            </a:r>
            <a:r>
              <a:rPr sz="2800" spc="-14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ginal</a:t>
            </a:r>
            <a:r>
              <a:rPr sz="2800" spc="-18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cas</a:t>
            </a:r>
            <a:r>
              <a:rPr sz="2800" spc="4" dirty="0">
                <a:latin typeface="Tahoma"/>
                <a:cs typeface="Tahoma"/>
              </a:rPr>
              <a:t>e</a:t>
            </a:r>
            <a:r>
              <a:rPr sz="2800" spc="0" dirty="0">
                <a:latin typeface="Tahoma"/>
                <a:cs typeface="Tahoma"/>
              </a:rPr>
              <a:t>s.</a:t>
            </a:r>
            <a:endParaRPr sz="2800">
              <a:latin typeface="Tahoma"/>
              <a:cs typeface="Tahoma"/>
            </a:endParaRPr>
          </a:p>
          <a:p>
            <a:pPr marL="12700" marR="99248">
              <a:lnSpc>
                <a:spcPct val="100083"/>
              </a:lnSpc>
              <a:spcBef>
                <a:spcPts val="666"/>
              </a:spcBef>
            </a:pPr>
            <a:r>
              <a:rPr sz="2800" spc="0" dirty="0">
                <a:latin typeface="Tahoma"/>
                <a:cs typeface="Tahoma"/>
              </a:rPr>
              <a:t>N</a:t>
            </a:r>
            <a:r>
              <a:rPr sz="2800" spc="4" dirty="0">
                <a:latin typeface="Tahoma"/>
                <a:cs typeface="Tahoma"/>
              </a:rPr>
              <a:t>e</a:t>
            </a:r>
            <a:r>
              <a:rPr sz="2800" spc="0" dirty="0">
                <a:latin typeface="Tahoma"/>
                <a:cs typeface="Tahoma"/>
              </a:rPr>
              <a:t>u</a:t>
            </a:r>
            <a:r>
              <a:rPr sz="2800" spc="-44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al</a:t>
            </a:r>
            <a:r>
              <a:rPr sz="2800" spc="-44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net</a:t>
            </a:r>
            <a:r>
              <a:rPr sz="2800" spc="4" dirty="0">
                <a:latin typeface="Tahoma"/>
                <a:cs typeface="Tahoma"/>
              </a:rPr>
              <a:t>w</a:t>
            </a:r>
            <a:r>
              <a:rPr sz="2800" spc="0" dirty="0">
                <a:latin typeface="Tahoma"/>
                <a:cs typeface="Tahoma"/>
              </a:rPr>
              <a:t>orks</a:t>
            </a:r>
            <a:r>
              <a:rPr sz="2800" spc="-97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h</a:t>
            </a:r>
            <a:r>
              <a:rPr sz="2800" spc="-25" dirty="0">
                <a:latin typeface="Tahoma"/>
                <a:cs typeface="Tahoma"/>
              </a:rPr>
              <a:t>av</a:t>
            </a:r>
            <a:r>
              <a:rPr sz="2800" spc="0" dirty="0">
                <a:latin typeface="Tahoma"/>
                <a:cs typeface="Tahoma"/>
              </a:rPr>
              <a:t>e</a:t>
            </a:r>
            <a:r>
              <a:rPr sz="2800" spc="-28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be</a:t>
            </a:r>
            <a:r>
              <a:rPr sz="2800" spc="4" dirty="0">
                <a:latin typeface="Tahoma"/>
                <a:cs typeface="Tahoma"/>
              </a:rPr>
              <a:t>e</a:t>
            </a:r>
            <a:r>
              <a:rPr sz="2800" spc="0" dirty="0">
                <a:latin typeface="Tahoma"/>
                <a:cs typeface="Tahoma"/>
              </a:rPr>
              <a:t>n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t</a:t>
            </a:r>
            <a:r>
              <a:rPr sz="2800" spc="-44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ained</a:t>
            </a:r>
            <a:r>
              <a:rPr sz="2800" spc="-61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to ma</a:t>
            </a:r>
            <a:r>
              <a:rPr sz="2800" spc="-25" dirty="0">
                <a:latin typeface="Tahoma"/>
                <a:cs typeface="Tahoma"/>
              </a:rPr>
              <a:t>k</a:t>
            </a:r>
            <a:r>
              <a:rPr sz="2800" spc="0" dirty="0">
                <a:latin typeface="Tahoma"/>
                <a:cs typeface="Tahoma"/>
              </a:rPr>
              <a:t>e de</a:t>
            </a:r>
            <a:r>
              <a:rPr sz="2800" spc="4" dirty="0">
                <a:latin typeface="Tahoma"/>
                <a:cs typeface="Tahoma"/>
              </a:rPr>
              <a:t>c</a:t>
            </a:r>
            <a:r>
              <a:rPr sz="2800" spc="0" dirty="0">
                <a:latin typeface="Tahoma"/>
                <a:cs typeface="Tahoma"/>
              </a:rPr>
              <a:t>is</a:t>
            </a:r>
            <a:r>
              <a:rPr sz="2800" spc="-4" dirty="0">
                <a:latin typeface="Tahoma"/>
                <a:cs typeface="Tahoma"/>
              </a:rPr>
              <a:t>i</a:t>
            </a:r>
            <a:r>
              <a:rPr sz="2800" spc="0" dirty="0">
                <a:latin typeface="Tahoma"/>
                <a:cs typeface="Tahoma"/>
              </a:rPr>
              <a:t>ons, based</a:t>
            </a:r>
            <a:r>
              <a:rPr sz="2800" spc="19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upon</a:t>
            </a:r>
            <a:r>
              <a:rPr sz="2800" spc="14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the </a:t>
            </a:r>
            <a:r>
              <a:rPr sz="2800" spc="4" dirty="0">
                <a:latin typeface="Tahoma"/>
                <a:cs typeface="Tahoma"/>
              </a:rPr>
              <a:t>o</a:t>
            </a:r>
            <a:r>
              <a:rPr sz="2800" spc="0" dirty="0">
                <a:latin typeface="Tahoma"/>
                <a:cs typeface="Tahoma"/>
              </a:rPr>
              <a:t>pin</a:t>
            </a:r>
            <a:r>
              <a:rPr sz="2800" spc="-4" dirty="0">
                <a:latin typeface="Tahoma"/>
                <a:cs typeface="Tahoma"/>
              </a:rPr>
              <a:t>i</a:t>
            </a:r>
            <a:r>
              <a:rPr sz="2800" spc="0" dirty="0">
                <a:latin typeface="Tahoma"/>
                <a:cs typeface="Tahoma"/>
              </a:rPr>
              <a:t>ons</a:t>
            </a:r>
            <a:r>
              <a:rPr sz="2800" spc="14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of expert under</a:t>
            </a:r>
            <a:r>
              <a:rPr sz="2800" spc="4" dirty="0">
                <a:latin typeface="Tahoma"/>
                <a:cs typeface="Tahoma"/>
              </a:rPr>
              <a:t>w</a:t>
            </a:r>
            <a:r>
              <a:rPr sz="2800" spc="0" dirty="0">
                <a:latin typeface="Tahoma"/>
                <a:cs typeface="Tahoma"/>
              </a:rPr>
              <a:t>riters.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ts val="3360"/>
              </a:lnSpc>
              <a:spcBef>
                <a:spcPts val="936"/>
              </a:spcBef>
            </a:pPr>
            <a:r>
              <a:rPr sz="2800" spc="0" dirty="0">
                <a:latin typeface="Tahoma"/>
                <a:cs typeface="Tahoma"/>
              </a:rPr>
              <a:t>N</a:t>
            </a:r>
            <a:r>
              <a:rPr sz="2800" spc="4" dirty="0">
                <a:latin typeface="Tahoma"/>
                <a:cs typeface="Tahoma"/>
              </a:rPr>
              <a:t>e</a:t>
            </a:r>
            <a:r>
              <a:rPr sz="2800" spc="0" dirty="0">
                <a:latin typeface="Tahoma"/>
                <a:cs typeface="Tahoma"/>
              </a:rPr>
              <a:t>u</a:t>
            </a:r>
            <a:r>
              <a:rPr sz="2800" spc="-44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al</a:t>
            </a:r>
            <a:r>
              <a:rPr sz="2800" spc="-44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net</a:t>
            </a:r>
            <a:r>
              <a:rPr sz="2800" spc="4" dirty="0">
                <a:latin typeface="Tahoma"/>
                <a:cs typeface="Tahoma"/>
              </a:rPr>
              <a:t>w</a:t>
            </a:r>
            <a:r>
              <a:rPr sz="2800" spc="0" dirty="0">
                <a:latin typeface="Tahoma"/>
                <a:cs typeface="Tahoma"/>
              </a:rPr>
              <a:t>ork</a:t>
            </a:r>
            <a:r>
              <a:rPr sz="2800" spc="-84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p</a:t>
            </a:r>
            <a:r>
              <a:rPr sz="2800" spc="-9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odu</a:t>
            </a:r>
            <a:r>
              <a:rPr sz="2800" spc="9" dirty="0">
                <a:latin typeface="Tahoma"/>
                <a:cs typeface="Tahoma"/>
              </a:rPr>
              <a:t>c</a:t>
            </a:r>
            <a:r>
              <a:rPr sz="2800" spc="0" dirty="0">
                <a:latin typeface="Tahoma"/>
                <a:cs typeface="Tahoma"/>
              </a:rPr>
              <a:t>ed</a:t>
            </a:r>
            <a:r>
              <a:rPr sz="2800" spc="-114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a</a:t>
            </a:r>
            <a:r>
              <a:rPr sz="2800" spc="39" dirty="0">
                <a:latin typeface="Tahoma"/>
                <a:cs typeface="Tahoma"/>
              </a:rPr>
              <a:t> </a:t>
            </a:r>
            <a:r>
              <a:rPr sz="2800" spc="-4" dirty="0">
                <a:latin typeface="Tahoma"/>
                <a:cs typeface="Tahoma"/>
              </a:rPr>
              <a:t>1</a:t>
            </a:r>
            <a:r>
              <a:rPr sz="2800" spc="0" dirty="0">
                <a:latin typeface="Tahoma"/>
                <a:cs typeface="Tahoma"/>
              </a:rPr>
              <a:t>2%</a:t>
            </a:r>
            <a:r>
              <a:rPr sz="2800" spc="-27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redu</a:t>
            </a:r>
            <a:r>
              <a:rPr sz="2800" spc="4" dirty="0">
                <a:latin typeface="Tahoma"/>
                <a:cs typeface="Tahoma"/>
              </a:rPr>
              <a:t>c</a:t>
            </a:r>
            <a:r>
              <a:rPr sz="2800" spc="0" dirty="0">
                <a:latin typeface="Tahoma"/>
                <a:cs typeface="Tahoma"/>
              </a:rPr>
              <a:t>tion</a:t>
            </a:r>
            <a:r>
              <a:rPr sz="2800" spc="-68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in delinquen</a:t>
            </a:r>
            <a:r>
              <a:rPr sz="2800" spc="14" dirty="0">
                <a:latin typeface="Tahoma"/>
                <a:cs typeface="Tahoma"/>
              </a:rPr>
              <a:t>c</a:t>
            </a:r>
            <a:r>
              <a:rPr sz="2800" spc="0" dirty="0">
                <a:latin typeface="Tahoma"/>
                <a:cs typeface="Tahoma"/>
              </a:rPr>
              <a:t>ies</a:t>
            </a:r>
            <a:r>
              <a:rPr sz="2800" spc="-156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c</a:t>
            </a:r>
            <a:r>
              <a:rPr sz="2800" spc="9" dirty="0">
                <a:latin typeface="Tahoma"/>
                <a:cs typeface="Tahoma"/>
              </a:rPr>
              <a:t>o</a:t>
            </a:r>
            <a:r>
              <a:rPr sz="2800" spc="0" dirty="0">
                <a:latin typeface="Tahoma"/>
                <a:cs typeface="Tahoma"/>
              </a:rPr>
              <a:t>mpa</a:t>
            </a:r>
            <a:r>
              <a:rPr sz="2800" spc="-9" dirty="0">
                <a:latin typeface="Tahoma"/>
                <a:cs typeface="Tahoma"/>
              </a:rPr>
              <a:t>r</a:t>
            </a:r>
            <a:r>
              <a:rPr sz="2800" spc="0" dirty="0">
                <a:latin typeface="Tahoma"/>
                <a:cs typeface="Tahoma"/>
              </a:rPr>
              <a:t>ed</a:t>
            </a:r>
            <a:r>
              <a:rPr sz="2800" spc="-121" dirty="0">
                <a:latin typeface="Tahoma"/>
                <a:cs typeface="Tahoma"/>
              </a:rPr>
              <a:t> </a:t>
            </a:r>
            <a:r>
              <a:rPr sz="2800" spc="4" dirty="0">
                <a:latin typeface="Tahoma"/>
                <a:cs typeface="Tahoma"/>
              </a:rPr>
              <a:t>w</a:t>
            </a:r>
            <a:r>
              <a:rPr sz="2800" spc="0" dirty="0">
                <a:latin typeface="Tahoma"/>
                <a:cs typeface="Tahoma"/>
              </a:rPr>
              <a:t>ith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human</a:t>
            </a:r>
            <a:r>
              <a:rPr sz="2800" spc="-69" dirty="0">
                <a:latin typeface="Tahoma"/>
                <a:cs typeface="Tahoma"/>
              </a:rPr>
              <a:t> </a:t>
            </a:r>
            <a:r>
              <a:rPr sz="2800" spc="0" dirty="0">
                <a:latin typeface="Tahoma"/>
                <a:cs typeface="Tahoma"/>
              </a:rPr>
              <a:t>exp</a:t>
            </a:r>
            <a:r>
              <a:rPr sz="2800" spc="4" dirty="0">
                <a:latin typeface="Tahoma"/>
                <a:cs typeface="Tahoma"/>
              </a:rPr>
              <a:t>e</a:t>
            </a:r>
            <a:r>
              <a:rPr sz="2800" spc="0" dirty="0">
                <a:latin typeface="Tahoma"/>
                <a:cs typeface="Tahoma"/>
              </a:rPr>
              <a:t>rts.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7905" y="4462836"/>
            <a:ext cx="240230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95"/>
              </a:lnSpc>
              <a:spcBef>
                <a:spcPts val="149"/>
              </a:spcBef>
            </a:pPr>
            <a:r>
              <a:rPr sz="2800" spc="0" dirty="0">
                <a:latin typeface="Tahoma"/>
                <a:cs typeface="Tahoma"/>
              </a:rPr>
              <a:t>•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387333" y="6540226"/>
            <a:ext cx="24721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5"/>
              </a:lnSpc>
              <a:spcBef>
                <a:spcPts val="77"/>
              </a:spcBef>
            </a:pPr>
            <a:r>
              <a:rPr sz="1400" spc="0" dirty="0">
                <a:latin typeface="Tahoma"/>
                <a:cs typeface="Tahoma"/>
              </a:rPr>
              <a:t>44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87730" y="1550670"/>
            <a:ext cx="10445750" cy="14350"/>
          </a:xfrm>
          <a:custGeom>
            <a:avLst/>
            <a:gdLst/>
            <a:ahLst/>
            <a:cxnLst/>
            <a:rect l="l" t="t" r="r" b="b"/>
            <a:pathLst>
              <a:path w="10445750" h="14350">
                <a:moveTo>
                  <a:pt x="0" y="14350"/>
                </a:moveTo>
                <a:lnTo>
                  <a:pt x="10445750" y="0"/>
                </a:lnTo>
              </a:path>
            </a:pathLst>
          </a:custGeom>
          <a:ln w="19049">
            <a:solidFill>
              <a:srgbClr val="9FC5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47419" y="749579"/>
            <a:ext cx="2642354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References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25728" y="1945060"/>
            <a:ext cx="785576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latin typeface="Arial"/>
                <a:cs typeface="Arial"/>
              </a:rPr>
              <a:t>Y. L</a:t>
            </a:r>
            <a:r>
              <a:rPr sz="1800" spc="-9" dirty="0">
                <a:latin typeface="Arial"/>
                <a:cs typeface="Arial"/>
              </a:rPr>
              <a:t>e</a:t>
            </a:r>
            <a:r>
              <a:rPr sz="1800" spc="0" dirty="0">
                <a:latin typeface="Arial"/>
                <a:cs typeface="Arial"/>
              </a:rPr>
              <a:t>C</a:t>
            </a:r>
            <a:r>
              <a:rPr sz="1800" spc="-9" dirty="0">
                <a:latin typeface="Arial"/>
                <a:cs typeface="Arial"/>
              </a:rPr>
              <a:t>u</a:t>
            </a:r>
            <a:r>
              <a:rPr sz="1800" spc="-4" dirty="0">
                <a:latin typeface="Arial"/>
                <a:cs typeface="Arial"/>
              </a:rPr>
              <a:t>n</a:t>
            </a:r>
            <a:r>
              <a:rPr sz="1800" spc="0" dirty="0">
                <a:latin typeface="Arial"/>
                <a:cs typeface="Arial"/>
              </a:rPr>
              <a:t>,</a:t>
            </a:r>
            <a:r>
              <a:rPr sz="1800" spc="19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Y.</a:t>
            </a:r>
            <a:r>
              <a:rPr sz="1800" spc="9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B</a:t>
            </a:r>
            <a:r>
              <a:rPr sz="1800" spc="-4" dirty="0">
                <a:latin typeface="Arial"/>
                <a:cs typeface="Arial"/>
              </a:rPr>
              <a:t>e</a:t>
            </a:r>
            <a:r>
              <a:rPr sz="1800" spc="0" dirty="0">
                <a:latin typeface="Arial"/>
                <a:cs typeface="Arial"/>
              </a:rPr>
              <a:t>n</a:t>
            </a:r>
            <a:r>
              <a:rPr sz="1800" spc="-9" dirty="0">
                <a:latin typeface="Arial"/>
                <a:cs typeface="Arial"/>
              </a:rPr>
              <a:t>g</a:t>
            </a:r>
            <a:r>
              <a:rPr sz="1800" spc="0" dirty="0">
                <a:latin typeface="Arial"/>
                <a:cs typeface="Arial"/>
              </a:rPr>
              <a:t>i</a:t>
            </a:r>
            <a:r>
              <a:rPr sz="1800" spc="-9" dirty="0">
                <a:latin typeface="Arial"/>
                <a:cs typeface="Arial"/>
              </a:rPr>
              <a:t>o</a:t>
            </a:r>
            <a:r>
              <a:rPr sz="1800" spc="0" dirty="0">
                <a:latin typeface="Arial"/>
                <a:cs typeface="Arial"/>
              </a:rPr>
              <a:t>,</a:t>
            </a:r>
            <a:r>
              <a:rPr sz="1800" spc="19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G. H</a:t>
            </a:r>
            <a:r>
              <a:rPr sz="1800" spc="-4" dirty="0">
                <a:latin typeface="Arial"/>
                <a:cs typeface="Arial"/>
              </a:rPr>
              <a:t>i</a:t>
            </a:r>
            <a:r>
              <a:rPr sz="1800" spc="0" dirty="0">
                <a:latin typeface="Arial"/>
                <a:cs typeface="Arial"/>
              </a:rPr>
              <a:t>nt</a:t>
            </a:r>
            <a:r>
              <a:rPr sz="1800" spc="-4" dirty="0">
                <a:latin typeface="Arial"/>
                <a:cs typeface="Arial"/>
              </a:rPr>
              <a:t>o</a:t>
            </a:r>
            <a:r>
              <a:rPr sz="1800" spc="0" dirty="0">
                <a:latin typeface="Arial"/>
                <a:cs typeface="Arial"/>
              </a:rPr>
              <a:t>n</a:t>
            </a:r>
            <a:r>
              <a:rPr sz="1800" spc="9" dirty="0">
                <a:latin typeface="Arial"/>
                <a:cs typeface="Arial"/>
              </a:rPr>
              <a:t> (</a:t>
            </a:r>
            <a:r>
              <a:rPr sz="1800" spc="-4" dirty="0">
                <a:latin typeface="Arial"/>
                <a:cs typeface="Arial"/>
              </a:rPr>
              <a:t>2015</a:t>
            </a:r>
            <a:r>
              <a:rPr sz="1800" spc="0" dirty="0">
                <a:latin typeface="Arial"/>
                <a:cs typeface="Arial"/>
              </a:rPr>
              <a:t>).</a:t>
            </a:r>
            <a:r>
              <a:rPr sz="1800" spc="4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D</a:t>
            </a:r>
            <a:r>
              <a:rPr sz="1800" spc="-9" dirty="0">
                <a:latin typeface="Arial"/>
                <a:cs typeface="Arial"/>
              </a:rPr>
              <a:t>e</a:t>
            </a:r>
            <a:r>
              <a:rPr sz="1800" spc="0" dirty="0">
                <a:latin typeface="Arial"/>
                <a:cs typeface="Arial"/>
              </a:rPr>
              <a:t>ep</a:t>
            </a:r>
            <a:r>
              <a:rPr sz="1800" spc="4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L</a:t>
            </a:r>
            <a:r>
              <a:rPr sz="1800" spc="-9" dirty="0">
                <a:latin typeface="Arial"/>
                <a:cs typeface="Arial"/>
              </a:rPr>
              <a:t>e</a:t>
            </a:r>
            <a:r>
              <a:rPr sz="1800" spc="0" dirty="0">
                <a:latin typeface="Arial"/>
                <a:cs typeface="Arial"/>
              </a:rPr>
              <a:t>ar</a:t>
            </a:r>
            <a:r>
              <a:rPr sz="1800" spc="-9" dirty="0">
                <a:latin typeface="Arial"/>
                <a:cs typeface="Arial"/>
              </a:rPr>
              <a:t>n</a:t>
            </a:r>
            <a:r>
              <a:rPr sz="1800" spc="0" dirty="0">
                <a:latin typeface="Arial"/>
                <a:cs typeface="Arial"/>
              </a:rPr>
              <a:t>i</a:t>
            </a:r>
            <a:r>
              <a:rPr sz="1800" spc="-9" dirty="0">
                <a:latin typeface="Arial"/>
                <a:cs typeface="Arial"/>
              </a:rPr>
              <a:t>n</a:t>
            </a:r>
            <a:r>
              <a:rPr sz="1800" spc="0" dirty="0">
                <a:latin typeface="Arial"/>
                <a:cs typeface="Arial"/>
              </a:rPr>
              <a:t>g.</a:t>
            </a:r>
            <a:r>
              <a:rPr sz="1800" spc="24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N</a:t>
            </a:r>
            <a:r>
              <a:rPr sz="1800" spc="-9" dirty="0">
                <a:latin typeface="Arial"/>
                <a:cs typeface="Arial"/>
              </a:rPr>
              <a:t>a</a:t>
            </a:r>
            <a:r>
              <a:rPr sz="1800" spc="0" dirty="0">
                <a:latin typeface="Arial"/>
                <a:cs typeface="Arial"/>
              </a:rPr>
              <a:t>ture</a:t>
            </a:r>
            <a:r>
              <a:rPr sz="1800" spc="19" dirty="0">
                <a:latin typeface="Arial"/>
                <a:cs typeface="Arial"/>
              </a:rPr>
              <a:t> </a:t>
            </a:r>
            <a:r>
              <a:rPr sz="1800" spc="-4" dirty="0">
                <a:latin typeface="Arial"/>
                <a:cs typeface="Arial"/>
              </a:rPr>
              <a:t>521</a:t>
            </a:r>
            <a:r>
              <a:rPr sz="1800" spc="0" dirty="0">
                <a:latin typeface="Arial"/>
                <a:cs typeface="Arial"/>
              </a:rPr>
              <a:t>,</a:t>
            </a:r>
            <a:r>
              <a:rPr sz="1800" spc="9" dirty="0">
                <a:latin typeface="Arial"/>
                <a:cs typeface="Arial"/>
              </a:rPr>
              <a:t> </a:t>
            </a:r>
            <a:r>
              <a:rPr sz="1800" spc="-4" dirty="0">
                <a:latin typeface="Arial"/>
                <a:cs typeface="Arial"/>
              </a:rPr>
              <a:t>43</a:t>
            </a:r>
            <a:r>
              <a:rPr sz="1800" spc="0" dirty="0">
                <a:latin typeface="Arial"/>
                <a:cs typeface="Arial"/>
              </a:rPr>
              <a:t>6-</a:t>
            </a:r>
            <a:r>
              <a:rPr sz="1800" spc="-4" dirty="0">
                <a:latin typeface="Arial"/>
                <a:cs typeface="Arial"/>
              </a:rPr>
              <a:t>444</a:t>
            </a:r>
            <a:r>
              <a:rPr sz="1800" spc="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7620000" y="5486400"/>
            <a:ext cx="1142873" cy="914336"/>
          </a:xfrm>
          <a:custGeom>
            <a:avLst/>
            <a:gdLst/>
            <a:ahLst/>
            <a:cxnLst/>
            <a:rect l="l" t="t" r="r" b="b"/>
            <a:pathLst>
              <a:path w="1142873" h="914336">
                <a:moveTo>
                  <a:pt x="685800" y="914336"/>
                </a:moveTo>
                <a:lnTo>
                  <a:pt x="1142873" y="609561"/>
                </a:lnTo>
                <a:lnTo>
                  <a:pt x="914400" y="76200"/>
                </a:lnTo>
                <a:lnTo>
                  <a:pt x="304800" y="0"/>
                </a:lnTo>
                <a:lnTo>
                  <a:pt x="76200" y="228587"/>
                </a:lnTo>
                <a:lnTo>
                  <a:pt x="457200" y="304774"/>
                </a:lnTo>
                <a:lnTo>
                  <a:pt x="457200" y="609561"/>
                </a:lnTo>
                <a:lnTo>
                  <a:pt x="152400" y="609561"/>
                </a:lnTo>
                <a:lnTo>
                  <a:pt x="0" y="838136"/>
                </a:lnTo>
                <a:lnTo>
                  <a:pt x="685800" y="914336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20000" y="5486400"/>
            <a:ext cx="1142873" cy="914336"/>
          </a:xfrm>
          <a:custGeom>
            <a:avLst/>
            <a:gdLst/>
            <a:ahLst/>
            <a:cxnLst/>
            <a:rect l="l" t="t" r="r" b="b"/>
            <a:pathLst>
              <a:path w="1142873" h="914336">
                <a:moveTo>
                  <a:pt x="0" y="838136"/>
                </a:moveTo>
                <a:lnTo>
                  <a:pt x="152400" y="609561"/>
                </a:lnTo>
                <a:lnTo>
                  <a:pt x="457200" y="609561"/>
                </a:lnTo>
                <a:lnTo>
                  <a:pt x="457200" y="304774"/>
                </a:lnTo>
                <a:lnTo>
                  <a:pt x="76200" y="228587"/>
                </a:lnTo>
                <a:lnTo>
                  <a:pt x="304800" y="0"/>
                </a:lnTo>
                <a:lnTo>
                  <a:pt x="914400" y="76200"/>
                </a:lnTo>
                <a:lnTo>
                  <a:pt x="1142873" y="609561"/>
                </a:lnTo>
                <a:lnTo>
                  <a:pt x="685800" y="914336"/>
                </a:lnTo>
                <a:lnTo>
                  <a:pt x="0" y="8381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96200" y="3886200"/>
            <a:ext cx="1142873" cy="1295273"/>
          </a:xfrm>
          <a:custGeom>
            <a:avLst/>
            <a:gdLst/>
            <a:ahLst/>
            <a:cxnLst/>
            <a:rect l="l" t="t" r="r" b="b"/>
            <a:pathLst>
              <a:path w="1142873" h="1295273">
                <a:moveTo>
                  <a:pt x="0" y="533400"/>
                </a:moveTo>
                <a:lnTo>
                  <a:pt x="1142873" y="1295273"/>
                </a:lnTo>
                <a:lnTo>
                  <a:pt x="1142873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96200" y="3886200"/>
            <a:ext cx="1142873" cy="1295273"/>
          </a:xfrm>
          <a:custGeom>
            <a:avLst/>
            <a:gdLst/>
            <a:ahLst/>
            <a:cxnLst/>
            <a:rect l="l" t="t" r="r" b="b"/>
            <a:pathLst>
              <a:path w="1142873" h="1295273">
                <a:moveTo>
                  <a:pt x="0" y="533400"/>
                </a:moveTo>
                <a:lnTo>
                  <a:pt x="1142873" y="0"/>
                </a:lnTo>
                <a:lnTo>
                  <a:pt x="1142873" y="1295273"/>
                </a:lnTo>
                <a:lnTo>
                  <a:pt x="0" y="53340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72400" y="2590800"/>
            <a:ext cx="1066673" cy="1295273"/>
          </a:xfrm>
          <a:custGeom>
            <a:avLst/>
            <a:gdLst/>
            <a:ahLst/>
            <a:cxnLst/>
            <a:rect l="l" t="t" r="r" b="b"/>
            <a:pathLst>
              <a:path w="1066673" h="1295273">
                <a:moveTo>
                  <a:pt x="0" y="0"/>
                </a:moveTo>
                <a:lnTo>
                  <a:pt x="457200" y="1295273"/>
                </a:lnTo>
                <a:lnTo>
                  <a:pt x="1066673" y="1295273"/>
                </a:lnTo>
                <a:lnTo>
                  <a:pt x="10666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72400" y="2590800"/>
            <a:ext cx="1066673" cy="1295273"/>
          </a:xfrm>
          <a:custGeom>
            <a:avLst/>
            <a:gdLst/>
            <a:ahLst/>
            <a:cxnLst/>
            <a:rect l="l" t="t" r="r" b="b"/>
            <a:pathLst>
              <a:path w="1066673" h="1295273">
                <a:moveTo>
                  <a:pt x="0" y="0"/>
                </a:moveTo>
                <a:lnTo>
                  <a:pt x="457200" y="1295273"/>
                </a:lnTo>
                <a:lnTo>
                  <a:pt x="1066673" y="1295273"/>
                </a:lnTo>
                <a:lnTo>
                  <a:pt x="1066673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00800" y="5791200"/>
            <a:ext cx="685800" cy="685736"/>
          </a:xfrm>
          <a:custGeom>
            <a:avLst/>
            <a:gdLst/>
            <a:ahLst/>
            <a:cxnLst/>
            <a:rect l="l" t="t" r="r" b="b"/>
            <a:pathLst>
              <a:path w="685800" h="685736">
                <a:moveTo>
                  <a:pt x="76200" y="685736"/>
                </a:moveTo>
                <a:lnTo>
                  <a:pt x="685800" y="685736"/>
                </a:lnTo>
                <a:lnTo>
                  <a:pt x="685800" y="152387"/>
                </a:lnTo>
                <a:lnTo>
                  <a:pt x="76200" y="0"/>
                </a:lnTo>
                <a:lnTo>
                  <a:pt x="0" y="380961"/>
                </a:lnTo>
                <a:lnTo>
                  <a:pt x="76200" y="685736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00800" y="5791200"/>
            <a:ext cx="685800" cy="685736"/>
          </a:xfrm>
          <a:custGeom>
            <a:avLst/>
            <a:gdLst/>
            <a:ahLst/>
            <a:cxnLst/>
            <a:rect l="l" t="t" r="r" b="b"/>
            <a:pathLst>
              <a:path w="685800" h="685736">
                <a:moveTo>
                  <a:pt x="76200" y="685736"/>
                </a:moveTo>
                <a:lnTo>
                  <a:pt x="0" y="380961"/>
                </a:lnTo>
                <a:lnTo>
                  <a:pt x="76200" y="0"/>
                </a:lnTo>
                <a:lnTo>
                  <a:pt x="685800" y="152387"/>
                </a:lnTo>
                <a:lnTo>
                  <a:pt x="685800" y="685736"/>
                </a:lnTo>
                <a:lnTo>
                  <a:pt x="76200" y="6857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34000" y="5257800"/>
            <a:ext cx="761873" cy="533336"/>
          </a:xfrm>
          <a:custGeom>
            <a:avLst/>
            <a:gdLst/>
            <a:ahLst/>
            <a:cxnLst/>
            <a:rect l="l" t="t" r="r" b="b"/>
            <a:pathLst>
              <a:path w="761873" h="533336">
                <a:moveTo>
                  <a:pt x="152400" y="533336"/>
                </a:moveTo>
                <a:lnTo>
                  <a:pt x="609600" y="457149"/>
                </a:lnTo>
                <a:lnTo>
                  <a:pt x="761873" y="0"/>
                </a:lnTo>
                <a:lnTo>
                  <a:pt x="0" y="0"/>
                </a:lnTo>
                <a:lnTo>
                  <a:pt x="152400" y="533336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34000" y="5257800"/>
            <a:ext cx="761873" cy="533336"/>
          </a:xfrm>
          <a:custGeom>
            <a:avLst/>
            <a:gdLst/>
            <a:ahLst/>
            <a:cxnLst/>
            <a:rect l="l" t="t" r="r" b="b"/>
            <a:pathLst>
              <a:path w="761873" h="533336">
                <a:moveTo>
                  <a:pt x="152400" y="533336"/>
                </a:moveTo>
                <a:lnTo>
                  <a:pt x="0" y="0"/>
                </a:lnTo>
                <a:lnTo>
                  <a:pt x="761873" y="0"/>
                </a:lnTo>
                <a:lnTo>
                  <a:pt x="609600" y="457149"/>
                </a:lnTo>
                <a:lnTo>
                  <a:pt x="152400" y="5333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57800" y="3886200"/>
            <a:ext cx="1828800" cy="1295273"/>
          </a:xfrm>
          <a:custGeom>
            <a:avLst/>
            <a:gdLst/>
            <a:ahLst/>
            <a:cxnLst/>
            <a:rect l="l" t="t" r="r" b="b"/>
            <a:pathLst>
              <a:path w="1828800" h="1295273">
                <a:moveTo>
                  <a:pt x="0" y="457200"/>
                </a:moveTo>
                <a:lnTo>
                  <a:pt x="1524000" y="1295273"/>
                </a:lnTo>
                <a:lnTo>
                  <a:pt x="1828800" y="1295273"/>
                </a:lnTo>
                <a:lnTo>
                  <a:pt x="1828800" y="914400"/>
                </a:lnTo>
                <a:lnTo>
                  <a:pt x="381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57800" y="3886200"/>
            <a:ext cx="1828800" cy="1295273"/>
          </a:xfrm>
          <a:custGeom>
            <a:avLst/>
            <a:gdLst/>
            <a:ahLst/>
            <a:cxnLst/>
            <a:rect l="l" t="t" r="r" b="b"/>
            <a:pathLst>
              <a:path w="1828800" h="1295273">
                <a:moveTo>
                  <a:pt x="0" y="457200"/>
                </a:moveTo>
                <a:lnTo>
                  <a:pt x="1524000" y="1295273"/>
                </a:lnTo>
                <a:lnTo>
                  <a:pt x="1828800" y="1295273"/>
                </a:lnTo>
                <a:lnTo>
                  <a:pt x="1828800" y="914400"/>
                </a:lnTo>
                <a:lnTo>
                  <a:pt x="3810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57800" y="2590800"/>
            <a:ext cx="1371600" cy="914273"/>
          </a:xfrm>
          <a:custGeom>
            <a:avLst/>
            <a:gdLst/>
            <a:ahLst/>
            <a:cxnLst/>
            <a:rect l="l" t="t" r="r" b="b"/>
            <a:pathLst>
              <a:path w="1371600" h="914273">
                <a:moveTo>
                  <a:pt x="0" y="914273"/>
                </a:moveTo>
                <a:lnTo>
                  <a:pt x="1371600" y="0"/>
                </a:lnTo>
                <a:lnTo>
                  <a:pt x="0" y="0"/>
                </a:lnTo>
                <a:lnTo>
                  <a:pt x="0" y="914273"/>
                </a:lnTo>
                <a:close/>
              </a:path>
            </a:pathLst>
          </a:custGeom>
          <a:solidFill>
            <a:srgbClr val="00A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57800" y="2590800"/>
            <a:ext cx="1371600" cy="914273"/>
          </a:xfrm>
          <a:custGeom>
            <a:avLst/>
            <a:gdLst/>
            <a:ahLst/>
            <a:cxnLst/>
            <a:rect l="l" t="t" r="r" b="b"/>
            <a:pathLst>
              <a:path w="1371600" h="914273">
                <a:moveTo>
                  <a:pt x="0" y="914273"/>
                </a:moveTo>
                <a:lnTo>
                  <a:pt x="1371600" y="0"/>
                </a:lnTo>
                <a:lnTo>
                  <a:pt x="0" y="0"/>
                </a:lnTo>
                <a:lnTo>
                  <a:pt x="0" y="914273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82495" y="1834895"/>
            <a:ext cx="8750808" cy="4636008"/>
          </a:xfrm>
          <a:custGeom>
            <a:avLst/>
            <a:gdLst/>
            <a:ahLst/>
            <a:cxnLst/>
            <a:rect l="l" t="t" r="r" b="b"/>
            <a:pathLst>
              <a:path w="8750808" h="4636008">
                <a:moveTo>
                  <a:pt x="0" y="4636008"/>
                </a:moveTo>
                <a:lnTo>
                  <a:pt x="8750808" y="4636008"/>
                </a:lnTo>
                <a:lnTo>
                  <a:pt x="8750808" y="0"/>
                </a:lnTo>
                <a:lnTo>
                  <a:pt x="0" y="0"/>
                </a:lnTo>
                <a:lnTo>
                  <a:pt x="0" y="46360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52800" y="1828800"/>
            <a:ext cx="0" cy="4648200"/>
          </a:xfrm>
          <a:custGeom>
            <a:avLst/>
            <a:gdLst/>
            <a:ahLst/>
            <a:cxnLst/>
            <a:rect l="l" t="t" r="r" b="b"/>
            <a:pathLst>
              <a:path h="4648200">
                <a:moveTo>
                  <a:pt x="0" y="0"/>
                </a:moveTo>
                <a:lnTo>
                  <a:pt x="0" y="4648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57800" y="1828800"/>
            <a:ext cx="0" cy="4648200"/>
          </a:xfrm>
          <a:custGeom>
            <a:avLst/>
            <a:gdLst/>
            <a:ahLst/>
            <a:cxnLst/>
            <a:rect l="l" t="t" r="r" b="b"/>
            <a:pathLst>
              <a:path h="4648200">
                <a:moveTo>
                  <a:pt x="0" y="0"/>
                </a:moveTo>
                <a:lnTo>
                  <a:pt x="0" y="4648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86600" y="1828800"/>
            <a:ext cx="0" cy="4648200"/>
          </a:xfrm>
          <a:custGeom>
            <a:avLst/>
            <a:gdLst/>
            <a:ahLst/>
            <a:cxnLst/>
            <a:rect l="l" t="t" r="r" b="b"/>
            <a:pathLst>
              <a:path h="4648200">
                <a:moveTo>
                  <a:pt x="0" y="0"/>
                </a:moveTo>
                <a:lnTo>
                  <a:pt x="0" y="4648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839200" y="1828800"/>
            <a:ext cx="0" cy="4648200"/>
          </a:xfrm>
          <a:custGeom>
            <a:avLst/>
            <a:gdLst/>
            <a:ahLst/>
            <a:cxnLst/>
            <a:rect l="l" t="t" r="r" b="b"/>
            <a:pathLst>
              <a:path h="4648200">
                <a:moveTo>
                  <a:pt x="0" y="0"/>
                </a:moveTo>
                <a:lnTo>
                  <a:pt x="0" y="4648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76400" y="2590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76400" y="3886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76400" y="518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68296" y="3054096"/>
            <a:ext cx="216408" cy="216407"/>
          </a:xfrm>
          <a:custGeom>
            <a:avLst/>
            <a:gdLst/>
            <a:ahLst/>
            <a:cxnLst/>
            <a:rect l="l" t="t" r="r" b="b"/>
            <a:pathLst>
              <a:path w="216408" h="216407">
                <a:moveTo>
                  <a:pt x="0" y="108203"/>
                </a:moveTo>
                <a:lnTo>
                  <a:pt x="978" y="93568"/>
                </a:lnTo>
                <a:lnTo>
                  <a:pt x="3830" y="79531"/>
                </a:lnTo>
                <a:lnTo>
                  <a:pt x="8428" y="66220"/>
                </a:lnTo>
                <a:lnTo>
                  <a:pt x="14645" y="53761"/>
                </a:lnTo>
                <a:lnTo>
                  <a:pt x="22355" y="42282"/>
                </a:lnTo>
                <a:lnTo>
                  <a:pt x="31431" y="31910"/>
                </a:lnTo>
                <a:lnTo>
                  <a:pt x="41746" y="22770"/>
                </a:lnTo>
                <a:lnTo>
                  <a:pt x="53174" y="14990"/>
                </a:lnTo>
                <a:lnTo>
                  <a:pt x="65587" y="8696"/>
                </a:lnTo>
                <a:lnTo>
                  <a:pt x="78859" y="4016"/>
                </a:lnTo>
                <a:lnTo>
                  <a:pt x="92863" y="1076"/>
                </a:lnTo>
                <a:lnTo>
                  <a:pt x="107473" y="2"/>
                </a:lnTo>
                <a:lnTo>
                  <a:pt x="108204" y="0"/>
                </a:lnTo>
                <a:lnTo>
                  <a:pt x="122839" y="978"/>
                </a:lnTo>
                <a:lnTo>
                  <a:pt x="136876" y="3830"/>
                </a:lnTo>
                <a:lnTo>
                  <a:pt x="150187" y="8428"/>
                </a:lnTo>
                <a:lnTo>
                  <a:pt x="162646" y="14645"/>
                </a:lnTo>
                <a:lnTo>
                  <a:pt x="174125" y="22355"/>
                </a:lnTo>
                <a:lnTo>
                  <a:pt x="184497" y="31431"/>
                </a:lnTo>
                <a:lnTo>
                  <a:pt x="193637" y="41746"/>
                </a:lnTo>
                <a:lnTo>
                  <a:pt x="201417" y="53174"/>
                </a:lnTo>
                <a:lnTo>
                  <a:pt x="207711" y="65587"/>
                </a:lnTo>
                <a:lnTo>
                  <a:pt x="212391" y="78859"/>
                </a:lnTo>
                <a:lnTo>
                  <a:pt x="215331" y="92863"/>
                </a:lnTo>
                <a:lnTo>
                  <a:pt x="216405" y="107473"/>
                </a:lnTo>
                <a:lnTo>
                  <a:pt x="216408" y="108203"/>
                </a:lnTo>
                <a:lnTo>
                  <a:pt x="215429" y="122839"/>
                </a:lnTo>
                <a:lnTo>
                  <a:pt x="212577" y="136876"/>
                </a:lnTo>
                <a:lnTo>
                  <a:pt x="207979" y="150187"/>
                </a:lnTo>
                <a:lnTo>
                  <a:pt x="201762" y="162646"/>
                </a:lnTo>
                <a:lnTo>
                  <a:pt x="194052" y="174125"/>
                </a:lnTo>
                <a:lnTo>
                  <a:pt x="184976" y="184497"/>
                </a:lnTo>
                <a:lnTo>
                  <a:pt x="174661" y="193637"/>
                </a:lnTo>
                <a:lnTo>
                  <a:pt x="163233" y="201417"/>
                </a:lnTo>
                <a:lnTo>
                  <a:pt x="150820" y="207711"/>
                </a:lnTo>
                <a:lnTo>
                  <a:pt x="137548" y="212391"/>
                </a:lnTo>
                <a:lnTo>
                  <a:pt x="123544" y="215331"/>
                </a:lnTo>
                <a:lnTo>
                  <a:pt x="108934" y="216405"/>
                </a:lnTo>
                <a:lnTo>
                  <a:pt x="108204" y="216407"/>
                </a:lnTo>
                <a:lnTo>
                  <a:pt x="93568" y="215429"/>
                </a:lnTo>
                <a:lnTo>
                  <a:pt x="79531" y="212577"/>
                </a:lnTo>
                <a:lnTo>
                  <a:pt x="66220" y="207979"/>
                </a:lnTo>
                <a:lnTo>
                  <a:pt x="53761" y="201762"/>
                </a:lnTo>
                <a:lnTo>
                  <a:pt x="42282" y="194052"/>
                </a:lnTo>
                <a:lnTo>
                  <a:pt x="31910" y="184976"/>
                </a:lnTo>
                <a:lnTo>
                  <a:pt x="22770" y="174661"/>
                </a:lnTo>
                <a:lnTo>
                  <a:pt x="14990" y="163233"/>
                </a:lnTo>
                <a:lnTo>
                  <a:pt x="8696" y="150820"/>
                </a:lnTo>
                <a:lnTo>
                  <a:pt x="4016" y="137548"/>
                </a:lnTo>
                <a:lnTo>
                  <a:pt x="1076" y="123544"/>
                </a:lnTo>
                <a:lnTo>
                  <a:pt x="2" y="108934"/>
                </a:lnTo>
                <a:lnTo>
                  <a:pt x="0" y="10820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33600" y="3276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304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14600" y="3276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68296" y="4273296"/>
            <a:ext cx="216408" cy="216408"/>
          </a:xfrm>
          <a:custGeom>
            <a:avLst/>
            <a:gdLst/>
            <a:ahLst/>
            <a:cxnLst/>
            <a:rect l="l" t="t" r="r" b="b"/>
            <a:pathLst>
              <a:path w="216408" h="216408">
                <a:moveTo>
                  <a:pt x="0" y="108203"/>
                </a:moveTo>
                <a:lnTo>
                  <a:pt x="978" y="93568"/>
                </a:lnTo>
                <a:lnTo>
                  <a:pt x="3830" y="79531"/>
                </a:lnTo>
                <a:lnTo>
                  <a:pt x="8428" y="66220"/>
                </a:lnTo>
                <a:lnTo>
                  <a:pt x="14645" y="53761"/>
                </a:lnTo>
                <a:lnTo>
                  <a:pt x="22355" y="42282"/>
                </a:lnTo>
                <a:lnTo>
                  <a:pt x="31431" y="31910"/>
                </a:lnTo>
                <a:lnTo>
                  <a:pt x="41746" y="22770"/>
                </a:lnTo>
                <a:lnTo>
                  <a:pt x="53174" y="14990"/>
                </a:lnTo>
                <a:lnTo>
                  <a:pt x="65587" y="8696"/>
                </a:lnTo>
                <a:lnTo>
                  <a:pt x="78859" y="4016"/>
                </a:lnTo>
                <a:lnTo>
                  <a:pt x="92863" y="1076"/>
                </a:lnTo>
                <a:lnTo>
                  <a:pt x="107473" y="2"/>
                </a:lnTo>
                <a:lnTo>
                  <a:pt x="108204" y="0"/>
                </a:lnTo>
                <a:lnTo>
                  <a:pt x="122839" y="978"/>
                </a:lnTo>
                <a:lnTo>
                  <a:pt x="136876" y="3830"/>
                </a:lnTo>
                <a:lnTo>
                  <a:pt x="150187" y="8428"/>
                </a:lnTo>
                <a:lnTo>
                  <a:pt x="162646" y="14645"/>
                </a:lnTo>
                <a:lnTo>
                  <a:pt x="174125" y="22355"/>
                </a:lnTo>
                <a:lnTo>
                  <a:pt x="184497" y="31431"/>
                </a:lnTo>
                <a:lnTo>
                  <a:pt x="193637" y="41746"/>
                </a:lnTo>
                <a:lnTo>
                  <a:pt x="201417" y="53174"/>
                </a:lnTo>
                <a:lnTo>
                  <a:pt x="207711" y="65587"/>
                </a:lnTo>
                <a:lnTo>
                  <a:pt x="212391" y="78859"/>
                </a:lnTo>
                <a:lnTo>
                  <a:pt x="215331" y="92863"/>
                </a:lnTo>
                <a:lnTo>
                  <a:pt x="216405" y="107473"/>
                </a:lnTo>
                <a:lnTo>
                  <a:pt x="216408" y="108203"/>
                </a:lnTo>
                <a:lnTo>
                  <a:pt x="215429" y="122839"/>
                </a:lnTo>
                <a:lnTo>
                  <a:pt x="212577" y="136876"/>
                </a:lnTo>
                <a:lnTo>
                  <a:pt x="207979" y="150187"/>
                </a:lnTo>
                <a:lnTo>
                  <a:pt x="201762" y="162646"/>
                </a:lnTo>
                <a:lnTo>
                  <a:pt x="194052" y="174125"/>
                </a:lnTo>
                <a:lnTo>
                  <a:pt x="184976" y="184497"/>
                </a:lnTo>
                <a:lnTo>
                  <a:pt x="174661" y="193637"/>
                </a:lnTo>
                <a:lnTo>
                  <a:pt x="163233" y="201417"/>
                </a:lnTo>
                <a:lnTo>
                  <a:pt x="150820" y="207711"/>
                </a:lnTo>
                <a:lnTo>
                  <a:pt x="137548" y="212391"/>
                </a:lnTo>
                <a:lnTo>
                  <a:pt x="123544" y="215331"/>
                </a:lnTo>
                <a:lnTo>
                  <a:pt x="108934" y="216405"/>
                </a:lnTo>
                <a:lnTo>
                  <a:pt x="108204" y="216407"/>
                </a:lnTo>
                <a:lnTo>
                  <a:pt x="93568" y="215429"/>
                </a:lnTo>
                <a:lnTo>
                  <a:pt x="79531" y="212577"/>
                </a:lnTo>
                <a:lnTo>
                  <a:pt x="66220" y="207979"/>
                </a:lnTo>
                <a:lnTo>
                  <a:pt x="53761" y="201762"/>
                </a:lnTo>
                <a:lnTo>
                  <a:pt x="42282" y="194052"/>
                </a:lnTo>
                <a:lnTo>
                  <a:pt x="31910" y="184976"/>
                </a:lnTo>
                <a:lnTo>
                  <a:pt x="22770" y="174661"/>
                </a:lnTo>
                <a:lnTo>
                  <a:pt x="14990" y="163233"/>
                </a:lnTo>
                <a:lnTo>
                  <a:pt x="8696" y="150820"/>
                </a:lnTo>
                <a:lnTo>
                  <a:pt x="4016" y="137548"/>
                </a:lnTo>
                <a:lnTo>
                  <a:pt x="1076" y="123544"/>
                </a:lnTo>
                <a:lnTo>
                  <a:pt x="2" y="108934"/>
                </a:lnTo>
                <a:lnTo>
                  <a:pt x="0" y="10820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09800" y="4495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514600" y="4495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73096" y="4730496"/>
            <a:ext cx="216408" cy="216408"/>
          </a:xfrm>
          <a:custGeom>
            <a:avLst/>
            <a:gdLst/>
            <a:ahLst/>
            <a:cxnLst/>
            <a:rect l="l" t="t" r="r" b="b"/>
            <a:pathLst>
              <a:path w="216408" h="216408">
                <a:moveTo>
                  <a:pt x="0" y="108203"/>
                </a:moveTo>
                <a:lnTo>
                  <a:pt x="978" y="93568"/>
                </a:lnTo>
                <a:lnTo>
                  <a:pt x="3830" y="79531"/>
                </a:lnTo>
                <a:lnTo>
                  <a:pt x="8428" y="66220"/>
                </a:lnTo>
                <a:lnTo>
                  <a:pt x="14645" y="53761"/>
                </a:lnTo>
                <a:lnTo>
                  <a:pt x="22355" y="42282"/>
                </a:lnTo>
                <a:lnTo>
                  <a:pt x="31431" y="31910"/>
                </a:lnTo>
                <a:lnTo>
                  <a:pt x="41746" y="22770"/>
                </a:lnTo>
                <a:lnTo>
                  <a:pt x="53174" y="14990"/>
                </a:lnTo>
                <a:lnTo>
                  <a:pt x="65587" y="8696"/>
                </a:lnTo>
                <a:lnTo>
                  <a:pt x="78859" y="4016"/>
                </a:lnTo>
                <a:lnTo>
                  <a:pt x="92863" y="1076"/>
                </a:lnTo>
                <a:lnTo>
                  <a:pt x="107473" y="2"/>
                </a:lnTo>
                <a:lnTo>
                  <a:pt x="108204" y="0"/>
                </a:lnTo>
                <a:lnTo>
                  <a:pt x="122839" y="978"/>
                </a:lnTo>
                <a:lnTo>
                  <a:pt x="136876" y="3830"/>
                </a:lnTo>
                <a:lnTo>
                  <a:pt x="150187" y="8428"/>
                </a:lnTo>
                <a:lnTo>
                  <a:pt x="162646" y="14645"/>
                </a:lnTo>
                <a:lnTo>
                  <a:pt x="174125" y="22355"/>
                </a:lnTo>
                <a:lnTo>
                  <a:pt x="184497" y="31431"/>
                </a:lnTo>
                <a:lnTo>
                  <a:pt x="193637" y="41746"/>
                </a:lnTo>
                <a:lnTo>
                  <a:pt x="201417" y="53174"/>
                </a:lnTo>
                <a:lnTo>
                  <a:pt x="207711" y="65587"/>
                </a:lnTo>
                <a:lnTo>
                  <a:pt x="212391" y="78859"/>
                </a:lnTo>
                <a:lnTo>
                  <a:pt x="215331" y="92863"/>
                </a:lnTo>
                <a:lnTo>
                  <a:pt x="216405" y="107473"/>
                </a:lnTo>
                <a:lnTo>
                  <a:pt x="216408" y="108203"/>
                </a:lnTo>
                <a:lnTo>
                  <a:pt x="215429" y="122839"/>
                </a:lnTo>
                <a:lnTo>
                  <a:pt x="212577" y="136876"/>
                </a:lnTo>
                <a:lnTo>
                  <a:pt x="207979" y="150187"/>
                </a:lnTo>
                <a:lnTo>
                  <a:pt x="201762" y="162646"/>
                </a:lnTo>
                <a:lnTo>
                  <a:pt x="194052" y="174125"/>
                </a:lnTo>
                <a:lnTo>
                  <a:pt x="184976" y="184497"/>
                </a:lnTo>
                <a:lnTo>
                  <a:pt x="174661" y="193637"/>
                </a:lnTo>
                <a:lnTo>
                  <a:pt x="163233" y="201417"/>
                </a:lnTo>
                <a:lnTo>
                  <a:pt x="150820" y="207711"/>
                </a:lnTo>
                <a:lnTo>
                  <a:pt x="137548" y="212391"/>
                </a:lnTo>
                <a:lnTo>
                  <a:pt x="123544" y="215331"/>
                </a:lnTo>
                <a:lnTo>
                  <a:pt x="108934" y="216405"/>
                </a:lnTo>
                <a:lnTo>
                  <a:pt x="108204" y="216407"/>
                </a:lnTo>
                <a:lnTo>
                  <a:pt x="93568" y="215429"/>
                </a:lnTo>
                <a:lnTo>
                  <a:pt x="79531" y="212577"/>
                </a:lnTo>
                <a:lnTo>
                  <a:pt x="66220" y="207979"/>
                </a:lnTo>
                <a:lnTo>
                  <a:pt x="53761" y="201762"/>
                </a:lnTo>
                <a:lnTo>
                  <a:pt x="42282" y="194052"/>
                </a:lnTo>
                <a:lnTo>
                  <a:pt x="31910" y="184976"/>
                </a:lnTo>
                <a:lnTo>
                  <a:pt x="22770" y="174661"/>
                </a:lnTo>
                <a:lnTo>
                  <a:pt x="14990" y="163233"/>
                </a:lnTo>
                <a:lnTo>
                  <a:pt x="8696" y="150820"/>
                </a:lnTo>
                <a:lnTo>
                  <a:pt x="4016" y="137548"/>
                </a:lnTo>
                <a:lnTo>
                  <a:pt x="1076" y="123544"/>
                </a:lnTo>
                <a:lnTo>
                  <a:pt x="2" y="108934"/>
                </a:lnTo>
                <a:lnTo>
                  <a:pt x="0" y="10820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63495" y="4730496"/>
            <a:ext cx="216408" cy="216408"/>
          </a:xfrm>
          <a:custGeom>
            <a:avLst/>
            <a:gdLst/>
            <a:ahLst/>
            <a:cxnLst/>
            <a:rect l="l" t="t" r="r" b="b"/>
            <a:pathLst>
              <a:path w="216408" h="216408">
                <a:moveTo>
                  <a:pt x="0" y="108203"/>
                </a:moveTo>
                <a:lnTo>
                  <a:pt x="978" y="93568"/>
                </a:lnTo>
                <a:lnTo>
                  <a:pt x="3830" y="79531"/>
                </a:lnTo>
                <a:lnTo>
                  <a:pt x="8428" y="66220"/>
                </a:lnTo>
                <a:lnTo>
                  <a:pt x="14645" y="53761"/>
                </a:lnTo>
                <a:lnTo>
                  <a:pt x="22355" y="42282"/>
                </a:lnTo>
                <a:lnTo>
                  <a:pt x="31431" y="31910"/>
                </a:lnTo>
                <a:lnTo>
                  <a:pt x="41746" y="22770"/>
                </a:lnTo>
                <a:lnTo>
                  <a:pt x="53174" y="14990"/>
                </a:lnTo>
                <a:lnTo>
                  <a:pt x="65587" y="8696"/>
                </a:lnTo>
                <a:lnTo>
                  <a:pt x="78859" y="4016"/>
                </a:lnTo>
                <a:lnTo>
                  <a:pt x="92863" y="1076"/>
                </a:lnTo>
                <a:lnTo>
                  <a:pt x="107473" y="2"/>
                </a:lnTo>
                <a:lnTo>
                  <a:pt x="108204" y="0"/>
                </a:lnTo>
                <a:lnTo>
                  <a:pt x="122839" y="978"/>
                </a:lnTo>
                <a:lnTo>
                  <a:pt x="136876" y="3830"/>
                </a:lnTo>
                <a:lnTo>
                  <a:pt x="150187" y="8428"/>
                </a:lnTo>
                <a:lnTo>
                  <a:pt x="162646" y="14645"/>
                </a:lnTo>
                <a:lnTo>
                  <a:pt x="174125" y="22355"/>
                </a:lnTo>
                <a:lnTo>
                  <a:pt x="184497" y="31431"/>
                </a:lnTo>
                <a:lnTo>
                  <a:pt x="193637" y="41746"/>
                </a:lnTo>
                <a:lnTo>
                  <a:pt x="201417" y="53174"/>
                </a:lnTo>
                <a:lnTo>
                  <a:pt x="207711" y="65587"/>
                </a:lnTo>
                <a:lnTo>
                  <a:pt x="212391" y="78859"/>
                </a:lnTo>
                <a:lnTo>
                  <a:pt x="215331" y="92863"/>
                </a:lnTo>
                <a:lnTo>
                  <a:pt x="216405" y="107473"/>
                </a:lnTo>
                <a:lnTo>
                  <a:pt x="216408" y="108203"/>
                </a:lnTo>
                <a:lnTo>
                  <a:pt x="215429" y="122839"/>
                </a:lnTo>
                <a:lnTo>
                  <a:pt x="212577" y="136876"/>
                </a:lnTo>
                <a:lnTo>
                  <a:pt x="207979" y="150187"/>
                </a:lnTo>
                <a:lnTo>
                  <a:pt x="201762" y="162646"/>
                </a:lnTo>
                <a:lnTo>
                  <a:pt x="194052" y="174125"/>
                </a:lnTo>
                <a:lnTo>
                  <a:pt x="184976" y="184497"/>
                </a:lnTo>
                <a:lnTo>
                  <a:pt x="174661" y="193637"/>
                </a:lnTo>
                <a:lnTo>
                  <a:pt x="163233" y="201417"/>
                </a:lnTo>
                <a:lnTo>
                  <a:pt x="150820" y="207711"/>
                </a:lnTo>
                <a:lnTo>
                  <a:pt x="137548" y="212391"/>
                </a:lnTo>
                <a:lnTo>
                  <a:pt x="123544" y="215331"/>
                </a:lnTo>
                <a:lnTo>
                  <a:pt x="108934" y="216405"/>
                </a:lnTo>
                <a:lnTo>
                  <a:pt x="108204" y="216407"/>
                </a:lnTo>
                <a:lnTo>
                  <a:pt x="93568" y="215429"/>
                </a:lnTo>
                <a:lnTo>
                  <a:pt x="79531" y="212577"/>
                </a:lnTo>
                <a:lnTo>
                  <a:pt x="66220" y="207979"/>
                </a:lnTo>
                <a:lnTo>
                  <a:pt x="53761" y="201762"/>
                </a:lnTo>
                <a:lnTo>
                  <a:pt x="42282" y="194052"/>
                </a:lnTo>
                <a:lnTo>
                  <a:pt x="31910" y="184976"/>
                </a:lnTo>
                <a:lnTo>
                  <a:pt x="22770" y="174661"/>
                </a:lnTo>
                <a:lnTo>
                  <a:pt x="14990" y="163233"/>
                </a:lnTo>
                <a:lnTo>
                  <a:pt x="8696" y="150820"/>
                </a:lnTo>
                <a:lnTo>
                  <a:pt x="4016" y="137548"/>
                </a:lnTo>
                <a:lnTo>
                  <a:pt x="1076" y="123544"/>
                </a:lnTo>
                <a:lnTo>
                  <a:pt x="2" y="108934"/>
                </a:lnTo>
                <a:lnTo>
                  <a:pt x="0" y="10820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71700" y="49530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81300" y="495300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71700" y="4858512"/>
            <a:ext cx="499872" cy="242315"/>
          </a:xfrm>
          <a:custGeom>
            <a:avLst/>
            <a:gdLst/>
            <a:ahLst/>
            <a:cxnLst/>
            <a:rect l="l" t="t" r="r" b="b"/>
            <a:pathLst>
              <a:path w="499872" h="242315">
                <a:moveTo>
                  <a:pt x="0" y="242315"/>
                </a:moveTo>
                <a:lnTo>
                  <a:pt x="4998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75332" y="4858512"/>
            <a:ext cx="499872" cy="242315"/>
          </a:xfrm>
          <a:custGeom>
            <a:avLst/>
            <a:gdLst/>
            <a:ahLst/>
            <a:cxnLst/>
            <a:rect l="l" t="t" r="r" b="b"/>
            <a:pathLst>
              <a:path w="499872" h="242315">
                <a:moveTo>
                  <a:pt x="499872" y="242315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444496" y="5568696"/>
            <a:ext cx="140208" cy="140207"/>
          </a:xfrm>
          <a:custGeom>
            <a:avLst/>
            <a:gdLst/>
            <a:ahLst/>
            <a:cxnLst/>
            <a:rect l="l" t="t" r="r" b="b"/>
            <a:pathLst>
              <a:path w="140208" h="140207">
                <a:moveTo>
                  <a:pt x="0" y="70103"/>
                </a:moveTo>
                <a:lnTo>
                  <a:pt x="1493" y="55635"/>
                </a:lnTo>
                <a:lnTo>
                  <a:pt x="5773" y="42191"/>
                </a:lnTo>
                <a:lnTo>
                  <a:pt x="12535" y="30078"/>
                </a:lnTo>
                <a:lnTo>
                  <a:pt x="21478" y="19596"/>
                </a:lnTo>
                <a:lnTo>
                  <a:pt x="32299" y="11050"/>
                </a:lnTo>
                <a:lnTo>
                  <a:pt x="44694" y="4743"/>
                </a:lnTo>
                <a:lnTo>
                  <a:pt x="58361" y="978"/>
                </a:lnTo>
                <a:lnTo>
                  <a:pt x="70104" y="0"/>
                </a:lnTo>
                <a:lnTo>
                  <a:pt x="84576" y="1494"/>
                </a:lnTo>
                <a:lnTo>
                  <a:pt x="98021" y="5775"/>
                </a:lnTo>
                <a:lnTo>
                  <a:pt x="110135" y="12539"/>
                </a:lnTo>
                <a:lnTo>
                  <a:pt x="120616" y="21483"/>
                </a:lnTo>
                <a:lnTo>
                  <a:pt x="129160" y="32304"/>
                </a:lnTo>
                <a:lnTo>
                  <a:pt x="135466" y="44699"/>
                </a:lnTo>
                <a:lnTo>
                  <a:pt x="139230" y="58364"/>
                </a:lnTo>
                <a:lnTo>
                  <a:pt x="140208" y="70103"/>
                </a:lnTo>
                <a:lnTo>
                  <a:pt x="138714" y="84572"/>
                </a:lnTo>
                <a:lnTo>
                  <a:pt x="134434" y="98016"/>
                </a:lnTo>
                <a:lnTo>
                  <a:pt x="127672" y="110129"/>
                </a:lnTo>
                <a:lnTo>
                  <a:pt x="118729" y="120611"/>
                </a:lnTo>
                <a:lnTo>
                  <a:pt x="107908" y="129157"/>
                </a:lnTo>
                <a:lnTo>
                  <a:pt x="95513" y="135464"/>
                </a:lnTo>
                <a:lnTo>
                  <a:pt x="81846" y="139229"/>
                </a:lnTo>
                <a:lnTo>
                  <a:pt x="70104" y="140207"/>
                </a:lnTo>
                <a:lnTo>
                  <a:pt x="55631" y="138713"/>
                </a:lnTo>
                <a:lnTo>
                  <a:pt x="42186" y="134432"/>
                </a:lnTo>
                <a:lnTo>
                  <a:pt x="30072" y="127668"/>
                </a:lnTo>
                <a:lnTo>
                  <a:pt x="19591" y="118724"/>
                </a:lnTo>
                <a:lnTo>
                  <a:pt x="11047" y="107903"/>
                </a:lnTo>
                <a:lnTo>
                  <a:pt x="4741" y="95508"/>
                </a:lnTo>
                <a:lnTo>
                  <a:pt x="977" y="81843"/>
                </a:lnTo>
                <a:lnTo>
                  <a:pt x="0" y="7010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101596" y="5797296"/>
            <a:ext cx="140208" cy="140207"/>
          </a:xfrm>
          <a:custGeom>
            <a:avLst/>
            <a:gdLst/>
            <a:ahLst/>
            <a:cxnLst/>
            <a:rect l="l" t="t" r="r" b="b"/>
            <a:pathLst>
              <a:path w="140208" h="140207">
                <a:moveTo>
                  <a:pt x="0" y="70103"/>
                </a:moveTo>
                <a:lnTo>
                  <a:pt x="1493" y="55635"/>
                </a:lnTo>
                <a:lnTo>
                  <a:pt x="5773" y="42191"/>
                </a:lnTo>
                <a:lnTo>
                  <a:pt x="12535" y="30078"/>
                </a:lnTo>
                <a:lnTo>
                  <a:pt x="21478" y="19596"/>
                </a:lnTo>
                <a:lnTo>
                  <a:pt x="32299" y="11050"/>
                </a:lnTo>
                <a:lnTo>
                  <a:pt x="44694" y="4743"/>
                </a:lnTo>
                <a:lnTo>
                  <a:pt x="58361" y="978"/>
                </a:lnTo>
                <a:lnTo>
                  <a:pt x="70104" y="0"/>
                </a:lnTo>
                <a:lnTo>
                  <a:pt x="84576" y="1494"/>
                </a:lnTo>
                <a:lnTo>
                  <a:pt x="98021" y="5775"/>
                </a:lnTo>
                <a:lnTo>
                  <a:pt x="110135" y="12539"/>
                </a:lnTo>
                <a:lnTo>
                  <a:pt x="120616" y="21483"/>
                </a:lnTo>
                <a:lnTo>
                  <a:pt x="129160" y="32304"/>
                </a:lnTo>
                <a:lnTo>
                  <a:pt x="135466" y="44699"/>
                </a:lnTo>
                <a:lnTo>
                  <a:pt x="139230" y="58364"/>
                </a:lnTo>
                <a:lnTo>
                  <a:pt x="140208" y="70103"/>
                </a:lnTo>
                <a:lnTo>
                  <a:pt x="138714" y="84572"/>
                </a:lnTo>
                <a:lnTo>
                  <a:pt x="134434" y="98016"/>
                </a:lnTo>
                <a:lnTo>
                  <a:pt x="127672" y="110129"/>
                </a:lnTo>
                <a:lnTo>
                  <a:pt x="118729" y="120611"/>
                </a:lnTo>
                <a:lnTo>
                  <a:pt x="107908" y="129157"/>
                </a:lnTo>
                <a:lnTo>
                  <a:pt x="95513" y="135464"/>
                </a:lnTo>
                <a:lnTo>
                  <a:pt x="81846" y="139229"/>
                </a:lnTo>
                <a:lnTo>
                  <a:pt x="70104" y="140207"/>
                </a:lnTo>
                <a:lnTo>
                  <a:pt x="55631" y="138713"/>
                </a:lnTo>
                <a:lnTo>
                  <a:pt x="42186" y="134432"/>
                </a:lnTo>
                <a:lnTo>
                  <a:pt x="30072" y="127668"/>
                </a:lnTo>
                <a:lnTo>
                  <a:pt x="19591" y="118724"/>
                </a:lnTo>
                <a:lnTo>
                  <a:pt x="11047" y="107903"/>
                </a:lnTo>
                <a:lnTo>
                  <a:pt x="4741" y="95508"/>
                </a:lnTo>
                <a:lnTo>
                  <a:pt x="977" y="81843"/>
                </a:lnTo>
                <a:lnTo>
                  <a:pt x="0" y="7010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11095" y="6102096"/>
            <a:ext cx="140208" cy="140208"/>
          </a:xfrm>
          <a:custGeom>
            <a:avLst/>
            <a:gdLst/>
            <a:ahLst/>
            <a:cxnLst/>
            <a:rect l="l" t="t" r="r" b="b"/>
            <a:pathLst>
              <a:path w="140208" h="140208">
                <a:moveTo>
                  <a:pt x="0" y="70103"/>
                </a:moveTo>
                <a:lnTo>
                  <a:pt x="1493" y="55635"/>
                </a:lnTo>
                <a:lnTo>
                  <a:pt x="5773" y="42191"/>
                </a:lnTo>
                <a:lnTo>
                  <a:pt x="12535" y="30078"/>
                </a:lnTo>
                <a:lnTo>
                  <a:pt x="21478" y="19596"/>
                </a:lnTo>
                <a:lnTo>
                  <a:pt x="32299" y="11050"/>
                </a:lnTo>
                <a:lnTo>
                  <a:pt x="44694" y="4743"/>
                </a:lnTo>
                <a:lnTo>
                  <a:pt x="58361" y="978"/>
                </a:lnTo>
                <a:lnTo>
                  <a:pt x="70104" y="0"/>
                </a:lnTo>
                <a:lnTo>
                  <a:pt x="84576" y="1494"/>
                </a:lnTo>
                <a:lnTo>
                  <a:pt x="98021" y="5775"/>
                </a:lnTo>
                <a:lnTo>
                  <a:pt x="110135" y="12539"/>
                </a:lnTo>
                <a:lnTo>
                  <a:pt x="120616" y="21483"/>
                </a:lnTo>
                <a:lnTo>
                  <a:pt x="129160" y="32304"/>
                </a:lnTo>
                <a:lnTo>
                  <a:pt x="135466" y="44699"/>
                </a:lnTo>
                <a:lnTo>
                  <a:pt x="139230" y="58364"/>
                </a:lnTo>
                <a:lnTo>
                  <a:pt x="140208" y="70103"/>
                </a:lnTo>
                <a:lnTo>
                  <a:pt x="138714" y="84572"/>
                </a:lnTo>
                <a:lnTo>
                  <a:pt x="134434" y="98016"/>
                </a:lnTo>
                <a:lnTo>
                  <a:pt x="127672" y="110129"/>
                </a:lnTo>
                <a:lnTo>
                  <a:pt x="118729" y="120611"/>
                </a:lnTo>
                <a:lnTo>
                  <a:pt x="107908" y="129157"/>
                </a:lnTo>
                <a:lnTo>
                  <a:pt x="95513" y="135464"/>
                </a:lnTo>
                <a:lnTo>
                  <a:pt x="81846" y="139229"/>
                </a:lnTo>
                <a:lnTo>
                  <a:pt x="70104" y="140207"/>
                </a:lnTo>
                <a:lnTo>
                  <a:pt x="55631" y="138713"/>
                </a:lnTo>
                <a:lnTo>
                  <a:pt x="42186" y="134432"/>
                </a:lnTo>
                <a:lnTo>
                  <a:pt x="30072" y="127668"/>
                </a:lnTo>
                <a:lnTo>
                  <a:pt x="19591" y="118724"/>
                </a:lnTo>
                <a:lnTo>
                  <a:pt x="11047" y="107903"/>
                </a:lnTo>
                <a:lnTo>
                  <a:pt x="4741" y="95508"/>
                </a:lnTo>
                <a:lnTo>
                  <a:pt x="977" y="81843"/>
                </a:lnTo>
                <a:lnTo>
                  <a:pt x="0" y="7010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92096" y="6102096"/>
            <a:ext cx="140208" cy="140208"/>
          </a:xfrm>
          <a:custGeom>
            <a:avLst/>
            <a:gdLst/>
            <a:ahLst/>
            <a:cxnLst/>
            <a:rect l="l" t="t" r="r" b="b"/>
            <a:pathLst>
              <a:path w="140208" h="140208">
                <a:moveTo>
                  <a:pt x="0" y="70103"/>
                </a:moveTo>
                <a:lnTo>
                  <a:pt x="1493" y="55635"/>
                </a:lnTo>
                <a:lnTo>
                  <a:pt x="5773" y="42191"/>
                </a:lnTo>
                <a:lnTo>
                  <a:pt x="12535" y="30078"/>
                </a:lnTo>
                <a:lnTo>
                  <a:pt x="21478" y="19596"/>
                </a:lnTo>
                <a:lnTo>
                  <a:pt x="32299" y="11050"/>
                </a:lnTo>
                <a:lnTo>
                  <a:pt x="44694" y="4743"/>
                </a:lnTo>
                <a:lnTo>
                  <a:pt x="58361" y="978"/>
                </a:lnTo>
                <a:lnTo>
                  <a:pt x="70104" y="0"/>
                </a:lnTo>
                <a:lnTo>
                  <a:pt x="84576" y="1494"/>
                </a:lnTo>
                <a:lnTo>
                  <a:pt x="98021" y="5775"/>
                </a:lnTo>
                <a:lnTo>
                  <a:pt x="110135" y="12539"/>
                </a:lnTo>
                <a:lnTo>
                  <a:pt x="120616" y="21483"/>
                </a:lnTo>
                <a:lnTo>
                  <a:pt x="129160" y="32304"/>
                </a:lnTo>
                <a:lnTo>
                  <a:pt x="135466" y="44699"/>
                </a:lnTo>
                <a:lnTo>
                  <a:pt x="139230" y="58364"/>
                </a:lnTo>
                <a:lnTo>
                  <a:pt x="140208" y="70103"/>
                </a:lnTo>
                <a:lnTo>
                  <a:pt x="138714" y="84572"/>
                </a:lnTo>
                <a:lnTo>
                  <a:pt x="134434" y="98016"/>
                </a:lnTo>
                <a:lnTo>
                  <a:pt x="127672" y="110129"/>
                </a:lnTo>
                <a:lnTo>
                  <a:pt x="118729" y="120611"/>
                </a:lnTo>
                <a:lnTo>
                  <a:pt x="107908" y="129157"/>
                </a:lnTo>
                <a:lnTo>
                  <a:pt x="95513" y="135464"/>
                </a:lnTo>
                <a:lnTo>
                  <a:pt x="81846" y="139229"/>
                </a:lnTo>
                <a:lnTo>
                  <a:pt x="70104" y="140207"/>
                </a:lnTo>
                <a:lnTo>
                  <a:pt x="55631" y="138713"/>
                </a:lnTo>
                <a:lnTo>
                  <a:pt x="42186" y="134432"/>
                </a:lnTo>
                <a:lnTo>
                  <a:pt x="30072" y="127668"/>
                </a:lnTo>
                <a:lnTo>
                  <a:pt x="19591" y="118724"/>
                </a:lnTo>
                <a:lnTo>
                  <a:pt x="11047" y="107903"/>
                </a:lnTo>
                <a:lnTo>
                  <a:pt x="4741" y="95508"/>
                </a:lnTo>
                <a:lnTo>
                  <a:pt x="977" y="81843"/>
                </a:lnTo>
                <a:lnTo>
                  <a:pt x="0" y="7010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787396" y="5797296"/>
            <a:ext cx="140208" cy="140207"/>
          </a:xfrm>
          <a:custGeom>
            <a:avLst/>
            <a:gdLst/>
            <a:ahLst/>
            <a:cxnLst/>
            <a:rect l="l" t="t" r="r" b="b"/>
            <a:pathLst>
              <a:path w="140208" h="140207">
                <a:moveTo>
                  <a:pt x="0" y="70103"/>
                </a:moveTo>
                <a:lnTo>
                  <a:pt x="1493" y="55635"/>
                </a:lnTo>
                <a:lnTo>
                  <a:pt x="5773" y="42191"/>
                </a:lnTo>
                <a:lnTo>
                  <a:pt x="12535" y="30078"/>
                </a:lnTo>
                <a:lnTo>
                  <a:pt x="21478" y="19596"/>
                </a:lnTo>
                <a:lnTo>
                  <a:pt x="32299" y="11050"/>
                </a:lnTo>
                <a:lnTo>
                  <a:pt x="44694" y="4743"/>
                </a:lnTo>
                <a:lnTo>
                  <a:pt x="58361" y="978"/>
                </a:lnTo>
                <a:lnTo>
                  <a:pt x="70104" y="0"/>
                </a:lnTo>
                <a:lnTo>
                  <a:pt x="84576" y="1494"/>
                </a:lnTo>
                <a:lnTo>
                  <a:pt x="98021" y="5775"/>
                </a:lnTo>
                <a:lnTo>
                  <a:pt x="110135" y="12539"/>
                </a:lnTo>
                <a:lnTo>
                  <a:pt x="120616" y="21483"/>
                </a:lnTo>
                <a:lnTo>
                  <a:pt x="129160" y="32304"/>
                </a:lnTo>
                <a:lnTo>
                  <a:pt x="135466" y="44699"/>
                </a:lnTo>
                <a:lnTo>
                  <a:pt x="139230" y="58364"/>
                </a:lnTo>
                <a:lnTo>
                  <a:pt x="140208" y="70103"/>
                </a:lnTo>
                <a:lnTo>
                  <a:pt x="138714" y="84572"/>
                </a:lnTo>
                <a:lnTo>
                  <a:pt x="134434" y="98016"/>
                </a:lnTo>
                <a:lnTo>
                  <a:pt x="127672" y="110129"/>
                </a:lnTo>
                <a:lnTo>
                  <a:pt x="118729" y="120611"/>
                </a:lnTo>
                <a:lnTo>
                  <a:pt x="107908" y="129157"/>
                </a:lnTo>
                <a:lnTo>
                  <a:pt x="95513" y="135464"/>
                </a:lnTo>
                <a:lnTo>
                  <a:pt x="81846" y="139229"/>
                </a:lnTo>
                <a:lnTo>
                  <a:pt x="70104" y="140207"/>
                </a:lnTo>
                <a:lnTo>
                  <a:pt x="55631" y="138713"/>
                </a:lnTo>
                <a:lnTo>
                  <a:pt x="42186" y="134432"/>
                </a:lnTo>
                <a:lnTo>
                  <a:pt x="30072" y="127668"/>
                </a:lnTo>
                <a:lnTo>
                  <a:pt x="19591" y="118724"/>
                </a:lnTo>
                <a:lnTo>
                  <a:pt x="11047" y="107903"/>
                </a:lnTo>
                <a:lnTo>
                  <a:pt x="4741" y="95508"/>
                </a:lnTo>
                <a:lnTo>
                  <a:pt x="977" y="81843"/>
                </a:lnTo>
                <a:lnTo>
                  <a:pt x="0" y="7010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596896" y="6102096"/>
            <a:ext cx="140208" cy="140208"/>
          </a:xfrm>
          <a:custGeom>
            <a:avLst/>
            <a:gdLst/>
            <a:ahLst/>
            <a:cxnLst/>
            <a:rect l="l" t="t" r="r" b="b"/>
            <a:pathLst>
              <a:path w="140208" h="140208">
                <a:moveTo>
                  <a:pt x="0" y="70103"/>
                </a:moveTo>
                <a:lnTo>
                  <a:pt x="1493" y="55635"/>
                </a:lnTo>
                <a:lnTo>
                  <a:pt x="5773" y="42191"/>
                </a:lnTo>
                <a:lnTo>
                  <a:pt x="12535" y="30078"/>
                </a:lnTo>
                <a:lnTo>
                  <a:pt x="21478" y="19596"/>
                </a:lnTo>
                <a:lnTo>
                  <a:pt x="32299" y="11050"/>
                </a:lnTo>
                <a:lnTo>
                  <a:pt x="44694" y="4743"/>
                </a:lnTo>
                <a:lnTo>
                  <a:pt x="58361" y="978"/>
                </a:lnTo>
                <a:lnTo>
                  <a:pt x="70104" y="0"/>
                </a:lnTo>
                <a:lnTo>
                  <a:pt x="84576" y="1494"/>
                </a:lnTo>
                <a:lnTo>
                  <a:pt x="98021" y="5775"/>
                </a:lnTo>
                <a:lnTo>
                  <a:pt x="110135" y="12539"/>
                </a:lnTo>
                <a:lnTo>
                  <a:pt x="120616" y="21483"/>
                </a:lnTo>
                <a:lnTo>
                  <a:pt x="129160" y="32304"/>
                </a:lnTo>
                <a:lnTo>
                  <a:pt x="135466" y="44699"/>
                </a:lnTo>
                <a:lnTo>
                  <a:pt x="139230" y="58364"/>
                </a:lnTo>
                <a:lnTo>
                  <a:pt x="140208" y="70103"/>
                </a:lnTo>
                <a:lnTo>
                  <a:pt x="138714" y="84572"/>
                </a:lnTo>
                <a:lnTo>
                  <a:pt x="134434" y="98016"/>
                </a:lnTo>
                <a:lnTo>
                  <a:pt x="127672" y="110129"/>
                </a:lnTo>
                <a:lnTo>
                  <a:pt x="118729" y="120611"/>
                </a:lnTo>
                <a:lnTo>
                  <a:pt x="107908" y="129157"/>
                </a:lnTo>
                <a:lnTo>
                  <a:pt x="95513" y="135464"/>
                </a:lnTo>
                <a:lnTo>
                  <a:pt x="81846" y="139229"/>
                </a:lnTo>
                <a:lnTo>
                  <a:pt x="70104" y="140207"/>
                </a:lnTo>
                <a:lnTo>
                  <a:pt x="55631" y="138713"/>
                </a:lnTo>
                <a:lnTo>
                  <a:pt x="42186" y="134432"/>
                </a:lnTo>
                <a:lnTo>
                  <a:pt x="30072" y="127668"/>
                </a:lnTo>
                <a:lnTo>
                  <a:pt x="19591" y="118724"/>
                </a:lnTo>
                <a:lnTo>
                  <a:pt x="11047" y="107903"/>
                </a:lnTo>
                <a:lnTo>
                  <a:pt x="4741" y="95508"/>
                </a:lnTo>
                <a:lnTo>
                  <a:pt x="977" y="81843"/>
                </a:lnTo>
                <a:lnTo>
                  <a:pt x="0" y="7010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977896" y="6102096"/>
            <a:ext cx="140208" cy="140208"/>
          </a:xfrm>
          <a:custGeom>
            <a:avLst/>
            <a:gdLst/>
            <a:ahLst/>
            <a:cxnLst/>
            <a:rect l="l" t="t" r="r" b="b"/>
            <a:pathLst>
              <a:path w="140208" h="140208">
                <a:moveTo>
                  <a:pt x="0" y="70103"/>
                </a:moveTo>
                <a:lnTo>
                  <a:pt x="1493" y="55635"/>
                </a:lnTo>
                <a:lnTo>
                  <a:pt x="5773" y="42191"/>
                </a:lnTo>
                <a:lnTo>
                  <a:pt x="12535" y="30078"/>
                </a:lnTo>
                <a:lnTo>
                  <a:pt x="21478" y="19596"/>
                </a:lnTo>
                <a:lnTo>
                  <a:pt x="32299" y="11050"/>
                </a:lnTo>
                <a:lnTo>
                  <a:pt x="44694" y="4743"/>
                </a:lnTo>
                <a:lnTo>
                  <a:pt x="58361" y="978"/>
                </a:lnTo>
                <a:lnTo>
                  <a:pt x="70104" y="0"/>
                </a:lnTo>
                <a:lnTo>
                  <a:pt x="84576" y="1494"/>
                </a:lnTo>
                <a:lnTo>
                  <a:pt x="98021" y="5775"/>
                </a:lnTo>
                <a:lnTo>
                  <a:pt x="110135" y="12539"/>
                </a:lnTo>
                <a:lnTo>
                  <a:pt x="120616" y="21483"/>
                </a:lnTo>
                <a:lnTo>
                  <a:pt x="129160" y="32304"/>
                </a:lnTo>
                <a:lnTo>
                  <a:pt x="135466" y="44699"/>
                </a:lnTo>
                <a:lnTo>
                  <a:pt x="139230" y="58364"/>
                </a:lnTo>
                <a:lnTo>
                  <a:pt x="140208" y="70103"/>
                </a:lnTo>
                <a:lnTo>
                  <a:pt x="138714" y="84572"/>
                </a:lnTo>
                <a:lnTo>
                  <a:pt x="134434" y="98016"/>
                </a:lnTo>
                <a:lnTo>
                  <a:pt x="127672" y="110129"/>
                </a:lnTo>
                <a:lnTo>
                  <a:pt x="118729" y="120611"/>
                </a:lnTo>
                <a:lnTo>
                  <a:pt x="107908" y="129157"/>
                </a:lnTo>
                <a:lnTo>
                  <a:pt x="95513" y="135464"/>
                </a:lnTo>
                <a:lnTo>
                  <a:pt x="81846" y="139229"/>
                </a:lnTo>
                <a:lnTo>
                  <a:pt x="70104" y="140207"/>
                </a:lnTo>
                <a:lnTo>
                  <a:pt x="55631" y="138713"/>
                </a:lnTo>
                <a:lnTo>
                  <a:pt x="42186" y="134432"/>
                </a:lnTo>
                <a:lnTo>
                  <a:pt x="30072" y="127668"/>
                </a:lnTo>
                <a:lnTo>
                  <a:pt x="19591" y="118724"/>
                </a:lnTo>
                <a:lnTo>
                  <a:pt x="11047" y="107903"/>
                </a:lnTo>
                <a:lnTo>
                  <a:pt x="4741" y="95508"/>
                </a:lnTo>
                <a:lnTo>
                  <a:pt x="977" y="81843"/>
                </a:lnTo>
                <a:lnTo>
                  <a:pt x="0" y="7010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229612" y="5681472"/>
            <a:ext cx="222504" cy="129540"/>
          </a:xfrm>
          <a:custGeom>
            <a:avLst/>
            <a:gdLst/>
            <a:ahLst/>
            <a:cxnLst/>
            <a:rect l="l" t="t" r="r" b="b"/>
            <a:pathLst>
              <a:path w="222504" h="129539">
                <a:moveTo>
                  <a:pt x="0" y="129539"/>
                </a:moveTo>
                <a:lnTo>
                  <a:pt x="22250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569464" y="5686044"/>
            <a:ext cx="224028" cy="129540"/>
          </a:xfrm>
          <a:custGeom>
            <a:avLst/>
            <a:gdLst/>
            <a:ahLst/>
            <a:cxnLst/>
            <a:rect l="l" t="t" r="r" b="b"/>
            <a:pathLst>
              <a:path w="224028" h="129539">
                <a:moveTo>
                  <a:pt x="224028" y="129539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990344" y="5939028"/>
            <a:ext cx="176783" cy="161544"/>
          </a:xfrm>
          <a:custGeom>
            <a:avLst/>
            <a:gdLst/>
            <a:ahLst/>
            <a:cxnLst/>
            <a:rect l="l" t="t" r="r" b="b"/>
            <a:pathLst>
              <a:path w="176783" h="161544">
                <a:moveTo>
                  <a:pt x="0" y="161544"/>
                </a:moveTo>
                <a:lnTo>
                  <a:pt x="17678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91512" y="5934456"/>
            <a:ext cx="166115" cy="166115"/>
          </a:xfrm>
          <a:custGeom>
            <a:avLst/>
            <a:gdLst/>
            <a:ahLst/>
            <a:cxnLst/>
            <a:rect l="l" t="t" r="r" b="b"/>
            <a:pathLst>
              <a:path w="166115" h="166115">
                <a:moveTo>
                  <a:pt x="0" y="0"/>
                </a:moveTo>
                <a:lnTo>
                  <a:pt x="166115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214372" y="5925312"/>
            <a:ext cx="452627" cy="175259"/>
          </a:xfrm>
          <a:custGeom>
            <a:avLst/>
            <a:gdLst/>
            <a:ahLst/>
            <a:cxnLst/>
            <a:rect l="l" t="t" r="r" b="b"/>
            <a:pathLst>
              <a:path w="452627" h="175260">
                <a:moveTo>
                  <a:pt x="0" y="0"/>
                </a:moveTo>
                <a:lnTo>
                  <a:pt x="452627" y="1752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234184" y="5919216"/>
            <a:ext cx="766572" cy="185928"/>
          </a:xfrm>
          <a:custGeom>
            <a:avLst/>
            <a:gdLst/>
            <a:ahLst/>
            <a:cxnLst/>
            <a:rect l="l" t="t" r="r" b="b"/>
            <a:pathLst>
              <a:path w="766572" h="185927">
                <a:moveTo>
                  <a:pt x="0" y="0"/>
                </a:moveTo>
                <a:lnTo>
                  <a:pt x="766572" y="18592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042160" y="5925312"/>
            <a:ext cx="766571" cy="184403"/>
          </a:xfrm>
          <a:custGeom>
            <a:avLst/>
            <a:gdLst/>
            <a:ahLst/>
            <a:cxnLst/>
            <a:rect l="l" t="t" r="r" b="b"/>
            <a:pathLst>
              <a:path w="766571" h="184403">
                <a:moveTo>
                  <a:pt x="766571" y="0"/>
                </a:moveTo>
                <a:lnTo>
                  <a:pt x="0" y="18440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362200" y="5929884"/>
            <a:ext cx="460248" cy="170687"/>
          </a:xfrm>
          <a:custGeom>
            <a:avLst/>
            <a:gdLst/>
            <a:ahLst/>
            <a:cxnLst/>
            <a:rect l="l" t="t" r="r" b="b"/>
            <a:pathLst>
              <a:path w="460248" h="170687">
                <a:moveTo>
                  <a:pt x="460248" y="0"/>
                </a:moveTo>
                <a:lnTo>
                  <a:pt x="0" y="1706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65476" y="5934456"/>
            <a:ext cx="166116" cy="166115"/>
          </a:xfrm>
          <a:custGeom>
            <a:avLst/>
            <a:gdLst/>
            <a:ahLst/>
            <a:cxnLst/>
            <a:rect l="l" t="t" r="r" b="b"/>
            <a:pathLst>
              <a:path w="166116" h="166115">
                <a:moveTo>
                  <a:pt x="166116" y="0"/>
                </a:moveTo>
                <a:lnTo>
                  <a:pt x="0" y="16611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65120" y="5939028"/>
            <a:ext cx="176784" cy="161544"/>
          </a:xfrm>
          <a:custGeom>
            <a:avLst/>
            <a:gdLst/>
            <a:ahLst/>
            <a:cxnLst/>
            <a:rect l="l" t="t" r="r" b="b"/>
            <a:pathLst>
              <a:path w="176784" h="161544">
                <a:moveTo>
                  <a:pt x="176784" y="16154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994916" y="6252972"/>
            <a:ext cx="176783" cy="161544"/>
          </a:xfrm>
          <a:custGeom>
            <a:avLst/>
            <a:gdLst/>
            <a:ahLst/>
            <a:cxnLst/>
            <a:rect l="l" t="t" r="r" b="b"/>
            <a:pathLst>
              <a:path w="176783" h="161544">
                <a:moveTo>
                  <a:pt x="0" y="0"/>
                </a:moveTo>
                <a:lnTo>
                  <a:pt x="176783" y="1615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180844" y="6233160"/>
            <a:ext cx="167639" cy="166116"/>
          </a:xfrm>
          <a:custGeom>
            <a:avLst/>
            <a:gdLst/>
            <a:ahLst/>
            <a:cxnLst/>
            <a:rect l="l" t="t" r="r" b="b"/>
            <a:pathLst>
              <a:path w="167639" h="166115">
                <a:moveTo>
                  <a:pt x="0" y="166115"/>
                </a:moveTo>
                <a:lnTo>
                  <a:pt x="1676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171700" y="6227064"/>
            <a:ext cx="452627" cy="176784"/>
          </a:xfrm>
          <a:custGeom>
            <a:avLst/>
            <a:gdLst/>
            <a:ahLst/>
            <a:cxnLst/>
            <a:rect l="l" t="t" r="r" b="b"/>
            <a:pathLst>
              <a:path w="452627" h="176784">
                <a:moveTo>
                  <a:pt x="0" y="176784"/>
                </a:moveTo>
                <a:lnTo>
                  <a:pt x="45262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162556" y="6214872"/>
            <a:ext cx="829056" cy="193548"/>
          </a:xfrm>
          <a:custGeom>
            <a:avLst/>
            <a:gdLst/>
            <a:ahLst/>
            <a:cxnLst/>
            <a:rect l="l" t="t" r="r" b="b"/>
            <a:pathLst>
              <a:path w="829056" h="193548">
                <a:moveTo>
                  <a:pt x="0" y="193547"/>
                </a:moveTo>
                <a:lnTo>
                  <a:pt x="82905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048256" y="6210300"/>
            <a:ext cx="798576" cy="198120"/>
          </a:xfrm>
          <a:custGeom>
            <a:avLst/>
            <a:gdLst/>
            <a:ahLst/>
            <a:cxnLst/>
            <a:rect l="l" t="t" r="r" b="b"/>
            <a:pathLst>
              <a:path w="798576" h="198120">
                <a:moveTo>
                  <a:pt x="798576" y="19812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394204" y="6233160"/>
            <a:ext cx="452627" cy="175260"/>
          </a:xfrm>
          <a:custGeom>
            <a:avLst/>
            <a:gdLst/>
            <a:ahLst/>
            <a:cxnLst/>
            <a:rect l="l" t="t" r="r" b="b"/>
            <a:pathLst>
              <a:path w="452627" h="175260">
                <a:moveTo>
                  <a:pt x="452627" y="175259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656332" y="6233160"/>
            <a:ext cx="192024" cy="163068"/>
          </a:xfrm>
          <a:custGeom>
            <a:avLst/>
            <a:gdLst/>
            <a:ahLst/>
            <a:cxnLst/>
            <a:rect l="l" t="t" r="r" b="b"/>
            <a:pathLst>
              <a:path w="192024" h="163067">
                <a:moveTo>
                  <a:pt x="192024" y="163067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852928" y="6239256"/>
            <a:ext cx="179832" cy="170687"/>
          </a:xfrm>
          <a:custGeom>
            <a:avLst/>
            <a:gdLst/>
            <a:ahLst/>
            <a:cxnLst/>
            <a:rect l="l" t="t" r="r" b="b"/>
            <a:pathLst>
              <a:path w="179832" h="170687">
                <a:moveTo>
                  <a:pt x="179832" y="0"/>
                </a:moveTo>
                <a:lnTo>
                  <a:pt x="0" y="17068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484876" y="2726436"/>
            <a:ext cx="368808" cy="367284"/>
          </a:xfrm>
          <a:custGeom>
            <a:avLst/>
            <a:gdLst/>
            <a:ahLst/>
            <a:cxnLst/>
            <a:rect l="l" t="t" r="r" b="b"/>
            <a:pathLst>
              <a:path w="368808" h="367284">
                <a:moveTo>
                  <a:pt x="0" y="183641"/>
                </a:moveTo>
                <a:lnTo>
                  <a:pt x="611" y="198710"/>
                </a:lnTo>
                <a:lnTo>
                  <a:pt x="2413" y="213441"/>
                </a:lnTo>
                <a:lnTo>
                  <a:pt x="5358" y="227789"/>
                </a:lnTo>
                <a:lnTo>
                  <a:pt x="9400" y="241706"/>
                </a:lnTo>
                <a:lnTo>
                  <a:pt x="14489" y="255144"/>
                </a:lnTo>
                <a:lnTo>
                  <a:pt x="20580" y="268058"/>
                </a:lnTo>
                <a:lnTo>
                  <a:pt x="27625" y="280399"/>
                </a:lnTo>
                <a:lnTo>
                  <a:pt x="35576" y="292120"/>
                </a:lnTo>
                <a:lnTo>
                  <a:pt x="44385" y="303174"/>
                </a:lnTo>
                <a:lnTo>
                  <a:pt x="54006" y="313515"/>
                </a:lnTo>
                <a:lnTo>
                  <a:pt x="64391" y="323094"/>
                </a:lnTo>
                <a:lnTo>
                  <a:pt x="75492" y="331866"/>
                </a:lnTo>
                <a:lnTo>
                  <a:pt x="87263" y="339782"/>
                </a:lnTo>
                <a:lnTo>
                  <a:pt x="99655" y="346795"/>
                </a:lnTo>
                <a:lnTo>
                  <a:pt x="112621" y="352859"/>
                </a:lnTo>
                <a:lnTo>
                  <a:pt x="126114" y="357926"/>
                </a:lnTo>
                <a:lnTo>
                  <a:pt x="140086" y="361949"/>
                </a:lnTo>
                <a:lnTo>
                  <a:pt x="154490" y="364881"/>
                </a:lnTo>
                <a:lnTo>
                  <a:pt x="169278" y="366675"/>
                </a:lnTo>
                <a:lnTo>
                  <a:pt x="184403" y="367284"/>
                </a:lnTo>
                <a:lnTo>
                  <a:pt x="199529" y="366675"/>
                </a:lnTo>
                <a:lnTo>
                  <a:pt x="214317" y="364881"/>
                </a:lnTo>
                <a:lnTo>
                  <a:pt x="228721" y="361949"/>
                </a:lnTo>
                <a:lnTo>
                  <a:pt x="242693" y="357926"/>
                </a:lnTo>
                <a:lnTo>
                  <a:pt x="256186" y="352859"/>
                </a:lnTo>
                <a:lnTo>
                  <a:pt x="269152" y="346795"/>
                </a:lnTo>
                <a:lnTo>
                  <a:pt x="281544" y="339782"/>
                </a:lnTo>
                <a:lnTo>
                  <a:pt x="293315" y="331866"/>
                </a:lnTo>
                <a:lnTo>
                  <a:pt x="304416" y="323094"/>
                </a:lnTo>
                <a:lnTo>
                  <a:pt x="314801" y="313515"/>
                </a:lnTo>
                <a:lnTo>
                  <a:pt x="324422" y="303174"/>
                </a:lnTo>
                <a:lnTo>
                  <a:pt x="333231" y="292120"/>
                </a:lnTo>
                <a:lnTo>
                  <a:pt x="341182" y="280399"/>
                </a:lnTo>
                <a:lnTo>
                  <a:pt x="348227" y="268058"/>
                </a:lnTo>
                <a:lnTo>
                  <a:pt x="354318" y="255144"/>
                </a:lnTo>
                <a:lnTo>
                  <a:pt x="359407" y="241706"/>
                </a:lnTo>
                <a:lnTo>
                  <a:pt x="363449" y="227789"/>
                </a:lnTo>
                <a:lnTo>
                  <a:pt x="366394" y="213441"/>
                </a:lnTo>
                <a:lnTo>
                  <a:pt x="368196" y="198710"/>
                </a:lnTo>
                <a:lnTo>
                  <a:pt x="368808" y="183641"/>
                </a:lnTo>
                <a:lnTo>
                  <a:pt x="368196" y="168573"/>
                </a:lnTo>
                <a:lnTo>
                  <a:pt x="366394" y="153842"/>
                </a:lnTo>
                <a:lnTo>
                  <a:pt x="363449" y="139494"/>
                </a:lnTo>
                <a:lnTo>
                  <a:pt x="359407" y="125577"/>
                </a:lnTo>
                <a:lnTo>
                  <a:pt x="354318" y="112139"/>
                </a:lnTo>
                <a:lnTo>
                  <a:pt x="348227" y="99225"/>
                </a:lnTo>
                <a:lnTo>
                  <a:pt x="341182" y="86884"/>
                </a:lnTo>
                <a:lnTo>
                  <a:pt x="333231" y="75163"/>
                </a:lnTo>
                <a:lnTo>
                  <a:pt x="324422" y="64109"/>
                </a:lnTo>
                <a:lnTo>
                  <a:pt x="314801" y="53768"/>
                </a:lnTo>
                <a:lnTo>
                  <a:pt x="304416" y="44189"/>
                </a:lnTo>
                <a:lnTo>
                  <a:pt x="293315" y="35417"/>
                </a:lnTo>
                <a:lnTo>
                  <a:pt x="281544" y="27501"/>
                </a:lnTo>
                <a:lnTo>
                  <a:pt x="269152" y="20488"/>
                </a:lnTo>
                <a:lnTo>
                  <a:pt x="256186" y="14424"/>
                </a:lnTo>
                <a:lnTo>
                  <a:pt x="242693" y="9357"/>
                </a:lnTo>
                <a:lnTo>
                  <a:pt x="228721" y="5334"/>
                </a:lnTo>
                <a:lnTo>
                  <a:pt x="214317" y="2402"/>
                </a:lnTo>
                <a:lnTo>
                  <a:pt x="199529" y="608"/>
                </a:lnTo>
                <a:lnTo>
                  <a:pt x="184403" y="0"/>
                </a:lnTo>
                <a:lnTo>
                  <a:pt x="169278" y="608"/>
                </a:lnTo>
                <a:lnTo>
                  <a:pt x="154490" y="2402"/>
                </a:lnTo>
                <a:lnTo>
                  <a:pt x="140086" y="5334"/>
                </a:lnTo>
                <a:lnTo>
                  <a:pt x="126114" y="9357"/>
                </a:lnTo>
                <a:lnTo>
                  <a:pt x="112621" y="14424"/>
                </a:lnTo>
                <a:lnTo>
                  <a:pt x="99655" y="20488"/>
                </a:lnTo>
                <a:lnTo>
                  <a:pt x="87263" y="27501"/>
                </a:lnTo>
                <a:lnTo>
                  <a:pt x="75492" y="35417"/>
                </a:lnTo>
                <a:lnTo>
                  <a:pt x="64391" y="44189"/>
                </a:lnTo>
                <a:lnTo>
                  <a:pt x="54006" y="53768"/>
                </a:lnTo>
                <a:lnTo>
                  <a:pt x="44385" y="64109"/>
                </a:lnTo>
                <a:lnTo>
                  <a:pt x="35576" y="75163"/>
                </a:lnTo>
                <a:lnTo>
                  <a:pt x="27625" y="86884"/>
                </a:lnTo>
                <a:lnTo>
                  <a:pt x="20580" y="99225"/>
                </a:lnTo>
                <a:lnTo>
                  <a:pt x="14489" y="112139"/>
                </a:lnTo>
                <a:lnTo>
                  <a:pt x="9400" y="125577"/>
                </a:lnTo>
                <a:lnTo>
                  <a:pt x="5358" y="139494"/>
                </a:lnTo>
                <a:lnTo>
                  <a:pt x="2413" y="153842"/>
                </a:lnTo>
                <a:lnTo>
                  <a:pt x="611" y="168573"/>
                </a:lnTo>
                <a:lnTo>
                  <a:pt x="0" y="1836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484876" y="2726436"/>
            <a:ext cx="368808" cy="367284"/>
          </a:xfrm>
          <a:custGeom>
            <a:avLst/>
            <a:gdLst/>
            <a:ahLst/>
            <a:cxnLst/>
            <a:rect l="l" t="t" r="r" b="b"/>
            <a:pathLst>
              <a:path w="368808" h="367284">
                <a:moveTo>
                  <a:pt x="0" y="183641"/>
                </a:moveTo>
                <a:lnTo>
                  <a:pt x="611" y="168573"/>
                </a:lnTo>
                <a:lnTo>
                  <a:pt x="2413" y="153842"/>
                </a:lnTo>
                <a:lnTo>
                  <a:pt x="5358" y="139494"/>
                </a:lnTo>
                <a:lnTo>
                  <a:pt x="9400" y="125577"/>
                </a:lnTo>
                <a:lnTo>
                  <a:pt x="14489" y="112139"/>
                </a:lnTo>
                <a:lnTo>
                  <a:pt x="20580" y="99225"/>
                </a:lnTo>
                <a:lnTo>
                  <a:pt x="27625" y="86884"/>
                </a:lnTo>
                <a:lnTo>
                  <a:pt x="35576" y="75163"/>
                </a:lnTo>
                <a:lnTo>
                  <a:pt x="44385" y="64109"/>
                </a:lnTo>
                <a:lnTo>
                  <a:pt x="54006" y="53768"/>
                </a:lnTo>
                <a:lnTo>
                  <a:pt x="64391" y="44189"/>
                </a:lnTo>
                <a:lnTo>
                  <a:pt x="75492" y="35417"/>
                </a:lnTo>
                <a:lnTo>
                  <a:pt x="87263" y="27501"/>
                </a:lnTo>
                <a:lnTo>
                  <a:pt x="99655" y="20488"/>
                </a:lnTo>
                <a:lnTo>
                  <a:pt x="112621" y="14424"/>
                </a:lnTo>
                <a:lnTo>
                  <a:pt x="126114" y="9357"/>
                </a:lnTo>
                <a:lnTo>
                  <a:pt x="140086" y="5334"/>
                </a:lnTo>
                <a:lnTo>
                  <a:pt x="154490" y="2402"/>
                </a:lnTo>
                <a:lnTo>
                  <a:pt x="169278" y="608"/>
                </a:lnTo>
                <a:lnTo>
                  <a:pt x="184403" y="0"/>
                </a:lnTo>
                <a:lnTo>
                  <a:pt x="199529" y="608"/>
                </a:lnTo>
                <a:lnTo>
                  <a:pt x="214317" y="2402"/>
                </a:lnTo>
                <a:lnTo>
                  <a:pt x="228721" y="5334"/>
                </a:lnTo>
                <a:lnTo>
                  <a:pt x="242693" y="9357"/>
                </a:lnTo>
                <a:lnTo>
                  <a:pt x="256186" y="14424"/>
                </a:lnTo>
                <a:lnTo>
                  <a:pt x="269152" y="20488"/>
                </a:lnTo>
                <a:lnTo>
                  <a:pt x="281544" y="27501"/>
                </a:lnTo>
                <a:lnTo>
                  <a:pt x="293315" y="35417"/>
                </a:lnTo>
                <a:lnTo>
                  <a:pt x="304416" y="44189"/>
                </a:lnTo>
                <a:lnTo>
                  <a:pt x="314801" y="53768"/>
                </a:lnTo>
                <a:lnTo>
                  <a:pt x="324422" y="64109"/>
                </a:lnTo>
                <a:lnTo>
                  <a:pt x="333231" y="75163"/>
                </a:lnTo>
                <a:lnTo>
                  <a:pt x="341182" y="86884"/>
                </a:lnTo>
                <a:lnTo>
                  <a:pt x="348227" y="99225"/>
                </a:lnTo>
                <a:lnTo>
                  <a:pt x="354318" y="112139"/>
                </a:lnTo>
                <a:lnTo>
                  <a:pt x="359407" y="125577"/>
                </a:lnTo>
                <a:lnTo>
                  <a:pt x="363449" y="139494"/>
                </a:lnTo>
                <a:lnTo>
                  <a:pt x="366394" y="153842"/>
                </a:lnTo>
                <a:lnTo>
                  <a:pt x="368196" y="168573"/>
                </a:lnTo>
                <a:lnTo>
                  <a:pt x="368808" y="183641"/>
                </a:lnTo>
                <a:lnTo>
                  <a:pt x="368196" y="198710"/>
                </a:lnTo>
                <a:lnTo>
                  <a:pt x="366394" y="213441"/>
                </a:lnTo>
                <a:lnTo>
                  <a:pt x="363449" y="227789"/>
                </a:lnTo>
                <a:lnTo>
                  <a:pt x="359407" y="241706"/>
                </a:lnTo>
                <a:lnTo>
                  <a:pt x="354318" y="255144"/>
                </a:lnTo>
                <a:lnTo>
                  <a:pt x="348227" y="268058"/>
                </a:lnTo>
                <a:lnTo>
                  <a:pt x="341182" y="280399"/>
                </a:lnTo>
                <a:lnTo>
                  <a:pt x="333231" y="292120"/>
                </a:lnTo>
                <a:lnTo>
                  <a:pt x="324422" y="303174"/>
                </a:lnTo>
                <a:lnTo>
                  <a:pt x="314801" y="313515"/>
                </a:lnTo>
                <a:lnTo>
                  <a:pt x="304416" y="323094"/>
                </a:lnTo>
                <a:lnTo>
                  <a:pt x="293315" y="331866"/>
                </a:lnTo>
                <a:lnTo>
                  <a:pt x="281544" y="339782"/>
                </a:lnTo>
                <a:lnTo>
                  <a:pt x="269152" y="346795"/>
                </a:lnTo>
                <a:lnTo>
                  <a:pt x="256186" y="352859"/>
                </a:lnTo>
                <a:lnTo>
                  <a:pt x="242693" y="357926"/>
                </a:lnTo>
                <a:lnTo>
                  <a:pt x="228721" y="361949"/>
                </a:lnTo>
                <a:lnTo>
                  <a:pt x="214317" y="364881"/>
                </a:lnTo>
                <a:lnTo>
                  <a:pt x="199529" y="366675"/>
                </a:lnTo>
                <a:lnTo>
                  <a:pt x="184403" y="367284"/>
                </a:lnTo>
                <a:lnTo>
                  <a:pt x="169278" y="366675"/>
                </a:lnTo>
                <a:lnTo>
                  <a:pt x="154490" y="364881"/>
                </a:lnTo>
                <a:lnTo>
                  <a:pt x="140086" y="361949"/>
                </a:lnTo>
                <a:lnTo>
                  <a:pt x="126114" y="357926"/>
                </a:lnTo>
                <a:lnTo>
                  <a:pt x="112621" y="352859"/>
                </a:lnTo>
                <a:lnTo>
                  <a:pt x="99655" y="346795"/>
                </a:lnTo>
                <a:lnTo>
                  <a:pt x="87263" y="339782"/>
                </a:lnTo>
                <a:lnTo>
                  <a:pt x="75492" y="331866"/>
                </a:lnTo>
                <a:lnTo>
                  <a:pt x="64391" y="323094"/>
                </a:lnTo>
                <a:lnTo>
                  <a:pt x="54006" y="313515"/>
                </a:lnTo>
                <a:lnTo>
                  <a:pt x="44385" y="303174"/>
                </a:lnTo>
                <a:lnTo>
                  <a:pt x="35576" y="292120"/>
                </a:lnTo>
                <a:lnTo>
                  <a:pt x="27625" y="280399"/>
                </a:lnTo>
                <a:lnTo>
                  <a:pt x="20580" y="268058"/>
                </a:lnTo>
                <a:lnTo>
                  <a:pt x="14489" y="255144"/>
                </a:lnTo>
                <a:lnTo>
                  <a:pt x="9400" y="241706"/>
                </a:lnTo>
                <a:lnTo>
                  <a:pt x="5358" y="227789"/>
                </a:lnTo>
                <a:lnTo>
                  <a:pt x="2413" y="213441"/>
                </a:lnTo>
                <a:lnTo>
                  <a:pt x="611" y="198710"/>
                </a:lnTo>
                <a:lnTo>
                  <a:pt x="0" y="18364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475476" y="3336036"/>
            <a:ext cx="368807" cy="367283"/>
          </a:xfrm>
          <a:custGeom>
            <a:avLst/>
            <a:gdLst/>
            <a:ahLst/>
            <a:cxnLst/>
            <a:rect l="l" t="t" r="r" b="b"/>
            <a:pathLst>
              <a:path w="368807" h="367284">
                <a:moveTo>
                  <a:pt x="0" y="183641"/>
                </a:moveTo>
                <a:lnTo>
                  <a:pt x="611" y="198710"/>
                </a:lnTo>
                <a:lnTo>
                  <a:pt x="2413" y="213441"/>
                </a:lnTo>
                <a:lnTo>
                  <a:pt x="5358" y="227789"/>
                </a:lnTo>
                <a:lnTo>
                  <a:pt x="9400" y="241706"/>
                </a:lnTo>
                <a:lnTo>
                  <a:pt x="14489" y="255144"/>
                </a:lnTo>
                <a:lnTo>
                  <a:pt x="20580" y="268058"/>
                </a:lnTo>
                <a:lnTo>
                  <a:pt x="27625" y="280399"/>
                </a:lnTo>
                <a:lnTo>
                  <a:pt x="35576" y="292120"/>
                </a:lnTo>
                <a:lnTo>
                  <a:pt x="44385" y="303174"/>
                </a:lnTo>
                <a:lnTo>
                  <a:pt x="54006" y="313515"/>
                </a:lnTo>
                <a:lnTo>
                  <a:pt x="64391" y="323094"/>
                </a:lnTo>
                <a:lnTo>
                  <a:pt x="75492" y="331866"/>
                </a:lnTo>
                <a:lnTo>
                  <a:pt x="87263" y="339782"/>
                </a:lnTo>
                <a:lnTo>
                  <a:pt x="99655" y="346795"/>
                </a:lnTo>
                <a:lnTo>
                  <a:pt x="112621" y="352859"/>
                </a:lnTo>
                <a:lnTo>
                  <a:pt x="126114" y="357926"/>
                </a:lnTo>
                <a:lnTo>
                  <a:pt x="140086" y="361949"/>
                </a:lnTo>
                <a:lnTo>
                  <a:pt x="154490" y="364881"/>
                </a:lnTo>
                <a:lnTo>
                  <a:pt x="169278" y="366675"/>
                </a:lnTo>
                <a:lnTo>
                  <a:pt x="184403" y="367283"/>
                </a:lnTo>
                <a:lnTo>
                  <a:pt x="199529" y="366675"/>
                </a:lnTo>
                <a:lnTo>
                  <a:pt x="214317" y="364881"/>
                </a:lnTo>
                <a:lnTo>
                  <a:pt x="228721" y="361949"/>
                </a:lnTo>
                <a:lnTo>
                  <a:pt x="242693" y="357926"/>
                </a:lnTo>
                <a:lnTo>
                  <a:pt x="256186" y="352859"/>
                </a:lnTo>
                <a:lnTo>
                  <a:pt x="269152" y="346795"/>
                </a:lnTo>
                <a:lnTo>
                  <a:pt x="281544" y="339782"/>
                </a:lnTo>
                <a:lnTo>
                  <a:pt x="293315" y="331866"/>
                </a:lnTo>
                <a:lnTo>
                  <a:pt x="304416" y="323094"/>
                </a:lnTo>
                <a:lnTo>
                  <a:pt x="314801" y="313515"/>
                </a:lnTo>
                <a:lnTo>
                  <a:pt x="324422" y="303174"/>
                </a:lnTo>
                <a:lnTo>
                  <a:pt x="333231" y="292120"/>
                </a:lnTo>
                <a:lnTo>
                  <a:pt x="341182" y="280399"/>
                </a:lnTo>
                <a:lnTo>
                  <a:pt x="348227" y="268058"/>
                </a:lnTo>
                <a:lnTo>
                  <a:pt x="354318" y="255144"/>
                </a:lnTo>
                <a:lnTo>
                  <a:pt x="359407" y="241706"/>
                </a:lnTo>
                <a:lnTo>
                  <a:pt x="363449" y="227789"/>
                </a:lnTo>
                <a:lnTo>
                  <a:pt x="366394" y="213441"/>
                </a:lnTo>
                <a:lnTo>
                  <a:pt x="368196" y="198710"/>
                </a:lnTo>
                <a:lnTo>
                  <a:pt x="368807" y="183641"/>
                </a:lnTo>
                <a:lnTo>
                  <a:pt x="368196" y="168573"/>
                </a:lnTo>
                <a:lnTo>
                  <a:pt x="366394" y="153842"/>
                </a:lnTo>
                <a:lnTo>
                  <a:pt x="363449" y="139494"/>
                </a:lnTo>
                <a:lnTo>
                  <a:pt x="359407" y="125577"/>
                </a:lnTo>
                <a:lnTo>
                  <a:pt x="354318" y="112139"/>
                </a:lnTo>
                <a:lnTo>
                  <a:pt x="348227" y="99225"/>
                </a:lnTo>
                <a:lnTo>
                  <a:pt x="341182" y="86884"/>
                </a:lnTo>
                <a:lnTo>
                  <a:pt x="333231" y="75163"/>
                </a:lnTo>
                <a:lnTo>
                  <a:pt x="324422" y="64109"/>
                </a:lnTo>
                <a:lnTo>
                  <a:pt x="314801" y="53768"/>
                </a:lnTo>
                <a:lnTo>
                  <a:pt x="304416" y="44189"/>
                </a:lnTo>
                <a:lnTo>
                  <a:pt x="293315" y="35417"/>
                </a:lnTo>
                <a:lnTo>
                  <a:pt x="281544" y="27501"/>
                </a:lnTo>
                <a:lnTo>
                  <a:pt x="269152" y="20488"/>
                </a:lnTo>
                <a:lnTo>
                  <a:pt x="256186" y="14424"/>
                </a:lnTo>
                <a:lnTo>
                  <a:pt x="242693" y="9357"/>
                </a:lnTo>
                <a:lnTo>
                  <a:pt x="228721" y="5334"/>
                </a:lnTo>
                <a:lnTo>
                  <a:pt x="214317" y="2402"/>
                </a:lnTo>
                <a:lnTo>
                  <a:pt x="199529" y="608"/>
                </a:lnTo>
                <a:lnTo>
                  <a:pt x="184403" y="0"/>
                </a:lnTo>
                <a:lnTo>
                  <a:pt x="169278" y="608"/>
                </a:lnTo>
                <a:lnTo>
                  <a:pt x="154490" y="2402"/>
                </a:lnTo>
                <a:lnTo>
                  <a:pt x="140086" y="5334"/>
                </a:lnTo>
                <a:lnTo>
                  <a:pt x="126114" y="9357"/>
                </a:lnTo>
                <a:lnTo>
                  <a:pt x="112621" y="14424"/>
                </a:lnTo>
                <a:lnTo>
                  <a:pt x="99655" y="20488"/>
                </a:lnTo>
                <a:lnTo>
                  <a:pt x="87263" y="27501"/>
                </a:lnTo>
                <a:lnTo>
                  <a:pt x="75492" y="35417"/>
                </a:lnTo>
                <a:lnTo>
                  <a:pt x="64391" y="44189"/>
                </a:lnTo>
                <a:lnTo>
                  <a:pt x="54006" y="53768"/>
                </a:lnTo>
                <a:lnTo>
                  <a:pt x="44385" y="64109"/>
                </a:lnTo>
                <a:lnTo>
                  <a:pt x="35576" y="75163"/>
                </a:lnTo>
                <a:lnTo>
                  <a:pt x="27625" y="86884"/>
                </a:lnTo>
                <a:lnTo>
                  <a:pt x="20580" y="99225"/>
                </a:lnTo>
                <a:lnTo>
                  <a:pt x="14489" y="112139"/>
                </a:lnTo>
                <a:lnTo>
                  <a:pt x="9400" y="125577"/>
                </a:lnTo>
                <a:lnTo>
                  <a:pt x="5358" y="139494"/>
                </a:lnTo>
                <a:lnTo>
                  <a:pt x="2413" y="153842"/>
                </a:lnTo>
                <a:lnTo>
                  <a:pt x="611" y="168573"/>
                </a:lnTo>
                <a:lnTo>
                  <a:pt x="0" y="1836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475476" y="3336036"/>
            <a:ext cx="368807" cy="367283"/>
          </a:xfrm>
          <a:custGeom>
            <a:avLst/>
            <a:gdLst/>
            <a:ahLst/>
            <a:cxnLst/>
            <a:rect l="l" t="t" r="r" b="b"/>
            <a:pathLst>
              <a:path w="368807" h="367284">
                <a:moveTo>
                  <a:pt x="0" y="183641"/>
                </a:moveTo>
                <a:lnTo>
                  <a:pt x="611" y="168573"/>
                </a:lnTo>
                <a:lnTo>
                  <a:pt x="2413" y="153842"/>
                </a:lnTo>
                <a:lnTo>
                  <a:pt x="5358" y="139494"/>
                </a:lnTo>
                <a:lnTo>
                  <a:pt x="9400" y="125577"/>
                </a:lnTo>
                <a:lnTo>
                  <a:pt x="14489" y="112139"/>
                </a:lnTo>
                <a:lnTo>
                  <a:pt x="20580" y="99225"/>
                </a:lnTo>
                <a:lnTo>
                  <a:pt x="27625" y="86884"/>
                </a:lnTo>
                <a:lnTo>
                  <a:pt x="35576" y="75163"/>
                </a:lnTo>
                <a:lnTo>
                  <a:pt x="44385" y="64109"/>
                </a:lnTo>
                <a:lnTo>
                  <a:pt x="54006" y="53768"/>
                </a:lnTo>
                <a:lnTo>
                  <a:pt x="64391" y="44189"/>
                </a:lnTo>
                <a:lnTo>
                  <a:pt x="75492" y="35417"/>
                </a:lnTo>
                <a:lnTo>
                  <a:pt x="87263" y="27501"/>
                </a:lnTo>
                <a:lnTo>
                  <a:pt x="99655" y="20488"/>
                </a:lnTo>
                <a:lnTo>
                  <a:pt x="112621" y="14424"/>
                </a:lnTo>
                <a:lnTo>
                  <a:pt x="126114" y="9357"/>
                </a:lnTo>
                <a:lnTo>
                  <a:pt x="140086" y="5334"/>
                </a:lnTo>
                <a:lnTo>
                  <a:pt x="154490" y="2402"/>
                </a:lnTo>
                <a:lnTo>
                  <a:pt x="169278" y="608"/>
                </a:lnTo>
                <a:lnTo>
                  <a:pt x="184403" y="0"/>
                </a:lnTo>
                <a:lnTo>
                  <a:pt x="199529" y="608"/>
                </a:lnTo>
                <a:lnTo>
                  <a:pt x="214317" y="2402"/>
                </a:lnTo>
                <a:lnTo>
                  <a:pt x="228721" y="5334"/>
                </a:lnTo>
                <a:lnTo>
                  <a:pt x="242693" y="9357"/>
                </a:lnTo>
                <a:lnTo>
                  <a:pt x="256186" y="14424"/>
                </a:lnTo>
                <a:lnTo>
                  <a:pt x="269152" y="20488"/>
                </a:lnTo>
                <a:lnTo>
                  <a:pt x="281544" y="27501"/>
                </a:lnTo>
                <a:lnTo>
                  <a:pt x="293315" y="35417"/>
                </a:lnTo>
                <a:lnTo>
                  <a:pt x="304416" y="44189"/>
                </a:lnTo>
                <a:lnTo>
                  <a:pt x="314801" y="53768"/>
                </a:lnTo>
                <a:lnTo>
                  <a:pt x="324422" y="64109"/>
                </a:lnTo>
                <a:lnTo>
                  <a:pt x="333231" y="75163"/>
                </a:lnTo>
                <a:lnTo>
                  <a:pt x="341182" y="86884"/>
                </a:lnTo>
                <a:lnTo>
                  <a:pt x="348227" y="99225"/>
                </a:lnTo>
                <a:lnTo>
                  <a:pt x="354318" y="112139"/>
                </a:lnTo>
                <a:lnTo>
                  <a:pt x="359407" y="125577"/>
                </a:lnTo>
                <a:lnTo>
                  <a:pt x="363449" y="139494"/>
                </a:lnTo>
                <a:lnTo>
                  <a:pt x="366394" y="153842"/>
                </a:lnTo>
                <a:lnTo>
                  <a:pt x="368196" y="168573"/>
                </a:lnTo>
                <a:lnTo>
                  <a:pt x="368807" y="183641"/>
                </a:lnTo>
                <a:lnTo>
                  <a:pt x="368196" y="198710"/>
                </a:lnTo>
                <a:lnTo>
                  <a:pt x="366394" y="213441"/>
                </a:lnTo>
                <a:lnTo>
                  <a:pt x="363449" y="227789"/>
                </a:lnTo>
                <a:lnTo>
                  <a:pt x="359407" y="241706"/>
                </a:lnTo>
                <a:lnTo>
                  <a:pt x="354318" y="255144"/>
                </a:lnTo>
                <a:lnTo>
                  <a:pt x="348227" y="268058"/>
                </a:lnTo>
                <a:lnTo>
                  <a:pt x="341182" y="280399"/>
                </a:lnTo>
                <a:lnTo>
                  <a:pt x="333231" y="292120"/>
                </a:lnTo>
                <a:lnTo>
                  <a:pt x="324422" y="303174"/>
                </a:lnTo>
                <a:lnTo>
                  <a:pt x="314801" y="313515"/>
                </a:lnTo>
                <a:lnTo>
                  <a:pt x="304416" y="323094"/>
                </a:lnTo>
                <a:lnTo>
                  <a:pt x="293315" y="331866"/>
                </a:lnTo>
                <a:lnTo>
                  <a:pt x="281544" y="339782"/>
                </a:lnTo>
                <a:lnTo>
                  <a:pt x="269152" y="346795"/>
                </a:lnTo>
                <a:lnTo>
                  <a:pt x="256186" y="352859"/>
                </a:lnTo>
                <a:lnTo>
                  <a:pt x="242693" y="357926"/>
                </a:lnTo>
                <a:lnTo>
                  <a:pt x="228721" y="361949"/>
                </a:lnTo>
                <a:lnTo>
                  <a:pt x="214317" y="364881"/>
                </a:lnTo>
                <a:lnTo>
                  <a:pt x="199529" y="366675"/>
                </a:lnTo>
                <a:lnTo>
                  <a:pt x="184403" y="367283"/>
                </a:lnTo>
                <a:lnTo>
                  <a:pt x="169278" y="366675"/>
                </a:lnTo>
                <a:lnTo>
                  <a:pt x="154490" y="364881"/>
                </a:lnTo>
                <a:lnTo>
                  <a:pt x="140086" y="361949"/>
                </a:lnTo>
                <a:lnTo>
                  <a:pt x="126114" y="357926"/>
                </a:lnTo>
                <a:lnTo>
                  <a:pt x="112621" y="352859"/>
                </a:lnTo>
                <a:lnTo>
                  <a:pt x="99655" y="346795"/>
                </a:lnTo>
                <a:lnTo>
                  <a:pt x="87263" y="339782"/>
                </a:lnTo>
                <a:lnTo>
                  <a:pt x="75492" y="331866"/>
                </a:lnTo>
                <a:lnTo>
                  <a:pt x="64391" y="323094"/>
                </a:lnTo>
                <a:lnTo>
                  <a:pt x="54006" y="313515"/>
                </a:lnTo>
                <a:lnTo>
                  <a:pt x="44385" y="303174"/>
                </a:lnTo>
                <a:lnTo>
                  <a:pt x="35576" y="292120"/>
                </a:lnTo>
                <a:lnTo>
                  <a:pt x="27625" y="280399"/>
                </a:lnTo>
                <a:lnTo>
                  <a:pt x="20580" y="268058"/>
                </a:lnTo>
                <a:lnTo>
                  <a:pt x="14489" y="255144"/>
                </a:lnTo>
                <a:lnTo>
                  <a:pt x="9400" y="241706"/>
                </a:lnTo>
                <a:lnTo>
                  <a:pt x="5358" y="227789"/>
                </a:lnTo>
                <a:lnTo>
                  <a:pt x="2413" y="213441"/>
                </a:lnTo>
                <a:lnTo>
                  <a:pt x="611" y="198710"/>
                </a:lnTo>
                <a:lnTo>
                  <a:pt x="0" y="18364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484876" y="3336036"/>
            <a:ext cx="368808" cy="367283"/>
          </a:xfrm>
          <a:custGeom>
            <a:avLst/>
            <a:gdLst/>
            <a:ahLst/>
            <a:cxnLst/>
            <a:rect l="l" t="t" r="r" b="b"/>
            <a:pathLst>
              <a:path w="368808" h="367284">
                <a:moveTo>
                  <a:pt x="0" y="183641"/>
                </a:moveTo>
                <a:lnTo>
                  <a:pt x="611" y="198710"/>
                </a:lnTo>
                <a:lnTo>
                  <a:pt x="2413" y="213441"/>
                </a:lnTo>
                <a:lnTo>
                  <a:pt x="5358" y="227789"/>
                </a:lnTo>
                <a:lnTo>
                  <a:pt x="9400" y="241706"/>
                </a:lnTo>
                <a:lnTo>
                  <a:pt x="14489" y="255144"/>
                </a:lnTo>
                <a:lnTo>
                  <a:pt x="20580" y="268058"/>
                </a:lnTo>
                <a:lnTo>
                  <a:pt x="27625" y="280399"/>
                </a:lnTo>
                <a:lnTo>
                  <a:pt x="35576" y="292120"/>
                </a:lnTo>
                <a:lnTo>
                  <a:pt x="44385" y="303174"/>
                </a:lnTo>
                <a:lnTo>
                  <a:pt x="54006" y="313515"/>
                </a:lnTo>
                <a:lnTo>
                  <a:pt x="64391" y="323094"/>
                </a:lnTo>
                <a:lnTo>
                  <a:pt x="75492" y="331866"/>
                </a:lnTo>
                <a:lnTo>
                  <a:pt x="87263" y="339782"/>
                </a:lnTo>
                <a:lnTo>
                  <a:pt x="99655" y="346795"/>
                </a:lnTo>
                <a:lnTo>
                  <a:pt x="112621" y="352859"/>
                </a:lnTo>
                <a:lnTo>
                  <a:pt x="126114" y="357926"/>
                </a:lnTo>
                <a:lnTo>
                  <a:pt x="140086" y="361949"/>
                </a:lnTo>
                <a:lnTo>
                  <a:pt x="154490" y="364881"/>
                </a:lnTo>
                <a:lnTo>
                  <a:pt x="169278" y="366675"/>
                </a:lnTo>
                <a:lnTo>
                  <a:pt x="184403" y="367283"/>
                </a:lnTo>
                <a:lnTo>
                  <a:pt x="199529" y="366675"/>
                </a:lnTo>
                <a:lnTo>
                  <a:pt x="214317" y="364881"/>
                </a:lnTo>
                <a:lnTo>
                  <a:pt x="228721" y="361949"/>
                </a:lnTo>
                <a:lnTo>
                  <a:pt x="242693" y="357926"/>
                </a:lnTo>
                <a:lnTo>
                  <a:pt x="256186" y="352859"/>
                </a:lnTo>
                <a:lnTo>
                  <a:pt x="269152" y="346795"/>
                </a:lnTo>
                <a:lnTo>
                  <a:pt x="281544" y="339782"/>
                </a:lnTo>
                <a:lnTo>
                  <a:pt x="293315" y="331866"/>
                </a:lnTo>
                <a:lnTo>
                  <a:pt x="304416" y="323094"/>
                </a:lnTo>
                <a:lnTo>
                  <a:pt x="314801" y="313515"/>
                </a:lnTo>
                <a:lnTo>
                  <a:pt x="324422" y="303174"/>
                </a:lnTo>
                <a:lnTo>
                  <a:pt x="333231" y="292120"/>
                </a:lnTo>
                <a:lnTo>
                  <a:pt x="341182" y="280399"/>
                </a:lnTo>
                <a:lnTo>
                  <a:pt x="348227" y="268058"/>
                </a:lnTo>
                <a:lnTo>
                  <a:pt x="354318" y="255144"/>
                </a:lnTo>
                <a:lnTo>
                  <a:pt x="359407" y="241706"/>
                </a:lnTo>
                <a:lnTo>
                  <a:pt x="363449" y="227789"/>
                </a:lnTo>
                <a:lnTo>
                  <a:pt x="366394" y="213441"/>
                </a:lnTo>
                <a:lnTo>
                  <a:pt x="368196" y="198710"/>
                </a:lnTo>
                <a:lnTo>
                  <a:pt x="368808" y="183641"/>
                </a:lnTo>
                <a:lnTo>
                  <a:pt x="368196" y="168573"/>
                </a:lnTo>
                <a:lnTo>
                  <a:pt x="366394" y="153842"/>
                </a:lnTo>
                <a:lnTo>
                  <a:pt x="363449" y="139494"/>
                </a:lnTo>
                <a:lnTo>
                  <a:pt x="359407" y="125577"/>
                </a:lnTo>
                <a:lnTo>
                  <a:pt x="354318" y="112139"/>
                </a:lnTo>
                <a:lnTo>
                  <a:pt x="348227" y="99225"/>
                </a:lnTo>
                <a:lnTo>
                  <a:pt x="341182" y="86884"/>
                </a:lnTo>
                <a:lnTo>
                  <a:pt x="333231" y="75163"/>
                </a:lnTo>
                <a:lnTo>
                  <a:pt x="324422" y="64109"/>
                </a:lnTo>
                <a:lnTo>
                  <a:pt x="314801" y="53768"/>
                </a:lnTo>
                <a:lnTo>
                  <a:pt x="304416" y="44189"/>
                </a:lnTo>
                <a:lnTo>
                  <a:pt x="293315" y="35417"/>
                </a:lnTo>
                <a:lnTo>
                  <a:pt x="281544" y="27501"/>
                </a:lnTo>
                <a:lnTo>
                  <a:pt x="269152" y="20488"/>
                </a:lnTo>
                <a:lnTo>
                  <a:pt x="256186" y="14424"/>
                </a:lnTo>
                <a:lnTo>
                  <a:pt x="242693" y="9357"/>
                </a:lnTo>
                <a:lnTo>
                  <a:pt x="228721" y="5334"/>
                </a:lnTo>
                <a:lnTo>
                  <a:pt x="214317" y="2402"/>
                </a:lnTo>
                <a:lnTo>
                  <a:pt x="199529" y="608"/>
                </a:lnTo>
                <a:lnTo>
                  <a:pt x="184403" y="0"/>
                </a:lnTo>
                <a:lnTo>
                  <a:pt x="169278" y="608"/>
                </a:lnTo>
                <a:lnTo>
                  <a:pt x="154490" y="2402"/>
                </a:lnTo>
                <a:lnTo>
                  <a:pt x="140086" y="5334"/>
                </a:lnTo>
                <a:lnTo>
                  <a:pt x="126114" y="9357"/>
                </a:lnTo>
                <a:lnTo>
                  <a:pt x="112621" y="14424"/>
                </a:lnTo>
                <a:lnTo>
                  <a:pt x="99655" y="20488"/>
                </a:lnTo>
                <a:lnTo>
                  <a:pt x="87263" y="27501"/>
                </a:lnTo>
                <a:lnTo>
                  <a:pt x="75492" y="35417"/>
                </a:lnTo>
                <a:lnTo>
                  <a:pt x="64391" y="44189"/>
                </a:lnTo>
                <a:lnTo>
                  <a:pt x="54006" y="53768"/>
                </a:lnTo>
                <a:lnTo>
                  <a:pt x="44385" y="64109"/>
                </a:lnTo>
                <a:lnTo>
                  <a:pt x="35576" y="75163"/>
                </a:lnTo>
                <a:lnTo>
                  <a:pt x="27625" y="86884"/>
                </a:lnTo>
                <a:lnTo>
                  <a:pt x="20580" y="99225"/>
                </a:lnTo>
                <a:lnTo>
                  <a:pt x="14489" y="112139"/>
                </a:lnTo>
                <a:lnTo>
                  <a:pt x="9400" y="125577"/>
                </a:lnTo>
                <a:lnTo>
                  <a:pt x="5358" y="139494"/>
                </a:lnTo>
                <a:lnTo>
                  <a:pt x="2413" y="153842"/>
                </a:lnTo>
                <a:lnTo>
                  <a:pt x="611" y="168573"/>
                </a:lnTo>
                <a:lnTo>
                  <a:pt x="0" y="1836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484876" y="3336036"/>
            <a:ext cx="368808" cy="367283"/>
          </a:xfrm>
          <a:custGeom>
            <a:avLst/>
            <a:gdLst/>
            <a:ahLst/>
            <a:cxnLst/>
            <a:rect l="l" t="t" r="r" b="b"/>
            <a:pathLst>
              <a:path w="368808" h="367284">
                <a:moveTo>
                  <a:pt x="0" y="183641"/>
                </a:moveTo>
                <a:lnTo>
                  <a:pt x="611" y="168573"/>
                </a:lnTo>
                <a:lnTo>
                  <a:pt x="2413" y="153842"/>
                </a:lnTo>
                <a:lnTo>
                  <a:pt x="5358" y="139494"/>
                </a:lnTo>
                <a:lnTo>
                  <a:pt x="9400" y="125577"/>
                </a:lnTo>
                <a:lnTo>
                  <a:pt x="14489" y="112139"/>
                </a:lnTo>
                <a:lnTo>
                  <a:pt x="20580" y="99225"/>
                </a:lnTo>
                <a:lnTo>
                  <a:pt x="27625" y="86884"/>
                </a:lnTo>
                <a:lnTo>
                  <a:pt x="35576" y="75163"/>
                </a:lnTo>
                <a:lnTo>
                  <a:pt x="44385" y="64109"/>
                </a:lnTo>
                <a:lnTo>
                  <a:pt x="54006" y="53768"/>
                </a:lnTo>
                <a:lnTo>
                  <a:pt x="64391" y="44189"/>
                </a:lnTo>
                <a:lnTo>
                  <a:pt x="75492" y="35417"/>
                </a:lnTo>
                <a:lnTo>
                  <a:pt x="87263" y="27501"/>
                </a:lnTo>
                <a:lnTo>
                  <a:pt x="99655" y="20488"/>
                </a:lnTo>
                <a:lnTo>
                  <a:pt x="112621" y="14424"/>
                </a:lnTo>
                <a:lnTo>
                  <a:pt x="126114" y="9357"/>
                </a:lnTo>
                <a:lnTo>
                  <a:pt x="140086" y="5334"/>
                </a:lnTo>
                <a:lnTo>
                  <a:pt x="154490" y="2402"/>
                </a:lnTo>
                <a:lnTo>
                  <a:pt x="169278" y="608"/>
                </a:lnTo>
                <a:lnTo>
                  <a:pt x="184403" y="0"/>
                </a:lnTo>
                <a:lnTo>
                  <a:pt x="199529" y="608"/>
                </a:lnTo>
                <a:lnTo>
                  <a:pt x="214317" y="2402"/>
                </a:lnTo>
                <a:lnTo>
                  <a:pt x="228721" y="5334"/>
                </a:lnTo>
                <a:lnTo>
                  <a:pt x="242693" y="9357"/>
                </a:lnTo>
                <a:lnTo>
                  <a:pt x="256186" y="14424"/>
                </a:lnTo>
                <a:lnTo>
                  <a:pt x="269152" y="20488"/>
                </a:lnTo>
                <a:lnTo>
                  <a:pt x="281544" y="27501"/>
                </a:lnTo>
                <a:lnTo>
                  <a:pt x="293315" y="35417"/>
                </a:lnTo>
                <a:lnTo>
                  <a:pt x="304416" y="44189"/>
                </a:lnTo>
                <a:lnTo>
                  <a:pt x="314801" y="53768"/>
                </a:lnTo>
                <a:lnTo>
                  <a:pt x="324422" y="64109"/>
                </a:lnTo>
                <a:lnTo>
                  <a:pt x="333231" y="75163"/>
                </a:lnTo>
                <a:lnTo>
                  <a:pt x="341182" y="86884"/>
                </a:lnTo>
                <a:lnTo>
                  <a:pt x="348227" y="99225"/>
                </a:lnTo>
                <a:lnTo>
                  <a:pt x="354318" y="112139"/>
                </a:lnTo>
                <a:lnTo>
                  <a:pt x="359407" y="125577"/>
                </a:lnTo>
                <a:lnTo>
                  <a:pt x="363449" y="139494"/>
                </a:lnTo>
                <a:lnTo>
                  <a:pt x="366394" y="153842"/>
                </a:lnTo>
                <a:lnTo>
                  <a:pt x="368196" y="168573"/>
                </a:lnTo>
                <a:lnTo>
                  <a:pt x="368808" y="183641"/>
                </a:lnTo>
                <a:lnTo>
                  <a:pt x="368196" y="198710"/>
                </a:lnTo>
                <a:lnTo>
                  <a:pt x="366394" y="213441"/>
                </a:lnTo>
                <a:lnTo>
                  <a:pt x="363449" y="227789"/>
                </a:lnTo>
                <a:lnTo>
                  <a:pt x="359407" y="241706"/>
                </a:lnTo>
                <a:lnTo>
                  <a:pt x="354318" y="255144"/>
                </a:lnTo>
                <a:lnTo>
                  <a:pt x="348227" y="268058"/>
                </a:lnTo>
                <a:lnTo>
                  <a:pt x="341182" y="280399"/>
                </a:lnTo>
                <a:lnTo>
                  <a:pt x="333231" y="292120"/>
                </a:lnTo>
                <a:lnTo>
                  <a:pt x="324422" y="303174"/>
                </a:lnTo>
                <a:lnTo>
                  <a:pt x="314801" y="313515"/>
                </a:lnTo>
                <a:lnTo>
                  <a:pt x="304416" y="323094"/>
                </a:lnTo>
                <a:lnTo>
                  <a:pt x="293315" y="331866"/>
                </a:lnTo>
                <a:lnTo>
                  <a:pt x="281544" y="339782"/>
                </a:lnTo>
                <a:lnTo>
                  <a:pt x="269152" y="346795"/>
                </a:lnTo>
                <a:lnTo>
                  <a:pt x="256186" y="352859"/>
                </a:lnTo>
                <a:lnTo>
                  <a:pt x="242693" y="357926"/>
                </a:lnTo>
                <a:lnTo>
                  <a:pt x="228721" y="361949"/>
                </a:lnTo>
                <a:lnTo>
                  <a:pt x="214317" y="364881"/>
                </a:lnTo>
                <a:lnTo>
                  <a:pt x="199529" y="366675"/>
                </a:lnTo>
                <a:lnTo>
                  <a:pt x="184403" y="367283"/>
                </a:lnTo>
                <a:lnTo>
                  <a:pt x="169278" y="366675"/>
                </a:lnTo>
                <a:lnTo>
                  <a:pt x="154490" y="364881"/>
                </a:lnTo>
                <a:lnTo>
                  <a:pt x="140086" y="361949"/>
                </a:lnTo>
                <a:lnTo>
                  <a:pt x="126114" y="357926"/>
                </a:lnTo>
                <a:lnTo>
                  <a:pt x="112621" y="352859"/>
                </a:lnTo>
                <a:lnTo>
                  <a:pt x="99655" y="346795"/>
                </a:lnTo>
                <a:lnTo>
                  <a:pt x="87263" y="339782"/>
                </a:lnTo>
                <a:lnTo>
                  <a:pt x="75492" y="331866"/>
                </a:lnTo>
                <a:lnTo>
                  <a:pt x="64391" y="323094"/>
                </a:lnTo>
                <a:lnTo>
                  <a:pt x="54006" y="313515"/>
                </a:lnTo>
                <a:lnTo>
                  <a:pt x="44385" y="303174"/>
                </a:lnTo>
                <a:lnTo>
                  <a:pt x="35576" y="292120"/>
                </a:lnTo>
                <a:lnTo>
                  <a:pt x="27625" y="280399"/>
                </a:lnTo>
                <a:lnTo>
                  <a:pt x="20580" y="268058"/>
                </a:lnTo>
                <a:lnTo>
                  <a:pt x="14489" y="255144"/>
                </a:lnTo>
                <a:lnTo>
                  <a:pt x="9400" y="241706"/>
                </a:lnTo>
                <a:lnTo>
                  <a:pt x="5358" y="227789"/>
                </a:lnTo>
                <a:lnTo>
                  <a:pt x="2413" y="213441"/>
                </a:lnTo>
                <a:lnTo>
                  <a:pt x="611" y="198710"/>
                </a:lnTo>
                <a:lnTo>
                  <a:pt x="0" y="18364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475476" y="2726436"/>
            <a:ext cx="368807" cy="367284"/>
          </a:xfrm>
          <a:custGeom>
            <a:avLst/>
            <a:gdLst/>
            <a:ahLst/>
            <a:cxnLst/>
            <a:rect l="l" t="t" r="r" b="b"/>
            <a:pathLst>
              <a:path w="368807" h="367284">
                <a:moveTo>
                  <a:pt x="0" y="183641"/>
                </a:moveTo>
                <a:lnTo>
                  <a:pt x="611" y="198710"/>
                </a:lnTo>
                <a:lnTo>
                  <a:pt x="2413" y="213441"/>
                </a:lnTo>
                <a:lnTo>
                  <a:pt x="5358" y="227789"/>
                </a:lnTo>
                <a:lnTo>
                  <a:pt x="9400" y="241706"/>
                </a:lnTo>
                <a:lnTo>
                  <a:pt x="14489" y="255144"/>
                </a:lnTo>
                <a:lnTo>
                  <a:pt x="20580" y="268058"/>
                </a:lnTo>
                <a:lnTo>
                  <a:pt x="27625" y="280399"/>
                </a:lnTo>
                <a:lnTo>
                  <a:pt x="35576" y="292120"/>
                </a:lnTo>
                <a:lnTo>
                  <a:pt x="44385" y="303174"/>
                </a:lnTo>
                <a:lnTo>
                  <a:pt x="54006" y="313515"/>
                </a:lnTo>
                <a:lnTo>
                  <a:pt x="64391" y="323094"/>
                </a:lnTo>
                <a:lnTo>
                  <a:pt x="75492" y="331866"/>
                </a:lnTo>
                <a:lnTo>
                  <a:pt x="87263" y="339782"/>
                </a:lnTo>
                <a:lnTo>
                  <a:pt x="99655" y="346795"/>
                </a:lnTo>
                <a:lnTo>
                  <a:pt x="112621" y="352859"/>
                </a:lnTo>
                <a:lnTo>
                  <a:pt x="126114" y="357926"/>
                </a:lnTo>
                <a:lnTo>
                  <a:pt x="140086" y="361949"/>
                </a:lnTo>
                <a:lnTo>
                  <a:pt x="154490" y="364881"/>
                </a:lnTo>
                <a:lnTo>
                  <a:pt x="169278" y="366675"/>
                </a:lnTo>
                <a:lnTo>
                  <a:pt x="184403" y="367284"/>
                </a:lnTo>
                <a:lnTo>
                  <a:pt x="199529" y="366675"/>
                </a:lnTo>
                <a:lnTo>
                  <a:pt x="214317" y="364881"/>
                </a:lnTo>
                <a:lnTo>
                  <a:pt x="228721" y="361949"/>
                </a:lnTo>
                <a:lnTo>
                  <a:pt x="242693" y="357926"/>
                </a:lnTo>
                <a:lnTo>
                  <a:pt x="256186" y="352859"/>
                </a:lnTo>
                <a:lnTo>
                  <a:pt x="269152" y="346795"/>
                </a:lnTo>
                <a:lnTo>
                  <a:pt x="281544" y="339782"/>
                </a:lnTo>
                <a:lnTo>
                  <a:pt x="293315" y="331866"/>
                </a:lnTo>
                <a:lnTo>
                  <a:pt x="304416" y="323094"/>
                </a:lnTo>
                <a:lnTo>
                  <a:pt x="314801" y="313515"/>
                </a:lnTo>
                <a:lnTo>
                  <a:pt x="324422" y="303174"/>
                </a:lnTo>
                <a:lnTo>
                  <a:pt x="333231" y="292120"/>
                </a:lnTo>
                <a:lnTo>
                  <a:pt x="341182" y="280399"/>
                </a:lnTo>
                <a:lnTo>
                  <a:pt x="348227" y="268058"/>
                </a:lnTo>
                <a:lnTo>
                  <a:pt x="354318" y="255144"/>
                </a:lnTo>
                <a:lnTo>
                  <a:pt x="359407" y="241706"/>
                </a:lnTo>
                <a:lnTo>
                  <a:pt x="363449" y="227789"/>
                </a:lnTo>
                <a:lnTo>
                  <a:pt x="366394" y="213441"/>
                </a:lnTo>
                <a:lnTo>
                  <a:pt x="368196" y="198710"/>
                </a:lnTo>
                <a:lnTo>
                  <a:pt x="368807" y="183641"/>
                </a:lnTo>
                <a:lnTo>
                  <a:pt x="368196" y="168573"/>
                </a:lnTo>
                <a:lnTo>
                  <a:pt x="366394" y="153842"/>
                </a:lnTo>
                <a:lnTo>
                  <a:pt x="363449" y="139494"/>
                </a:lnTo>
                <a:lnTo>
                  <a:pt x="359407" y="125577"/>
                </a:lnTo>
                <a:lnTo>
                  <a:pt x="354318" y="112139"/>
                </a:lnTo>
                <a:lnTo>
                  <a:pt x="348227" y="99225"/>
                </a:lnTo>
                <a:lnTo>
                  <a:pt x="341182" y="86884"/>
                </a:lnTo>
                <a:lnTo>
                  <a:pt x="333231" y="75163"/>
                </a:lnTo>
                <a:lnTo>
                  <a:pt x="324422" y="64109"/>
                </a:lnTo>
                <a:lnTo>
                  <a:pt x="314801" y="53768"/>
                </a:lnTo>
                <a:lnTo>
                  <a:pt x="304416" y="44189"/>
                </a:lnTo>
                <a:lnTo>
                  <a:pt x="293315" y="35417"/>
                </a:lnTo>
                <a:lnTo>
                  <a:pt x="281544" y="27501"/>
                </a:lnTo>
                <a:lnTo>
                  <a:pt x="269152" y="20488"/>
                </a:lnTo>
                <a:lnTo>
                  <a:pt x="256186" y="14424"/>
                </a:lnTo>
                <a:lnTo>
                  <a:pt x="242693" y="9357"/>
                </a:lnTo>
                <a:lnTo>
                  <a:pt x="228721" y="5334"/>
                </a:lnTo>
                <a:lnTo>
                  <a:pt x="214317" y="2402"/>
                </a:lnTo>
                <a:lnTo>
                  <a:pt x="199529" y="608"/>
                </a:lnTo>
                <a:lnTo>
                  <a:pt x="184403" y="0"/>
                </a:lnTo>
                <a:lnTo>
                  <a:pt x="169278" y="608"/>
                </a:lnTo>
                <a:lnTo>
                  <a:pt x="154490" y="2402"/>
                </a:lnTo>
                <a:lnTo>
                  <a:pt x="140086" y="5334"/>
                </a:lnTo>
                <a:lnTo>
                  <a:pt x="126114" y="9357"/>
                </a:lnTo>
                <a:lnTo>
                  <a:pt x="112621" y="14424"/>
                </a:lnTo>
                <a:lnTo>
                  <a:pt x="99655" y="20488"/>
                </a:lnTo>
                <a:lnTo>
                  <a:pt x="87263" y="27501"/>
                </a:lnTo>
                <a:lnTo>
                  <a:pt x="75492" y="35417"/>
                </a:lnTo>
                <a:lnTo>
                  <a:pt x="64391" y="44189"/>
                </a:lnTo>
                <a:lnTo>
                  <a:pt x="54006" y="53768"/>
                </a:lnTo>
                <a:lnTo>
                  <a:pt x="44385" y="64109"/>
                </a:lnTo>
                <a:lnTo>
                  <a:pt x="35576" y="75163"/>
                </a:lnTo>
                <a:lnTo>
                  <a:pt x="27625" y="86884"/>
                </a:lnTo>
                <a:lnTo>
                  <a:pt x="20580" y="99225"/>
                </a:lnTo>
                <a:lnTo>
                  <a:pt x="14489" y="112139"/>
                </a:lnTo>
                <a:lnTo>
                  <a:pt x="9400" y="125577"/>
                </a:lnTo>
                <a:lnTo>
                  <a:pt x="5358" y="139494"/>
                </a:lnTo>
                <a:lnTo>
                  <a:pt x="2413" y="153842"/>
                </a:lnTo>
                <a:lnTo>
                  <a:pt x="611" y="168573"/>
                </a:lnTo>
                <a:lnTo>
                  <a:pt x="0" y="1836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475476" y="2726436"/>
            <a:ext cx="368807" cy="367284"/>
          </a:xfrm>
          <a:custGeom>
            <a:avLst/>
            <a:gdLst/>
            <a:ahLst/>
            <a:cxnLst/>
            <a:rect l="l" t="t" r="r" b="b"/>
            <a:pathLst>
              <a:path w="368807" h="367284">
                <a:moveTo>
                  <a:pt x="0" y="183641"/>
                </a:moveTo>
                <a:lnTo>
                  <a:pt x="611" y="168573"/>
                </a:lnTo>
                <a:lnTo>
                  <a:pt x="2413" y="153842"/>
                </a:lnTo>
                <a:lnTo>
                  <a:pt x="5358" y="139494"/>
                </a:lnTo>
                <a:lnTo>
                  <a:pt x="9400" y="125577"/>
                </a:lnTo>
                <a:lnTo>
                  <a:pt x="14489" y="112139"/>
                </a:lnTo>
                <a:lnTo>
                  <a:pt x="20580" y="99225"/>
                </a:lnTo>
                <a:lnTo>
                  <a:pt x="27625" y="86884"/>
                </a:lnTo>
                <a:lnTo>
                  <a:pt x="35576" y="75163"/>
                </a:lnTo>
                <a:lnTo>
                  <a:pt x="44385" y="64109"/>
                </a:lnTo>
                <a:lnTo>
                  <a:pt x="54006" y="53768"/>
                </a:lnTo>
                <a:lnTo>
                  <a:pt x="64391" y="44189"/>
                </a:lnTo>
                <a:lnTo>
                  <a:pt x="75492" y="35417"/>
                </a:lnTo>
                <a:lnTo>
                  <a:pt x="87263" y="27501"/>
                </a:lnTo>
                <a:lnTo>
                  <a:pt x="99655" y="20488"/>
                </a:lnTo>
                <a:lnTo>
                  <a:pt x="112621" y="14424"/>
                </a:lnTo>
                <a:lnTo>
                  <a:pt x="126114" y="9357"/>
                </a:lnTo>
                <a:lnTo>
                  <a:pt x="140086" y="5334"/>
                </a:lnTo>
                <a:lnTo>
                  <a:pt x="154490" y="2402"/>
                </a:lnTo>
                <a:lnTo>
                  <a:pt x="169278" y="608"/>
                </a:lnTo>
                <a:lnTo>
                  <a:pt x="184403" y="0"/>
                </a:lnTo>
                <a:lnTo>
                  <a:pt x="199529" y="608"/>
                </a:lnTo>
                <a:lnTo>
                  <a:pt x="214317" y="2402"/>
                </a:lnTo>
                <a:lnTo>
                  <a:pt x="228721" y="5334"/>
                </a:lnTo>
                <a:lnTo>
                  <a:pt x="242693" y="9357"/>
                </a:lnTo>
                <a:lnTo>
                  <a:pt x="256186" y="14424"/>
                </a:lnTo>
                <a:lnTo>
                  <a:pt x="269152" y="20488"/>
                </a:lnTo>
                <a:lnTo>
                  <a:pt x="281544" y="27501"/>
                </a:lnTo>
                <a:lnTo>
                  <a:pt x="293315" y="35417"/>
                </a:lnTo>
                <a:lnTo>
                  <a:pt x="304416" y="44189"/>
                </a:lnTo>
                <a:lnTo>
                  <a:pt x="314801" y="53768"/>
                </a:lnTo>
                <a:lnTo>
                  <a:pt x="324422" y="64109"/>
                </a:lnTo>
                <a:lnTo>
                  <a:pt x="333231" y="75163"/>
                </a:lnTo>
                <a:lnTo>
                  <a:pt x="341182" y="86884"/>
                </a:lnTo>
                <a:lnTo>
                  <a:pt x="348227" y="99225"/>
                </a:lnTo>
                <a:lnTo>
                  <a:pt x="354318" y="112139"/>
                </a:lnTo>
                <a:lnTo>
                  <a:pt x="359407" y="125577"/>
                </a:lnTo>
                <a:lnTo>
                  <a:pt x="363449" y="139494"/>
                </a:lnTo>
                <a:lnTo>
                  <a:pt x="366394" y="153842"/>
                </a:lnTo>
                <a:lnTo>
                  <a:pt x="368196" y="168573"/>
                </a:lnTo>
                <a:lnTo>
                  <a:pt x="368807" y="183641"/>
                </a:lnTo>
                <a:lnTo>
                  <a:pt x="368196" y="198710"/>
                </a:lnTo>
                <a:lnTo>
                  <a:pt x="366394" y="213441"/>
                </a:lnTo>
                <a:lnTo>
                  <a:pt x="363449" y="227789"/>
                </a:lnTo>
                <a:lnTo>
                  <a:pt x="359407" y="241706"/>
                </a:lnTo>
                <a:lnTo>
                  <a:pt x="354318" y="255144"/>
                </a:lnTo>
                <a:lnTo>
                  <a:pt x="348227" y="268058"/>
                </a:lnTo>
                <a:lnTo>
                  <a:pt x="341182" y="280399"/>
                </a:lnTo>
                <a:lnTo>
                  <a:pt x="333231" y="292120"/>
                </a:lnTo>
                <a:lnTo>
                  <a:pt x="324422" y="303174"/>
                </a:lnTo>
                <a:lnTo>
                  <a:pt x="314801" y="313515"/>
                </a:lnTo>
                <a:lnTo>
                  <a:pt x="304416" y="323094"/>
                </a:lnTo>
                <a:lnTo>
                  <a:pt x="293315" y="331866"/>
                </a:lnTo>
                <a:lnTo>
                  <a:pt x="281544" y="339782"/>
                </a:lnTo>
                <a:lnTo>
                  <a:pt x="269152" y="346795"/>
                </a:lnTo>
                <a:lnTo>
                  <a:pt x="256186" y="352859"/>
                </a:lnTo>
                <a:lnTo>
                  <a:pt x="242693" y="357926"/>
                </a:lnTo>
                <a:lnTo>
                  <a:pt x="228721" y="361949"/>
                </a:lnTo>
                <a:lnTo>
                  <a:pt x="214317" y="364881"/>
                </a:lnTo>
                <a:lnTo>
                  <a:pt x="199529" y="366675"/>
                </a:lnTo>
                <a:lnTo>
                  <a:pt x="184403" y="367284"/>
                </a:lnTo>
                <a:lnTo>
                  <a:pt x="169278" y="366675"/>
                </a:lnTo>
                <a:lnTo>
                  <a:pt x="154490" y="364881"/>
                </a:lnTo>
                <a:lnTo>
                  <a:pt x="140086" y="361949"/>
                </a:lnTo>
                <a:lnTo>
                  <a:pt x="126114" y="357926"/>
                </a:lnTo>
                <a:lnTo>
                  <a:pt x="112621" y="352859"/>
                </a:lnTo>
                <a:lnTo>
                  <a:pt x="99655" y="346795"/>
                </a:lnTo>
                <a:lnTo>
                  <a:pt x="87263" y="339782"/>
                </a:lnTo>
                <a:lnTo>
                  <a:pt x="75492" y="331866"/>
                </a:lnTo>
                <a:lnTo>
                  <a:pt x="64391" y="323094"/>
                </a:lnTo>
                <a:lnTo>
                  <a:pt x="54006" y="313515"/>
                </a:lnTo>
                <a:lnTo>
                  <a:pt x="44385" y="303174"/>
                </a:lnTo>
                <a:lnTo>
                  <a:pt x="35576" y="292120"/>
                </a:lnTo>
                <a:lnTo>
                  <a:pt x="27625" y="280399"/>
                </a:lnTo>
                <a:lnTo>
                  <a:pt x="20580" y="268058"/>
                </a:lnTo>
                <a:lnTo>
                  <a:pt x="14489" y="255144"/>
                </a:lnTo>
                <a:lnTo>
                  <a:pt x="9400" y="241706"/>
                </a:lnTo>
                <a:lnTo>
                  <a:pt x="5358" y="227789"/>
                </a:lnTo>
                <a:lnTo>
                  <a:pt x="2413" y="213441"/>
                </a:lnTo>
                <a:lnTo>
                  <a:pt x="611" y="198710"/>
                </a:lnTo>
                <a:lnTo>
                  <a:pt x="0" y="18364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484876" y="4021836"/>
            <a:ext cx="368808" cy="367283"/>
          </a:xfrm>
          <a:custGeom>
            <a:avLst/>
            <a:gdLst/>
            <a:ahLst/>
            <a:cxnLst/>
            <a:rect l="l" t="t" r="r" b="b"/>
            <a:pathLst>
              <a:path w="368808" h="367284">
                <a:moveTo>
                  <a:pt x="0" y="183641"/>
                </a:moveTo>
                <a:lnTo>
                  <a:pt x="611" y="198710"/>
                </a:lnTo>
                <a:lnTo>
                  <a:pt x="2413" y="213441"/>
                </a:lnTo>
                <a:lnTo>
                  <a:pt x="5358" y="227789"/>
                </a:lnTo>
                <a:lnTo>
                  <a:pt x="9400" y="241706"/>
                </a:lnTo>
                <a:lnTo>
                  <a:pt x="14489" y="255144"/>
                </a:lnTo>
                <a:lnTo>
                  <a:pt x="20580" y="268058"/>
                </a:lnTo>
                <a:lnTo>
                  <a:pt x="27625" y="280399"/>
                </a:lnTo>
                <a:lnTo>
                  <a:pt x="35576" y="292120"/>
                </a:lnTo>
                <a:lnTo>
                  <a:pt x="44385" y="303174"/>
                </a:lnTo>
                <a:lnTo>
                  <a:pt x="54006" y="313515"/>
                </a:lnTo>
                <a:lnTo>
                  <a:pt x="64391" y="323094"/>
                </a:lnTo>
                <a:lnTo>
                  <a:pt x="75492" y="331866"/>
                </a:lnTo>
                <a:lnTo>
                  <a:pt x="87263" y="339782"/>
                </a:lnTo>
                <a:lnTo>
                  <a:pt x="99655" y="346795"/>
                </a:lnTo>
                <a:lnTo>
                  <a:pt x="112621" y="352859"/>
                </a:lnTo>
                <a:lnTo>
                  <a:pt x="126114" y="357926"/>
                </a:lnTo>
                <a:lnTo>
                  <a:pt x="140086" y="361949"/>
                </a:lnTo>
                <a:lnTo>
                  <a:pt x="154490" y="364881"/>
                </a:lnTo>
                <a:lnTo>
                  <a:pt x="169278" y="366675"/>
                </a:lnTo>
                <a:lnTo>
                  <a:pt x="184403" y="367283"/>
                </a:lnTo>
                <a:lnTo>
                  <a:pt x="199529" y="366675"/>
                </a:lnTo>
                <a:lnTo>
                  <a:pt x="214317" y="364881"/>
                </a:lnTo>
                <a:lnTo>
                  <a:pt x="228721" y="361949"/>
                </a:lnTo>
                <a:lnTo>
                  <a:pt x="242693" y="357926"/>
                </a:lnTo>
                <a:lnTo>
                  <a:pt x="256186" y="352859"/>
                </a:lnTo>
                <a:lnTo>
                  <a:pt x="269152" y="346795"/>
                </a:lnTo>
                <a:lnTo>
                  <a:pt x="281544" y="339782"/>
                </a:lnTo>
                <a:lnTo>
                  <a:pt x="293315" y="331866"/>
                </a:lnTo>
                <a:lnTo>
                  <a:pt x="304416" y="323094"/>
                </a:lnTo>
                <a:lnTo>
                  <a:pt x="314801" y="313515"/>
                </a:lnTo>
                <a:lnTo>
                  <a:pt x="324422" y="303174"/>
                </a:lnTo>
                <a:lnTo>
                  <a:pt x="333231" y="292120"/>
                </a:lnTo>
                <a:lnTo>
                  <a:pt x="341182" y="280399"/>
                </a:lnTo>
                <a:lnTo>
                  <a:pt x="348227" y="268058"/>
                </a:lnTo>
                <a:lnTo>
                  <a:pt x="354318" y="255144"/>
                </a:lnTo>
                <a:lnTo>
                  <a:pt x="359407" y="241706"/>
                </a:lnTo>
                <a:lnTo>
                  <a:pt x="363449" y="227789"/>
                </a:lnTo>
                <a:lnTo>
                  <a:pt x="366394" y="213441"/>
                </a:lnTo>
                <a:lnTo>
                  <a:pt x="368196" y="198710"/>
                </a:lnTo>
                <a:lnTo>
                  <a:pt x="368808" y="183641"/>
                </a:lnTo>
                <a:lnTo>
                  <a:pt x="368196" y="168573"/>
                </a:lnTo>
                <a:lnTo>
                  <a:pt x="366394" y="153842"/>
                </a:lnTo>
                <a:lnTo>
                  <a:pt x="363449" y="139494"/>
                </a:lnTo>
                <a:lnTo>
                  <a:pt x="359407" y="125577"/>
                </a:lnTo>
                <a:lnTo>
                  <a:pt x="354318" y="112139"/>
                </a:lnTo>
                <a:lnTo>
                  <a:pt x="348227" y="99225"/>
                </a:lnTo>
                <a:lnTo>
                  <a:pt x="341182" y="86884"/>
                </a:lnTo>
                <a:lnTo>
                  <a:pt x="333231" y="75163"/>
                </a:lnTo>
                <a:lnTo>
                  <a:pt x="324422" y="64109"/>
                </a:lnTo>
                <a:lnTo>
                  <a:pt x="314801" y="53768"/>
                </a:lnTo>
                <a:lnTo>
                  <a:pt x="304416" y="44189"/>
                </a:lnTo>
                <a:lnTo>
                  <a:pt x="293315" y="35417"/>
                </a:lnTo>
                <a:lnTo>
                  <a:pt x="281544" y="27501"/>
                </a:lnTo>
                <a:lnTo>
                  <a:pt x="269152" y="20488"/>
                </a:lnTo>
                <a:lnTo>
                  <a:pt x="256186" y="14424"/>
                </a:lnTo>
                <a:lnTo>
                  <a:pt x="242693" y="9357"/>
                </a:lnTo>
                <a:lnTo>
                  <a:pt x="228721" y="5334"/>
                </a:lnTo>
                <a:lnTo>
                  <a:pt x="214317" y="2402"/>
                </a:lnTo>
                <a:lnTo>
                  <a:pt x="199529" y="608"/>
                </a:lnTo>
                <a:lnTo>
                  <a:pt x="184403" y="0"/>
                </a:lnTo>
                <a:lnTo>
                  <a:pt x="169278" y="608"/>
                </a:lnTo>
                <a:lnTo>
                  <a:pt x="154490" y="2402"/>
                </a:lnTo>
                <a:lnTo>
                  <a:pt x="140086" y="5334"/>
                </a:lnTo>
                <a:lnTo>
                  <a:pt x="126114" y="9357"/>
                </a:lnTo>
                <a:lnTo>
                  <a:pt x="112621" y="14424"/>
                </a:lnTo>
                <a:lnTo>
                  <a:pt x="99655" y="20488"/>
                </a:lnTo>
                <a:lnTo>
                  <a:pt x="87263" y="27501"/>
                </a:lnTo>
                <a:lnTo>
                  <a:pt x="75492" y="35417"/>
                </a:lnTo>
                <a:lnTo>
                  <a:pt x="64391" y="44189"/>
                </a:lnTo>
                <a:lnTo>
                  <a:pt x="54006" y="53768"/>
                </a:lnTo>
                <a:lnTo>
                  <a:pt x="44385" y="64109"/>
                </a:lnTo>
                <a:lnTo>
                  <a:pt x="35576" y="75163"/>
                </a:lnTo>
                <a:lnTo>
                  <a:pt x="27625" y="86884"/>
                </a:lnTo>
                <a:lnTo>
                  <a:pt x="20580" y="99225"/>
                </a:lnTo>
                <a:lnTo>
                  <a:pt x="14489" y="112139"/>
                </a:lnTo>
                <a:lnTo>
                  <a:pt x="9400" y="125577"/>
                </a:lnTo>
                <a:lnTo>
                  <a:pt x="5358" y="139494"/>
                </a:lnTo>
                <a:lnTo>
                  <a:pt x="2413" y="153842"/>
                </a:lnTo>
                <a:lnTo>
                  <a:pt x="611" y="168573"/>
                </a:lnTo>
                <a:lnTo>
                  <a:pt x="0" y="1836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484876" y="4021836"/>
            <a:ext cx="368808" cy="367283"/>
          </a:xfrm>
          <a:custGeom>
            <a:avLst/>
            <a:gdLst/>
            <a:ahLst/>
            <a:cxnLst/>
            <a:rect l="l" t="t" r="r" b="b"/>
            <a:pathLst>
              <a:path w="368808" h="367284">
                <a:moveTo>
                  <a:pt x="0" y="183641"/>
                </a:moveTo>
                <a:lnTo>
                  <a:pt x="611" y="168573"/>
                </a:lnTo>
                <a:lnTo>
                  <a:pt x="2413" y="153842"/>
                </a:lnTo>
                <a:lnTo>
                  <a:pt x="5358" y="139494"/>
                </a:lnTo>
                <a:lnTo>
                  <a:pt x="9400" y="125577"/>
                </a:lnTo>
                <a:lnTo>
                  <a:pt x="14489" y="112139"/>
                </a:lnTo>
                <a:lnTo>
                  <a:pt x="20580" y="99225"/>
                </a:lnTo>
                <a:lnTo>
                  <a:pt x="27625" y="86884"/>
                </a:lnTo>
                <a:lnTo>
                  <a:pt x="35576" y="75163"/>
                </a:lnTo>
                <a:lnTo>
                  <a:pt x="44385" y="64109"/>
                </a:lnTo>
                <a:lnTo>
                  <a:pt x="54006" y="53768"/>
                </a:lnTo>
                <a:lnTo>
                  <a:pt x="64391" y="44189"/>
                </a:lnTo>
                <a:lnTo>
                  <a:pt x="75492" y="35417"/>
                </a:lnTo>
                <a:lnTo>
                  <a:pt x="87263" y="27501"/>
                </a:lnTo>
                <a:lnTo>
                  <a:pt x="99655" y="20488"/>
                </a:lnTo>
                <a:lnTo>
                  <a:pt x="112621" y="14424"/>
                </a:lnTo>
                <a:lnTo>
                  <a:pt x="126114" y="9357"/>
                </a:lnTo>
                <a:lnTo>
                  <a:pt x="140086" y="5334"/>
                </a:lnTo>
                <a:lnTo>
                  <a:pt x="154490" y="2402"/>
                </a:lnTo>
                <a:lnTo>
                  <a:pt x="169278" y="608"/>
                </a:lnTo>
                <a:lnTo>
                  <a:pt x="184403" y="0"/>
                </a:lnTo>
                <a:lnTo>
                  <a:pt x="199529" y="608"/>
                </a:lnTo>
                <a:lnTo>
                  <a:pt x="214317" y="2402"/>
                </a:lnTo>
                <a:lnTo>
                  <a:pt x="228721" y="5334"/>
                </a:lnTo>
                <a:lnTo>
                  <a:pt x="242693" y="9357"/>
                </a:lnTo>
                <a:lnTo>
                  <a:pt x="256186" y="14424"/>
                </a:lnTo>
                <a:lnTo>
                  <a:pt x="269152" y="20488"/>
                </a:lnTo>
                <a:lnTo>
                  <a:pt x="281544" y="27501"/>
                </a:lnTo>
                <a:lnTo>
                  <a:pt x="293315" y="35417"/>
                </a:lnTo>
                <a:lnTo>
                  <a:pt x="304416" y="44189"/>
                </a:lnTo>
                <a:lnTo>
                  <a:pt x="314801" y="53768"/>
                </a:lnTo>
                <a:lnTo>
                  <a:pt x="324422" y="64109"/>
                </a:lnTo>
                <a:lnTo>
                  <a:pt x="333231" y="75163"/>
                </a:lnTo>
                <a:lnTo>
                  <a:pt x="341182" y="86884"/>
                </a:lnTo>
                <a:lnTo>
                  <a:pt x="348227" y="99225"/>
                </a:lnTo>
                <a:lnTo>
                  <a:pt x="354318" y="112139"/>
                </a:lnTo>
                <a:lnTo>
                  <a:pt x="359407" y="125577"/>
                </a:lnTo>
                <a:lnTo>
                  <a:pt x="363449" y="139494"/>
                </a:lnTo>
                <a:lnTo>
                  <a:pt x="366394" y="153842"/>
                </a:lnTo>
                <a:lnTo>
                  <a:pt x="368196" y="168573"/>
                </a:lnTo>
                <a:lnTo>
                  <a:pt x="368808" y="183641"/>
                </a:lnTo>
                <a:lnTo>
                  <a:pt x="368196" y="198710"/>
                </a:lnTo>
                <a:lnTo>
                  <a:pt x="366394" y="213441"/>
                </a:lnTo>
                <a:lnTo>
                  <a:pt x="363449" y="227789"/>
                </a:lnTo>
                <a:lnTo>
                  <a:pt x="359407" y="241706"/>
                </a:lnTo>
                <a:lnTo>
                  <a:pt x="354318" y="255144"/>
                </a:lnTo>
                <a:lnTo>
                  <a:pt x="348227" y="268058"/>
                </a:lnTo>
                <a:lnTo>
                  <a:pt x="341182" y="280399"/>
                </a:lnTo>
                <a:lnTo>
                  <a:pt x="333231" y="292120"/>
                </a:lnTo>
                <a:lnTo>
                  <a:pt x="324422" y="303174"/>
                </a:lnTo>
                <a:lnTo>
                  <a:pt x="314801" y="313515"/>
                </a:lnTo>
                <a:lnTo>
                  <a:pt x="304416" y="323094"/>
                </a:lnTo>
                <a:lnTo>
                  <a:pt x="293315" y="331866"/>
                </a:lnTo>
                <a:lnTo>
                  <a:pt x="281544" y="339782"/>
                </a:lnTo>
                <a:lnTo>
                  <a:pt x="269152" y="346795"/>
                </a:lnTo>
                <a:lnTo>
                  <a:pt x="256186" y="352859"/>
                </a:lnTo>
                <a:lnTo>
                  <a:pt x="242693" y="357926"/>
                </a:lnTo>
                <a:lnTo>
                  <a:pt x="228721" y="361949"/>
                </a:lnTo>
                <a:lnTo>
                  <a:pt x="214317" y="364881"/>
                </a:lnTo>
                <a:lnTo>
                  <a:pt x="199529" y="366675"/>
                </a:lnTo>
                <a:lnTo>
                  <a:pt x="184403" y="367283"/>
                </a:lnTo>
                <a:lnTo>
                  <a:pt x="169278" y="366675"/>
                </a:lnTo>
                <a:lnTo>
                  <a:pt x="154490" y="364881"/>
                </a:lnTo>
                <a:lnTo>
                  <a:pt x="140086" y="361949"/>
                </a:lnTo>
                <a:lnTo>
                  <a:pt x="126114" y="357926"/>
                </a:lnTo>
                <a:lnTo>
                  <a:pt x="112621" y="352859"/>
                </a:lnTo>
                <a:lnTo>
                  <a:pt x="99655" y="346795"/>
                </a:lnTo>
                <a:lnTo>
                  <a:pt x="87263" y="339782"/>
                </a:lnTo>
                <a:lnTo>
                  <a:pt x="75492" y="331866"/>
                </a:lnTo>
                <a:lnTo>
                  <a:pt x="64391" y="323094"/>
                </a:lnTo>
                <a:lnTo>
                  <a:pt x="54006" y="313515"/>
                </a:lnTo>
                <a:lnTo>
                  <a:pt x="44385" y="303174"/>
                </a:lnTo>
                <a:lnTo>
                  <a:pt x="35576" y="292120"/>
                </a:lnTo>
                <a:lnTo>
                  <a:pt x="27625" y="280399"/>
                </a:lnTo>
                <a:lnTo>
                  <a:pt x="20580" y="268058"/>
                </a:lnTo>
                <a:lnTo>
                  <a:pt x="14489" y="255144"/>
                </a:lnTo>
                <a:lnTo>
                  <a:pt x="9400" y="241706"/>
                </a:lnTo>
                <a:lnTo>
                  <a:pt x="5358" y="227789"/>
                </a:lnTo>
                <a:lnTo>
                  <a:pt x="2413" y="213441"/>
                </a:lnTo>
                <a:lnTo>
                  <a:pt x="611" y="198710"/>
                </a:lnTo>
                <a:lnTo>
                  <a:pt x="0" y="18364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475476" y="4631436"/>
            <a:ext cx="368807" cy="367283"/>
          </a:xfrm>
          <a:custGeom>
            <a:avLst/>
            <a:gdLst/>
            <a:ahLst/>
            <a:cxnLst/>
            <a:rect l="l" t="t" r="r" b="b"/>
            <a:pathLst>
              <a:path w="368807" h="367284">
                <a:moveTo>
                  <a:pt x="0" y="183641"/>
                </a:moveTo>
                <a:lnTo>
                  <a:pt x="611" y="198710"/>
                </a:lnTo>
                <a:lnTo>
                  <a:pt x="2413" y="213441"/>
                </a:lnTo>
                <a:lnTo>
                  <a:pt x="5358" y="227789"/>
                </a:lnTo>
                <a:lnTo>
                  <a:pt x="9400" y="241706"/>
                </a:lnTo>
                <a:lnTo>
                  <a:pt x="14489" y="255144"/>
                </a:lnTo>
                <a:lnTo>
                  <a:pt x="20580" y="268058"/>
                </a:lnTo>
                <a:lnTo>
                  <a:pt x="27625" y="280399"/>
                </a:lnTo>
                <a:lnTo>
                  <a:pt x="35576" y="292120"/>
                </a:lnTo>
                <a:lnTo>
                  <a:pt x="44385" y="303174"/>
                </a:lnTo>
                <a:lnTo>
                  <a:pt x="54006" y="313515"/>
                </a:lnTo>
                <a:lnTo>
                  <a:pt x="64391" y="323094"/>
                </a:lnTo>
                <a:lnTo>
                  <a:pt x="75492" y="331866"/>
                </a:lnTo>
                <a:lnTo>
                  <a:pt x="87263" y="339782"/>
                </a:lnTo>
                <a:lnTo>
                  <a:pt x="99655" y="346795"/>
                </a:lnTo>
                <a:lnTo>
                  <a:pt x="112621" y="352859"/>
                </a:lnTo>
                <a:lnTo>
                  <a:pt x="126114" y="357926"/>
                </a:lnTo>
                <a:lnTo>
                  <a:pt x="140086" y="361949"/>
                </a:lnTo>
                <a:lnTo>
                  <a:pt x="154490" y="364881"/>
                </a:lnTo>
                <a:lnTo>
                  <a:pt x="169278" y="366675"/>
                </a:lnTo>
                <a:lnTo>
                  <a:pt x="184403" y="367283"/>
                </a:lnTo>
                <a:lnTo>
                  <a:pt x="199529" y="366675"/>
                </a:lnTo>
                <a:lnTo>
                  <a:pt x="214317" y="364881"/>
                </a:lnTo>
                <a:lnTo>
                  <a:pt x="228721" y="361949"/>
                </a:lnTo>
                <a:lnTo>
                  <a:pt x="242693" y="357926"/>
                </a:lnTo>
                <a:lnTo>
                  <a:pt x="256186" y="352859"/>
                </a:lnTo>
                <a:lnTo>
                  <a:pt x="269152" y="346795"/>
                </a:lnTo>
                <a:lnTo>
                  <a:pt x="281544" y="339782"/>
                </a:lnTo>
                <a:lnTo>
                  <a:pt x="293315" y="331866"/>
                </a:lnTo>
                <a:lnTo>
                  <a:pt x="304416" y="323094"/>
                </a:lnTo>
                <a:lnTo>
                  <a:pt x="314801" y="313515"/>
                </a:lnTo>
                <a:lnTo>
                  <a:pt x="324422" y="303174"/>
                </a:lnTo>
                <a:lnTo>
                  <a:pt x="333231" y="292120"/>
                </a:lnTo>
                <a:lnTo>
                  <a:pt x="341182" y="280399"/>
                </a:lnTo>
                <a:lnTo>
                  <a:pt x="348227" y="268058"/>
                </a:lnTo>
                <a:lnTo>
                  <a:pt x="354318" y="255144"/>
                </a:lnTo>
                <a:lnTo>
                  <a:pt x="359407" y="241706"/>
                </a:lnTo>
                <a:lnTo>
                  <a:pt x="363449" y="227789"/>
                </a:lnTo>
                <a:lnTo>
                  <a:pt x="366394" y="213441"/>
                </a:lnTo>
                <a:lnTo>
                  <a:pt x="368196" y="198710"/>
                </a:lnTo>
                <a:lnTo>
                  <a:pt x="368807" y="183641"/>
                </a:lnTo>
                <a:lnTo>
                  <a:pt x="368196" y="168573"/>
                </a:lnTo>
                <a:lnTo>
                  <a:pt x="366394" y="153842"/>
                </a:lnTo>
                <a:lnTo>
                  <a:pt x="363449" y="139494"/>
                </a:lnTo>
                <a:lnTo>
                  <a:pt x="359407" y="125577"/>
                </a:lnTo>
                <a:lnTo>
                  <a:pt x="354318" y="112139"/>
                </a:lnTo>
                <a:lnTo>
                  <a:pt x="348227" y="99225"/>
                </a:lnTo>
                <a:lnTo>
                  <a:pt x="341182" y="86884"/>
                </a:lnTo>
                <a:lnTo>
                  <a:pt x="333231" y="75163"/>
                </a:lnTo>
                <a:lnTo>
                  <a:pt x="324422" y="64109"/>
                </a:lnTo>
                <a:lnTo>
                  <a:pt x="314801" y="53768"/>
                </a:lnTo>
                <a:lnTo>
                  <a:pt x="304416" y="44189"/>
                </a:lnTo>
                <a:lnTo>
                  <a:pt x="293315" y="35417"/>
                </a:lnTo>
                <a:lnTo>
                  <a:pt x="281544" y="27501"/>
                </a:lnTo>
                <a:lnTo>
                  <a:pt x="269152" y="20488"/>
                </a:lnTo>
                <a:lnTo>
                  <a:pt x="256186" y="14424"/>
                </a:lnTo>
                <a:lnTo>
                  <a:pt x="242693" y="9357"/>
                </a:lnTo>
                <a:lnTo>
                  <a:pt x="228721" y="5334"/>
                </a:lnTo>
                <a:lnTo>
                  <a:pt x="214317" y="2402"/>
                </a:lnTo>
                <a:lnTo>
                  <a:pt x="199529" y="608"/>
                </a:lnTo>
                <a:lnTo>
                  <a:pt x="184403" y="0"/>
                </a:lnTo>
                <a:lnTo>
                  <a:pt x="169278" y="608"/>
                </a:lnTo>
                <a:lnTo>
                  <a:pt x="154490" y="2402"/>
                </a:lnTo>
                <a:lnTo>
                  <a:pt x="140086" y="5334"/>
                </a:lnTo>
                <a:lnTo>
                  <a:pt x="126114" y="9357"/>
                </a:lnTo>
                <a:lnTo>
                  <a:pt x="112621" y="14424"/>
                </a:lnTo>
                <a:lnTo>
                  <a:pt x="99655" y="20488"/>
                </a:lnTo>
                <a:lnTo>
                  <a:pt x="87263" y="27501"/>
                </a:lnTo>
                <a:lnTo>
                  <a:pt x="75492" y="35417"/>
                </a:lnTo>
                <a:lnTo>
                  <a:pt x="64391" y="44189"/>
                </a:lnTo>
                <a:lnTo>
                  <a:pt x="54006" y="53768"/>
                </a:lnTo>
                <a:lnTo>
                  <a:pt x="44385" y="64109"/>
                </a:lnTo>
                <a:lnTo>
                  <a:pt x="35576" y="75163"/>
                </a:lnTo>
                <a:lnTo>
                  <a:pt x="27625" y="86884"/>
                </a:lnTo>
                <a:lnTo>
                  <a:pt x="20580" y="99225"/>
                </a:lnTo>
                <a:lnTo>
                  <a:pt x="14489" y="112139"/>
                </a:lnTo>
                <a:lnTo>
                  <a:pt x="9400" y="125577"/>
                </a:lnTo>
                <a:lnTo>
                  <a:pt x="5358" y="139494"/>
                </a:lnTo>
                <a:lnTo>
                  <a:pt x="2413" y="153842"/>
                </a:lnTo>
                <a:lnTo>
                  <a:pt x="611" y="168573"/>
                </a:lnTo>
                <a:lnTo>
                  <a:pt x="0" y="1836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475476" y="4631436"/>
            <a:ext cx="368807" cy="367283"/>
          </a:xfrm>
          <a:custGeom>
            <a:avLst/>
            <a:gdLst/>
            <a:ahLst/>
            <a:cxnLst/>
            <a:rect l="l" t="t" r="r" b="b"/>
            <a:pathLst>
              <a:path w="368807" h="367284">
                <a:moveTo>
                  <a:pt x="0" y="183641"/>
                </a:moveTo>
                <a:lnTo>
                  <a:pt x="611" y="168573"/>
                </a:lnTo>
                <a:lnTo>
                  <a:pt x="2413" y="153842"/>
                </a:lnTo>
                <a:lnTo>
                  <a:pt x="5358" y="139494"/>
                </a:lnTo>
                <a:lnTo>
                  <a:pt x="9400" y="125577"/>
                </a:lnTo>
                <a:lnTo>
                  <a:pt x="14489" y="112139"/>
                </a:lnTo>
                <a:lnTo>
                  <a:pt x="20580" y="99225"/>
                </a:lnTo>
                <a:lnTo>
                  <a:pt x="27625" y="86884"/>
                </a:lnTo>
                <a:lnTo>
                  <a:pt x="35576" y="75163"/>
                </a:lnTo>
                <a:lnTo>
                  <a:pt x="44385" y="64109"/>
                </a:lnTo>
                <a:lnTo>
                  <a:pt x="54006" y="53768"/>
                </a:lnTo>
                <a:lnTo>
                  <a:pt x="64391" y="44189"/>
                </a:lnTo>
                <a:lnTo>
                  <a:pt x="75492" y="35417"/>
                </a:lnTo>
                <a:lnTo>
                  <a:pt x="87263" y="27501"/>
                </a:lnTo>
                <a:lnTo>
                  <a:pt x="99655" y="20488"/>
                </a:lnTo>
                <a:lnTo>
                  <a:pt x="112621" y="14424"/>
                </a:lnTo>
                <a:lnTo>
                  <a:pt x="126114" y="9357"/>
                </a:lnTo>
                <a:lnTo>
                  <a:pt x="140086" y="5334"/>
                </a:lnTo>
                <a:lnTo>
                  <a:pt x="154490" y="2402"/>
                </a:lnTo>
                <a:lnTo>
                  <a:pt x="169278" y="608"/>
                </a:lnTo>
                <a:lnTo>
                  <a:pt x="184403" y="0"/>
                </a:lnTo>
                <a:lnTo>
                  <a:pt x="199529" y="608"/>
                </a:lnTo>
                <a:lnTo>
                  <a:pt x="214317" y="2402"/>
                </a:lnTo>
                <a:lnTo>
                  <a:pt x="228721" y="5334"/>
                </a:lnTo>
                <a:lnTo>
                  <a:pt x="242693" y="9357"/>
                </a:lnTo>
                <a:lnTo>
                  <a:pt x="256186" y="14424"/>
                </a:lnTo>
                <a:lnTo>
                  <a:pt x="269152" y="20488"/>
                </a:lnTo>
                <a:lnTo>
                  <a:pt x="281544" y="27501"/>
                </a:lnTo>
                <a:lnTo>
                  <a:pt x="293315" y="35417"/>
                </a:lnTo>
                <a:lnTo>
                  <a:pt x="304416" y="44189"/>
                </a:lnTo>
                <a:lnTo>
                  <a:pt x="314801" y="53768"/>
                </a:lnTo>
                <a:lnTo>
                  <a:pt x="324422" y="64109"/>
                </a:lnTo>
                <a:lnTo>
                  <a:pt x="333231" y="75163"/>
                </a:lnTo>
                <a:lnTo>
                  <a:pt x="341182" y="86884"/>
                </a:lnTo>
                <a:lnTo>
                  <a:pt x="348227" y="99225"/>
                </a:lnTo>
                <a:lnTo>
                  <a:pt x="354318" y="112139"/>
                </a:lnTo>
                <a:lnTo>
                  <a:pt x="359407" y="125577"/>
                </a:lnTo>
                <a:lnTo>
                  <a:pt x="363449" y="139494"/>
                </a:lnTo>
                <a:lnTo>
                  <a:pt x="366394" y="153842"/>
                </a:lnTo>
                <a:lnTo>
                  <a:pt x="368196" y="168573"/>
                </a:lnTo>
                <a:lnTo>
                  <a:pt x="368807" y="183641"/>
                </a:lnTo>
                <a:lnTo>
                  <a:pt x="368196" y="198710"/>
                </a:lnTo>
                <a:lnTo>
                  <a:pt x="366394" y="213441"/>
                </a:lnTo>
                <a:lnTo>
                  <a:pt x="363449" y="227789"/>
                </a:lnTo>
                <a:lnTo>
                  <a:pt x="359407" y="241706"/>
                </a:lnTo>
                <a:lnTo>
                  <a:pt x="354318" y="255144"/>
                </a:lnTo>
                <a:lnTo>
                  <a:pt x="348227" y="268058"/>
                </a:lnTo>
                <a:lnTo>
                  <a:pt x="341182" y="280399"/>
                </a:lnTo>
                <a:lnTo>
                  <a:pt x="333231" y="292120"/>
                </a:lnTo>
                <a:lnTo>
                  <a:pt x="324422" y="303174"/>
                </a:lnTo>
                <a:lnTo>
                  <a:pt x="314801" y="313515"/>
                </a:lnTo>
                <a:lnTo>
                  <a:pt x="304416" y="323094"/>
                </a:lnTo>
                <a:lnTo>
                  <a:pt x="293315" y="331866"/>
                </a:lnTo>
                <a:lnTo>
                  <a:pt x="281544" y="339782"/>
                </a:lnTo>
                <a:lnTo>
                  <a:pt x="269152" y="346795"/>
                </a:lnTo>
                <a:lnTo>
                  <a:pt x="256186" y="352859"/>
                </a:lnTo>
                <a:lnTo>
                  <a:pt x="242693" y="357926"/>
                </a:lnTo>
                <a:lnTo>
                  <a:pt x="228721" y="361949"/>
                </a:lnTo>
                <a:lnTo>
                  <a:pt x="214317" y="364881"/>
                </a:lnTo>
                <a:lnTo>
                  <a:pt x="199529" y="366675"/>
                </a:lnTo>
                <a:lnTo>
                  <a:pt x="184403" y="367283"/>
                </a:lnTo>
                <a:lnTo>
                  <a:pt x="169278" y="366675"/>
                </a:lnTo>
                <a:lnTo>
                  <a:pt x="154490" y="364881"/>
                </a:lnTo>
                <a:lnTo>
                  <a:pt x="140086" y="361949"/>
                </a:lnTo>
                <a:lnTo>
                  <a:pt x="126114" y="357926"/>
                </a:lnTo>
                <a:lnTo>
                  <a:pt x="112621" y="352859"/>
                </a:lnTo>
                <a:lnTo>
                  <a:pt x="99655" y="346795"/>
                </a:lnTo>
                <a:lnTo>
                  <a:pt x="87263" y="339782"/>
                </a:lnTo>
                <a:lnTo>
                  <a:pt x="75492" y="331866"/>
                </a:lnTo>
                <a:lnTo>
                  <a:pt x="64391" y="323094"/>
                </a:lnTo>
                <a:lnTo>
                  <a:pt x="54006" y="313515"/>
                </a:lnTo>
                <a:lnTo>
                  <a:pt x="44385" y="303174"/>
                </a:lnTo>
                <a:lnTo>
                  <a:pt x="35576" y="292120"/>
                </a:lnTo>
                <a:lnTo>
                  <a:pt x="27625" y="280399"/>
                </a:lnTo>
                <a:lnTo>
                  <a:pt x="20580" y="268058"/>
                </a:lnTo>
                <a:lnTo>
                  <a:pt x="14489" y="255144"/>
                </a:lnTo>
                <a:lnTo>
                  <a:pt x="9400" y="241706"/>
                </a:lnTo>
                <a:lnTo>
                  <a:pt x="5358" y="227789"/>
                </a:lnTo>
                <a:lnTo>
                  <a:pt x="2413" y="213441"/>
                </a:lnTo>
                <a:lnTo>
                  <a:pt x="611" y="198710"/>
                </a:lnTo>
                <a:lnTo>
                  <a:pt x="0" y="18364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84876" y="4631436"/>
            <a:ext cx="368808" cy="367283"/>
          </a:xfrm>
          <a:custGeom>
            <a:avLst/>
            <a:gdLst/>
            <a:ahLst/>
            <a:cxnLst/>
            <a:rect l="l" t="t" r="r" b="b"/>
            <a:pathLst>
              <a:path w="368808" h="367284">
                <a:moveTo>
                  <a:pt x="0" y="183641"/>
                </a:moveTo>
                <a:lnTo>
                  <a:pt x="611" y="198710"/>
                </a:lnTo>
                <a:lnTo>
                  <a:pt x="2413" y="213441"/>
                </a:lnTo>
                <a:lnTo>
                  <a:pt x="5358" y="227789"/>
                </a:lnTo>
                <a:lnTo>
                  <a:pt x="9400" y="241706"/>
                </a:lnTo>
                <a:lnTo>
                  <a:pt x="14489" y="255144"/>
                </a:lnTo>
                <a:lnTo>
                  <a:pt x="20580" y="268058"/>
                </a:lnTo>
                <a:lnTo>
                  <a:pt x="27625" y="280399"/>
                </a:lnTo>
                <a:lnTo>
                  <a:pt x="35576" y="292120"/>
                </a:lnTo>
                <a:lnTo>
                  <a:pt x="44385" y="303174"/>
                </a:lnTo>
                <a:lnTo>
                  <a:pt x="54006" y="313515"/>
                </a:lnTo>
                <a:lnTo>
                  <a:pt x="64391" y="323094"/>
                </a:lnTo>
                <a:lnTo>
                  <a:pt x="75492" y="331866"/>
                </a:lnTo>
                <a:lnTo>
                  <a:pt x="87263" y="339782"/>
                </a:lnTo>
                <a:lnTo>
                  <a:pt x="99655" y="346795"/>
                </a:lnTo>
                <a:lnTo>
                  <a:pt x="112621" y="352859"/>
                </a:lnTo>
                <a:lnTo>
                  <a:pt x="126114" y="357926"/>
                </a:lnTo>
                <a:lnTo>
                  <a:pt x="140086" y="361949"/>
                </a:lnTo>
                <a:lnTo>
                  <a:pt x="154490" y="364881"/>
                </a:lnTo>
                <a:lnTo>
                  <a:pt x="169278" y="366675"/>
                </a:lnTo>
                <a:lnTo>
                  <a:pt x="184403" y="367283"/>
                </a:lnTo>
                <a:lnTo>
                  <a:pt x="199529" y="366675"/>
                </a:lnTo>
                <a:lnTo>
                  <a:pt x="214317" y="364881"/>
                </a:lnTo>
                <a:lnTo>
                  <a:pt x="228721" y="361949"/>
                </a:lnTo>
                <a:lnTo>
                  <a:pt x="242693" y="357926"/>
                </a:lnTo>
                <a:lnTo>
                  <a:pt x="256186" y="352859"/>
                </a:lnTo>
                <a:lnTo>
                  <a:pt x="269152" y="346795"/>
                </a:lnTo>
                <a:lnTo>
                  <a:pt x="281544" y="339782"/>
                </a:lnTo>
                <a:lnTo>
                  <a:pt x="293315" y="331866"/>
                </a:lnTo>
                <a:lnTo>
                  <a:pt x="304416" y="323094"/>
                </a:lnTo>
                <a:lnTo>
                  <a:pt x="314801" y="313515"/>
                </a:lnTo>
                <a:lnTo>
                  <a:pt x="324422" y="303174"/>
                </a:lnTo>
                <a:lnTo>
                  <a:pt x="333231" y="292120"/>
                </a:lnTo>
                <a:lnTo>
                  <a:pt x="341182" y="280399"/>
                </a:lnTo>
                <a:lnTo>
                  <a:pt x="348227" y="268058"/>
                </a:lnTo>
                <a:lnTo>
                  <a:pt x="354318" y="255144"/>
                </a:lnTo>
                <a:lnTo>
                  <a:pt x="359407" y="241706"/>
                </a:lnTo>
                <a:lnTo>
                  <a:pt x="363449" y="227789"/>
                </a:lnTo>
                <a:lnTo>
                  <a:pt x="366394" y="213441"/>
                </a:lnTo>
                <a:lnTo>
                  <a:pt x="368196" y="198710"/>
                </a:lnTo>
                <a:lnTo>
                  <a:pt x="368808" y="183641"/>
                </a:lnTo>
                <a:lnTo>
                  <a:pt x="368196" y="168573"/>
                </a:lnTo>
                <a:lnTo>
                  <a:pt x="366394" y="153842"/>
                </a:lnTo>
                <a:lnTo>
                  <a:pt x="363449" y="139494"/>
                </a:lnTo>
                <a:lnTo>
                  <a:pt x="359407" y="125577"/>
                </a:lnTo>
                <a:lnTo>
                  <a:pt x="354318" y="112139"/>
                </a:lnTo>
                <a:lnTo>
                  <a:pt x="348227" y="99225"/>
                </a:lnTo>
                <a:lnTo>
                  <a:pt x="341182" y="86884"/>
                </a:lnTo>
                <a:lnTo>
                  <a:pt x="333231" y="75163"/>
                </a:lnTo>
                <a:lnTo>
                  <a:pt x="324422" y="64109"/>
                </a:lnTo>
                <a:lnTo>
                  <a:pt x="314801" y="53768"/>
                </a:lnTo>
                <a:lnTo>
                  <a:pt x="304416" y="44189"/>
                </a:lnTo>
                <a:lnTo>
                  <a:pt x="293315" y="35417"/>
                </a:lnTo>
                <a:lnTo>
                  <a:pt x="281544" y="27501"/>
                </a:lnTo>
                <a:lnTo>
                  <a:pt x="269152" y="20488"/>
                </a:lnTo>
                <a:lnTo>
                  <a:pt x="256186" y="14424"/>
                </a:lnTo>
                <a:lnTo>
                  <a:pt x="242693" y="9357"/>
                </a:lnTo>
                <a:lnTo>
                  <a:pt x="228721" y="5334"/>
                </a:lnTo>
                <a:lnTo>
                  <a:pt x="214317" y="2402"/>
                </a:lnTo>
                <a:lnTo>
                  <a:pt x="199529" y="608"/>
                </a:lnTo>
                <a:lnTo>
                  <a:pt x="184403" y="0"/>
                </a:lnTo>
                <a:lnTo>
                  <a:pt x="169278" y="608"/>
                </a:lnTo>
                <a:lnTo>
                  <a:pt x="154490" y="2402"/>
                </a:lnTo>
                <a:lnTo>
                  <a:pt x="140086" y="5334"/>
                </a:lnTo>
                <a:lnTo>
                  <a:pt x="126114" y="9357"/>
                </a:lnTo>
                <a:lnTo>
                  <a:pt x="112621" y="14424"/>
                </a:lnTo>
                <a:lnTo>
                  <a:pt x="99655" y="20488"/>
                </a:lnTo>
                <a:lnTo>
                  <a:pt x="87263" y="27501"/>
                </a:lnTo>
                <a:lnTo>
                  <a:pt x="75492" y="35417"/>
                </a:lnTo>
                <a:lnTo>
                  <a:pt x="64391" y="44189"/>
                </a:lnTo>
                <a:lnTo>
                  <a:pt x="54006" y="53768"/>
                </a:lnTo>
                <a:lnTo>
                  <a:pt x="44385" y="64109"/>
                </a:lnTo>
                <a:lnTo>
                  <a:pt x="35576" y="75163"/>
                </a:lnTo>
                <a:lnTo>
                  <a:pt x="27625" y="86884"/>
                </a:lnTo>
                <a:lnTo>
                  <a:pt x="20580" y="99225"/>
                </a:lnTo>
                <a:lnTo>
                  <a:pt x="14489" y="112139"/>
                </a:lnTo>
                <a:lnTo>
                  <a:pt x="9400" y="125577"/>
                </a:lnTo>
                <a:lnTo>
                  <a:pt x="5358" y="139494"/>
                </a:lnTo>
                <a:lnTo>
                  <a:pt x="2413" y="153842"/>
                </a:lnTo>
                <a:lnTo>
                  <a:pt x="611" y="168573"/>
                </a:lnTo>
                <a:lnTo>
                  <a:pt x="0" y="1836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484876" y="4631436"/>
            <a:ext cx="368808" cy="367283"/>
          </a:xfrm>
          <a:custGeom>
            <a:avLst/>
            <a:gdLst/>
            <a:ahLst/>
            <a:cxnLst/>
            <a:rect l="l" t="t" r="r" b="b"/>
            <a:pathLst>
              <a:path w="368808" h="367284">
                <a:moveTo>
                  <a:pt x="0" y="183641"/>
                </a:moveTo>
                <a:lnTo>
                  <a:pt x="611" y="168573"/>
                </a:lnTo>
                <a:lnTo>
                  <a:pt x="2413" y="153842"/>
                </a:lnTo>
                <a:lnTo>
                  <a:pt x="5358" y="139494"/>
                </a:lnTo>
                <a:lnTo>
                  <a:pt x="9400" y="125577"/>
                </a:lnTo>
                <a:lnTo>
                  <a:pt x="14489" y="112139"/>
                </a:lnTo>
                <a:lnTo>
                  <a:pt x="20580" y="99225"/>
                </a:lnTo>
                <a:lnTo>
                  <a:pt x="27625" y="86884"/>
                </a:lnTo>
                <a:lnTo>
                  <a:pt x="35576" y="75163"/>
                </a:lnTo>
                <a:lnTo>
                  <a:pt x="44385" y="64109"/>
                </a:lnTo>
                <a:lnTo>
                  <a:pt x="54006" y="53768"/>
                </a:lnTo>
                <a:lnTo>
                  <a:pt x="64391" y="44189"/>
                </a:lnTo>
                <a:lnTo>
                  <a:pt x="75492" y="35417"/>
                </a:lnTo>
                <a:lnTo>
                  <a:pt x="87263" y="27501"/>
                </a:lnTo>
                <a:lnTo>
                  <a:pt x="99655" y="20488"/>
                </a:lnTo>
                <a:lnTo>
                  <a:pt x="112621" y="14424"/>
                </a:lnTo>
                <a:lnTo>
                  <a:pt x="126114" y="9357"/>
                </a:lnTo>
                <a:lnTo>
                  <a:pt x="140086" y="5334"/>
                </a:lnTo>
                <a:lnTo>
                  <a:pt x="154490" y="2402"/>
                </a:lnTo>
                <a:lnTo>
                  <a:pt x="169278" y="608"/>
                </a:lnTo>
                <a:lnTo>
                  <a:pt x="184403" y="0"/>
                </a:lnTo>
                <a:lnTo>
                  <a:pt x="199529" y="608"/>
                </a:lnTo>
                <a:lnTo>
                  <a:pt x="214317" y="2402"/>
                </a:lnTo>
                <a:lnTo>
                  <a:pt x="228721" y="5334"/>
                </a:lnTo>
                <a:lnTo>
                  <a:pt x="242693" y="9357"/>
                </a:lnTo>
                <a:lnTo>
                  <a:pt x="256186" y="14424"/>
                </a:lnTo>
                <a:lnTo>
                  <a:pt x="269152" y="20488"/>
                </a:lnTo>
                <a:lnTo>
                  <a:pt x="281544" y="27501"/>
                </a:lnTo>
                <a:lnTo>
                  <a:pt x="293315" y="35417"/>
                </a:lnTo>
                <a:lnTo>
                  <a:pt x="304416" y="44189"/>
                </a:lnTo>
                <a:lnTo>
                  <a:pt x="314801" y="53768"/>
                </a:lnTo>
                <a:lnTo>
                  <a:pt x="324422" y="64109"/>
                </a:lnTo>
                <a:lnTo>
                  <a:pt x="333231" y="75163"/>
                </a:lnTo>
                <a:lnTo>
                  <a:pt x="341182" y="86884"/>
                </a:lnTo>
                <a:lnTo>
                  <a:pt x="348227" y="99225"/>
                </a:lnTo>
                <a:lnTo>
                  <a:pt x="354318" y="112139"/>
                </a:lnTo>
                <a:lnTo>
                  <a:pt x="359407" y="125577"/>
                </a:lnTo>
                <a:lnTo>
                  <a:pt x="363449" y="139494"/>
                </a:lnTo>
                <a:lnTo>
                  <a:pt x="366394" y="153842"/>
                </a:lnTo>
                <a:lnTo>
                  <a:pt x="368196" y="168573"/>
                </a:lnTo>
                <a:lnTo>
                  <a:pt x="368808" y="183641"/>
                </a:lnTo>
                <a:lnTo>
                  <a:pt x="368196" y="198710"/>
                </a:lnTo>
                <a:lnTo>
                  <a:pt x="366394" y="213441"/>
                </a:lnTo>
                <a:lnTo>
                  <a:pt x="363449" y="227789"/>
                </a:lnTo>
                <a:lnTo>
                  <a:pt x="359407" y="241706"/>
                </a:lnTo>
                <a:lnTo>
                  <a:pt x="354318" y="255144"/>
                </a:lnTo>
                <a:lnTo>
                  <a:pt x="348227" y="268058"/>
                </a:lnTo>
                <a:lnTo>
                  <a:pt x="341182" y="280399"/>
                </a:lnTo>
                <a:lnTo>
                  <a:pt x="333231" y="292120"/>
                </a:lnTo>
                <a:lnTo>
                  <a:pt x="324422" y="303174"/>
                </a:lnTo>
                <a:lnTo>
                  <a:pt x="314801" y="313515"/>
                </a:lnTo>
                <a:lnTo>
                  <a:pt x="304416" y="323094"/>
                </a:lnTo>
                <a:lnTo>
                  <a:pt x="293315" y="331866"/>
                </a:lnTo>
                <a:lnTo>
                  <a:pt x="281544" y="339782"/>
                </a:lnTo>
                <a:lnTo>
                  <a:pt x="269152" y="346795"/>
                </a:lnTo>
                <a:lnTo>
                  <a:pt x="256186" y="352859"/>
                </a:lnTo>
                <a:lnTo>
                  <a:pt x="242693" y="357926"/>
                </a:lnTo>
                <a:lnTo>
                  <a:pt x="228721" y="361949"/>
                </a:lnTo>
                <a:lnTo>
                  <a:pt x="214317" y="364881"/>
                </a:lnTo>
                <a:lnTo>
                  <a:pt x="199529" y="366675"/>
                </a:lnTo>
                <a:lnTo>
                  <a:pt x="184403" y="367283"/>
                </a:lnTo>
                <a:lnTo>
                  <a:pt x="169278" y="366675"/>
                </a:lnTo>
                <a:lnTo>
                  <a:pt x="154490" y="364881"/>
                </a:lnTo>
                <a:lnTo>
                  <a:pt x="140086" y="361949"/>
                </a:lnTo>
                <a:lnTo>
                  <a:pt x="126114" y="357926"/>
                </a:lnTo>
                <a:lnTo>
                  <a:pt x="112621" y="352859"/>
                </a:lnTo>
                <a:lnTo>
                  <a:pt x="99655" y="346795"/>
                </a:lnTo>
                <a:lnTo>
                  <a:pt x="87263" y="339782"/>
                </a:lnTo>
                <a:lnTo>
                  <a:pt x="75492" y="331866"/>
                </a:lnTo>
                <a:lnTo>
                  <a:pt x="64391" y="323094"/>
                </a:lnTo>
                <a:lnTo>
                  <a:pt x="54006" y="313515"/>
                </a:lnTo>
                <a:lnTo>
                  <a:pt x="44385" y="303174"/>
                </a:lnTo>
                <a:lnTo>
                  <a:pt x="35576" y="292120"/>
                </a:lnTo>
                <a:lnTo>
                  <a:pt x="27625" y="280399"/>
                </a:lnTo>
                <a:lnTo>
                  <a:pt x="20580" y="268058"/>
                </a:lnTo>
                <a:lnTo>
                  <a:pt x="14489" y="255144"/>
                </a:lnTo>
                <a:lnTo>
                  <a:pt x="9400" y="241706"/>
                </a:lnTo>
                <a:lnTo>
                  <a:pt x="5358" y="227789"/>
                </a:lnTo>
                <a:lnTo>
                  <a:pt x="2413" y="213441"/>
                </a:lnTo>
                <a:lnTo>
                  <a:pt x="611" y="198710"/>
                </a:lnTo>
                <a:lnTo>
                  <a:pt x="0" y="18364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475476" y="4021836"/>
            <a:ext cx="368807" cy="367283"/>
          </a:xfrm>
          <a:custGeom>
            <a:avLst/>
            <a:gdLst/>
            <a:ahLst/>
            <a:cxnLst/>
            <a:rect l="l" t="t" r="r" b="b"/>
            <a:pathLst>
              <a:path w="368807" h="367284">
                <a:moveTo>
                  <a:pt x="0" y="183641"/>
                </a:moveTo>
                <a:lnTo>
                  <a:pt x="611" y="198710"/>
                </a:lnTo>
                <a:lnTo>
                  <a:pt x="2413" y="213441"/>
                </a:lnTo>
                <a:lnTo>
                  <a:pt x="5358" y="227789"/>
                </a:lnTo>
                <a:lnTo>
                  <a:pt x="9400" y="241706"/>
                </a:lnTo>
                <a:lnTo>
                  <a:pt x="14489" y="255144"/>
                </a:lnTo>
                <a:lnTo>
                  <a:pt x="20580" y="268058"/>
                </a:lnTo>
                <a:lnTo>
                  <a:pt x="27625" y="280399"/>
                </a:lnTo>
                <a:lnTo>
                  <a:pt x="35576" y="292120"/>
                </a:lnTo>
                <a:lnTo>
                  <a:pt x="44385" y="303174"/>
                </a:lnTo>
                <a:lnTo>
                  <a:pt x="54006" y="313515"/>
                </a:lnTo>
                <a:lnTo>
                  <a:pt x="64391" y="323094"/>
                </a:lnTo>
                <a:lnTo>
                  <a:pt x="75492" y="331866"/>
                </a:lnTo>
                <a:lnTo>
                  <a:pt x="87263" y="339782"/>
                </a:lnTo>
                <a:lnTo>
                  <a:pt x="99655" y="346795"/>
                </a:lnTo>
                <a:lnTo>
                  <a:pt x="112621" y="352859"/>
                </a:lnTo>
                <a:lnTo>
                  <a:pt x="126114" y="357926"/>
                </a:lnTo>
                <a:lnTo>
                  <a:pt x="140086" y="361949"/>
                </a:lnTo>
                <a:lnTo>
                  <a:pt x="154490" y="364881"/>
                </a:lnTo>
                <a:lnTo>
                  <a:pt x="169278" y="366675"/>
                </a:lnTo>
                <a:lnTo>
                  <a:pt x="184403" y="367283"/>
                </a:lnTo>
                <a:lnTo>
                  <a:pt x="199529" y="366675"/>
                </a:lnTo>
                <a:lnTo>
                  <a:pt x="214317" y="364881"/>
                </a:lnTo>
                <a:lnTo>
                  <a:pt x="228721" y="361949"/>
                </a:lnTo>
                <a:lnTo>
                  <a:pt x="242693" y="357926"/>
                </a:lnTo>
                <a:lnTo>
                  <a:pt x="256186" y="352859"/>
                </a:lnTo>
                <a:lnTo>
                  <a:pt x="269152" y="346795"/>
                </a:lnTo>
                <a:lnTo>
                  <a:pt x="281544" y="339782"/>
                </a:lnTo>
                <a:lnTo>
                  <a:pt x="293315" y="331866"/>
                </a:lnTo>
                <a:lnTo>
                  <a:pt x="304416" y="323094"/>
                </a:lnTo>
                <a:lnTo>
                  <a:pt x="314801" y="313515"/>
                </a:lnTo>
                <a:lnTo>
                  <a:pt x="324422" y="303174"/>
                </a:lnTo>
                <a:lnTo>
                  <a:pt x="333231" y="292120"/>
                </a:lnTo>
                <a:lnTo>
                  <a:pt x="341182" y="280399"/>
                </a:lnTo>
                <a:lnTo>
                  <a:pt x="348227" y="268058"/>
                </a:lnTo>
                <a:lnTo>
                  <a:pt x="354318" y="255144"/>
                </a:lnTo>
                <a:lnTo>
                  <a:pt x="359407" y="241706"/>
                </a:lnTo>
                <a:lnTo>
                  <a:pt x="363449" y="227789"/>
                </a:lnTo>
                <a:lnTo>
                  <a:pt x="366394" y="213441"/>
                </a:lnTo>
                <a:lnTo>
                  <a:pt x="368196" y="198710"/>
                </a:lnTo>
                <a:lnTo>
                  <a:pt x="368807" y="183641"/>
                </a:lnTo>
                <a:lnTo>
                  <a:pt x="368196" y="168573"/>
                </a:lnTo>
                <a:lnTo>
                  <a:pt x="366394" y="153842"/>
                </a:lnTo>
                <a:lnTo>
                  <a:pt x="363449" y="139494"/>
                </a:lnTo>
                <a:lnTo>
                  <a:pt x="359407" y="125577"/>
                </a:lnTo>
                <a:lnTo>
                  <a:pt x="354318" y="112139"/>
                </a:lnTo>
                <a:lnTo>
                  <a:pt x="348227" y="99225"/>
                </a:lnTo>
                <a:lnTo>
                  <a:pt x="341182" y="86884"/>
                </a:lnTo>
                <a:lnTo>
                  <a:pt x="333231" y="75163"/>
                </a:lnTo>
                <a:lnTo>
                  <a:pt x="324422" y="64109"/>
                </a:lnTo>
                <a:lnTo>
                  <a:pt x="314801" y="53768"/>
                </a:lnTo>
                <a:lnTo>
                  <a:pt x="304416" y="44189"/>
                </a:lnTo>
                <a:lnTo>
                  <a:pt x="293315" y="35417"/>
                </a:lnTo>
                <a:lnTo>
                  <a:pt x="281544" y="27501"/>
                </a:lnTo>
                <a:lnTo>
                  <a:pt x="269152" y="20488"/>
                </a:lnTo>
                <a:lnTo>
                  <a:pt x="256186" y="14424"/>
                </a:lnTo>
                <a:lnTo>
                  <a:pt x="242693" y="9357"/>
                </a:lnTo>
                <a:lnTo>
                  <a:pt x="228721" y="5334"/>
                </a:lnTo>
                <a:lnTo>
                  <a:pt x="214317" y="2402"/>
                </a:lnTo>
                <a:lnTo>
                  <a:pt x="199529" y="608"/>
                </a:lnTo>
                <a:lnTo>
                  <a:pt x="184403" y="0"/>
                </a:lnTo>
                <a:lnTo>
                  <a:pt x="169278" y="608"/>
                </a:lnTo>
                <a:lnTo>
                  <a:pt x="154490" y="2402"/>
                </a:lnTo>
                <a:lnTo>
                  <a:pt x="140086" y="5334"/>
                </a:lnTo>
                <a:lnTo>
                  <a:pt x="126114" y="9357"/>
                </a:lnTo>
                <a:lnTo>
                  <a:pt x="112621" y="14424"/>
                </a:lnTo>
                <a:lnTo>
                  <a:pt x="99655" y="20488"/>
                </a:lnTo>
                <a:lnTo>
                  <a:pt x="87263" y="27501"/>
                </a:lnTo>
                <a:lnTo>
                  <a:pt x="75492" y="35417"/>
                </a:lnTo>
                <a:lnTo>
                  <a:pt x="64391" y="44189"/>
                </a:lnTo>
                <a:lnTo>
                  <a:pt x="54006" y="53768"/>
                </a:lnTo>
                <a:lnTo>
                  <a:pt x="44385" y="64109"/>
                </a:lnTo>
                <a:lnTo>
                  <a:pt x="35576" y="75163"/>
                </a:lnTo>
                <a:lnTo>
                  <a:pt x="27625" y="86884"/>
                </a:lnTo>
                <a:lnTo>
                  <a:pt x="20580" y="99225"/>
                </a:lnTo>
                <a:lnTo>
                  <a:pt x="14489" y="112139"/>
                </a:lnTo>
                <a:lnTo>
                  <a:pt x="9400" y="125577"/>
                </a:lnTo>
                <a:lnTo>
                  <a:pt x="5358" y="139494"/>
                </a:lnTo>
                <a:lnTo>
                  <a:pt x="2413" y="153842"/>
                </a:lnTo>
                <a:lnTo>
                  <a:pt x="611" y="168573"/>
                </a:lnTo>
                <a:lnTo>
                  <a:pt x="0" y="1836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475476" y="4021836"/>
            <a:ext cx="368807" cy="367283"/>
          </a:xfrm>
          <a:custGeom>
            <a:avLst/>
            <a:gdLst/>
            <a:ahLst/>
            <a:cxnLst/>
            <a:rect l="l" t="t" r="r" b="b"/>
            <a:pathLst>
              <a:path w="368807" h="367284">
                <a:moveTo>
                  <a:pt x="0" y="183641"/>
                </a:moveTo>
                <a:lnTo>
                  <a:pt x="611" y="168573"/>
                </a:lnTo>
                <a:lnTo>
                  <a:pt x="2413" y="153842"/>
                </a:lnTo>
                <a:lnTo>
                  <a:pt x="5358" y="139494"/>
                </a:lnTo>
                <a:lnTo>
                  <a:pt x="9400" y="125577"/>
                </a:lnTo>
                <a:lnTo>
                  <a:pt x="14489" y="112139"/>
                </a:lnTo>
                <a:lnTo>
                  <a:pt x="20580" y="99225"/>
                </a:lnTo>
                <a:lnTo>
                  <a:pt x="27625" y="86884"/>
                </a:lnTo>
                <a:lnTo>
                  <a:pt x="35576" y="75163"/>
                </a:lnTo>
                <a:lnTo>
                  <a:pt x="44385" y="64109"/>
                </a:lnTo>
                <a:lnTo>
                  <a:pt x="54006" y="53768"/>
                </a:lnTo>
                <a:lnTo>
                  <a:pt x="64391" y="44189"/>
                </a:lnTo>
                <a:lnTo>
                  <a:pt x="75492" y="35417"/>
                </a:lnTo>
                <a:lnTo>
                  <a:pt x="87263" y="27501"/>
                </a:lnTo>
                <a:lnTo>
                  <a:pt x="99655" y="20488"/>
                </a:lnTo>
                <a:lnTo>
                  <a:pt x="112621" y="14424"/>
                </a:lnTo>
                <a:lnTo>
                  <a:pt x="126114" y="9357"/>
                </a:lnTo>
                <a:lnTo>
                  <a:pt x="140086" y="5334"/>
                </a:lnTo>
                <a:lnTo>
                  <a:pt x="154490" y="2402"/>
                </a:lnTo>
                <a:lnTo>
                  <a:pt x="169278" y="608"/>
                </a:lnTo>
                <a:lnTo>
                  <a:pt x="184403" y="0"/>
                </a:lnTo>
                <a:lnTo>
                  <a:pt x="199529" y="608"/>
                </a:lnTo>
                <a:lnTo>
                  <a:pt x="214317" y="2402"/>
                </a:lnTo>
                <a:lnTo>
                  <a:pt x="228721" y="5334"/>
                </a:lnTo>
                <a:lnTo>
                  <a:pt x="242693" y="9357"/>
                </a:lnTo>
                <a:lnTo>
                  <a:pt x="256186" y="14424"/>
                </a:lnTo>
                <a:lnTo>
                  <a:pt x="269152" y="20488"/>
                </a:lnTo>
                <a:lnTo>
                  <a:pt x="281544" y="27501"/>
                </a:lnTo>
                <a:lnTo>
                  <a:pt x="293315" y="35417"/>
                </a:lnTo>
                <a:lnTo>
                  <a:pt x="304416" y="44189"/>
                </a:lnTo>
                <a:lnTo>
                  <a:pt x="314801" y="53768"/>
                </a:lnTo>
                <a:lnTo>
                  <a:pt x="324422" y="64109"/>
                </a:lnTo>
                <a:lnTo>
                  <a:pt x="333231" y="75163"/>
                </a:lnTo>
                <a:lnTo>
                  <a:pt x="341182" y="86884"/>
                </a:lnTo>
                <a:lnTo>
                  <a:pt x="348227" y="99225"/>
                </a:lnTo>
                <a:lnTo>
                  <a:pt x="354318" y="112139"/>
                </a:lnTo>
                <a:lnTo>
                  <a:pt x="359407" y="125577"/>
                </a:lnTo>
                <a:lnTo>
                  <a:pt x="363449" y="139494"/>
                </a:lnTo>
                <a:lnTo>
                  <a:pt x="366394" y="153842"/>
                </a:lnTo>
                <a:lnTo>
                  <a:pt x="368196" y="168573"/>
                </a:lnTo>
                <a:lnTo>
                  <a:pt x="368807" y="183641"/>
                </a:lnTo>
                <a:lnTo>
                  <a:pt x="368196" y="198710"/>
                </a:lnTo>
                <a:lnTo>
                  <a:pt x="366394" y="213441"/>
                </a:lnTo>
                <a:lnTo>
                  <a:pt x="363449" y="227789"/>
                </a:lnTo>
                <a:lnTo>
                  <a:pt x="359407" y="241706"/>
                </a:lnTo>
                <a:lnTo>
                  <a:pt x="354318" y="255144"/>
                </a:lnTo>
                <a:lnTo>
                  <a:pt x="348227" y="268058"/>
                </a:lnTo>
                <a:lnTo>
                  <a:pt x="341182" y="280399"/>
                </a:lnTo>
                <a:lnTo>
                  <a:pt x="333231" y="292120"/>
                </a:lnTo>
                <a:lnTo>
                  <a:pt x="324422" y="303174"/>
                </a:lnTo>
                <a:lnTo>
                  <a:pt x="314801" y="313515"/>
                </a:lnTo>
                <a:lnTo>
                  <a:pt x="304416" y="323094"/>
                </a:lnTo>
                <a:lnTo>
                  <a:pt x="293315" y="331866"/>
                </a:lnTo>
                <a:lnTo>
                  <a:pt x="281544" y="339782"/>
                </a:lnTo>
                <a:lnTo>
                  <a:pt x="269152" y="346795"/>
                </a:lnTo>
                <a:lnTo>
                  <a:pt x="256186" y="352859"/>
                </a:lnTo>
                <a:lnTo>
                  <a:pt x="242693" y="357926"/>
                </a:lnTo>
                <a:lnTo>
                  <a:pt x="228721" y="361949"/>
                </a:lnTo>
                <a:lnTo>
                  <a:pt x="214317" y="364881"/>
                </a:lnTo>
                <a:lnTo>
                  <a:pt x="199529" y="366675"/>
                </a:lnTo>
                <a:lnTo>
                  <a:pt x="184403" y="367283"/>
                </a:lnTo>
                <a:lnTo>
                  <a:pt x="169278" y="366675"/>
                </a:lnTo>
                <a:lnTo>
                  <a:pt x="154490" y="364881"/>
                </a:lnTo>
                <a:lnTo>
                  <a:pt x="140086" y="361949"/>
                </a:lnTo>
                <a:lnTo>
                  <a:pt x="126114" y="357926"/>
                </a:lnTo>
                <a:lnTo>
                  <a:pt x="112621" y="352859"/>
                </a:lnTo>
                <a:lnTo>
                  <a:pt x="99655" y="346795"/>
                </a:lnTo>
                <a:lnTo>
                  <a:pt x="87263" y="339782"/>
                </a:lnTo>
                <a:lnTo>
                  <a:pt x="75492" y="331866"/>
                </a:lnTo>
                <a:lnTo>
                  <a:pt x="64391" y="323094"/>
                </a:lnTo>
                <a:lnTo>
                  <a:pt x="54006" y="313515"/>
                </a:lnTo>
                <a:lnTo>
                  <a:pt x="44385" y="303174"/>
                </a:lnTo>
                <a:lnTo>
                  <a:pt x="35576" y="292120"/>
                </a:lnTo>
                <a:lnTo>
                  <a:pt x="27625" y="280399"/>
                </a:lnTo>
                <a:lnTo>
                  <a:pt x="20580" y="268058"/>
                </a:lnTo>
                <a:lnTo>
                  <a:pt x="14489" y="255144"/>
                </a:lnTo>
                <a:lnTo>
                  <a:pt x="9400" y="241706"/>
                </a:lnTo>
                <a:lnTo>
                  <a:pt x="5358" y="227789"/>
                </a:lnTo>
                <a:lnTo>
                  <a:pt x="2413" y="213441"/>
                </a:lnTo>
                <a:lnTo>
                  <a:pt x="611" y="198710"/>
                </a:lnTo>
                <a:lnTo>
                  <a:pt x="0" y="18364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484876" y="5317236"/>
            <a:ext cx="368808" cy="367283"/>
          </a:xfrm>
          <a:custGeom>
            <a:avLst/>
            <a:gdLst/>
            <a:ahLst/>
            <a:cxnLst/>
            <a:rect l="l" t="t" r="r" b="b"/>
            <a:pathLst>
              <a:path w="368808" h="367284">
                <a:moveTo>
                  <a:pt x="0" y="183641"/>
                </a:moveTo>
                <a:lnTo>
                  <a:pt x="611" y="198703"/>
                </a:lnTo>
                <a:lnTo>
                  <a:pt x="2413" y="213429"/>
                </a:lnTo>
                <a:lnTo>
                  <a:pt x="5358" y="227773"/>
                </a:lnTo>
                <a:lnTo>
                  <a:pt x="9400" y="241686"/>
                </a:lnTo>
                <a:lnTo>
                  <a:pt x="14489" y="255123"/>
                </a:lnTo>
                <a:lnTo>
                  <a:pt x="20580" y="268035"/>
                </a:lnTo>
                <a:lnTo>
                  <a:pt x="27625" y="280376"/>
                </a:lnTo>
                <a:lnTo>
                  <a:pt x="35576" y="292098"/>
                </a:lnTo>
                <a:lnTo>
                  <a:pt x="44385" y="303154"/>
                </a:lnTo>
                <a:lnTo>
                  <a:pt x="54006" y="313496"/>
                </a:lnTo>
                <a:lnTo>
                  <a:pt x="64391" y="323077"/>
                </a:lnTo>
                <a:lnTo>
                  <a:pt x="75492" y="331851"/>
                </a:lnTo>
                <a:lnTo>
                  <a:pt x="87263" y="339770"/>
                </a:lnTo>
                <a:lnTo>
                  <a:pt x="99655" y="346786"/>
                </a:lnTo>
                <a:lnTo>
                  <a:pt x="112621" y="352852"/>
                </a:lnTo>
                <a:lnTo>
                  <a:pt x="126114" y="357921"/>
                </a:lnTo>
                <a:lnTo>
                  <a:pt x="140086" y="361946"/>
                </a:lnTo>
                <a:lnTo>
                  <a:pt x="154490" y="364880"/>
                </a:lnTo>
                <a:lnTo>
                  <a:pt x="169278" y="366675"/>
                </a:lnTo>
                <a:lnTo>
                  <a:pt x="184403" y="367283"/>
                </a:lnTo>
                <a:lnTo>
                  <a:pt x="199529" y="366675"/>
                </a:lnTo>
                <a:lnTo>
                  <a:pt x="214317" y="364880"/>
                </a:lnTo>
                <a:lnTo>
                  <a:pt x="228721" y="361946"/>
                </a:lnTo>
                <a:lnTo>
                  <a:pt x="242693" y="357921"/>
                </a:lnTo>
                <a:lnTo>
                  <a:pt x="256186" y="352852"/>
                </a:lnTo>
                <a:lnTo>
                  <a:pt x="269152" y="346786"/>
                </a:lnTo>
                <a:lnTo>
                  <a:pt x="281544" y="339770"/>
                </a:lnTo>
                <a:lnTo>
                  <a:pt x="293315" y="331851"/>
                </a:lnTo>
                <a:lnTo>
                  <a:pt x="304416" y="323077"/>
                </a:lnTo>
                <a:lnTo>
                  <a:pt x="314801" y="313496"/>
                </a:lnTo>
                <a:lnTo>
                  <a:pt x="324422" y="303154"/>
                </a:lnTo>
                <a:lnTo>
                  <a:pt x="333231" y="292098"/>
                </a:lnTo>
                <a:lnTo>
                  <a:pt x="341182" y="280376"/>
                </a:lnTo>
                <a:lnTo>
                  <a:pt x="348227" y="268035"/>
                </a:lnTo>
                <a:lnTo>
                  <a:pt x="354318" y="255123"/>
                </a:lnTo>
                <a:lnTo>
                  <a:pt x="359407" y="241686"/>
                </a:lnTo>
                <a:lnTo>
                  <a:pt x="363449" y="227773"/>
                </a:lnTo>
                <a:lnTo>
                  <a:pt x="366394" y="213429"/>
                </a:lnTo>
                <a:lnTo>
                  <a:pt x="368196" y="198703"/>
                </a:lnTo>
                <a:lnTo>
                  <a:pt x="368808" y="183641"/>
                </a:lnTo>
                <a:lnTo>
                  <a:pt x="368196" y="168573"/>
                </a:lnTo>
                <a:lnTo>
                  <a:pt x="366394" y="153842"/>
                </a:lnTo>
                <a:lnTo>
                  <a:pt x="363449" y="139494"/>
                </a:lnTo>
                <a:lnTo>
                  <a:pt x="359407" y="125577"/>
                </a:lnTo>
                <a:lnTo>
                  <a:pt x="354318" y="112139"/>
                </a:lnTo>
                <a:lnTo>
                  <a:pt x="348227" y="99225"/>
                </a:lnTo>
                <a:lnTo>
                  <a:pt x="341182" y="86884"/>
                </a:lnTo>
                <a:lnTo>
                  <a:pt x="333231" y="75163"/>
                </a:lnTo>
                <a:lnTo>
                  <a:pt x="324422" y="64109"/>
                </a:lnTo>
                <a:lnTo>
                  <a:pt x="314801" y="53768"/>
                </a:lnTo>
                <a:lnTo>
                  <a:pt x="304416" y="44189"/>
                </a:lnTo>
                <a:lnTo>
                  <a:pt x="293315" y="35417"/>
                </a:lnTo>
                <a:lnTo>
                  <a:pt x="281544" y="27501"/>
                </a:lnTo>
                <a:lnTo>
                  <a:pt x="269152" y="20488"/>
                </a:lnTo>
                <a:lnTo>
                  <a:pt x="256186" y="14424"/>
                </a:lnTo>
                <a:lnTo>
                  <a:pt x="242693" y="9357"/>
                </a:lnTo>
                <a:lnTo>
                  <a:pt x="228721" y="5334"/>
                </a:lnTo>
                <a:lnTo>
                  <a:pt x="214317" y="2402"/>
                </a:lnTo>
                <a:lnTo>
                  <a:pt x="199529" y="608"/>
                </a:lnTo>
                <a:lnTo>
                  <a:pt x="184403" y="0"/>
                </a:lnTo>
                <a:lnTo>
                  <a:pt x="169278" y="608"/>
                </a:lnTo>
                <a:lnTo>
                  <a:pt x="154490" y="2402"/>
                </a:lnTo>
                <a:lnTo>
                  <a:pt x="140086" y="5334"/>
                </a:lnTo>
                <a:lnTo>
                  <a:pt x="126114" y="9357"/>
                </a:lnTo>
                <a:lnTo>
                  <a:pt x="112621" y="14424"/>
                </a:lnTo>
                <a:lnTo>
                  <a:pt x="99655" y="20488"/>
                </a:lnTo>
                <a:lnTo>
                  <a:pt x="87263" y="27501"/>
                </a:lnTo>
                <a:lnTo>
                  <a:pt x="75492" y="35417"/>
                </a:lnTo>
                <a:lnTo>
                  <a:pt x="64391" y="44189"/>
                </a:lnTo>
                <a:lnTo>
                  <a:pt x="54006" y="53768"/>
                </a:lnTo>
                <a:lnTo>
                  <a:pt x="44385" y="64109"/>
                </a:lnTo>
                <a:lnTo>
                  <a:pt x="35576" y="75163"/>
                </a:lnTo>
                <a:lnTo>
                  <a:pt x="27625" y="86884"/>
                </a:lnTo>
                <a:lnTo>
                  <a:pt x="20580" y="99225"/>
                </a:lnTo>
                <a:lnTo>
                  <a:pt x="14489" y="112139"/>
                </a:lnTo>
                <a:lnTo>
                  <a:pt x="9400" y="125577"/>
                </a:lnTo>
                <a:lnTo>
                  <a:pt x="5358" y="139494"/>
                </a:lnTo>
                <a:lnTo>
                  <a:pt x="2413" y="153842"/>
                </a:lnTo>
                <a:lnTo>
                  <a:pt x="611" y="168573"/>
                </a:lnTo>
                <a:lnTo>
                  <a:pt x="0" y="1836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484876" y="5317236"/>
            <a:ext cx="368808" cy="367283"/>
          </a:xfrm>
          <a:custGeom>
            <a:avLst/>
            <a:gdLst/>
            <a:ahLst/>
            <a:cxnLst/>
            <a:rect l="l" t="t" r="r" b="b"/>
            <a:pathLst>
              <a:path w="368808" h="367284">
                <a:moveTo>
                  <a:pt x="0" y="183641"/>
                </a:moveTo>
                <a:lnTo>
                  <a:pt x="611" y="168573"/>
                </a:lnTo>
                <a:lnTo>
                  <a:pt x="2413" y="153842"/>
                </a:lnTo>
                <a:lnTo>
                  <a:pt x="5358" y="139494"/>
                </a:lnTo>
                <a:lnTo>
                  <a:pt x="9400" y="125577"/>
                </a:lnTo>
                <a:lnTo>
                  <a:pt x="14489" y="112139"/>
                </a:lnTo>
                <a:lnTo>
                  <a:pt x="20580" y="99225"/>
                </a:lnTo>
                <a:lnTo>
                  <a:pt x="27625" y="86884"/>
                </a:lnTo>
                <a:lnTo>
                  <a:pt x="35576" y="75163"/>
                </a:lnTo>
                <a:lnTo>
                  <a:pt x="44385" y="64109"/>
                </a:lnTo>
                <a:lnTo>
                  <a:pt x="54006" y="53768"/>
                </a:lnTo>
                <a:lnTo>
                  <a:pt x="64391" y="44189"/>
                </a:lnTo>
                <a:lnTo>
                  <a:pt x="75492" y="35417"/>
                </a:lnTo>
                <a:lnTo>
                  <a:pt x="87263" y="27501"/>
                </a:lnTo>
                <a:lnTo>
                  <a:pt x="99655" y="20488"/>
                </a:lnTo>
                <a:lnTo>
                  <a:pt x="112621" y="14424"/>
                </a:lnTo>
                <a:lnTo>
                  <a:pt x="126114" y="9357"/>
                </a:lnTo>
                <a:lnTo>
                  <a:pt x="140086" y="5334"/>
                </a:lnTo>
                <a:lnTo>
                  <a:pt x="154490" y="2402"/>
                </a:lnTo>
                <a:lnTo>
                  <a:pt x="169278" y="608"/>
                </a:lnTo>
                <a:lnTo>
                  <a:pt x="184403" y="0"/>
                </a:lnTo>
                <a:lnTo>
                  <a:pt x="199529" y="608"/>
                </a:lnTo>
                <a:lnTo>
                  <a:pt x="214317" y="2402"/>
                </a:lnTo>
                <a:lnTo>
                  <a:pt x="228721" y="5334"/>
                </a:lnTo>
                <a:lnTo>
                  <a:pt x="242693" y="9357"/>
                </a:lnTo>
                <a:lnTo>
                  <a:pt x="256186" y="14424"/>
                </a:lnTo>
                <a:lnTo>
                  <a:pt x="269152" y="20488"/>
                </a:lnTo>
                <a:lnTo>
                  <a:pt x="281544" y="27501"/>
                </a:lnTo>
                <a:lnTo>
                  <a:pt x="293315" y="35417"/>
                </a:lnTo>
                <a:lnTo>
                  <a:pt x="304416" y="44189"/>
                </a:lnTo>
                <a:lnTo>
                  <a:pt x="314801" y="53768"/>
                </a:lnTo>
                <a:lnTo>
                  <a:pt x="324422" y="64109"/>
                </a:lnTo>
                <a:lnTo>
                  <a:pt x="333231" y="75163"/>
                </a:lnTo>
                <a:lnTo>
                  <a:pt x="341182" y="86884"/>
                </a:lnTo>
                <a:lnTo>
                  <a:pt x="348227" y="99225"/>
                </a:lnTo>
                <a:lnTo>
                  <a:pt x="354318" y="112139"/>
                </a:lnTo>
                <a:lnTo>
                  <a:pt x="359407" y="125577"/>
                </a:lnTo>
                <a:lnTo>
                  <a:pt x="363449" y="139494"/>
                </a:lnTo>
                <a:lnTo>
                  <a:pt x="366394" y="153842"/>
                </a:lnTo>
                <a:lnTo>
                  <a:pt x="368196" y="168573"/>
                </a:lnTo>
                <a:lnTo>
                  <a:pt x="368808" y="183641"/>
                </a:lnTo>
                <a:lnTo>
                  <a:pt x="368196" y="198703"/>
                </a:lnTo>
                <a:lnTo>
                  <a:pt x="366394" y="213429"/>
                </a:lnTo>
                <a:lnTo>
                  <a:pt x="363449" y="227773"/>
                </a:lnTo>
                <a:lnTo>
                  <a:pt x="359407" y="241686"/>
                </a:lnTo>
                <a:lnTo>
                  <a:pt x="354318" y="255123"/>
                </a:lnTo>
                <a:lnTo>
                  <a:pt x="348227" y="268035"/>
                </a:lnTo>
                <a:lnTo>
                  <a:pt x="341182" y="280376"/>
                </a:lnTo>
                <a:lnTo>
                  <a:pt x="333231" y="292098"/>
                </a:lnTo>
                <a:lnTo>
                  <a:pt x="324422" y="303154"/>
                </a:lnTo>
                <a:lnTo>
                  <a:pt x="314801" y="313496"/>
                </a:lnTo>
                <a:lnTo>
                  <a:pt x="304416" y="323077"/>
                </a:lnTo>
                <a:lnTo>
                  <a:pt x="293315" y="331851"/>
                </a:lnTo>
                <a:lnTo>
                  <a:pt x="281544" y="339770"/>
                </a:lnTo>
                <a:lnTo>
                  <a:pt x="269152" y="346786"/>
                </a:lnTo>
                <a:lnTo>
                  <a:pt x="256186" y="352852"/>
                </a:lnTo>
                <a:lnTo>
                  <a:pt x="242693" y="357921"/>
                </a:lnTo>
                <a:lnTo>
                  <a:pt x="228721" y="361946"/>
                </a:lnTo>
                <a:lnTo>
                  <a:pt x="214317" y="364880"/>
                </a:lnTo>
                <a:lnTo>
                  <a:pt x="199529" y="366675"/>
                </a:lnTo>
                <a:lnTo>
                  <a:pt x="184403" y="367283"/>
                </a:lnTo>
                <a:lnTo>
                  <a:pt x="169278" y="366675"/>
                </a:lnTo>
                <a:lnTo>
                  <a:pt x="154490" y="364880"/>
                </a:lnTo>
                <a:lnTo>
                  <a:pt x="140086" y="361946"/>
                </a:lnTo>
                <a:lnTo>
                  <a:pt x="126114" y="357921"/>
                </a:lnTo>
                <a:lnTo>
                  <a:pt x="112621" y="352852"/>
                </a:lnTo>
                <a:lnTo>
                  <a:pt x="99655" y="346786"/>
                </a:lnTo>
                <a:lnTo>
                  <a:pt x="87263" y="339770"/>
                </a:lnTo>
                <a:lnTo>
                  <a:pt x="75492" y="331851"/>
                </a:lnTo>
                <a:lnTo>
                  <a:pt x="64391" y="323077"/>
                </a:lnTo>
                <a:lnTo>
                  <a:pt x="54006" y="313496"/>
                </a:lnTo>
                <a:lnTo>
                  <a:pt x="44385" y="303154"/>
                </a:lnTo>
                <a:lnTo>
                  <a:pt x="35576" y="292098"/>
                </a:lnTo>
                <a:lnTo>
                  <a:pt x="27625" y="280376"/>
                </a:lnTo>
                <a:lnTo>
                  <a:pt x="20580" y="268035"/>
                </a:lnTo>
                <a:lnTo>
                  <a:pt x="14489" y="255123"/>
                </a:lnTo>
                <a:lnTo>
                  <a:pt x="9400" y="241686"/>
                </a:lnTo>
                <a:lnTo>
                  <a:pt x="5358" y="227773"/>
                </a:lnTo>
                <a:lnTo>
                  <a:pt x="2413" y="213429"/>
                </a:lnTo>
                <a:lnTo>
                  <a:pt x="611" y="198703"/>
                </a:lnTo>
                <a:lnTo>
                  <a:pt x="0" y="18364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475476" y="5926836"/>
            <a:ext cx="368807" cy="367283"/>
          </a:xfrm>
          <a:custGeom>
            <a:avLst/>
            <a:gdLst/>
            <a:ahLst/>
            <a:cxnLst/>
            <a:rect l="l" t="t" r="r" b="b"/>
            <a:pathLst>
              <a:path w="368807" h="367284">
                <a:moveTo>
                  <a:pt x="0" y="183641"/>
                </a:moveTo>
                <a:lnTo>
                  <a:pt x="611" y="198703"/>
                </a:lnTo>
                <a:lnTo>
                  <a:pt x="2413" y="213429"/>
                </a:lnTo>
                <a:lnTo>
                  <a:pt x="5358" y="227773"/>
                </a:lnTo>
                <a:lnTo>
                  <a:pt x="9400" y="241686"/>
                </a:lnTo>
                <a:lnTo>
                  <a:pt x="14489" y="255123"/>
                </a:lnTo>
                <a:lnTo>
                  <a:pt x="20580" y="268035"/>
                </a:lnTo>
                <a:lnTo>
                  <a:pt x="27625" y="280376"/>
                </a:lnTo>
                <a:lnTo>
                  <a:pt x="35576" y="292098"/>
                </a:lnTo>
                <a:lnTo>
                  <a:pt x="44385" y="303154"/>
                </a:lnTo>
                <a:lnTo>
                  <a:pt x="54006" y="313496"/>
                </a:lnTo>
                <a:lnTo>
                  <a:pt x="64391" y="323077"/>
                </a:lnTo>
                <a:lnTo>
                  <a:pt x="75492" y="331851"/>
                </a:lnTo>
                <a:lnTo>
                  <a:pt x="87263" y="339770"/>
                </a:lnTo>
                <a:lnTo>
                  <a:pt x="99655" y="346786"/>
                </a:lnTo>
                <a:lnTo>
                  <a:pt x="112621" y="352852"/>
                </a:lnTo>
                <a:lnTo>
                  <a:pt x="126114" y="357921"/>
                </a:lnTo>
                <a:lnTo>
                  <a:pt x="140086" y="361946"/>
                </a:lnTo>
                <a:lnTo>
                  <a:pt x="154490" y="364880"/>
                </a:lnTo>
                <a:lnTo>
                  <a:pt x="169278" y="366675"/>
                </a:lnTo>
                <a:lnTo>
                  <a:pt x="184403" y="367283"/>
                </a:lnTo>
                <a:lnTo>
                  <a:pt x="199529" y="366675"/>
                </a:lnTo>
                <a:lnTo>
                  <a:pt x="214317" y="364880"/>
                </a:lnTo>
                <a:lnTo>
                  <a:pt x="228721" y="361946"/>
                </a:lnTo>
                <a:lnTo>
                  <a:pt x="242693" y="357921"/>
                </a:lnTo>
                <a:lnTo>
                  <a:pt x="256186" y="352852"/>
                </a:lnTo>
                <a:lnTo>
                  <a:pt x="269152" y="346786"/>
                </a:lnTo>
                <a:lnTo>
                  <a:pt x="281544" y="339770"/>
                </a:lnTo>
                <a:lnTo>
                  <a:pt x="293315" y="331851"/>
                </a:lnTo>
                <a:lnTo>
                  <a:pt x="304416" y="323077"/>
                </a:lnTo>
                <a:lnTo>
                  <a:pt x="314801" y="313496"/>
                </a:lnTo>
                <a:lnTo>
                  <a:pt x="324422" y="303154"/>
                </a:lnTo>
                <a:lnTo>
                  <a:pt x="333231" y="292098"/>
                </a:lnTo>
                <a:lnTo>
                  <a:pt x="341182" y="280376"/>
                </a:lnTo>
                <a:lnTo>
                  <a:pt x="348227" y="268035"/>
                </a:lnTo>
                <a:lnTo>
                  <a:pt x="354318" y="255123"/>
                </a:lnTo>
                <a:lnTo>
                  <a:pt x="359407" y="241686"/>
                </a:lnTo>
                <a:lnTo>
                  <a:pt x="363449" y="227773"/>
                </a:lnTo>
                <a:lnTo>
                  <a:pt x="366394" y="213429"/>
                </a:lnTo>
                <a:lnTo>
                  <a:pt x="368196" y="198703"/>
                </a:lnTo>
                <a:lnTo>
                  <a:pt x="368807" y="183641"/>
                </a:lnTo>
                <a:lnTo>
                  <a:pt x="368196" y="168580"/>
                </a:lnTo>
                <a:lnTo>
                  <a:pt x="366394" y="153854"/>
                </a:lnTo>
                <a:lnTo>
                  <a:pt x="363449" y="139510"/>
                </a:lnTo>
                <a:lnTo>
                  <a:pt x="359407" y="125597"/>
                </a:lnTo>
                <a:lnTo>
                  <a:pt x="354318" y="112160"/>
                </a:lnTo>
                <a:lnTo>
                  <a:pt x="348227" y="99248"/>
                </a:lnTo>
                <a:lnTo>
                  <a:pt x="341182" y="86907"/>
                </a:lnTo>
                <a:lnTo>
                  <a:pt x="333231" y="75185"/>
                </a:lnTo>
                <a:lnTo>
                  <a:pt x="324422" y="64129"/>
                </a:lnTo>
                <a:lnTo>
                  <a:pt x="314801" y="53787"/>
                </a:lnTo>
                <a:lnTo>
                  <a:pt x="304416" y="44206"/>
                </a:lnTo>
                <a:lnTo>
                  <a:pt x="293315" y="35432"/>
                </a:lnTo>
                <a:lnTo>
                  <a:pt x="281544" y="27513"/>
                </a:lnTo>
                <a:lnTo>
                  <a:pt x="269152" y="20497"/>
                </a:lnTo>
                <a:lnTo>
                  <a:pt x="256186" y="14431"/>
                </a:lnTo>
                <a:lnTo>
                  <a:pt x="242693" y="9362"/>
                </a:lnTo>
                <a:lnTo>
                  <a:pt x="228721" y="5337"/>
                </a:lnTo>
                <a:lnTo>
                  <a:pt x="214317" y="2403"/>
                </a:lnTo>
                <a:lnTo>
                  <a:pt x="199529" y="608"/>
                </a:lnTo>
                <a:lnTo>
                  <a:pt x="184403" y="0"/>
                </a:lnTo>
                <a:lnTo>
                  <a:pt x="169278" y="608"/>
                </a:lnTo>
                <a:lnTo>
                  <a:pt x="154490" y="2403"/>
                </a:lnTo>
                <a:lnTo>
                  <a:pt x="140086" y="5337"/>
                </a:lnTo>
                <a:lnTo>
                  <a:pt x="126114" y="9362"/>
                </a:lnTo>
                <a:lnTo>
                  <a:pt x="112621" y="14431"/>
                </a:lnTo>
                <a:lnTo>
                  <a:pt x="99655" y="20497"/>
                </a:lnTo>
                <a:lnTo>
                  <a:pt x="87263" y="27513"/>
                </a:lnTo>
                <a:lnTo>
                  <a:pt x="75492" y="35432"/>
                </a:lnTo>
                <a:lnTo>
                  <a:pt x="64391" y="44206"/>
                </a:lnTo>
                <a:lnTo>
                  <a:pt x="54006" y="53787"/>
                </a:lnTo>
                <a:lnTo>
                  <a:pt x="44385" y="64129"/>
                </a:lnTo>
                <a:lnTo>
                  <a:pt x="35576" y="75185"/>
                </a:lnTo>
                <a:lnTo>
                  <a:pt x="27625" y="86907"/>
                </a:lnTo>
                <a:lnTo>
                  <a:pt x="20580" y="99248"/>
                </a:lnTo>
                <a:lnTo>
                  <a:pt x="14489" y="112160"/>
                </a:lnTo>
                <a:lnTo>
                  <a:pt x="9400" y="125597"/>
                </a:lnTo>
                <a:lnTo>
                  <a:pt x="5358" y="139510"/>
                </a:lnTo>
                <a:lnTo>
                  <a:pt x="2413" y="153854"/>
                </a:lnTo>
                <a:lnTo>
                  <a:pt x="611" y="168580"/>
                </a:lnTo>
                <a:lnTo>
                  <a:pt x="0" y="1836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475476" y="5926836"/>
            <a:ext cx="368807" cy="367283"/>
          </a:xfrm>
          <a:custGeom>
            <a:avLst/>
            <a:gdLst/>
            <a:ahLst/>
            <a:cxnLst/>
            <a:rect l="l" t="t" r="r" b="b"/>
            <a:pathLst>
              <a:path w="368807" h="367284">
                <a:moveTo>
                  <a:pt x="0" y="183641"/>
                </a:moveTo>
                <a:lnTo>
                  <a:pt x="611" y="168580"/>
                </a:lnTo>
                <a:lnTo>
                  <a:pt x="2413" y="153854"/>
                </a:lnTo>
                <a:lnTo>
                  <a:pt x="5358" y="139510"/>
                </a:lnTo>
                <a:lnTo>
                  <a:pt x="9400" y="125597"/>
                </a:lnTo>
                <a:lnTo>
                  <a:pt x="14489" y="112160"/>
                </a:lnTo>
                <a:lnTo>
                  <a:pt x="20580" y="99248"/>
                </a:lnTo>
                <a:lnTo>
                  <a:pt x="27625" y="86907"/>
                </a:lnTo>
                <a:lnTo>
                  <a:pt x="35576" y="75185"/>
                </a:lnTo>
                <a:lnTo>
                  <a:pt x="44385" y="64129"/>
                </a:lnTo>
                <a:lnTo>
                  <a:pt x="54006" y="53787"/>
                </a:lnTo>
                <a:lnTo>
                  <a:pt x="64391" y="44206"/>
                </a:lnTo>
                <a:lnTo>
                  <a:pt x="75492" y="35432"/>
                </a:lnTo>
                <a:lnTo>
                  <a:pt x="87263" y="27513"/>
                </a:lnTo>
                <a:lnTo>
                  <a:pt x="99655" y="20497"/>
                </a:lnTo>
                <a:lnTo>
                  <a:pt x="112621" y="14431"/>
                </a:lnTo>
                <a:lnTo>
                  <a:pt x="126114" y="9362"/>
                </a:lnTo>
                <a:lnTo>
                  <a:pt x="140086" y="5337"/>
                </a:lnTo>
                <a:lnTo>
                  <a:pt x="154490" y="2403"/>
                </a:lnTo>
                <a:lnTo>
                  <a:pt x="169278" y="608"/>
                </a:lnTo>
                <a:lnTo>
                  <a:pt x="184403" y="0"/>
                </a:lnTo>
                <a:lnTo>
                  <a:pt x="199529" y="608"/>
                </a:lnTo>
                <a:lnTo>
                  <a:pt x="214317" y="2403"/>
                </a:lnTo>
                <a:lnTo>
                  <a:pt x="228721" y="5337"/>
                </a:lnTo>
                <a:lnTo>
                  <a:pt x="242693" y="9362"/>
                </a:lnTo>
                <a:lnTo>
                  <a:pt x="256186" y="14431"/>
                </a:lnTo>
                <a:lnTo>
                  <a:pt x="269152" y="20497"/>
                </a:lnTo>
                <a:lnTo>
                  <a:pt x="281544" y="27513"/>
                </a:lnTo>
                <a:lnTo>
                  <a:pt x="293315" y="35432"/>
                </a:lnTo>
                <a:lnTo>
                  <a:pt x="304416" y="44206"/>
                </a:lnTo>
                <a:lnTo>
                  <a:pt x="314801" y="53787"/>
                </a:lnTo>
                <a:lnTo>
                  <a:pt x="324422" y="64129"/>
                </a:lnTo>
                <a:lnTo>
                  <a:pt x="333231" y="75185"/>
                </a:lnTo>
                <a:lnTo>
                  <a:pt x="341182" y="86907"/>
                </a:lnTo>
                <a:lnTo>
                  <a:pt x="348227" y="99248"/>
                </a:lnTo>
                <a:lnTo>
                  <a:pt x="354318" y="112160"/>
                </a:lnTo>
                <a:lnTo>
                  <a:pt x="359407" y="125597"/>
                </a:lnTo>
                <a:lnTo>
                  <a:pt x="363449" y="139510"/>
                </a:lnTo>
                <a:lnTo>
                  <a:pt x="366394" y="153854"/>
                </a:lnTo>
                <a:lnTo>
                  <a:pt x="368196" y="168580"/>
                </a:lnTo>
                <a:lnTo>
                  <a:pt x="368807" y="183641"/>
                </a:lnTo>
                <a:lnTo>
                  <a:pt x="368196" y="198703"/>
                </a:lnTo>
                <a:lnTo>
                  <a:pt x="366394" y="213429"/>
                </a:lnTo>
                <a:lnTo>
                  <a:pt x="363449" y="227773"/>
                </a:lnTo>
                <a:lnTo>
                  <a:pt x="359407" y="241686"/>
                </a:lnTo>
                <a:lnTo>
                  <a:pt x="354318" y="255123"/>
                </a:lnTo>
                <a:lnTo>
                  <a:pt x="348227" y="268035"/>
                </a:lnTo>
                <a:lnTo>
                  <a:pt x="341182" y="280376"/>
                </a:lnTo>
                <a:lnTo>
                  <a:pt x="333231" y="292098"/>
                </a:lnTo>
                <a:lnTo>
                  <a:pt x="324422" y="303154"/>
                </a:lnTo>
                <a:lnTo>
                  <a:pt x="314801" y="313496"/>
                </a:lnTo>
                <a:lnTo>
                  <a:pt x="304416" y="323077"/>
                </a:lnTo>
                <a:lnTo>
                  <a:pt x="293315" y="331851"/>
                </a:lnTo>
                <a:lnTo>
                  <a:pt x="281544" y="339770"/>
                </a:lnTo>
                <a:lnTo>
                  <a:pt x="269152" y="346786"/>
                </a:lnTo>
                <a:lnTo>
                  <a:pt x="256186" y="352852"/>
                </a:lnTo>
                <a:lnTo>
                  <a:pt x="242693" y="357921"/>
                </a:lnTo>
                <a:lnTo>
                  <a:pt x="228721" y="361946"/>
                </a:lnTo>
                <a:lnTo>
                  <a:pt x="214317" y="364880"/>
                </a:lnTo>
                <a:lnTo>
                  <a:pt x="199529" y="366675"/>
                </a:lnTo>
                <a:lnTo>
                  <a:pt x="184403" y="367283"/>
                </a:lnTo>
                <a:lnTo>
                  <a:pt x="169278" y="366675"/>
                </a:lnTo>
                <a:lnTo>
                  <a:pt x="154490" y="364880"/>
                </a:lnTo>
                <a:lnTo>
                  <a:pt x="140086" y="361946"/>
                </a:lnTo>
                <a:lnTo>
                  <a:pt x="126114" y="357921"/>
                </a:lnTo>
                <a:lnTo>
                  <a:pt x="112621" y="352852"/>
                </a:lnTo>
                <a:lnTo>
                  <a:pt x="99655" y="346786"/>
                </a:lnTo>
                <a:lnTo>
                  <a:pt x="87263" y="339770"/>
                </a:lnTo>
                <a:lnTo>
                  <a:pt x="75492" y="331851"/>
                </a:lnTo>
                <a:lnTo>
                  <a:pt x="64391" y="323077"/>
                </a:lnTo>
                <a:lnTo>
                  <a:pt x="54006" y="313496"/>
                </a:lnTo>
                <a:lnTo>
                  <a:pt x="44385" y="303154"/>
                </a:lnTo>
                <a:lnTo>
                  <a:pt x="35576" y="292098"/>
                </a:lnTo>
                <a:lnTo>
                  <a:pt x="27625" y="280376"/>
                </a:lnTo>
                <a:lnTo>
                  <a:pt x="20580" y="268035"/>
                </a:lnTo>
                <a:lnTo>
                  <a:pt x="14489" y="255123"/>
                </a:lnTo>
                <a:lnTo>
                  <a:pt x="9400" y="241686"/>
                </a:lnTo>
                <a:lnTo>
                  <a:pt x="5358" y="227773"/>
                </a:lnTo>
                <a:lnTo>
                  <a:pt x="2413" y="213429"/>
                </a:lnTo>
                <a:lnTo>
                  <a:pt x="611" y="198703"/>
                </a:lnTo>
                <a:lnTo>
                  <a:pt x="0" y="18364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484876" y="5926836"/>
            <a:ext cx="368808" cy="367283"/>
          </a:xfrm>
          <a:custGeom>
            <a:avLst/>
            <a:gdLst/>
            <a:ahLst/>
            <a:cxnLst/>
            <a:rect l="l" t="t" r="r" b="b"/>
            <a:pathLst>
              <a:path w="368808" h="367284">
                <a:moveTo>
                  <a:pt x="0" y="183641"/>
                </a:moveTo>
                <a:lnTo>
                  <a:pt x="611" y="198703"/>
                </a:lnTo>
                <a:lnTo>
                  <a:pt x="2413" y="213429"/>
                </a:lnTo>
                <a:lnTo>
                  <a:pt x="5358" y="227773"/>
                </a:lnTo>
                <a:lnTo>
                  <a:pt x="9400" y="241686"/>
                </a:lnTo>
                <a:lnTo>
                  <a:pt x="14489" y="255123"/>
                </a:lnTo>
                <a:lnTo>
                  <a:pt x="20580" y="268035"/>
                </a:lnTo>
                <a:lnTo>
                  <a:pt x="27625" y="280376"/>
                </a:lnTo>
                <a:lnTo>
                  <a:pt x="35576" y="292098"/>
                </a:lnTo>
                <a:lnTo>
                  <a:pt x="44385" y="303154"/>
                </a:lnTo>
                <a:lnTo>
                  <a:pt x="54006" y="313496"/>
                </a:lnTo>
                <a:lnTo>
                  <a:pt x="64391" y="323077"/>
                </a:lnTo>
                <a:lnTo>
                  <a:pt x="75492" y="331851"/>
                </a:lnTo>
                <a:lnTo>
                  <a:pt x="87263" y="339770"/>
                </a:lnTo>
                <a:lnTo>
                  <a:pt x="99655" y="346786"/>
                </a:lnTo>
                <a:lnTo>
                  <a:pt x="112621" y="352852"/>
                </a:lnTo>
                <a:lnTo>
                  <a:pt x="126114" y="357921"/>
                </a:lnTo>
                <a:lnTo>
                  <a:pt x="140086" y="361946"/>
                </a:lnTo>
                <a:lnTo>
                  <a:pt x="154490" y="364880"/>
                </a:lnTo>
                <a:lnTo>
                  <a:pt x="169278" y="366675"/>
                </a:lnTo>
                <a:lnTo>
                  <a:pt x="184403" y="367283"/>
                </a:lnTo>
                <a:lnTo>
                  <a:pt x="199529" y="366675"/>
                </a:lnTo>
                <a:lnTo>
                  <a:pt x="214317" y="364880"/>
                </a:lnTo>
                <a:lnTo>
                  <a:pt x="228721" y="361946"/>
                </a:lnTo>
                <a:lnTo>
                  <a:pt x="242693" y="357921"/>
                </a:lnTo>
                <a:lnTo>
                  <a:pt x="256186" y="352852"/>
                </a:lnTo>
                <a:lnTo>
                  <a:pt x="269152" y="346786"/>
                </a:lnTo>
                <a:lnTo>
                  <a:pt x="281544" y="339770"/>
                </a:lnTo>
                <a:lnTo>
                  <a:pt x="293315" y="331851"/>
                </a:lnTo>
                <a:lnTo>
                  <a:pt x="304416" y="323077"/>
                </a:lnTo>
                <a:lnTo>
                  <a:pt x="314801" y="313496"/>
                </a:lnTo>
                <a:lnTo>
                  <a:pt x="324422" y="303154"/>
                </a:lnTo>
                <a:lnTo>
                  <a:pt x="333231" y="292098"/>
                </a:lnTo>
                <a:lnTo>
                  <a:pt x="341182" y="280376"/>
                </a:lnTo>
                <a:lnTo>
                  <a:pt x="348227" y="268035"/>
                </a:lnTo>
                <a:lnTo>
                  <a:pt x="354318" y="255123"/>
                </a:lnTo>
                <a:lnTo>
                  <a:pt x="359407" y="241686"/>
                </a:lnTo>
                <a:lnTo>
                  <a:pt x="363449" y="227773"/>
                </a:lnTo>
                <a:lnTo>
                  <a:pt x="366394" y="213429"/>
                </a:lnTo>
                <a:lnTo>
                  <a:pt x="368196" y="198703"/>
                </a:lnTo>
                <a:lnTo>
                  <a:pt x="368808" y="183641"/>
                </a:lnTo>
                <a:lnTo>
                  <a:pt x="368196" y="168580"/>
                </a:lnTo>
                <a:lnTo>
                  <a:pt x="366394" y="153854"/>
                </a:lnTo>
                <a:lnTo>
                  <a:pt x="363449" y="139510"/>
                </a:lnTo>
                <a:lnTo>
                  <a:pt x="359407" y="125597"/>
                </a:lnTo>
                <a:lnTo>
                  <a:pt x="354318" y="112160"/>
                </a:lnTo>
                <a:lnTo>
                  <a:pt x="348227" y="99248"/>
                </a:lnTo>
                <a:lnTo>
                  <a:pt x="341182" y="86907"/>
                </a:lnTo>
                <a:lnTo>
                  <a:pt x="333231" y="75185"/>
                </a:lnTo>
                <a:lnTo>
                  <a:pt x="324422" y="64129"/>
                </a:lnTo>
                <a:lnTo>
                  <a:pt x="314801" y="53787"/>
                </a:lnTo>
                <a:lnTo>
                  <a:pt x="304416" y="44206"/>
                </a:lnTo>
                <a:lnTo>
                  <a:pt x="293315" y="35432"/>
                </a:lnTo>
                <a:lnTo>
                  <a:pt x="281544" y="27513"/>
                </a:lnTo>
                <a:lnTo>
                  <a:pt x="269152" y="20497"/>
                </a:lnTo>
                <a:lnTo>
                  <a:pt x="256186" y="14431"/>
                </a:lnTo>
                <a:lnTo>
                  <a:pt x="242693" y="9362"/>
                </a:lnTo>
                <a:lnTo>
                  <a:pt x="228721" y="5337"/>
                </a:lnTo>
                <a:lnTo>
                  <a:pt x="214317" y="2403"/>
                </a:lnTo>
                <a:lnTo>
                  <a:pt x="199529" y="608"/>
                </a:lnTo>
                <a:lnTo>
                  <a:pt x="184403" y="0"/>
                </a:lnTo>
                <a:lnTo>
                  <a:pt x="169278" y="608"/>
                </a:lnTo>
                <a:lnTo>
                  <a:pt x="154490" y="2403"/>
                </a:lnTo>
                <a:lnTo>
                  <a:pt x="140086" y="5337"/>
                </a:lnTo>
                <a:lnTo>
                  <a:pt x="126114" y="9362"/>
                </a:lnTo>
                <a:lnTo>
                  <a:pt x="112621" y="14431"/>
                </a:lnTo>
                <a:lnTo>
                  <a:pt x="99655" y="20497"/>
                </a:lnTo>
                <a:lnTo>
                  <a:pt x="87263" y="27513"/>
                </a:lnTo>
                <a:lnTo>
                  <a:pt x="75492" y="35432"/>
                </a:lnTo>
                <a:lnTo>
                  <a:pt x="64391" y="44206"/>
                </a:lnTo>
                <a:lnTo>
                  <a:pt x="54006" y="53787"/>
                </a:lnTo>
                <a:lnTo>
                  <a:pt x="44385" y="64129"/>
                </a:lnTo>
                <a:lnTo>
                  <a:pt x="35576" y="75185"/>
                </a:lnTo>
                <a:lnTo>
                  <a:pt x="27625" y="86907"/>
                </a:lnTo>
                <a:lnTo>
                  <a:pt x="20580" y="99248"/>
                </a:lnTo>
                <a:lnTo>
                  <a:pt x="14489" y="112160"/>
                </a:lnTo>
                <a:lnTo>
                  <a:pt x="9400" y="125597"/>
                </a:lnTo>
                <a:lnTo>
                  <a:pt x="5358" y="139510"/>
                </a:lnTo>
                <a:lnTo>
                  <a:pt x="2413" y="153854"/>
                </a:lnTo>
                <a:lnTo>
                  <a:pt x="611" y="168580"/>
                </a:lnTo>
                <a:lnTo>
                  <a:pt x="0" y="1836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84876" y="5926836"/>
            <a:ext cx="368808" cy="367283"/>
          </a:xfrm>
          <a:custGeom>
            <a:avLst/>
            <a:gdLst/>
            <a:ahLst/>
            <a:cxnLst/>
            <a:rect l="l" t="t" r="r" b="b"/>
            <a:pathLst>
              <a:path w="368808" h="367284">
                <a:moveTo>
                  <a:pt x="0" y="183641"/>
                </a:moveTo>
                <a:lnTo>
                  <a:pt x="611" y="168580"/>
                </a:lnTo>
                <a:lnTo>
                  <a:pt x="2413" y="153854"/>
                </a:lnTo>
                <a:lnTo>
                  <a:pt x="5358" y="139510"/>
                </a:lnTo>
                <a:lnTo>
                  <a:pt x="9400" y="125597"/>
                </a:lnTo>
                <a:lnTo>
                  <a:pt x="14489" y="112160"/>
                </a:lnTo>
                <a:lnTo>
                  <a:pt x="20580" y="99248"/>
                </a:lnTo>
                <a:lnTo>
                  <a:pt x="27625" y="86907"/>
                </a:lnTo>
                <a:lnTo>
                  <a:pt x="35576" y="75185"/>
                </a:lnTo>
                <a:lnTo>
                  <a:pt x="44385" y="64129"/>
                </a:lnTo>
                <a:lnTo>
                  <a:pt x="54006" y="53787"/>
                </a:lnTo>
                <a:lnTo>
                  <a:pt x="64391" y="44206"/>
                </a:lnTo>
                <a:lnTo>
                  <a:pt x="75492" y="35432"/>
                </a:lnTo>
                <a:lnTo>
                  <a:pt x="87263" y="27513"/>
                </a:lnTo>
                <a:lnTo>
                  <a:pt x="99655" y="20497"/>
                </a:lnTo>
                <a:lnTo>
                  <a:pt x="112621" y="14431"/>
                </a:lnTo>
                <a:lnTo>
                  <a:pt x="126114" y="9362"/>
                </a:lnTo>
                <a:lnTo>
                  <a:pt x="140086" y="5337"/>
                </a:lnTo>
                <a:lnTo>
                  <a:pt x="154490" y="2403"/>
                </a:lnTo>
                <a:lnTo>
                  <a:pt x="169278" y="608"/>
                </a:lnTo>
                <a:lnTo>
                  <a:pt x="184403" y="0"/>
                </a:lnTo>
                <a:lnTo>
                  <a:pt x="199529" y="608"/>
                </a:lnTo>
                <a:lnTo>
                  <a:pt x="214317" y="2403"/>
                </a:lnTo>
                <a:lnTo>
                  <a:pt x="228721" y="5337"/>
                </a:lnTo>
                <a:lnTo>
                  <a:pt x="242693" y="9362"/>
                </a:lnTo>
                <a:lnTo>
                  <a:pt x="256186" y="14431"/>
                </a:lnTo>
                <a:lnTo>
                  <a:pt x="269152" y="20497"/>
                </a:lnTo>
                <a:lnTo>
                  <a:pt x="281544" y="27513"/>
                </a:lnTo>
                <a:lnTo>
                  <a:pt x="293315" y="35432"/>
                </a:lnTo>
                <a:lnTo>
                  <a:pt x="304416" y="44206"/>
                </a:lnTo>
                <a:lnTo>
                  <a:pt x="314801" y="53787"/>
                </a:lnTo>
                <a:lnTo>
                  <a:pt x="324422" y="64129"/>
                </a:lnTo>
                <a:lnTo>
                  <a:pt x="333231" y="75185"/>
                </a:lnTo>
                <a:lnTo>
                  <a:pt x="341182" y="86907"/>
                </a:lnTo>
                <a:lnTo>
                  <a:pt x="348227" y="99248"/>
                </a:lnTo>
                <a:lnTo>
                  <a:pt x="354318" y="112160"/>
                </a:lnTo>
                <a:lnTo>
                  <a:pt x="359407" y="125597"/>
                </a:lnTo>
                <a:lnTo>
                  <a:pt x="363449" y="139510"/>
                </a:lnTo>
                <a:lnTo>
                  <a:pt x="366394" y="153854"/>
                </a:lnTo>
                <a:lnTo>
                  <a:pt x="368196" y="168580"/>
                </a:lnTo>
                <a:lnTo>
                  <a:pt x="368808" y="183641"/>
                </a:lnTo>
                <a:lnTo>
                  <a:pt x="368196" y="198703"/>
                </a:lnTo>
                <a:lnTo>
                  <a:pt x="366394" y="213429"/>
                </a:lnTo>
                <a:lnTo>
                  <a:pt x="363449" y="227773"/>
                </a:lnTo>
                <a:lnTo>
                  <a:pt x="359407" y="241686"/>
                </a:lnTo>
                <a:lnTo>
                  <a:pt x="354318" y="255123"/>
                </a:lnTo>
                <a:lnTo>
                  <a:pt x="348227" y="268035"/>
                </a:lnTo>
                <a:lnTo>
                  <a:pt x="341182" y="280376"/>
                </a:lnTo>
                <a:lnTo>
                  <a:pt x="333231" y="292098"/>
                </a:lnTo>
                <a:lnTo>
                  <a:pt x="324422" y="303154"/>
                </a:lnTo>
                <a:lnTo>
                  <a:pt x="314801" y="313496"/>
                </a:lnTo>
                <a:lnTo>
                  <a:pt x="304416" y="323077"/>
                </a:lnTo>
                <a:lnTo>
                  <a:pt x="293315" y="331851"/>
                </a:lnTo>
                <a:lnTo>
                  <a:pt x="281544" y="339770"/>
                </a:lnTo>
                <a:lnTo>
                  <a:pt x="269152" y="346786"/>
                </a:lnTo>
                <a:lnTo>
                  <a:pt x="256186" y="352852"/>
                </a:lnTo>
                <a:lnTo>
                  <a:pt x="242693" y="357921"/>
                </a:lnTo>
                <a:lnTo>
                  <a:pt x="228721" y="361946"/>
                </a:lnTo>
                <a:lnTo>
                  <a:pt x="214317" y="364880"/>
                </a:lnTo>
                <a:lnTo>
                  <a:pt x="199529" y="366675"/>
                </a:lnTo>
                <a:lnTo>
                  <a:pt x="184403" y="367283"/>
                </a:lnTo>
                <a:lnTo>
                  <a:pt x="169278" y="366675"/>
                </a:lnTo>
                <a:lnTo>
                  <a:pt x="154490" y="364880"/>
                </a:lnTo>
                <a:lnTo>
                  <a:pt x="140086" y="361946"/>
                </a:lnTo>
                <a:lnTo>
                  <a:pt x="126114" y="357921"/>
                </a:lnTo>
                <a:lnTo>
                  <a:pt x="112621" y="352852"/>
                </a:lnTo>
                <a:lnTo>
                  <a:pt x="99655" y="346786"/>
                </a:lnTo>
                <a:lnTo>
                  <a:pt x="87263" y="339770"/>
                </a:lnTo>
                <a:lnTo>
                  <a:pt x="75492" y="331851"/>
                </a:lnTo>
                <a:lnTo>
                  <a:pt x="64391" y="323077"/>
                </a:lnTo>
                <a:lnTo>
                  <a:pt x="54006" y="313496"/>
                </a:lnTo>
                <a:lnTo>
                  <a:pt x="44385" y="303154"/>
                </a:lnTo>
                <a:lnTo>
                  <a:pt x="35576" y="292098"/>
                </a:lnTo>
                <a:lnTo>
                  <a:pt x="27625" y="280376"/>
                </a:lnTo>
                <a:lnTo>
                  <a:pt x="20580" y="268035"/>
                </a:lnTo>
                <a:lnTo>
                  <a:pt x="14489" y="255123"/>
                </a:lnTo>
                <a:lnTo>
                  <a:pt x="9400" y="241686"/>
                </a:lnTo>
                <a:lnTo>
                  <a:pt x="5358" y="227773"/>
                </a:lnTo>
                <a:lnTo>
                  <a:pt x="2413" y="213429"/>
                </a:lnTo>
                <a:lnTo>
                  <a:pt x="611" y="198703"/>
                </a:lnTo>
                <a:lnTo>
                  <a:pt x="0" y="18364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475476" y="5317236"/>
            <a:ext cx="368807" cy="367283"/>
          </a:xfrm>
          <a:custGeom>
            <a:avLst/>
            <a:gdLst/>
            <a:ahLst/>
            <a:cxnLst/>
            <a:rect l="l" t="t" r="r" b="b"/>
            <a:pathLst>
              <a:path w="368807" h="367284">
                <a:moveTo>
                  <a:pt x="0" y="183641"/>
                </a:moveTo>
                <a:lnTo>
                  <a:pt x="611" y="198703"/>
                </a:lnTo>
                <a:lnTo>
                  <a:pt x="2413" y="213429"/>
                </a:lnTo>
                <a:lnTo>
                  <a:pt x="5358" y="227773"/>
                </a:lnTo>
                <a:lnTo>
                  <a:pt x="9400" y="241686"/>
                </a:lnTo>
                <a:lnTo>
                  <a:pt x="14489" y="255123"/>
                </a:lnTo>
                <a:lnTo>
                  <a:pt x="20580" y="268035"/>
                </a:lnTo>
                <a:lnTo>
                  <a:pt x="27625" y="280376"/>
                </a:lnTo>
                <a:lnTo>
                  <a:pt x="35576" y="292098"/>
                </a:lnTo>
                <a:lnTo>
                  <a:pt x="44385" y="303154"/>
                </a:lnTo>
                <a:lnTo>
                  <a:pt x="54006" y="313496"/>
                </a:lnTo>
                <a:lnTo>
                  <a:pt x="64391" y="323077"/>
                </a:lnTo>
                <a:lnTo>
                  <a:pt x="75492" y="331851"/>
                </a:lnTo>
                <a:lnTo>
                  <a:pt x="87263" y="339770"/>
                </a:lnTo>
                <a:lnTo>
                  <a:pt x="99655" y="346786"/>
                </a:lnTo>
                <a:lnTo>
                  <a:pt x="112621" y="352852"/>
                </a:lnTo>
                <a:lnTo>
                  <a:pt x="126114" y="357921"/>
                </a:lnTo>
                <a:lnTo>
                  <a:pt x="140086" y="361946"/>
                </a:lnTo>
                <a:lnTo>
                  <a:pt x="154490" y="364880"/>
                </a:lnTo>
                <a:lnTo>
                  <a:pt x="169278" y="366675"/>
                </a:lnTo>
                <a:lnTo>
                  <a:pt x="184403" y="367283"/>
                </a:lnTo>
                <a:lnTo>
                  <a:pt x="199529" y="366675"/>
                </a:lnTo>
                <a:lnTo>
                  <a:pt x="214317" y="364880"/>
                </a:lnTo>
                <a:lnTo>
                  <a:pt x="228721" y="361946"/>
                </a:lnTo>
                <a:lnTo>
                  <a:pt x="242693" y="357921"/>
                </a:lnTo>
                <a:lnTo>
                  <a:pt x="256186" y="352852"/>
                </a:lnTo>
                <a:lnTo>
                  <a:pt x="269152" y="346786"/>
                </a:lnTo>
                <a:lnTo>
                  <a:pt x="281544" y="339770"/>
                </a:lnTo>
                <a:lnTo>
                  <a:pt x="293315" y="331851"/>
                </a:lnTo>
                <a:lnTo>
                  <a:pt x="304416" y="323077"/>
                </a:lnTo>
                <a:lnTo>
                  <a:pt x="314801" y="313496"/>
                </a:lnTo>
                <a:lnTo>
                  <a:pt x="324422" y="303154"/>
                </a:lnTo>
                <a:lnTo>
                  <a:pt x="333231" y="292098"/>
                </a:lnTo>
                <a:lnTo>
                  <a:pt x="341182" y="280376"/>
                </a:lnTo>
                <a:lnTo>
                  <a:pt x="348227" y="268035"/>
                </a:lnTo>
                <a:lnTo>
                  <a:pt x="354318" y="255123"/>
                </a:lnTo>
                <a:lnTo>
                  <a:pt x="359407" y="241686"/>
                </a:lnTo>
                <a:lnTo>
                  <a:pt x="363449" y="227773"/>
                </a:lnTo>
                <a:lnTo>
                  <a:pt x="366394" y="213429"/>
                </a:lnTo>
                <a:lnTo>
                  <a:pt x="368196" y="198703"/>
                </a:lnTo>
                <a:lnTo>
                  <a:pt x="368807" y="183641"/>
                </a:lnTo>
                <a:lnTo>
                  <a:pt x="368196" y="168573"/>
                </a:lnTo>
                <a:lnTo>
                  <a:pt x="366394" y="153842"/>
                </a:lnTo>
                <a:lnTo>
                  <a:pt x="363449" y="139494"/>
                </a:lnTo>
                <a:lnTo>
                  <a:pt x="359407" y="125577"/>
                </a:lnTo>
                <a:lnTo>
                  <a:pt x="354318" y="112139"/>
                </a:lnTo>
                <a:lnTo>
                  <a:pt x="348227" y="99225"/>
                </a:lnTo>
                <a:lnTo>
                  <a:pt x="341182" y="86884"/>
                </a:lnTo>
                <a:lnTo>
                  <a:pt x="333231" y="75163"/>
                </a:lnTo>
                <a:lnTo>
                  <a:pt x="324422" y="64109"/>
                </a:lnTo>
                <a:lnTo>
                  <a:pt x="314801" y="53768"/>
                </a:lnTo>
                <a:lnTo>
                  <a:pt x="304416" y="44189"/>
                </a:lnTo>
                <a:lnTo>
                  <a:pt x="293315" y="35417"/>
                </a:lnTo>
                <a:lnTo>
                  <a:pt x="281544" y="27501"/>
                </a:lnTo>
                <a:lnTo>
                  <a:pt x="269152" y="20488"/>
                </a:lnTo>
                <a:lnTo>
                  <a:pt x="256186" y="14424"/>
                </a:lnTo>
                <a:lnTo>
                  <a:pt x="242693" y="9357"/>
                </a:lnTo>
                <a:lnTo>
                  <a:pt x="228721" y="5334"/>
                </a:lnTo>
                <a:lnTo>
                  <a:pt x="214317" y="2402"/>
                </a:lnTo>
                <a:lnTo>
                  <a:pt x="199529" y="608"/>
                </a:lnTo>
                <a:lnTo>
                  <a:pt x="184403" y="0"/>
                </a:lnTo>
                <a:lnTo>
                  <a:pt x="169278" y="608"/>
                </a:lnTo>
                <a:lnTo>
                  <a:pt x="154490" y="2402"/>
                </a:lnTo>
                <a:lnTo>
                  <a:pt x="140086" y="5334"/>
                </a:lnTo>
                <a:lnTo>
                  <a:pt x="126114" y="9357"/>
                </a:lnTo>
                <a:lnTo>
                  <a:pt x="112621" y="14424"/>
                </a:lnTo>
                <a:lnTo>
                  <a:pt x="99655" y="20488"/>
                </a:lnTo>
                <a:lnTo>
                  <a:pt x="87263" y="27501"/>
                </a:lnTo>
                <a:lnTo>
                  <a:pt x="75492" y="35417"/>
                </a:lnTo>
                <a:lnTo>
                  <a:pt x="64391" y="44189"/>
                </a:lnTo>
                <a:lnTo>
                  <a:pt x="54006" y="53768"/>
                </a:lnTo>
                <a:lnTo>
                  <a:pt x="44385" y="64109"/>
                </a:lnTo>
                <a:lnTo>
                  <a:pt x="35576" y="75163"/>
                </a:lnTo>
                <a:lnTo>
                  <a:pt x="27625" y="86884"/>
                </a:lnTo>
                <a:lnTo>
                  <a:pt x="20580" y="99225"/>
                </a:lnTo>
                <a:lnTo>
                  <a:pt x="14489" y="112139"/>
                </a:lnTo>
                <a:lnTo>
                  <a:pt x="9400" y="125577"/>
                </a:lnTo>
                <a:lnTo>
                  <a:pt x="5358" y="139494"/>
                </a:lnTo>
                <a:lnTo>
                  <a:pt x="2413" y="153842"/>
                </a:lnTo>
                <a:lnTo>
                  <a:pt x="611" y="168573"/>
                </a:lnTo>
                <a:lnTo>
                  <a:pt x="0" y="1836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475476" y="5317236"/>
            <a:ext cx="368807" cy="367283"/>
          </a:xfrm>
          <a:custGeom>
            <a:avLst/>
            <a:gdLst/>
            <a:ahLst/>
            <a:cxnLst/>
            <a:rect l="l" t="t" r="r" b="b"/>
            <a:pathLst>
              <a:path w="368807" h="367284">
                <a:moveTo>
                  <a:pt x="0" y="183641"/>
                </a:moveTo>
                <a:lnTo>
                  <a:pt x="611" y="168573"/>
                </a:lnTo>
                <a:lnTo>
                  <a:pt x="2413" y="153842"/>
                </a:lnTo>
                <a:lnTo>
                  <a:pt x="5358" y="139494"/>
                </a:lnTo>
                <a:lnTo>
                  <a:pt x="9400" y="125577"/>
                </a:lnTo>
                <a:lnTo>
                  <a:pt x="14489" y="112139"/>
                </a:lnTo>
                <a:lnTo>
                  <a:pt x="20580" y="99225"/>
                </a:lnTo>
                <a:lnTo>
                  <a:pt x="27625" y="86884"/>
                </a:lnTo>
                <a:lnTo>
                  <a:pt x="35576" y="75163"/>
                </a:lnTo>
                <a:lnTo>
                  <a:pt x="44385" y="64109"/>
                </a:lnTo>
                <a:lnTo>
                  <a:pt x="54006" y="53768"/>
                </a:lnTo>
                <a:lnTo>
                  <a:pt x="64391" y="44189"/>
                </a:lnTo>
                <a:lnTo>
                  <a:pt x="75492" y="35417"/>
                </a:lnTo>
                <a:lnTo>
                  <a:pt x="87263" y="27501"/>
                </a:lnTo>
                <a:lnTo>
                  <a:pt x="99655" y="20488"/>
                </a:lnTo>
                <a:lnTo>
                  <a:pt x="112621" y="14424"/>
                </a:lnTo>
                <a:lnTo>
                  <a:pt x="126114" y="9357"/>
                </a:lnTo>
                <a:lnTo>
                  <a:pt x="140086" y="5334"/>
                </a:lnTo>
                <a:lnTo>
                  <a:pt x="154490" y="2402"/>
                </a:lnTo>
                <a:lnTo>
                  <a:pt x="169278" y="608"/>
                </a:lnTo>
                <a:lnTo>
                  <a:pt x="184403" y="0"/>
                </a:lnTo>
                <a:lnTo>
                  <a:pt x="199529" y="608"/>
                </a:lnTo>
                <a:lnTo>
                  <a:pt x="214317" y="2402"/>
                </a:lnTo>
                <a:lnTo>
                  <a:pt x="228721" y="5334"/>
                </a:lnTo>
                <a:lnTo>
                  <a:pt x="242693" y="9357"/>
                </a:lnTo>
                <a:lnTo>
                  <a:pt x="256186" y="14424"/>
                </a:lnTo>
                <a:lnTo>
                  <a:pt x="269152" y="20488"/>
                </a:lnTo>
                <a:lnTo>
                  <a:pt x="281544" y="27501"/>
                </a:lnTo>
                <a:lnTo>
                  <a:pt x="293315" y="35417"/>
                </a:lnTo>
                <a:lnTo>
                  <a:pt x="304416" y="44189"/>
                </a:lnTo>
                <a:lnTo>
                  <a:pt x="314801" y="53768"/>
                </a:lnTo>
                <a:lnTo>
                  <a:pt x="324422" y="64109"/>
                </a:lnTo>
                <a:lnTo>
                  <a:pt x="333231" y="75163"/>
                </a:lnTo>
                <a:lnTo>
                  <a:pt x="341182" y="86884"/>
                </a:lnTo>
                <a:lnTo>
                  <a:pt x="348227" y="99225"/>
                </a:lnTo>
                <a:lnTo>
                  <a:pt x="354318" y="112139"/>
                </a:lnTo>
                <a:lnTo>
                  <a:pt x="359407" y="125577"/>
                </a:lnTo>
                <a:lnTo>
                  <a:pt x="363449" y="139494"/>
                </a:lnTo>
                <a:lnTo>
                  <a:pt x="366394" y="153842"/>
                </a:lnTo>
                <a:lnTo>
                  <a:pt x="368196" y="168573"/>
                </a:lnTo>
                <a:lnTo>
                  <a:pt x="368807" y="183641"/>
                </a:lnTo>
                <a:lnTo>
                  <a:pt x="368196" y="198703"/>
                </a:lnTo>
                <a:lnTo>
                  <a:pt x="366394" y="213429"/>
                </a:lnTo>
                <a:lnTo>
                  <a:pt x="363449" y="227773"/>
                </a:lnTo>
                <a:lnTo>
                  <a:pt x="359407" y="241686"/>
                </a:lnTo>
                <a:lnTo>
                  <a:pt x="354318" y="255123"/>
                </a:lnTo>
                <a:lnTo>
                  <a:pt x="348227" y="268035"/>
                </a:lnTo>
                <a:lnTo>
                  <a:pt x="341182" y="280376"/>
                </a:lnTo>
                <a:lnTo>
                  <a:pt x="333231" y="292098"/>
                </a:lnTo>
                <a:lnTo>
                  <a:pt x="324422" y="303154"/>
                </a:lnTo>
                <a:lnTo>
                  <a:pt x="314801" y="313496"/>
                </a:lnTo>
                <a:lnTo>
                  <a:pt x="304416" y="323077"/>
                </a:lnTo>
                <a:lnTo>
                  <a:pt x="293315" y="331851"/>
                </a:lnTo>
                <a:lnTo>
                  <a:pt x="281544" y="339770"/>
                </a:lnTo>
                <a:lnTo>
                  <a:pt x="269152" y="346786"/>
                </a:lnTo>
                <a:lnTo>
                  <a:pt x="256186" y="352852"/>
                </a:lnTo>
                <a:lnTo>
                  <a:pt x="242693" y="357921"/>
                </a:lnTo>
                <a:lnTo>
                  <a:pt x="228721" y="361946"/>
                </a:lnTo>
                <a:lnTo>
                  <a:pt x="214317" y="364880"/>
                </a:lnTo>
                <a:lnTo>
                  <a:pt x="199529" y="366675"/>
                </a:lnTo>
                <a:lnTo>
                  <a:pt x="184403" y="367283"/>
                </a:lnTo>
                <a:lnTo>
                  <a:pt x="169278" y="366675"/>
                </a:lnTo>
                <a:lnTo>
                  <a:pt x="154490" y="364880"/>
                </a:lnTo>
                <a:lnTo>
                  <a:pt x="140086" y="361946"/>
                </a:lnTo>
                <a:lnTo>
                  <a:pt x="126114" y="357921"/>
                </a:lnTo>
                <a:lnTo>
                  <a:pt x="112621" y="352852"/>
                </a:lnTo>
                <a:lnTo>
                  <a:pt x="99655" y="346786"/>
                </a:lnTo>
                <a:lnTo>
                  <a:pt x="87263" y="339770"/>
                </a:lnTo>
                <a:lnTo>
                  <a:pt x="75492" y="331851"/>
                </a:lnTo>
                <a:lnTo>
                  <a:pt x="64391" y="323077"/>
                </a:lnTo>
                <a:lnTo>
                  <a:pt x="54006" y="313496"/>
                </a:lnTo>
                <a:lnTo>
                  <a:pt x="44385" y="303154"/>
                </a:lnTo>
                <a:lnTo>
                  <a:pt x="35576" y="292098"/>
                </a:lnTo>
                <a:lnTo>
                  <a:pt x="27625" y="280376"/>
                </a:lnTo>
                <a:lnTo>
                  <a:pt x="20580" y="268035"/>
                </a:lnTo>
                <a:lnTo>
                  <a:pt x="14489" y="255123"/>
                </a:lnTo>
                <a:lnTo>
                  <a:pt x="9400" y="241686"/>
                </a:lnTo>
                <a:lnTo>
                  <a:pt x="5358" y="227773"/>
                </a:lnTo>
                <a:lnTo>
                  <a:pt x="2413" y="213429"/>
                </a:lnTo>
                <a:lnTo>
                  <a:pt x="611" y="198703"/>
                </a:lnTo>
                <a:lnTo>
                  <a:pt x="0" y="18364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354824" y="2744724"/>
            <a:ext cx="608076" cy="381000"/>
          </a:xfrm>
          <a:custGeom>
            <a:avLst/>
            <a:gdLst/>
            <a:ahLst/>
            <a:cxnLst/>
            <a:rect l="l" t="t" r="r" b="b"/>
            <a:pathLst>
              <a:path w="608076" h="381000">
                <a:moveTo>
                  <a:pt x="0" y="381000"/>
                </a:moveTo>
                <a:lnTo>
                  <a:pt x="2013" y="349804"/>
                </a:lnTo>
                <a:lnTo>
                  <a:pt x="7949" y="319301"/>
                </a:lnTo>
                <a:lnTo>
                  <a:pt x="17652" y="289588"/>
                </a:lnTo>
                <a:lnTo>
                  <a:pt x="30967" y="260762"/>
                </a:lnTo>
                <a:lnTo>
                  <a:pt x="47738" y="232921"/>
                </a:lnTo>
                <a:lnTo>
                  <a:pt x="67808" y="206164"/>
                </a:lnTo>
                <a:lnTo>
                  <a:pt x="91023" y="180587"/>
                </a:lnTo>
                <a:lnTo>
                  <a:pt x="117226" y="156289"/>
                </a:lnTo>
                <a:lnTo>
                  <a:pt x="146261" y="133367"/>
                </a:lnTo>
                <a:lnTo>
                  <a:pt x="177974" y="111918"/>
                </a:lnTo>
                <a:lnTo>
                  <a:pt x="212208" y="92042"/>
                </a:lnTo>
                <a:lnTo>
                  <a:pt x="248808" y="73834"/>
                </a:lnTo>
                <a:lnTo>
                  <a:pt x="287617" y="57394"/>
                </a:lnTo>
                <a:lnTo>
                  <a:pt x="328481" y="42819"/>
                </a:lnTo>
                <a:lnTo>
                  <a:pt x="371242" y="30206"/>
                </a:lnTo>
                <a:lnTo>
                  <a:pt x="415747" y="19653"/>
                </a:lnTo>
                <a:lnTo>
                  <a:pt x="461838" y="11258"/>
                </a:lnTo>
                <a:lnTo>
                  <a:pt x="509360" y="5119"/>
                </a:lnTo>
                <a:lnTo>
                  <a:pt x="558158" y="1334"/>
                </a:lnTo>
                <a:lnTo>
                  <a:pt x="6080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353300" y="3125724"/>
            <a:ext cx="611124" cy="381000"/>
          </a:xfrm>
          <a:custGeom>
            <a:avLst/>
            <a:gdLst/>
            <a:ahLst/>
            <a:cxnLst/>
            <a:rect l="l" t="t" r="r" b="b"/>
            <a:pathLst>
              <a:path w="611124" h="381000">
                <a:moveTo>
                  <a:pt x="611124" y="381000"/>
                </a:moveTo>
                <a:lnTo>
                  <a:pt x="610616" y="381000"/>
                </a:lnTo>
                <a:lnTo>
                  <a:pt x="610107" y="381000"/>
                </a:lnTo>
                <a:lnTo>
                  <a:pt x="609600" y="381000"/>
                </a:lnTo>
                <a:lnTo>
                  <a:pt x="559602" y="379737"/>
                </a:lnTo>
                <a:lnTo>
                  <a:pt x="510718" y="376013"/>
                </a:lnTo>
                <a:lnTo>
                  <a:pt x="463104" y="369928"/>
                </a:lnTo>
                <a:lnTo>
                  <a:pt x="416917" y="361578"/>
                </a:lnTo>
                <a:lnTo>
                  <a:pt x="372314" y="351061"/>
                </a:lnTo>
                <a:lnTo>
                  <a:pt x="329451" y="338476"/>
                </a:lnTo>
                <a:lnTo>
                  <a:pt x="288486" y="323921"/>
                </a:lnTo>
                <a:lnTo>
                  <a:pt x="249576" y="307494"/>
                </a:lnTo>
                <a:lnTo>
                  <a:pt x="212877" y="289292"/>
                </a:lnTo>
                <a:lnTo>
                  <a:pt x="178546" y="269414"/>
                </a:lnTo>
                <a:lnTo>
                  <a:pt x="146740" y="247958"/>
                </a:lnTo>
                <a:lnTo>
                  <a:pt x="117616" y="225021"/>
                </a:lnTo>
                <a:lnTo>
                  <a:pt x="91331" y="200702"/>
                </a:lnTo>
                <a:lnTo>
                  <a:pt x="68041" y="175099"/>
                </a:lnTo>
                <a:lnTo>
                  <a:pt x="47904" y="148310"/>
                </a:lnTo>
                <a:lnTo>
                  <a:pt x="31077" y="120432"/>
                </a:lnTo>
                <a:lnTo>
                  <a:pt x="17716" y="91564"/>
                </a:lnTo>
                <a:lnTo>
                  <a:pt x="7978" y="61804"/>
                </a:lnTo>
                <a:lnTo>
                  <a:pt x="2020" y="3125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659624" y="2897124"/>
            <a:ext cx="303275" cy="228600"/>
          </a:xfrm>
          <a:custGeom>
            <a:avLst/>
            <a:gdLst/>
            <a:ahLst/>
            <a:cxnLst/>
            <a:rect l="l" t="t" r="r" b="b"/>
            <a:pathLst>
              <a:path w="303275" h="228600">
                <a:moveTo>
                  <a:pt x="0" y="228600"/>
                </a:moveTo>
                <a:lnTo>
                  <a:pt x="1003" y="209909"/>
                </a:lnTo>
                <a:lnTo>
                  <a:pt x="3962" y="191633"/>
                </a:lnTo>
                <a:lnTo>
                  <a:pt x="8798" y="173829"/>
                </a:lnTo>
                <a:lnTo>
                  <a:pt x="15435" y="156557"/>
                </a:lnTo>
                <a:lnTo>
                  <a:pt x="23794" y="139874"/>
                </a:lnTo>
                <a:lnTo>
                  <a:pt x="33799" y="123839"/>
                </a:lnTo>
                <a:lnTo>
                  <a:pt x="45372" y="108510"/>
                </a:lnTo>
                <a:lnTo>
                  <a:pt x="58436" y="93945"/>
                </a:lnTo>
                <a:lnTo>
                  <a:pt x="72912" y="80203"/>
                </a:lnTo>
                <a:lnTo>
                  <a:pt x="88725" y="67341"/>
                </a:lnTo>
                <a:lnTo>
                  <a:pt x="105796" y="55419"/>
                </a:lnTo>
                <a:lnTo>
                  <a:pt x="124047" y="44494"/>
                </a:lnTo>
                <a:lnTo>
                  <a:pt x="143402" y="34625"/>
                </a:lnTo>
                <a:lnTo>
                  <a:pt x="163783" y="25870"/>
                </a:lnTo>
                <a:lnTo>
                  <a:pt x="185112" y="18287"/>
                </a:lnTo>
                <a:lnTo>
                  <a:pt x="207312" y="11935"/>
                </a:lnTo>
                <a:lnTo>
                  <a:pt x="230306" y="6872"/>
                </a:lnTo>
                <a:lnTo>
                  <a:pt x="254016" y="3156"/>
                </a:lnTo>
                <a:lnTo>
                  <a:pt x="278365" y="846"/>
                </a:lnTo>
                <a:lnTo>
                  <a:pt x="3032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658100" y="3125724"/>
            <a:ext cx="306324" cy="228600"/>
          </a:xfrm>
          <a:custGeom>
            <a:avLst/>
            <a:gdLst/>
            <a:ahLst/>
            <a:cxnLst/>
            <a:rect l="l" t="t" r="r" b="b"/>
            <a:pathLst>
              <a:path w="306324" h="228600">
                <a:moveTo>
                  <a:pt x="306324" y="228600"/>
                </a:moveTo>
                <a:lnTo>
                  <a:pt x="305816" y="228600"/>
                </a:lnTo>
                <a:lnTo>
                  <a:pt x="305307" y="228600"/>
                </a:lnTo>
                <a:lnTo>
                  <a:pt x="304800" y="228600"/>
                </a:lnTo>
                <a:lnTo>
                  <a:pt x="279792" y="227842"/>
                </a:lnTo>
                <a:lnTo>
                  <a:pt x="255343" y="225607"/>
                </a:lnTo>
                <a:lnTo>
                  <a:pt x="231531" y="221955"/>
                </a:lnTo>
                <a:lnTo>
                  <a:pt x="208434" y="216944"/>
                </a:lnTo>
                <a:lnTo>
                  <a:pt x="186130" y="210633"/>
                </a:lnTo>
                <a:lnTo>
                  <a:pt x="164697" y="203081"/>
                </a:lnTo>
                <a:lnTo>
                  <a:pt x="144215" y="194347"/>
                </a:lnTo>
                <a:lnTo>
                  <a:pt x="124760" y="184489"/>
                </a:lnTo>
                <a:lnTo>
                  <a:pt x="106412" y="173567"/>
                </a:lnTo>
                <a:lnTo>
                  <a:pt x="89249" y="161639"/>
                </a:lnTo>
                <a:lnTo>
                  <a:pt x="73348" y="148764"/>
                </a:lnTo>
                <a:lnTo>
                  <a:pt x="58789" y="135002"/>
                </a:lnTo>
                <a:lnTo>
                  <a:pt x="45650" y="120410"/>
                </a:lnTo>
                <a:lnTo>
                  <a:pt x="34008" y="105048"/>
                </a:lnTo>
                <a:lnTo>
                  <a:pt x="23943" y="88975"/>
                </a:lnTo>
                <a:lnTo>
                  <a:pt x="15532" y="72249"/>
                </a:lnTo>
                <a:lnTo>
                  <a:pt x="8854" y="54930"/>
                </a:lnTo>
                <a:lnTo>
                  <a:pt x="3987" y="37076"/>
                </a:lnTo>
                <a:lnTo>
                  <a:pt x="1009" y="18746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962900" y="335432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14491" y="1380"/>
                </a:lnTo>
                <a:lnTo>
                  <a:pt x="28068" y="5349"/>
                </a:lnTo>
                <a:lnTo>
                  <a:pt x="40472" y="11649"/>
                </a:lnTo>
                <a:lnTo>
                  <a:pt x="51446" y="20021"/>
                </a:lnTo>
                <a:lnTo>
                  <a:pt x="60730" y="30207"/>
                </a:lnTo>
                <a:lnTo>
                  <a:pt x="68068" y="41949"/>
                </a:lnTo>
                <a:lnTo>
                  <a:pt x="73200" y="54990"/>
                </a:lnTo>
                <a:lnTo>
                  <a:pt x="75869" y="69069"/>
                </a:lnTo>
                <a:lnTo>
                  <a:pt x="76200" y="7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966075" y="3430524"/>
            <a:ext cx="74549" cy="76200"/>
          </a:xfrm>
          <a:custGeom>
            <a:avLst/>
            <a:gdLst/>
            <a:ahLst/>
            <a:cxnLst/>
            <a:rect l="l" t="t" r="r" b="b"/>
            <a:pathLst>
              <a:path w="74549" h="76200">
                <a:moveTo>
                  <a:pt x="74549" y="0"/>
                </a:moveTo>
                <a:lnTo>
                  <a:pt x="73179" y="14470"/>
                </a:lnTo>
                <a:lnTo>
                  <a:pt x="69240" y="28025"/>
                </a:lnTo>
                <a:lnTo>
                  <a:pt x="62983" y="40411"/>
                </a:lnTo>
                <a:lnTo>
                  <a:pt x="54660" y="51371"/>
                </a:lnTo>
                <a:lnTo>
                  <a:pt x="44525" y="60651"/>
                </a:lnTo>
                <a:lnTo>
                  <a:pt x="32830" y="67996"/>
                </a:lnTo>
                <a:lnTo>
                  <a:pt x="19828" y="73151"/>
                </a:lnTo>
                <a:lnTo>
                  <a:pt x="5770" y="75860"/>
                </a:lnTo>
                <a:lnTo>
                  <a:pt x="0" y="7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039100" y="274472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14491" y="1380"/>
                </a:lnTo>
                <a:lnTo>
                  <a:pt x="28068" y="5349"/>
                </a:lnTo>
                <a:lnTo>
                  <a:pt x="40472" y="11649"/>
                </a:lnTo>
                <a:lnTo>
                  <a:pt x="51446" y="20021"/>
                </a:lnTo>
                <a:lnTo>
                  <a:pt x="60730" y="30207"/>
                </a:lnTo>
                <a:lnTo>
                  <a:pt x="68068" y="41949"/>
                </a:lnTo>
                <a:lnTo>
                  <a:pt x="73200" y="54990"/>
                </a:lnTo>
                <a:lnTo>
                  <a:pt x="75869" y="69069"/>
                </a:lnTo>
                <a:lnTo>
                  <a:pt x="76200" y="7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042275" y="2820924"/>
            <a:ext cx="74549" cy="76200"/>
          </a:xfrm>
          <a:custGeom>
            <a:avLst/>
            <a:gdLst/>
            <a:ahLst/>
            <a:cxnLst/>
            <a:rect l="l" t="t" r="r" b="b"/>
            <a:pathLst>
              <a:path w="74549" h="76200">
                <a:moveTo>
                  <a:pt x="74549" y="0"/>
                </a:moveTo>
                <a:lnTo>
                  <a:pt x="73179" y="14470"/>
                </a:lnTo>
                <a:lnTo>
                  <a:pt x="69240" y="28025"/>
                </a:lnTo>
                <a:lnTo>
                  <a:pt x="62983" y="40411"/>
                </a:lnTo>
                <a:lnTo>
                  <a:pt x="54660" y="51371"/>
                </a:lnTo>
                <a:lnTo>
                  <a:pt x="44525" y="60651"/>
                </a:lnTo>
                <a:lnTo>
                  <a:pt x="32830" y="67996"/>
                </a:lnTo>
                <a:lnTo>
                  <a:pt x="19828" y="73151"/>
                </a:lnTo>
                <a:lnTo>
                  <a:pt x="5770" y="75860"/>
                </a:lnTo>
                <a:lnTo>
                  <a:pt x="0" y="7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962900" y="289560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962900" y="274320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962900" y="2973324"/>
            <a:ext cx="611124" cy="381000"/>
          </a:xfrm>
          <a:custGeom>
            <a:avLst/>
            <a:gdLst/>
            <a:ahLst/>
            <a:cxnLst/>
            <a:rect l="l" t="t" r="r" b="b"/>
            <a:pathLst>
              <a:path w="611124" h="381000">
                <a:moveTo>
                  <a:pt x="0" y="0"/>
                </a:moveTo>
                <a:lnTo>
                  <a:pt x="507" y="0"/>
                </a:lnTo>
                <a:lnTo>
                  <a:pt x="1016" y="0"/>
                </a:lnTo>
                <a:lnTo>
                  <a:pt x="1524" y="0"/>
                </a:lnTo>
                <a:lnTo>
                  <a:pt x="51521" y="1262"/>
                </a:lnTo>
                <a:lnTo>
                  <a:pt x="100405" y="4986"/>
                </a:lnTo>
                <a:lnTo>
                  <a:pt x="148019" y="11071"/>
                </a:lnTo>
                <a:lnTo>
                  <a:pt x="194206" y="19421"/>
                </a:lnTo>
                <a:lnTo>
                  <a:pt x="238809" y="29938"/>
                </a:lnTo>
                <a:lnTo>
                  <a:pt x="281672" y="42523"/>
                </a:lnTo>
                <a:lnTo>
                  <a:pt x="322637" y="57078"/>
                </a:lnTo>
                <a:lnTo>
                  <a:pt x="361547" y="73505"/>
                </a:lnTo>
                <a:lnTo>
                  <a:pt x="398246" y="91707"/>
                </a:lnTo>
                <a:lnTo>
                  <a:pt x="432577" y="111585"/>
                </a:lnTo>
                <a:lnTo>
                  <a:pt x="464383" y="133041"/>
                </a:lnTo>
                <a:lnTo>
                  <a:pt x="493507" y="155978"/>
                </a:lnTo>
                <a:lnTo>
                  <a:pt x="519792" y="180297"/>
                </a:lnTo>
                <a:lnTo>
                  <a:pt x="543082" y="205900"/>
                </a:lnTo>
                <a:lnTo>
                  <a:pt x="563219" y="232689"/>
                </a:lnTo>
                <a:lnTo>
                  <a:pt x="580046" y="260567"/>
                </a:lnTo>
                <a:lnTo>
                  <a:pt x="593407" y="289435"/>
                </a:lnTo>
                <a:lnTo>
                  <a:pt x="603145" y="319195"/>
                </a:lnTo>
                <a:lnTo>
                  <a:pt x="609103" y="349749"/>
                </a:lnTo>
                <a:lnTo>
                  <a:pt x="611124" y="381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965948" y="3354324"/>
            <a:ext cx="608076" cy="381000"/>
          </a:xfrm>
          <a:custGeom>
            <a:avLst/>
            <a:gdLst/>
            <a:ahLst/>
            <a:cxnLst/>
            <a:rect l="l" t="t" r="r" b="b"/>
            <a:pathLst>
              <a:path w="608076" h="381000">
                <a:moveTo>
                  <a:pt x="608076" y="0"/>
                </a:moveTo>
                <a:lnTo>
                  <a:pt x="606062" y="31195"/>
                </a:lnTo>
                <a:lnTo>
                  <a:pt x="600126" y="61698"/>
                </a:lnTo>
                <a:lnTo>
                  <a:pt x="590423" y="91411"/>
                </a:lnTo>
                <a:lnTo>
                  <a:pt x="577108" y="120237"/>
                </a:lnTo>
                <a:lnTo>
                  <a:pt x="560337" y="148078"/>
                </a:lnTo>
                <a:lnTo>
                  <a:pt x="540267" y="174835"/>
                </a:lnTo>
                <a:lnTo>
                  <a:pt x="517052" y="200412"/>
                </a:lnTo>
                <a:lnTo>
                  <a:pt x="490849" y="224710"/>
                </a:lnTo>
                <a:lnTo>
                  <a:pt x="461814" y="247632"/>
                </a:lnTo>
                <a:lnTo>
                  <a:pt x="430101" y="269081"/>
                </a:lnTo>
                <a:lnTo>
                  <a:pt x="395867" y="288957"/>
                </a:lnTo>
                <a:lnTo>
                  <a:pt x="359267" y="307165"/>
                </a:lnTo>
                <a:lnTo>
                  <a:pt x="320458" y="323605"/>
                </a:lnTo>
                <a:lnTo>
                  <a:pt x="279594" y="338180"/>
                </a:lnTo>
                <a:lnTo>
                  <a:pt x="236833" y="350793"/>
                </a:lnTo>
                <a:lnTo>
                  <a:pt x="192328" y="361346"/>
                </a:lnTo>
                <a:lnTo>
                  <a:pt x="146237" y="369741"/>
                </a:lnTo>
                <a:lnTo>
                  <a:pt x="98715" y="375880"/>
                </a:lnTo>
                <a:lnTo>
                  <a:pt x="49917" y="379665"/>
                </a:lnTo>
                <a:lnTo>
                  <a:pt x="0" y="381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962900" y="3125724"/>
            <a:ext cx="306324" cy="228600"/>
          </a:xfrm>
          <a:custGeom>
            <a:avLst/>
            <a:gdLst/>
            <a:ahLst/>
            <a:cxnLst/>
            <a:rect l="l" t="t" r="r" b="b"/>
            <a:pathLst>
              <a:path w="306324" h="228600">
                <a:moveTo>
                  <a:pt x="0" y="0"/>
                </a:moveTo>
                <a:lnTo>
                  <a:pt x="507" y="0"/>
                </a:lnTo>
                <a:lnTo>
                  <a:pt x="1016" y="0"/>
                </a:lnTo>
                <a:lnTo>
                  <a:pt x="1524" y="0"/>
                </a:lnTo>
                <a:lnTo>
                  <a:pt x="26531" y="757"/>
                </a:lnTo>
                <a:lnTo>
                  <a:pt x="50980" y="2992"/>
                </a:lnTo>
                <a:lnTo>
                  <a:pt x="74792" y="6644"/>
                </a:lnTo>
                <a:lnTo>
                  <a:pt x="97889" y="11655"/>
                </a:lnTo>
                <a:lnTo>
                  <a:pt x="120193" y="17966"/>
                </a:lnTo>
                <a:lnTo>
                  <a:pt x="141626" y="25518"/>
                </a:lnTo>
                <a:lnTo>
                  <a:pt x="162108" y="34252"/>
                </a:lnTo>
                <a:lnTo>
                  <a:pt x="181563" y="44110"/>
                </a:lnTo>
                <a:lnTo>
                  <a:pt x="199911" y="55032"/>
                </a:lnTo>
                <a:lnTo>
                  <a:pt x="217074" y="66960"/>
                </a:lnTo>
                <a:lnTo>
                  <a:pt x="232975" y="79835"/>
                </a:lnTo>
                <a:lnTo>
                  <a:pt x="247534" y="93597"/>
                </a:lnTo>
                <a:lnTo>
                  <a:pt x="260673" y="108189"/>
                </a:lnTo>
                <a:lnTo>
                  <a:pt x="272315" y="123551"/>
                </a:lnTo>
                <a:lnTo>
                  <a:pt x="282380" y="139624"/>
                </a:lnTo>
                <a:lnTo>
                  <a:pt x="290791" y="156350"/>
                </a:lnTo>
                <a:lnTo>
                  <a:pt x="297469" y="173669"/>
                </a:lnTo>
                <a:lnTo>
                  <a:pt x="302336" y="191523"/>
                </a:lnTo>
                <a:lnTo>
                  <a:pt x="305314" y="209853"/>
                </a:lnTo>
                <a:lnTo>
                  <a:pt x="306324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965948" y="3354324"/>
            <a:ext cx="303275" cy="228600"/>
          </a:xfrm>
          <a:custGeom>
            <a:avLst/>
            <a:gdLst/>
            <a:ahLst/>
            <a:cxnLst/>
            <a:rect l="l" t="t" r="r" b="b"/>
            <a:pathLst>
              <a:path w="303275" h="228600">
                <a:moveTo>
                  <a:pt x="303275" y="0"/>
                </a:moveTo>
                <a:lnTo>
                  <a:pt x="302272" y="18673"/>
                </a:lnTo>
                <a:lnTo>
                  <a:pt x="299313" y="36936"/>
                </a:lnTo>
                <a:lnTo>
                  <a:pt x="294477" y="54728"/>
                </a:lnTo>
                <a:lnTo>
                  <a:pt x="287840" y="71993"/>
                </a:lnTo>
                <a:lnTo>
                  <a:pt x="279481" y="88671"/>
                </a:lnTo>
                <a:lnTo>
                  <a:pt x="269476" y="104704"/>
                </a:lnTo>
                <a:lnTo>
                  <a:pt x="257903" y="120033"/>
                </a:lnTo>
                <a:lnTo>
                  <a:pt x="244839" y="134599"/>
                </a:lnTo>
                <a:lnTo>
                  <a:pt x="230363" y="148344"/>
                </a:lnTo>
                <a:lnTo>
                  <a:pt x="214550" y="161210"/>
                </a:lnTo>
                <a:lnTo>
                  <a:pt x="197479" y="173138"/>
                </a:lnTo>
                <a:lnTo>
                  <a:pt x="179228" y="184068"/>
                </a:lnTo>
                <a:lnTo>
                  <a:pt x="159873" y="193944"/>
                </a:lnTo>
                <a:lnTo>
                  <a:pt x="139492" y="202705"/>
                </a:lnTo>
                <a:lnTo>
                  <a:pt x="118163" y="210294"/>
                </a:lnTo>
                <a:lnTo>
                  <a:pt x="95963" y="216651"/>
                </a:lnTo>
                <a:lnTo>
                  <a:pt x="72969" y="221719"/>
                </a:lnTo>
                <a:lnTo>
                  <a:pt x="49259" y="225439"/>
                </a:lnTo>
                <a:lnTo>
                  <a:pt x="24910" y="227752"/>
                </a:ln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888224" y="3582924"/>
            <a:ext cx="74549" cy="76200"/>
          </a:xfrm>
          <a:custGeom>
            <a:avLst/>
            <a:gdLst/>
            <a:ahLst/>
            <a:cxnLst/>
            <a:rect l="l" t="t" r="r" b="b"/>
            <a:pathLst>
              <a:path w="74549" h="76200">
                <a:moveTo>
                  <a:pt x="0" y="76200"/>
                </a:moveTo>
                <a:lnTo>
                  <a:pt x="1369" y="61729"/>
                </a:lnTo>
                <a:lnTo>
                  <a:pt x="5308" y="48174"/>
                </a:lnTo>
                <a:lnTo>
                  <a:pt x="11565" y="35788"/>
                </a:lnTo>
                <a:lnTo>
                  <a:pt x="19888" y="24828"/>
                </a:lnTo>
                <a:lnTo>
                  <a:pt x="30023" y="15548"/>
                </a:lnTo>
                <a:lnTo>
                  <a:pt x="41718" y="8203"/>
                </a:lnTo>
                <a:lnTo>
                  <a:pt x="54720" y="3048"/>
                </a:lnTo>
                <a:lnTo>
                  <a:pt x="68778" y="339"/>
                </a:lnTo>
                <a:lnTo>
                  <a:pt x="745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886700" y="365912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76200"/>
                </a:moveTo>
                <a:lnTo>
                  <a:pt x="61708" y="74819"/>
                </a:lnTo>
                <a:lnTo>
                  <a:pt x="48131" y="70850"/>
                </a:lnTo>
                <a:lnTo>
                  <a:pt x="35727" y="64550"/>
                </a:lnTo>
                <a:lnTo>
                  <a:pt x="24753" y="56178"/>
                </a:lnTo>
                <a:lnTo>
                  <a:pt x="15469" y="45992"/>
                </a:lnTo>
                <a:lnTo>
                  <a:pt x="8131" y="34250"/>
                </a:lnTo>
                <a:lnTo>
                  <a:pt x="2999" y="21209"/>
                </a:lnTo>
                <a:lnTo>
                  <a:pt x="330" y="713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812024" y="2973324"/>
            <a:ext cx="74549" cy="76200"/>
          </a:xfrm>
          <a:custGeom>
            <a:avLst/>
            <a:gdLst/>
            <a:ahLst/>
            <a:cxnLst/>
            <a:rect l="l" t="t" r="r" b="b"/>
            <a:pathLst>
              <a:path w="74549" h="76200">
                <a:moveTo>
                  <a:pt x="0" y="76200"/>
                </a:moveTo>
                <a:lnTo>
                  <a:pt x="1369" y="61729"/>
                </a:lnTo>
                <a:lnTo>
                  <a:pt x="5308" y="48174"/>
                </a:lnTo>
                <a:lnTo>
                  <a:pt x="11565" y="35788"/>
                </a:lnTo>
                <a:lnTo>
                  <a:pt x="19888" y="24828"/>
                </a:lnTo>
                <a:lnTo>
                  <a:pt x="30023" y="15548"/>
                </a:lnTo>
                <a:lnTo>
                  <a:pt x="41718" y="8203"/>
                </a:lnTo>
                <a:lnTo>
                  <a:pt x="54720" y="3048"/>
                </a:lnTo>
                <a:lnTo>
                  <a:pt x="68778" y="339"/>
                </a:lnTo>
                <a:lnTo>
                  <a:pt x="745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810500" y="304952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76200"/>
                </a:moveTo>
                <a:lnTo>
                  <a:pt x="61708" y="74819"/>
                </a:lnTo>
                <a:lnTo>
                  <a:pt x="48131" y="70850"/>
                </a:lnTo>
                <a:lnTo>
                  <a:pt x="35727" y="64550"/>
                </a:lnTo>
                <a:lnTo>
                  <a:pt x="24753" y="56178"/>
                </a:lnTo>
                <a:lnTo>
                  <a:pt x="15469" y="45992"/>
                </a:lnTo>
                <a:lnTo>
                  <a:pt x="8131" y="34250"/>
                </a:lnTo>
                <a:lnTo>
                  <a:pt x="2999" y="21209"/>
                </a:lnTo>
                <a:lnTo>
                  <a:pt x="330" y="713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886700" y="312420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886700" y="297180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354824" y="4040124"/>
            <a:ext cx="608076" cy="381000"/>
          </a:xfrm>
          <a:custGeom>
            <a:avLst/>
            <a:gdLst/>
            <a:ahLst/>
            <a:cxnLst/>
            <a:rect l="l" t="t" r="r" b="b"/>
            <a:pathLst>
              <a:path w="608076" h="381000">
                <a:moveTo>
                  <a:pt x="0" y="381000"/>
                </a:moveTo>
                <a:lnTo>
                  <a:pt x="2013" y="349804"/>
                </a:lnTo>
                <a:lnTo>
                  <a:pt x="7949" y="319301"/>
                </a:lnTo>
                <a:lnTo>
                  <a:pt x="17652" y="289588"/>
                </a:lnTo>
                <a:lnTo>
                  <a:pt x="30967" y="260762"/>
                </a:lnTo>
                <a:lnTo>
                  <a:pt x="47738" y="232921"/>
                </a:lnTo>
                <a:lnTo>
                  <a:pt x="67808" y="206164"/>
                </a:lnTo>
                <a:lnTo>
                  <a:pt x="91023" y="180587"/>
                </a:lnTo>
                <a:lnTo>
                  <a:pt x="117226" y="156289"/>
                </a:lnTo>
                <a:lnTo>
                  <a:pt x="146261" y="133367"/>
                </a:lnTo>
                <a:lnTo>
                  <a:pt x="177974" y="111918"/>
                </a:lnTo>
                <a:lnTo>
                  <a:pt x="212208" y="92042"/>
                </a:lnTo>
                <a:lnTo>
                  <a:pt x="248808" y="73834"/>
                </a:lnTo>
                <a:lnTo>
                  <a:pt x="287617" y="57394"/>
                </a:lnTo>
                <a:lnTo>
                  <a:pt x="328481" y="42819"/>
                </a:lnTo>
                <a:lnTo>
                  <a:pt x="371242" y="30206"/>
                </a:lnTo>
                <a:lnTo>
                  <a:pt x="415747" y="19653"/>
                </a:lnTo>
                <a:lnTo>
                  <a:pt x="461838" y="11258"/>
                </a:lnTo>
                <a:lnTo>
                  <a:pt x="509360" y="5119"/>
                </a:lnTo>
                <a:lnTo>
                  <a:pt x="558158" y="1334"/>
                </a:lnTo>
                <a:lnTo>
                  <a:pt x="60807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353300" y="4421124"/>
            <a:ext cx="611124" cy="381000"/>
          </a:xfrm>
          <a:custGeom>
            <a:avLst/>
            <a:gdLst/>
            <a:ahLst/>
            <a:cxnLst/>
            <a:rect l="l" t="t" r="r" b="b"/>
            <a:pathLst>
              <a:path w="611124" h="381000">
                <a:moveTo>
                  <a:pt x="611124" y="381000"/>
                </a:moveTo>
                <a:lnTo>
                  <a:pt x="610616" y="381000"/>
                </a:lnTo>
                <a:lnTo>
                  <a:pt x="610107" y="381000"/>
                </a:lnTo>
                <a:lnTo>
                  <a:pt x="609600" y="381000"/>
                </a:lnTo>
                <a:lnTo>
                  <a:pt x="559602" y="379737"/>
                </a:lnTo>
                <a:lnTo>
                  <a:pt x="510718" y="376013"/>
                </a:lnTo>
                <a:lnTo>
                  <a:pt x="463104" y="369928"/>
                </a:lnTo>
                <a:lnTo>
                  <a:pt x="416917" y="361578"/>
                </a:lnTo>
                <a:lnTo>
                  <a:pt x="372314" y="351061"/>
                </a:lnTo>
                <a:lnTo>
                  <a:pt x="329451" y="338476"/>
                </a:lnTo>
                <a:lnTo>
                  <a:pt x="288486" y="323921"/>
                </a:lnTo>
                <a:lnTo>
                  <a:pt x="249576" y="307494"/>
                </a:lnTo>
                <a:lnTo>
                  <a:pt x="212877" y="289292"/>
                </a:lnTo>
                <a:lnTo>
                  <a:pt x="178546" y="269414"/>
                </a:lnTo>
                <a:lnTo>
                  <a:pt x="146740" y="247958"/>
                </a:lnTo>
                <a:lnTo>
                  <a:pt x="117616" y="225021"/>
                </a:lnTo>
                <a:lnTo>
                  <a:pt x="91331" y="200702"/>
                </a:lnTo>
                <a:lnTo>
                  <a:pt x="68041" y="175099"/>
                </a:lnTo>
                <a:lnTo>
                  <a:pt x="47904" y="148310"/>
                </a:lnTo>
                <a:lnTo>
                  <a:pt x="31077" y="120432"/>
                </a:lnTo>
                <a:lnTo>
                  <a:pt x="17716" y="91564"/>
                </a:lnTo>
                <a:lnTo>
                  <a:pt x="7978" y="61804"/>
                </a:lnTo>
                <a:lnTo>
                  <a:pt x="2020" y="3125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659624" y="4192524"/>
            <a:ext cx="303275" cy="228600"/>
          </a:xfrm>
          <a:custGeom>
            <a:avLst/>
            <a:gdLst/>
            <a:ahLst/>
            <a:cxnLst/>
            <a:rect l="l" t="t" r="r" b="b"/>
            <a:pathLst>
              <a:path w="303275" h="228600">
                <a:moveTo>
                  <a:pt x="0" y="228600"/>
                </a:moveTo>
                <a:lnTo>
                  <a:pt x="1003" y="209909"/>
                </a:lnTo>
                <a:lnTo>
                  <a:pt x="3962" y="191633"/>
                </a:lnTo>
                <a:lnTo>
                  <a:pt x="8798" y="173829"/>
                </a:lnTo>
                <a:lnTo>
                  <a:pt x="15435" y="156557"/>
                </a:lnTo>
                <a:lnTo>
                  <a:pt x="23794" y="139874"/>
                </a:lnTo>
                <a:lnTo>
                  <a:pt x="33799" y="123839"/>
                </a:lnTo>
                <a:lnTo>
                  <a:pt x="45372" y="108510"/>
                </a:lnTo>
                <a:lnTo>
                  <a:pt x="58436" y="93945"/>
                </a:lnTo>
                <a:lnTo>
                  <a:pt x="72912" y="80203"/>
                </a:lnTo>
                <a:lnTo>
                  <a:pt x="88725" y="67341"/>
                </a:lnTo>
                <a:lnTo>
                  <a:pt x="105796" y="55419"/>
                </a:lnTo>
                <a:lnTo>
                  <a:pt x="124047" y="44494"/>
                </a:lnTo>
                <a:lnTo>
                  <a:pt x="143402" y="34625"/>
                </a:lnTo>
                <a:lnTo>
                  <a:pt x="163783" y="25870"/>
                </a:lnTo>
                <a:lnTo>
                  <a:pt x="185112" y="18287"/>
                </a:lnTo>
                <a:lnTo>
                  <a:pt x="207312" y="11935"/>
                </a:lnTo>
                <a:lnTo>
                  <a:pt x="230306" y="6872"/>
                </a:lnTo>
                <a:lnTo>
                  <a:pt x="254016" y="3156"/>
                </a:lnTo>
                <a:lnTo>
                  <a:pt x="278365" y="846"/>
                </a:lnTo>
                <a:lnTo>
                  <a:pt x="3032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58100" y="4421124"/>
            <a:ext cx="306324" cy="228600"/>
          </a:xfrm>
          <a:custGeom>
            <a:avLst/>
            <a:gdLst/>
            <a:ahLst/>
            <a:cxnLst/>
            <a:rect l="l" t="t" r="r" b="b"/>
            <a:pathLst>
              <a:path w="306324" h="228600">
                <a:moveTo>
                  <a:pt x="306324" y="228600"/>
                </a:moveTo>
                <a:lnTo>
                  <a:pt x="305816" y="228600"/>
                </a:lnTo>
                <a:lnTo>
                  <a:pt x="305307" y="228600"/>
                </a:lnTo>
                <a:lnTo>
                  <a:pt x="304800" y="228600"/>
                </a:lnTo>
                <a:lnTo>
                  <a:pt x="279792" y="227842"/>
                </a:lnTo>
                <a:lnTo>
                  <a:pt x="255343" y="225607"/>
                </a:lnTo>
                <a:lnTo>
                  <a:pt x="231531" y="221955"/>
                </a:lnTo>
                <a:lnTo>
                  <a:pt x="208434" y="216944"/>
                </a:lnTo>
                <a:lnTo>
                  <a:pt x="186130" y="210633"/>
                </a:lnTo>
                <a:lnTo>
                  <a:pt x="164697" y="203081"/>
                </a:lnTo>
                <a:lnTo>
                  <a:pt x="144215" y="194347"/>
                </a:lnTo>
                <a:lnTo>
                  <a:pt x="124760" y="184489"/>
                </a:lnTo>
                <a:lnTo>
                  <a:pt x="106412" y="173567"/>
                </a:lnTo>
                <a:lnTo>
                  <a:pt x="89249" y="161639"/>
                </a:lnTo>
                <a:lnTo>
                  <a:pt x="73348" y="148764"/>
                </a:lnTo>
                <a:lnTo>
                  <a:pt x="58789" y="135002"/>
                </a:lnTo>
                <a:lnTo>
                  <a:pt x="45650" y="120410"/>
                </a:lnTo>
                <a:lnTo>
                  <a:pt x="34008" y="105048"/>
                </a:lnTo>
                <a:lnTo>
                  <a:pt x="23943" y="88975"/>
                </a:lnTo>
                <a:lnTo>
                  <a:pt x="15532" y="72249"/>
                </a:lnTo>
                <a:lnTo>
                  <a:pt x="8854" y="54930"/>
                </a:lnTo>
                <a:lnTo>
                  <a:pt x="3987" y="37076"/>
                </a:lnTo>
                <a:lnTo>
                  <a:pt x="1009" y="18746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962900" y="464972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14491" y="1380"/>
                </a:lnTo>
                <a:lnTo>
                  <a:pt x="28068" y="5349"/>
                </a:lnTo>
                <a:lnTo>
                  <a:pt x="40472" y="11649"/>
                </a:lnTo>
                <a:lnTo>
                  <a:pt x="51446" y="20021"/>
                </a:lnTo>
                <a:lnTo>
                  <a:pt x="60730" y="30207"/>
                </a:lnTo>
                <a:lnTo>
                  <a:pt x="68068" y="41949"/>
                </a:lnTo>
                <a:lnTo>
                  <a:pt x="73200" y="54990"/>
                </a:lnTo>
                <a:lnTo>
                  <a:pt x="75869" y="69069"/>
                </a:lnTo>
                <a:lnTo>
                  <a:pt x="76200" y="7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966075" y="4725924"/>
            <a:ext cx="74549" cy="76200"/>
          </a:xfrm>
          <a:custGeom>
            <a:avLst/>
            <a:gdLst/>
            <a:ahLst/>
            <a:cxnLst/>
            <a:rect l="l" t="t" r="r" b="b"/>
            <a:pathLst>
              <a:path w="74549" h="76200">
                <a:moveTo>
                  <a:pt x="74549" y="0"/>
                </a:moveTo>
                <a:lnTo>
                  <a:pt x="73179" y="14470"/>
                </a:lnTo>
                <a:lnTo>
                  <a:pt x="69240" y="28025"/>
                </a:lnTo>
                <a:lnTo>
                  <a:pt x="62983" y="40411"/>
                </a:lnTo>
                <a:lnTo>
                  <a:pt x="54660" y="51371"/>
                </a:lnTo>
                <a:lnTo>
                  <a:pt x="44525" y="60651"/>
                </a:lnTo>
                <a:lnTo>
                  <a:pt x="32830" y="67996"/>
                </a:lnTo>
                <a:lnTo>
                  <a:pt x="19828" y="73151"/>
                </a:lnTo>
                <a:lnTo>
                  <a:pt x="5770" y="75860"/>
                </a:lnTo>
                <a:lnTo>
                  <a:pt x="0" y="7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039100" y="404012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14491" y="1380"/>
                </a:lnTo>
                <a:lnTo>
                  <a:pt x="28068" y="5349"/>
                </a:lnTo>
                <a:lnTo>
                  <a:pt x="40472" y="11649"/>
                </a:lnTo>
                <a:lnTo>
                  <a:pt x="51446" y="20021"/>
                </a:lnTo>
                <a:lnTo>
                  <a:pt x="60730" y="30207"/>
                </a:lnTo>
                <a:lnTo>
                  <a:pt x="68068" y="41949"/>
                </a:lnTo>
                <a:lnTo>
                  <a:pt x="73200" y="54990"/>
                </a:lnTo>
                <a:lnTo>
                  <a:pt x="75869" y="69069"/>
                </a:lnTo>
                <a:lnTo>
                  <a:pt x="76200" y="7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042275" y="4116324"/>
            <a:ext cx="74549" cy="76200"/>
          </a:xfrm>
          <a:custGeom>
            <a:avLst/>
            <a:gdLst/>
            <a:ahLst/>
            <a:cxnLst/>
            <a:rect l="l" t="t" r="r" b="b"/>
            <a:pathLst>
              <a:path w="74549" h="76200">
                <a:moveTo>
                  <a:pt x="74549" y="0"/>
                </a:moveTo>
                <a:lnTo>
                  <a:pt x="73179" y="14470"/>
                </a:lnTo>
                <a:lnTo>
                  <a:pt x="69240" y="28025"/>
                </a:lnTo>
                <a:lnTo>
                  <a:pt x="62983" y="40411"/>
                </a:lnTo>
                <a:lnTo>
                  <a:pt x="54660" y="51371"/>
                </a:lnTo>
                <a:lnTo>
                  <a:pt x="44525" y="60651"/>
                </a:lnTo>
                <a:lnTo>
                  <a:pt x="32830" y="67996"/>
                </a:lnTo>
                <a:lnTo>
                  <a:pt x="19828" y="73151"/>
                </a:lnTo>
                <a:lnTo>
                  <a:pt x="5770" y="75860"/>
                </a:lnTo>
                <a:lnTo>
                  <a:pt x="0" y="7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962900" y="419100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962900" y="403860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962900" y="4268724"/>
            <a:ext cx="611124" cy="381000"/>
          </a:xfrm>
          <a:custGeom>
            <a:avLst/>
            <a:gdLst/>
            <a:ahLst/>
            <a:cxnLst/>
            <a:rect l="l" t="t" r="r" b="b"/>
            <a:pathLst>
              <a:path w="611124" h="381000">
                <a:moveTo>
                  <a:pt x="0" y="0"/>
                </a:moveTo>
                <a:lnTo>
                  <a:pt x="507" y="0"/>
                </a:lnTo>
                <a:lnTo>
                  <a:pt x="1016" y="0"/>
                </a:lnTo>
                <a:lnTo>
                  <a:pt x="1524" y="0"/>
                </a:lnTo>
                <a:lnTo>
                  <a:pt x="51521" y="1262"/>
                </a:lnTo>
                <a:lnTo>
                  <a:pt x="100405" y="4986"/>
                </a:lnTo>
                <a:lnTo>
                  <a:pt x="148019" y="11071"/>
                </a:lnTo>
                <a:lnTo>
                  <a:pt x="194206" y="19421"/>
                </a:lnTo>
                <a:lnTo>
                  <a:pt x="238809" y="29938"/>
                </a:lnTo>
                <a:lnTo>
                  <a:pt x="281672" y="42523"/>
                </a:lnTo>
                <a:lnTo>
                  <a:pt x="322637" y="57078"/>
                </a:lnTo>
                <a:lnTo>
                  <a:pt x="361547" y="73505"/>
                </a:lnTo>
                <a:lnTo>
                  <a:pt x="398246" y="91707"/>
                </a:lnTo>
                <a:lnTo>
                  <a:pt x="432577" y="111585"/>
                </a:lnTo>
                <a:lnTo>
                  <a:pt x="464383" y="133041"/>
                </a:lnTo>
                <a:lnTo>
                  <a:pt x="493507" y="155978"/>
                </a:lnTo>
                <a:lnTo>
                  <a:pt x="519792" y="180297"/>
                </a:lnTo>
                <a:lnTo>
                  <a:pt x="543082" y="205900"/>
                </a:lnTo>
                <a:lnTo>
                  <a:pt x="563219" y="232689"/>
                </a:lnTo>
                <a:lnTo>
                  <a:pt x="580046" y="260567"/>
                </a:lnTo>
                <a:lnTo>
                  <a:pt x="593407" y="289435"/>
                </a:lnTo>
                <a:lnTo>
                  <a:pt x="603145" y="319195"/>
                </a:lnTo>
                <a:lnTo>
                  <a:pt x="609103" y="349749"/>
                </a:lnTo>
                <a:lnTo>
                  <a:pt x="611124" y="381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965948" y="4649724"/>
            <a:ext cx="608076" cy="381000"/>
          </a:xfrm>
          <a:custGeom>
            <a:avLst/>
            <a:gdLst/>
            <a:ahLst/>
            <a:cxnLst/>
            <a:rect l="l" t="t" r="r" b="b"/>
            <a:pathLst>
              <a:path w="608076" h="381000">
                <a:moveTo>
                  <a:pt x="608076" y="0"/>
                </a:moveTo>
                <a:lnTo>
                  <a:pt x="606062" y="31195"/>
                </a:lnTo>
                <a:lnTo>
                  <a:pt x="600126" y="61698"/>
                </a:lnTo>
                <a:lnTo>
                  <a:pt x="590423" y="91411"/>
                </a:lnTo>
                <a:lnTo>
                  <a:pt x="577108" y="120237"/>
                </a:lnTo>
                <a:lnTo>
                  <a:pt x="560337" y="148078"/>
                </a:lnTo>
                <a:lnTo>
                  <a:pt x="540267" y="174835"/>
                </a:lnTo>
                <a:lnTo>
                  <a:pt x="517052" y="200412"/>
                </a:lnTo>
                <a:lnTo>
                  <a:pt x="490849" y="224710"/>
                </a:lnTo>
                <a:lnTo>
                  <a:pt x="461814" y="247632"/>
                </a:lnTo>
                <a:lnTo>
                  <a:pt x="430101" y="269081"/>
                </a:lnTo>
                <a:lnTo>
                  <a:pt x="395867" y="288957"/>
                </a:lnTo>
                <a:lnTo>
                  <a:pt x="359267" y="307165"/>
                </a:lnTo>
                <a:lnTo>
                  <a:pt x="320458" y="323605"/>
                </a:lnTo>
                <a:lnTo>
                  <a:pt x="279594" y="338180"/>
                </a:lnTo>
                <a:lnTo>
                  <a:pt x="236833" y="350793"/>
                </a:lnTo>
                <a:lnTo>
                  <a:pt x="192328" y="361346"/>
                </a:lnTo>
                <a:lnTo>
                  <a:pt x="146237" y="369741"/>
                </a:lnTo>
                <a:lnTo>
                  <a:pt x="98715" y="375880"/>
                </a:lnTo>
                <a:lnTo>
                  <a:pt x="49917" y="379665"/>
                </a:lnTo>
                <a:lnTo>
                  <a:pt x="0" y="381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962900" y="4421124"/>
            <a:ext cx="306324" cy="228600"/>
          </a:xfrm>
          <a:custGeom>
            <a:avLst/>
            <a:gdLst/>
            <a:ahLst/>
            <a:cxnLst/>
            <a:rect l="l" t="t" r="r" b="b"/>
            <a:pathLst>
              <a:path w="306324" h="228600">
                <a:moveTo>
                  <a:pt x="0" y="0"/>
                </a:moveTo>
                <a:lnTo>
                  <a:pt x="507" y="0"/>
                </a:lnTo>
                <a:lnTo>
                  <a:pt x="1016" y="0"/>
                </a:lnTo>
                <a:lnTo>
                  <a:pt x="1524" y="0"/>
                </a:lnTo>
                <a:lnTo>
                  <a:pt x="26531" y="757"/>
                </a:lnTo>
                <a:lnTo>
                  <a:pt x="50980" y="2992"/>
                </a:lnTo>
                <a:lnTo>
                  <a:pt x="74792" y="6644"/>
                </a:lnTo>
                <a:lnTo>
                  <a:pt x="97889" y="11655"/>
                </a:lnTo>
                <a:lnTo>
                  <a:pt x="120193" y="17966"/>
                </a:lnTo>
                <a:lnTo>
                  <a:pt x="141626" y="25518"/>
                </a:lnTo>
                <a:lnTo>
                  <a:pt x="162108" y="34252"/>
                </a:lnTo>
                <a:lnTo>
                  <a:pt x="181563" y="44110"/>
                </a:lnTo>
                <a:lnTo>
                  <a:pt x="199911" y="55032"/>
                </a:lnTo>
                <a:lnTo>
                  <a:pt x="217074" y="66960"/>
                </a:lnTo>
                <a:lnTo>
                  <a:pt x="232975" y="79835"/>
                </a:lnTo>
                <a:lnTo>
                  <a:pt x="247534" y="93597"/>
                </a:lnTo>
                <a:lnTo>
                  <a:pt x="260673" y="108189"/>
                </a:lnTo>
                <a:lnTo>
                  <a:pt x="272315" y="123551"/>
                </a:lnTo>
                <a:lnTo>
                  <a:pt x="282380" y="139624"/>
                </a:lnTo>
                <a:lnTo>
                  <a:pt x="290791" y="156350"/>
                </a:lnTo>
                <a:lnTo>
                  <a:pt x="297469" y="173669"/>
                </a:lnTo>
                <a:lnTo>
                  <a:pt x="302336" y="191523"/>
                </a:lnTo>
                <a:lnTo>
                  <a:pt x="305314" y="209853"/>
                </a:lnTo>
                <a:lnTo>
                  <a:pt x="306324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965948" y="4649724"/>
            <a:ext cx="303275" cy="228600"/>
          </a:xfrm>
          <a:custGeom>
            <a:avLst/>
            <a:gdLst/>
            <a:ahLst/>
            <a:cxnLst/>
            <a:rect l="l" t="t" r="r" b="b"/>
            <a:pathLst>
              <a:path w="303275" h="228600">
                <a:moveTo>
                  <a:pt x="303275" y="0"/>
                </a:moveTo>
                <a:lnTo>
                  <a:pt x="302272" y="18673"/>
                </a:lnTo>
                <a:lnTo>
                  <a:pt x="299313" y="36936"/>
                </a:lnTo>
                <a:lnTo>
                  <a:pt x="294477" y="54728"/>
                </a:lnTo>
                <a:lnTo>
                  <a:pt x="287840" y="71993"/>
                </a:lnTo>
                <a:lnTo>
                  <a:pt x="279481" y="88671"/>
                </a:lnTo>
                <a:lnTo>
                  <a:pt x="269476" y="104704"/>
                </a:lnTo>
                <a:lnTo>
                  <a:pt x="257903" y="120033"/>
                </a:lnTo>
                <a:lnTo>
                  <a:pt x="244839" y="134599"/>
                </a:lnTo>
                <a:lnTo>
                  <a:pt x="230363" y="148344"/>
                </a:lnTo>
                <a:lnTo>
                  <a:pt x="214550" y="161210"/>
                </a:lnTo>
                <a:lnTo>
                  <a:pt x="197479" y="173138"/>
                </a:lnTo>
                <a:lnTo>
                  <a:pt x="179228" y="184068"/>
                </a:lnTo>
                <a:lnTo>
                  <a:pt x="159873" y="193944"/>
                </a:lnTo>
                <a:lnTo>
                  <a:pt x="139492" y="202705"/>
                </a:lnTo>
                <a:lnTo>
                  <a:pt x="118163" y="210294"/>
                </a:lnTo>
                <a:lnTo>
                  <a:pt x="95963" y="216651"/>
                </a:lnTo>
                <a:lnTo>
                  <a:pt x="72969" y="221719"/>
                </a:lnTo>
                <a:lnTo>
                  <a:pt x="49259" y="225439"/>
                </a:lnTo>
                <a:lnTo>
                  <a:pt x="24910" y="227752"/>
                </a:lnTo>
                <a:lnTo>
                  <a:pt x="0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888224" y="4878324"/>
            <a:ext cx="74549" cy="76200"/>
          </a:xfrm>
          <a:custGeom>
            <a:avLst/>
            <a:gdLst/>
            <a:ahLst/>
            <a:cxnLst/>
            <a:rect l="l" t="t" r="r" b="b"/>
            <a:pathLst>
              <a:path w="74549" h="76200">
                <a:moveTo>
                  <a:pt x="0" y="76200"/>
                </a:moveTo>
                <a:lnTo>
                  <a:pt x="1369" y="61729"/>
                </a:lnTo>
                <a:lnTo>
                  <a:pt x="5308" y="48174"/>
                </a:lnTo>
                <a:lnTo>
                  <a:pt x="11565" y="35788"/>
                </a:lnTo>
                <a:lnTo>
                  <a:pt x="19888" y="24828"/>
                </a:lnTo>
                <a:lnTo>
                  <a:pt x="30023" y="15548"/>
                </a:lnTo>
                <a:lnTo>
                  <a:pt x="41718" y="8203"/>
                </a:lnTo>
                <a:lnTo>
                  <a:pt x="54720" y="3048"/>
                </a:lnTo>
                <a:lnTo>
                  <a:pt x="68778" y="339"/>
                </a:lnTo>
                <a:lnTo>
                  <a:pt x="745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886700" y="495452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76200"/>
                </a:moveTo>
                <a:lnTo>
                  <a:pt x="61708" y="74819"/>
                </a:lnTo>
                <a:lnTo>
                  <a:pt x="48131" y="70850"/>
                </a:lnTo>
                <a:lnTo>
                  <a:pt x="35727" y="64550"/>
                </a:lnTo>
                <a:lnTo>
                  <a:pt x="24753" y="56178"/>
                </a:lnTo>
                <a:lnTo>
                  <a:pt x="15469" y="45992"/>
                </a:lnTo>
                <a:lnTo>
                  <a:pt x="8131" y="34250"/>
                </a:lnTo>
                <a:lnTo>
                  <a:pt x="2999" y="21209"/>
                </a:lnTo>
                <a:lnTo>
                  <a:pt x="330" y="713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812024" y="4268724"/>
            <a:ext cx="74549" cy="76200"/>
          </a:xfrm>
          <a:custGeom>
            <a:avLst/>
            <a:gdLst/>
            <a:ahLst/>
            <a:cxnLst/>
            <a:rect l="l" t="t" r="r" b="b"/>
            <a:pathLst>
              <a:path w="74549" h="76200">
                <a:moveTo>
                  <a:pt x="0" y="76200"/>
                </a:moveTo>
                <a:lnTo>
                  <a:pt x="1369" y="61729"/>
                </a:lnTo>
                <a:lnTo>
                  <a:pt x="5308" y="48174"/>
                </a:lnTo>
                <a:lnTo>
                  <a:pt x="11565" y="35788"/>
                </a:lnTo>
                <a:lnTo>
                  <a:pt x="19888" y="24828"/>
                </a:lnTo>
                <a:lnTo>
                  <a:pt x="30023" y="15548"/>
                </a:lnTo>
                <a:lnTo>
                  <a:pt x="41718" y="8203"/>
                </a:lnTo>
                <a:lnTo>
                  <a:pt x="54720" y="3048"/>
                </a:lnTo>
                <a:lnTo>
                  <a:pt x="68778" y="339"/>
                </a:lnTo>
                <a:lnTo>
                  <a:pt x="745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810500" y="434492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76200"/>
                </a:moveTo>
                <a:lnTo>
                  <a:pt x="61708" y="74819"/>
                </a:lnTo>
                <a:lnTo>
                  <a:pt x="48131" y="70850"/>
                </a:lnTo>
                <a:lnTo>
                  <a:pt x="35727" y="64550"/>
                </a:lnTo>
                <a:lnTo>
                  <a:pt x="24753" y="56178"/>
                </a:lnTo>
                <a:lnTo>
                  <a:pt x="15469" y="45992"/>
                </a:lnTo>
                <a:lnTo>
                  <a:pt x="8131" y="34250"/>
                </a:lnTo>
                <a:lnTo>
                  <a:pt x="2999" y="21209"/>
                </a:lnTo>
                <a:lnTo>
                  <a:pt x="330" y="713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886700" y="441960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886700" y="426720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354824" y="5335524"/>
            <a:ext cx="608076" cy="380987"/>
          </a:xfrm>
          <a:custGeom>
            <a:avLst/>
            <a:gdLst/>
            <a:ahLst/>
            <a:cxnLst/>
            <a:rect l="l" t="t" r="r" b="b"/>
            <a:pathLst>
              <a:path w="608076" h="380987">
                <a:moveTo>
                  <a:pt x="0" y="380987"/>
                </a:moveTo>
                <a:lnTo>
                  <a:pt x="2013" y="349793"/>
                </a:lnTo>
                <a:lnTo>
                  <a:pt x="7949" y="319292"/>
                </a:lnTo>
                <a:lnTo>
                  <a:pt x="17652" y="289580"/>
                </a:lnTo>
                <a:lnTo>
                  <a:pt x="30967" y="260755"/>
                </a:lnTo>
                <a:lnTo>
                  <a:pt x="47738" y="232916"/>
                </a:lnTo>
                <a:lnTo>
                  <a:pt x="67808" y="206160"/>
                </a:lnTo>
                <a:lnTo>
                  <a:pt x="91023" y="180584"/>
                </a:lnTo>
                <a:lnTo>
                  <a:pt x="117226" y="156286"/>
                </a:lnTo>
                <a:lnTo>
                  <a:pt x="146261" y="133364"/>
                </a:lnTo>
                <a:lnTo>
                  <a:pt x="177974" y="111917"/>
                </a:lnTo>
                <a:lnTo>
                  <a:pt x="212208" y="92040"/>
                </a:lnTo>
                <a:lnTo>
                  <a:pt x="248808" y="73833"/>
                </a:lnTo>
                <a:lnTo>
                  <a:pt x="287617" y="57393"/>
                </a:lnTo>
                <a:lnTo>
                  <a:pt x="328481" y="42818"/>
                </a:lnTo>
                <a:lnTo>
                  <a:pt x="371242" y="30205"/>
                </a:lnTo>
                <a:lnTo>
                  <a:pt x="415747" y="19653"/>
                </a:lnTo>
                <a:lnTo>
                  <a:pt x="461838" y="11258"/>
                </a:lnTo>
                <a:lnTo>
                  <a:pt x="509360" y="5119"/>
                </a:lnTo>
                <a:lnTo>
                  <a:pt x="558158" y="1334"/>
                </a:lnTo>
                <a:lnTo>
                  <a:pt x="608076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353300" y="5716524"/>
            <a:ext cx="611124" cy="380999"/>
          </a:xfrm>
          <a:custGeom>
            <a:avLst/>
            <a:gdLst/>
            <a:ahLst/>
            <a:cxnLst/>
            <a:rect l="l" t="t" r="r" b="b"/>
            <a:pathLst>
              <a:path w="611124" h="381000">
                <a:moveTo>
                  <a:pt x="611124" y="380999"/>
                </a:moveTo>
                <a:lnTo>
                  <a:pt x="610616" y="380999"/>
                </a:lnTo>
                <a:lnTo>
                  <a:pt x="610107" y="380999"/>
                </a:lnTo>
                <a:lnTo>
                  <a:pt x="609600" y="380999"/>
                </a:lnTo>
                <a:lnTo>
                  <a:pt x="559602" y="379737"/>
                </a:lnTo>
                <a:lnTo>
                  <a:pt x="510718" y="376013"/>
                </a:lnTo>
                <a:lnTo>
                  <a:pt x="463104" y="369927"/>
                </a:lnTo>
                <a:lnTo>
                  <a:pt x="416917" y="361576"/>
                </a:lnTo>
                <a:lnTo>
                  <a:pt x="372314" y="351059"/>
                </a:lnTo>
                <a:lnTo>
                  <a:pt x="329451" y="338474"/>
                </a:lnTo>
                <a:lnTo>
                  <a:pt x="288486" y="323918"/>
                </a:lnTo>
                <a:lnTo>
                  <a:pt x="249576" y="307490"/>
                </a:lnTo>
                <a:lnTo>
                  <a:pt x="212877" y="289288"/>
                </a:lnTo>
                <a:lnTo>
                  <a:pt x="178546" y="269409"/>
                </a:lnTo>
                <a:lnTo>
                  <a:pt x="146740" y="247953"/>
                </a:lnTo>
                <a:lnTo>
                  <a:pt x="117616" y="225016"/>
                </a:lnTo>
                <a:lnTo>
                  <a:pt x="91331" y="200697"/>
                </a:lnTo>
                <a:lnTo>
                  <a:pt x="68041" y="175093"/>
                </a:lnTo>
                <a:lnTo>
                  <a:pt x="47904" y="148304"/>
                </a:lnTo>
                <a:lnTo>
                  <a:pt x="31077" y="120427"/>
                </a:lnTo>
                <a:lnTo>
                  <a:pt x="17716" y="91560"/>
                </a:lnTo>
                <a:lnTo>
                  <a:pt x="7978" y="61801"/>
                </a:lnTo>
                <a:lnTo>
                  <a:pt x="2020" y="31248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659624" y="5487924"/>
            <a:ext cx="303275" cy="228587"/>
          </a:xfrm>
          <a:custGeom>
            <a:avLst/>
            <a:gdLst/>
            <a:ahLst/>
            <a:cxnLst/>
            <a:rect l="l" t="t" r="r" b="b"/>
            <a:pathLst>
              <a:path w="303275" h="228587">
                <a:moveTo>
                  <a:pt x="0" y="228587"/>
                </a:moveTo>
                <a:lnTo>
                  <a:pt x="1003" y="209906"/>
                </a:lnTo>
                <a:lnTo>
                  <a:pt x="3962" y="191639"/>
                </a:lnTo>
                <a:lnTo>
                  <a:pt x="8798" y="173842"/>
                </a:lnTo>
                <a:lnTo>
                  <a:pt x="15435" y="156575"/>
                </a:lnTo>
                <a:lnTo>
                  <a:pt x="23794" y="139896"/>
                </a:lnTo>
                <a:lnTo>
                  <a:pt x="33799" y="123863"/>
                </a:lnTo>
                <a:lnTo>
                  <a:pt x="45372" y="108535"/>
                </a:lnTo>
                <a:lnTo>
                  <a:pt x="58436" y="93970"/>
                </a:lnTo>
                <a:lnTo>
                  <a:pt x="72912" y="80226"/>
                </a:lnTo>
                <a:lnTo>
                  <a:pt x="88725" y="67363"/>
                </a:lnTo>
                <a:lnTo>
                  <a:pt x="105796" y="55439"/>
                </a:lnTo>
                <a:lnTo>
                  <a:pt x="124047" y="44512"/>
                </a:lnTo>
                <a:lnTo>
                  <a:pt x="143402" y="34640"/>
                </a:lnTo>
                <a:lnTo>
                  <a:pt x="163783" y="25882"/>
                </a:lnTo>
                <a:lnTo>
                  <a:pt x="185112" y="18296"/>
                </a:lnTo>
                <a:lnTo>
                  <a:pt x="207312" y="11941"/>
                </a:lnTo>
                <a:lnTo>
                  <a:pt x="230306" y="6876"/>
                </a:lnTo>
                <a:lnTo>
                  <a:pt x="254016" y="3158"/>
                </a:lnTo>
                <a:lnTo>
                  <a:pt x="278365" y="847"/>
                </a:lnTo>
                <a:lnTo>
                  <a:pt x="3032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658100" y="5716524"/>
            <a:ext cx="306324" cy="228600"/>
          </a:xfrm>
          <a:custGeom>
            <a:avLst/>
            <a:gdLst/>
            <a:ahLst/>
            <a:cxnLst/>
            <a:rect l="l" t="t" r="r" b="b"/>
            <a:pathLst>
              <a:path w="306324" h="228600">
                <a:moveTo>
                  <a:pt x="306324" y="228600"/>
                </a:moveTo>
                <a:lnTo>
                  <a:pt x="305816" y="228600"/>
                </a:lnTo>
                <a:lnTo>
                  <a:pt x="305307" y="228600"/>
                </a:lnTo>
                <a:lnTo>
                  <a:pt x="304800" y="228600"/>
                </a:lnTo>
                <a:lnTo>
                  <a:pt x="279792" y="227842"/>
                </a:lnTo>
                <a:lnTo>
                  <a:pt x="255343" y="225608"/>
                </a:lnTo>
                <a:lnTo>
                  <a:pt x="231531" y="221956"/>
                </a:lnTo>
                <a:lnTo>
                  <a:pt x="208434" y="216946"/>
                </a:lnTo>
                <a:lnTo>
                  <a:pt x="186130" y="210637"/>
                </a:lnTo>
                <a:lnTo>
                  <a:pt x="164697" y="203086"/>
                </a:lnTo>
                <a:lnTo>
                  <a:pt x="144215" y="194353"/>
                </a:lnTo>
                <a:lnTo>
                  <a:pt x="124760" y="184496"/>
                </a:lnTo>
                <a:lnTo>
                  <a:pt x="106412" y="173575"/>
                </a:lnTo>
                <a:lnTo>
                  <a:pt x="89249" y="161648"/>
                </a:lnTo>
                <a:lnTo>
                  <a:pt x="73348" y="148774"/>
                </a:lnTo>
                <a:lnTo>
                  <a:pt x="58789" y="135012"/>
                </a:lnTo>
                <a:lnTo>
                  <a:pt x="45650" y="120421"/>
                </a:lnTo>
                <a:lnTo>
                  <a:pt x="34008" y="105059"/>
                </a:lnTo>
                <a:lnTo>
                  <a:pt x="23943" y="88986"/>
                </a:lnTo>
                <a:lnTo>
                  <a:pt x="15532" y="72259"/>
                </a:lnTo>
                <a:lnTo>
                  <a:pt x="8854" y="54938"/>
                </a:lnTo>
                <a:lnTo>
                  <a:pt x="3987" y="37082"/>
                </a:lnTo>
                <a:lnTo>
                  <a:pt x="1009" y="1875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962900" y="594512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14491" y="1378"/>
                </a:lnTo>
                <a:lnTo>
                  <a:pt x="28068" y="5343"/>
                </a:lnTo>
                <a:lnTo>
                  <a:pt x="40472" y="11636"/>
                </a:lnTo>
                <a:lnTo>
                  <a:pt x="51446" y="20003"/>
                </a:lnTo>
                <a:lnTo>
                  <a:pt x="60730" y="30185"/>
                </a:lnTo>
                <a:lnTo>
                  <a:pt x="68068" y="41927"/>
                </a:lnTo>
                <a:lnTo>
                  <a:pt x="73200" y="54971"/>
                </a:lnTo>
                <a:lnTo>
                  <a:pt x="75869" y="69062"/>
                </a:lnTo>
                <a:lnTo>
                  <a:pt x="76200" y="7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966075" y="6021324"/>
            <a:ext cx="74549" cy="76199"/>
          </a:xfrm>
          <a:custGeom>
            <a:avLst/>
            <a:gdLst/>
            <a:ahLst/>
            <a:cxnLst/>
            <a:rect l="l" t="t" r="r" b="b"/>
            <a:pathLst>
              <a:path w="74549" h="76200">
                <a:moveTo>
                  <a:pt x="74549" y="0"/>
                </a:moveTo>
                <a:lnTo>
                  <a:pt x="73179" y="14457"/>
                </a:lnTo>
                <a:lnTo>
                  <a:pt x="69240" y="28007"/>
                </a:lnTo>
                <a:lnTo>
                  <a:pt x="62983" y="40394"/>
                </a:lnTo>
                <a:lnTo>
                  <a:pt x="54660" y="51360"/>
                </a:lnTo>
                <a:lnTo>
                  <a:pt x="44525" y="60647"/>
                </a:lnTo>
                <a:lnTo>
                  <a:pt x="32830" y="67998"/>
                </a:lnTo>
                <a:lnTo>
                  <a:pt x="19828" y="73156"/>
                </a:lnTo>
                <a:lnTo>
                  <a:pt x="5770" y="75863"/>
                </a:lnTo>
                <a:lnTo>
                  <a:pt x="0" y="761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039100" y="533552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14491" y="1380"/>
                </a:lnTo>
                <a:lnTo>
                  <a:pt x="28068" y="5349"/>
                </a:lnTo>
                <a:lnTo>
                  <a:pt x="40472" y="11649"/>
                </a:lnTo>
                <a:lnTo>
                  <a:pt x="51446" y="20021"/>
                </a:lnTo>
                <a:lnTo>
                  <a:pt x="60730" y="30207"/>
                </a:lnTo>
                <a:lnTo>
                  <a:pt x="68068" y="41949"/>
                </a:lnTo>
                <a:lnTo>
                  <a:pt x="73200" y="54990"/>
                </a:lnTo>
                <a:lnTo>
                  <a:pt x="75869" y="69069"/>
                </a:lnTo>
                <a:lnTo>
                  <a:pt x="76200" y="7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042275" y="5411724"/>
            <a:ext cx="74549" cy="76200"/>
          </a:xfrm>
          <a:custGeom>
            <a:avLst/>
            <a:gdLst/>
            <a:ahLst/>
            <a:cxnLst/>
            <a:rect l="l" t="t" r="r" b="b"/>
            <a:pathLst>
              <a:path w="74549" h="76200">
                <a:moveTo>
                  <a:pt x="74549" y="0"/>
                </a:moveTo>
                <a:lnTo>
                  <a:pt x="73179" y="14470"/>
                </a:lnTo>
                <a:lnTo>
                  <a:pt x="69240" y="28025"/>
                </a:lnTo>
                <a:lnTo>
                  <a:pt x="62983" y="40411"/>
                </a:lnTo>
                <a:lnTo>
                  <a:pt x="54660" y="51371"/>
                </a:lnTo>
                <a:lnTo>
                  <a:pt x="44525" y="60651"/>
                </a:lnTo>
                <a:lnTo>
                  <a:pt x="32830" y="67996"/>
                </a:lnTo>
                <a:lnTo>
                  <a:pt x="19828" y="73151"/>
                </a:lnTo>
                <a:lnTo>
                  <a:pt x="5770" y="75860"/>
                </a:lnTo>
                <a:lnTo>
                  <a:pt x="0" y="76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962900" y="548640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962900" y="533400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962900" y="5564124"/>
            <a:ext cx="611124" cy="381000"/>
          </a:xfrm>
          <a:custGeom>
            <a:avLst/>
            <a:gdLst/>
            <a:ahLst/>
            <a:cxnLst/>
            <a:rect l="l" t="t" r="r" b="b"/>
            <a:pathLst>
              <a:path w="611124" h="381000">
                <a:moveTo>
                  <a:pt x="0" y="0"/>
                </a:moveTo>
                <a:lnTo>
                  <a:pt x="507" y="0"/>
                </a:lnTo>
                <a:lnTo>
                  <a:pt x="1016" y="0"/>
                </a:lnTo>
                <a:lnTo>
                  <a:pt x="1524" y="0"/>
                </a:lnTo>
                <a:lnTo>
                  <a:pt x="51521" y="1262"/>
                </a:lnTo>
                <a:lnTo>
                  <a:pt x="100405" y="4986"/>
                </a:lnTo>
                <a:lnTo>
                  <a:pt x="148019" y="11072"/>
                </a:lnTo>
                <a:lnTo>
                  <a:pt x="194206" y="19423"/>
                </a:lnTo>
                <a:lnTo>
                  <a:pt x="238809" y="29940"/>
                </a:lnTo>
                <a:lnTo>
                  <a:pt x="281672" y="42525"/>
                </a:lnTo>
                <a:lnTo>
                  <a:pt x="322637" y="57081"/>
                </a:lnTo>
                <a:lnTo>
                  <a:pt x="361547" y="73509"/>
                </a:lnTo>
                <a:lnTo>
                  <a:pt x="398246" y="91711"/>
                </a:lnTo>
                <a:lnTo>
                  <a:pt x="432577" y="111590"/>
                </a:lnTo>
                <a:lnTo>
                  <a:pt x="464383" y="133046"/>
                </a:lnTo>
                <a:lnTo>
                  <a:pt x="493507" y="155983"/>
                </a:lnTo>
                <a:lnTo>
                  <a:pt x="519792" y="180302"/>
                </a:lnTo>
                <a:lnTo>
                  <a:pt x="543082" y="205906"/>
                </a:lnTo>
                <a:lnTo>
                  <a:pt x="563219" y="232695"/>
                </a:lnTo>
                <a:lnTo>
                  <a:pt x="580046" y="260572"/>
                </a:lnTo>
                <a:lnTo>
                  <a:pt x="593407" y="289439"/>
                </a:lnTo>
                <a:lnTo>
                  <a:pt x="603145" y="319198"/>
                </a:lnTo>
                <a:lnTo>
                  <a:pt x="609103" y="349751"/>
                </a:lnTo>
                <a:lnTo>
                  <a:pt x="611124" y="381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965948" y="5945136"/>
            <a:ext cx="608076" cy="380987"/>
          </a:xfrm>
          <a:custGeom>
            <a:avLst/>
            <a:gdLst/>
            <a:ahLst/>
            <a:cxnLst/>
            <a:rect l="l" t="t" r="r" b="b"/>
            <a:pathLst>
              <a:path w="608076" h="380987">
                <a:moveTo>
                  <a:pt x="608076" y="0"/>
                </a:moveTo>
                <a:lnTo>
                  <a:pt x="606062" y="31191"/>
                </a:lnTo>
                <a:lnTo>
                  <a:pt x="600126" y="61691"/>
                </a:lnTo>
                <a:lnTo>
                  <a:pt x="590423" y="91401"/>
                </a:lnTo>
                <a:lnTo>
                  <a:pt x="577108" y="120223"/>
                </a:lnTo>
                <a:lnTo>
                  <a:pt x="560337" y="148061"/>
                </a:lnTo>
                <a:lnTo>
                  <a:pt x="540267" y="174816"/>
                </a:lnTo>
                <a:lnTo>
                  <a:pt x="517052" y="200391"/>
                </a:lnTo>
                <a:lnTo>
                  <a:pt x="490849" y="224687"/>
                </a:lnTo>
                <a:lnTo>
                  <a:pt x="461814" y="247608"/>
                </a:lnTo>
                <a:lnTo>
                  <a:pt x="430101" y="269055"/>
                </a:lnTo>
                <a:lnTo>
                  <a:pt x="395867" y="288931"/>
                </a:lnTo>
                <a:lnTo>
                  <a:pt x="359267" y="307138"/>
                </a:lnTo>
                <a:lnTo>
                  <a:pt x="320458" y="323579"/>
                </a:lnTo>
                <a:lnTo>
                  <a:pt x="279594" y="338154"/>
                </a:lnTo>
                <a:lnTo>
                  <a:pt x="236833" y="350768"/>
                </a:lnTo>
                <a:lnTo>
                  <a:pt x="192328" y="361322"/>
                </a:lnTo>
                <a:lnTo>
                  <a:pt x="146237" y="369719"/>
                </a:lnTo>
                <a:lnTo>
                  <a:pt x="98715" y="375860"/>
                </a:lnTo>
                <a:lnTo>
                  <a:pt x="49917" y="379649"/>
                </a:lnTo>
                <a:lnTo>
                  <a:pt x="0" y="3809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962900" y="5716524"/>
            <a:ext cx="306324" cy="228600"/>
          </a:xfrm>
          <a:custGeom>
            <a:avLst/>
            <a:gdLst/>
            <a:ahLst/>
            <a:cxnLst/>
            <a:rect l="l" t="t" r="r" b="b"/>
            <a:pathLst>
              <a:path w="306324" h="228600">
                <a:moveTo>
                  <a:pt x="0" y="0"/>
                </a:moveTo>
                <a:lnTo>
                  <a:pt x="507" y="0"/>
                </a:lnTo>
                <a:lnTo>
                  <a:pt x="1016" y="0"/>
                </a:lnTo>
                <a:lnTo>
                  <a:pt x="1524" y="0"/>
                </a:lnTo>
                <a:lnTo>
                  <a:pt x="26531" y="757"/>
                </a:lnTo>
                <a:lnTo>
                  <a:pt x="50980" y="2991"/>
                </a:lnTo>
                <a:lnTo>
                  <a:pt x="74792" y="6643"/>
                </a:lnTo>
                <a:lnTo>
                  <a:pt x="97889" y="11653"/>
                </a:lnTo>
                <a:lnTo>
                  <a:pt x="120193" y="17962"/>
                </a:lnTo>
                <a:lnTo>
                  <a:pt x="141626" y="25513"/>
                </a:lnTo>
                <a:lnTo>
                  <a:pt x="162108" y="34246"/>
                </a:lnTo>
                <a:lnTo>
                  <a:pt x="181563" y="44103"/>
                </a:lnTo>
                <a:lnTo>
                  <a:pt x="199911" y="55024"/>
                </a:lnTo>
                <a:lnTo>
                  <a:pt x="217074" y="66951"/>
                </a:lnTo>
                <a:lnTo>
                  <a:pt x="232975" y="79825"/>
                </a:lnTo>
                <a:lnTo>
                  <a:pt x="247534" y="93587"/>
                </a:lnTo>
                <a:lnTo>
                  <a:pt x="260673" y="108178"/>
                </a:lnTo>
                <a:lnTo>
                  <a:pt x="272315" y="123540"/>
                </a:lnTo>
                <a:lnTo>
                  <a:pt x="282380" y="139613"/>
                </a:lnTo>
                <a:lnTo>
                  <a:pt x="290791" y="156340"/>
                </a:lnTo>
                <a:lnTo>
                  <a:pt x="297469" y="173661"/>
                </a:lnTo>
                <a:lnTo>
                  <a:pt x="302336" y="191517"/>
                </a:lnTo>
                <a:lnTo>
                  <a:pt x="305314" y="209849"/>
                </a:lnTo>
                <a:lnTo>
                  <a:pt x="306324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965948" y="5945136"/>
            <a:ext cx="303275" cy="228587"/>
          </a:xfrm>
          <a:custGeom>
            <a:avLst/>
            <a:gdLst/>
            <a:ahLst/>
            <a:cxnLst/>
            <a:rect l="l" t="t" r="r" b="b"/>
            <a:pathLst>
              <a:path w="303275" h="228587">
                <a:moveTo>
                  <a:pt x="303275" y="0"/>
                </a:moveTo>
                <a:lnTo>
                  <a:pt x="302272" y="18680"/>
                </a:lnTo>
                <a:lnTo>
                  <a:pt x="299313" y="36947"/>
                </a:lnTo>
                <a:lnTo>
                  <a:pt x="294477" y="54743"/>
                </a:lnTo>
                <a:lnTo>
                  <a:pt x="287840" y="72010"/>
                </a:lnTo>
                <a:lnTo>
                  <a:pt x="279481" y="88689"/>
                </a:lnTo>
                <a:lnTo>
                  <a:pt x="269476" y="104721"/>
                </a:lnTo>
                <a:lnTo>
                  <a:pt x="257903" y="120049"/>
                </a:lnTo>
                <a:lnTo>
                  <a:pt x="244839" y="134613"/>
                </a:lnTo>
                <a:lnTo>
                  <a:pt x="230363" y="148356"/>
                </a:lnTo>
                <a:lnTo>
                  <a:pt x="214550" y="161218"/>
                </a:lnTo>
                <a:lnTo>
                  <a:pt x="197479" y="173142"/>
                </a:lnTo>
                <a:lnTo>
                  <a:pt x="179228" y="184069"/>
                </a:lnTo>
                <a:lnTo>
                  <a:pt x="159873" y="193941"/>
                </a:lnTo>
                <a:lnTo>
                  <a:pt x="139492" y="202699"/>
                </a:lnTo>
                <a:lnTo>
                  <a:pt x="118163" y="210285"/>
                </a:lnTo>
                <a:lnTo>
                  <a:pt x="95963" y="216640"/>
                </a:lnTo>
                <a:lnTo>
                  <a:pt x="72969" y="221706"/>
                </a:lnTo>
                <a:lnTo>
                  <a:pt x="49259" y="225425"/>
                </a:lnTo>
                <a:lnTo>
                  <a:pt x="24910" y="227738"/>
                </a:lnTo>
                <a:lnTo>
                  <a:pt x="0" y="228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888224" y="6173724"/>
            <a:ext cx="74549" cy="76200"/>
          </a:xfrm>
          <a:custGeom>
            <a:avLst/>
            <a:gdLst/>
            <a:ahLst/>
            <a:cxnLst/>
            <a:rect l="l" t="t" r="r" b="b"/>
            <a:pathLst>
              <a:path w="74549" h="76200">
                <a:moveTo>
                  <a:pt x="0" y="76199"/>
                </a:moveTo>
                <a:lnTo>
                  <a:pt x="1369" y="61742"/>
                </a:lnTo>
                <a:lnTo>
                  <a:pt x="5308" y="48192"/>
                </a:lnTo>
                <a:lnTo>
                  <a:pt x="11565" y="35805"/>
                </a:lnTo>
                <a:lnTo>
                  <a:pt x="19888" y="24839"/>
                </a:lnTo>
                <a:lnTo>
                  <a:pt x="30023" y="15552"/>
                </a:lnTo>
                <a:lnTo>
                  <a:pt x="41718" y="8201"/>
                </a:lnTo>
                <a:lnTo>
                  <a:pt x="54720" y="3043"/>
                </a:lnTo>
                <a:lnTo>
                  <a:pt x="68778" y="336"/>
                </a:lnTo>
                <a:lnTo>
                  <a:pt x="745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886700" y="624992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76199"/>
                </a:moveTo>
                <a:lnTo>
                  <a:pt x="61708" y="74821"/>
                </a:lnTo>
                <a:lnTo>
                  <a:pt x="48131" y="70856"/>
                </a:lnTo>
                <a:lnTo>
                  <a:pt x="35727" y="64563"/>
                </a:lnTo>
                <a:lnTo>
                  <a:pt x="24753" y="56196"/>
                </a:lnTo>
                <a:lnTo>
                  <a:pt x="15469" y="46014"/>
                </a:lnTo>
                <a:lnTo>
                  <a:pt x="8131" y="34272"/>
                </a:lnTo>
                <a:lnTo>
                  <a:pt x="2999" y="21228"/>
                </a:lnTo>
                <a:lnTo>
                  <a:pt x="330" y="7137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812024" y="5564124"/>
            <a:ext cx="74549" cy="76200"/>
          </a:xfrm>
          <a:custGeom>
            <a:avLst/>
            <a:gdLst/>
            <a:ahLst/>
            <a:cxnLst/>
            <a:rect l="l" t="t" r="r" b="b"/>
            <a:pathLst>
              <a:path w="74549" h="76200">
                <a:moveTo>
                  <a:pt x="0" y="76200"/>
                </a:moveTo>
                <a:lnTo>
                  <a:pt x="1369" y="61743"/>
                </a:lnTo>
                <a:lnTo>
                  <a:pt x="5308" y="48195"/>
                </a:lnTo>
                <a:lnTo>
                  <a:pt x="11565" y="35811"/>
                </a:lnTo>
                <a:lnTo>
                  <a:pt x="19888" y="24848"/>
                </a:lnTo>
                <a:lnTo>
                  <a:pt x="30023" y="15563"/>
                </a:lnTo>
                <a:lnTo>
                  <a:pt x="41718" y="8212"/>
                </a:lnTo>
                <a:lnTo>
                  <a:pt x="54720" y="3052"/>
                </a:lnTo>
                <a:lnTo>
                  <a:pt x="68778" y="340"/>
                </a:lnTo>
                <a:lnTo>
                  <a:pt x="7454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810500" y="564032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76200"/>
                </a:moveTo>
                <a:lnTo>
                  <a:pt x="61708" y="74821"/>
                </a:lnTo>
                <a:lnTo>
                  <a:pt x="48131" y="70856"/>
                </a:lnTo>
                <a:lnTo>
                  <a:pt x="35727" y="64563"/>
                </a:lnTo>
                <a:lnTo>
                  <a:pt x="24753" y="56196"/>
                </a:lnTo>
                <a:lnTo>
                  <a:pt x="15469" y="46014"/>
                </a:lnTo>
                <a:lnTo>
                  <a:pt x="8131" y="34272"/>
                </a:lnTo>
                <a:lnTo>
                  <a:pt x="2999" y="21228"/>
                </a:lnTo>
                <a:lnTo>
                  <a:pt x="330" y="7137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886700" y="571500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886700" y="556260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8839200" y="2590800"/>
            <a:ext cx="1600073" cy="685673"/>
          </a:xfrm>
          <a:custGeom>
            <a:avLst/>
            <a:gdLst/>
            <a:ahLst/>
            <a:cxnLst/>
            <a:rect l="l" t="t" r="r" b="b"/>
            <a:pathLst>
              <a:path w="1600073" h="685673">
                <a:moveTo>
                  <a:pt x="0" y="304800"/>
                </a:moveTo>
                <a:lnTo>
                  <a:pt x="1600073" y="685673"/>
                </a:lnTo>
                <a:lnTo>
                  <a:pt x="160007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839200" y="2590800"/>
            <a:ext cx="1600073" cy="685673"/>
          </a:xfrm>
          <a:custGeom>
            <a:avLst/>
            <a:gdLst/>
            <a:ahLst/>
            <a:cxnLst/>
            <a:rect l="l" t="t" r="r" b="b"/>
            <a:pathLst>
              <a:path w="1600073" h="685673">
                <a:moveTo>
                  <a:pt x="0" y="304800"/>
                </a:moveTo>
                <a:lnTo>
                  <a:pt x="1600073" y="685673"/>
                </a:lnTo>
                <a:lnTo>
                  <a:pt x="1600073" y="0"/>
                </a:lnTo>
                <a:lnTo>
                  <a:pt x="0" y="0"/>
                </a:lnTo>
                <a:lnTo>
                  <a:pt x="0" y="304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9296400" y="3886200"/>
            <a:ext cx="1142873" cy="1295273"/>
          </a:xfrm>
          <a:custGeom>
            <a:avLst/>
            <a:gdLst/>
            <a:ahLst/>
            <a:cxnLst/>
            <a:rect l="l" t="t" r="r" b="b"/>
            <a:pathLst>
              <a:path w="1142873" h="1295273">
                <a:moveTo>
                  <a:pt x="152400" y="0"/>
                </a:moveTo>
                <a:lnTo>
                  <a:pt x="0" y="533400"/>
                </a:lnTo>
                <a:lnTo>
                  <a:pt x="152400" y="990600"/>
                </a:lnTo>
                <a:lnTo>
                  <a:pt x="914400" y="1295273"/>
                </a:lnTo>
                <a:lnTo>
                  <a:pt x="1142873" y="1295273"/>
                </a:lnTo>
                <a:lnTo>
                  <a:pt x="1142873" y="0"/>
                </a:lnTo>
                <a:lnTo>
                  <a:pt x="1524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296400" y="3886200"/>
            <a:ext cx="1142873" cy="1295273"/>
          </a:xfrm>
          <a:custGeom>
            <a:avLst/>
            <a:gdLst/>
            <a:ahLst/>
            <a:cxnLst/>
            <a:rect l="l" t="t" r="r" b="b"/>
            <a:pathLst>
              <a:path w="1142873" h="1295273">
                <a:moveTo>
                  <a:pt x="152400" y="0"/>
                </a:moveTo>
                <a:lnTo>
                  <a:pt x="0" y="533400"/>
                </a:lnTo>
                <a:lnTo>
                  <a:pt x="152400" y="990600"/>
                </a:lnTo>
                <a:lnTo>
                  <a:pt x="914400" y="1295273"/>
                </a:lnTo>
                <a:lnTo>
                  <a:pt x="1142873" y="1295273"/>
                </a:lnTo>
                <a:lnTo>
                  <a:pt x="1142873" y="0"/>
                </a:lnTo>
                <a:lnTo>
                  <a:pt x="152400" y="0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839200" y="5257800"/>
            <a:ext cx="457073" cy="533336"/>
          </a:xfrm>
          <a:custGeom>
            <a:avLst/>
            <a:gdLst/>
            <a:ahLst/>
            <a:cxnLst/>
            <a:rect l="l" t="t" r="r" b="b"/>
            <a:pathLst>
              <a:path w="457073" h="533336">
                <a:moveTo>
                  <a:pt x="0" y="304800"/>
                </a:moveTo>
                <a:lnTo>
                  <a:pt x="152400" y="533336"/>
                </a:lnTo>
                <a:lnTo>
                  <a:pt x="457073" y="304800"/>
                </a:lnTo>
                <a:lnTo>
                  <a:pt x="381000" y="0"/>
                </a:lnTo>
                <a:lnTo>
                  <a:pt x="152400" y="76200"/>
                </a:lnTo>
                <a:lnTo>
                  <a:pt x="0" y="30480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839200" y="5257800"/>
            <a:ext cx="457073" cy="533336"/>
          </a:xfrm>
          <a:custGeom>
            <a:avLst/>
            <a:gdLst/>
            <a:ahLst/>
            <a:cxnLst/>
            <a:rect l="l" t="t" r="r" b="b"/>
            <a:pathLst>
              <a:path w="457073" h="533336">
                <a:moveTo>
                  <a:pt x="0" y="304800"/>
                </a:moveTo>
                <a:lnTo>
                  <a:pt x="152400" y="76200"/>
                </a:lnTo>
                <a:lnTo>
                  <a:pt x="381000" y="0"/>
                </a:lnTo>
                <a:lnTo>
                  <a:pt x="457073" y="304800"/>
                </a:lnTo>
                <a:lnTo>
                  <a:pt x="152400" y="533336"/>
                </a:lnTo>
                <a:lnTo>
                  <a:pt x="0" y="304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9525000" y="5410200"/>
            <a:ext cx="914273" cy="990536"/>
          </a:xfrm>
          <a:custGeom>
            <a:avLst/>
            <a:gdLst/>
            <a:ahLst/>
            <a:cxnLst/>
            <a:rect l="l" t="t" r="r" b="b"/>
            <a:pathLst>
              <a:path w="914273" h="990536">
                <a:moveTo>
                  <a:pt x="685800" y="0"/>
                </a:moveTo>
                <a:lnTo>
                  <a:pt x="228600" y="152400"/>
                </a:lnTo>
                <a:lnTo>
                  <a:pt x="228600" y="457174"/>
                </a:lnTo>
                <a:lnTo>
                  <a:pt x="0" y="533361"/>
                </a:lnTo>
                <a:lnTo>
                  <a:pt x="0" y="914336"/>
                </a:lnTo>
                <a:lnTo>
                  <a:pt x="609600" y="990536"/>
                </a:lnTo>
                <a:lnTo>
                  <a:pt x="914273" y="838149"/>
                </a:lnTo>
                <a:lnTo>
                  <a:pt x="914273" y="380974"/>
                </a:lnTo>
                <a:lnTo>
                  <a:pt x="6858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9525000" y="5410200"/>
            <a:ext cx="914273" cy="990536"/>
          </a:xfrm>
          <a:custGeom>
            <a:avLst/>
            <a:gdLst/>
            <a:ahLst/>
            <a:cxnLst/>
            <a:rect l="l" t="t" r="r" b="b"/>
            <a:pathLst>
              <a:path w="914273" h="990536">
                <a:moveTo>
                  <a:pt x="0" y="914336"/>
                </a:moveTo>
                <a:lnTo>
                  <a:pt x="0" y="533361"/>
                </a:lnTo>
                <a:lnTo>
                  <a:pt x="228600" y="457174"/>
                </a:lnTo>
                <a:lnTo>
                  <a:pt x="228600" y="152400"/>
                </a:lnTo>
                <a:lnTo>
                  <a:pt x="685800" y="0"/>
                </a:lnTo>
                <a:lnTo>
                  <a:pt x="914273" y="380974"/>
                </a:lnTo>
                <a:lnTo>
                  <a:pt x="914273" y="838149"/>
                </a:lnTo>
                <a:lnTo>
                  <a:pt x="609600" y="990536"/>
                </a:lnTo>
                <a:lnTo>
                  <a:pt x="0" y="9143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0058400" y="5791200"/>
            <a:ext cx="304800" cy="457136"/>
          </a:xfrm>
          <a:custGeom>
            <a:avLst/>
            <a:gdLst/>
            <a:ahLst/>
            <a:cxnLst/>
            <a:rect l="l" t="t" r="r" b="b"/>
            <a:pathLst>
              <a:path w="304800" h="457136">
                <a:moveTo>
                  <a:pt x="0" y="380949"/>
                </a:moveTo>
                <a:lnTo>
                  <a:pt x="152400" y="457136"/>
                </a:lnTo>
                <a:lnTo>
                  <a:pt x="304800" y="304761"/>
                </a:lnTo>
                <a:lnTo>
                  <a:pt x="152400" y="0"/>
                </a:lnTo>
                <a:lnTo>
                  <a:pt x="0" y="152374"/>
                </a:lnTo>
                <a:lnTo>
                  <a:pt x="0" y="380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0058400" y="5791200"/>
            <a:ext cx="304800" cy="457136"/>
          </a:xfrm>
          <a:custGeom>
            <a:avLst/>
            <a:gdLst/>
            <a:ahLst/>
            <a:cxnLst/>
            <a:rect l="l" t="t" r="r" b="b"/>
            <a:pathLst>
              <a:path w="304800" h="457136">
                <a:moveTo>
                  <a:pt x="0" y="380949"/>
                </a:moveTo>
                <a:lnTo>
                  <a:pt x="0" y="152374"/>
                </a:lnTo>
                <a:lnTo>
                  <a:pt x="152400" y="0"/>
                </a:lnTo>
                <a:lnTo>
                  <a:pt x="304800" y="304761"/>
                </a:lnTo>
                <a:lnTo>
                  <a:pt x="152400" y="457136"/>
                </a:lnTo>
                <a:lnTo>
                  <a:pt x="0" y="3809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16940" y="501167"/>
            <a:ext cx="215706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Different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88797" y="501167"/>
            <a:ext cx="263078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No</a:t>
            </a:r>
            <a:r>
              <a:rPr sz="6600" spc="9" baseline="3103" dirty="0">
                <a:latin typeface="Calibri"/>
                <a:cs typeface="Calibri"/>
              </a:rPr>
              <a:t>n</a:t>
            </a:r>
            <a:r>
              <a:rPr sz="6600" spc="-4" baseline="3103" dirty="0">
                <a:latin typeface="Calibri"/>
                <a:cs typeface="Calibri"/>
              </a:rPr>
              <a:t>-</a:t>
            </a:r>
            <a:r>
              <a:rPr sz="6600" spc="0" baseline="3103" dirty="0">
                <a:latin typeface="Calibri"/>
                <a:cs typeface="Calibri"/>
              </a:rPr>
              <a:t>Linear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34764" y="501167"/>
            <a:ext cx="237101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Separable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123192" y="501167"/>
            <a:ext cx="2255435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Problems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880475" y="2204521"/>
            <a:ext cx="78160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i="1" spc="0" dirty="0">
                <a:latin typeface="Arial"/>
                <a:cs typeface="Arial"/>
              </a:rPr>
              <a:t>R</a:t>
            </a:r>
            <a:r>
              <a:rPr sz="1800" i="1" spc="-9" dirty="0">
                <a:latin typeface="Arial"/>
                <a:cs typeface="Arial"/>
              </a:rPr>
              <a:t>e</a:t>
            </a:r>
            <a:r>
              <a:rPr sz="1800" i="1" spc="0" dirty="0">
                <a:latin typeface="Arial"/>
                <a:cs typeface="Arial"/>
              </a:rPr>
              <a:t>g</a:t>
            </a:r>
            <a:r>
              <a:rPr sz="1800" i="1" spc="-9" dirty="0">
                <a:latin typeface="Arial"/>
                <a:cs typeface="Arial"/>
              </a:rPr>
              <a:t>i</a:t>
            </a:r>
            <a:r>
              <a:rPr sz="1800" i="1" spc="0" dirty="0">
                <a:latin typeface="Arial"/>
                <a:cs typeface="Arial"/>
              </a:rPr>
              <a:t>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668001" y="2204521"/>
            <a:ext cx="83304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i="1" spc="0" dirty="0">
                <a:latin typeface="Arial"/>
                <a:cs typeface="Arial"/>
              </a:rPr>
              <a:t>S</a:t>
            </a:r>
            <a:r>
              <a:rPr sz="1800" i="1" spc="-4" dirty="0">
                <a:latin typeface="Arial"/>
                <a:cs typeface="Arial"/>
              </a:rPr>
              <a:t>h</a:t>
            </a:r>
            <a:r>
              <a:rPr sz="1800" i="1" spc="0" dirty="0">
                <a:latin typeface="Arial"/>
                <a:cs typeface="Arial"/>
              </a:rPr>
              <a:t>a</a:t>
            </a:r>
            <a:r>
              <a:rPr sz="1800" i="1" spc="-9" dirty="0">
                <a:latin typeface="Arial"/>
                <a:cs typeface="Arial"/>
              </a:rPr>
              <a:t>p</a:t>
            </a:r>
            <a:r>
              <a:rPr sz="1800" i="1" spc="0" dirty="0"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03768" y="3201852"/>
            <a:ext cx="21216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solidFill>
                  <a:srgbClr val="0096A7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03768" y="4497506"/>
            <a:ext cx="21216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solidFill>
                  <a:srgbClr val="0096A7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03768" y="5793210"/>
            <a:ext cx="21216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>
                <a:solidFill>
                  <a:srgbClr val="0096A7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84870" y="6540226"/>
            <a:ext cx="149502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55"/>
              </a:lnSpc>
              <a:spcBef>
                <a:spcPts val="77"/>
              </a:spcBef>
            </a:pPr>
            <a:r>
              <a:rPr sz="1400" spc="0" dirty="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82495" y="1834895"/>
            <a:ext cx="1670304" cy="755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17"/>
              </a:spcBef>
            </a:pPr>
            <a:endParaRPr sz="800"/>
          </a:p>
          <a:p>
            <a:pPr marL="375158">
              <a:lnSpc>
                <a:spcPct val="95825"/>
              </a:lnSpc>
              <a:spcBef>
                <a:spcPts val="1000"/>
              </a:spcBef>
            </a:pPr>
            <a:r>
              <a:rPr sz="1800" i="1" spc="0" dirty="0">
                <a:latin typeface="Arial"/>
                <a:cs typeface="Arial"/>
              </a:rPr>
              <a:t>Str</a:t>
            </a:r>
            <a:r>
              <a:rPr sz="1800" i="1" spc="-4" dirty="0">
                <a:latin typeface="Arial"/>
                <a:cs typeface="Arial"/>
              </a:rPr>
              <a:t>u</a:t>
            </a:r>
            <a:r>
              <a:rPr sz="1800" i="1" spc="0" dirty="0">
                <a:latin typeface="Arial"/>
                <a:cs typeface="Arial"/>
              </a:rPr>
              <a:t>cture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52800" y="1834895"/>
            <a:ext cx="1905000" cy="755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7"/>
              </a:spcBef>
            </a:pPr>
            <a:endParaRPr sz="600"/>
          </a:p>
          <a:p>
            <a:pPr marL="463773" marR="516629" algn="ctr">
              <a:lnSpc>
                <a:spcPct val="95825"/>
              </a:lnSpc>
            </a:pPr>
            <a:r>
              <a:rPr sz="1800" i="1" spc="-129" dirty="0">
                <a:latin typeface="Arial"/>
                <a:cs typeface="Arial"/>
              </a:rPr>
              <a:t>T</a:t>
            </a:r>
            <a:r>
              <a:rPr sz="1800" i="1" spc="0" dirty="0">
                <a:latin typeface="Arial"/>
                <a:cs typeface="Arial"/>
              </a:rPr>
              <a:t>y</a:t>
            </a:r>
            <a:r>
              <a:rPr sz="1800" i="1" spc="-4" dirty="0">
                <a:latin typeface="Arial"/>
                <a:cs typeface="Arial"/>
              </a:rPr>
              <a:t>pe</a:t>
            </a:r>
            <a:r>
              <a:rPr sz="1800" i="1" spc="0" dirty="0">
                <a:latin typeface="Arial"/>
                <a:cs typeface="Arial"/>
              </a:rPr>
              <a:t>s of</a:t>
            </a:r>
            <a:endParaRPr sz="1800">
              <a:latin typeface="Arial"/>
              <a:cs typeface="Arial"/>
            </a:endParaRPr>
          </a:p>
          <a:p>
            <a:pPr marL="7620" marR="62610" algn="ctr">
              <a:lnSpc>
                <a:spcPct val="95825"/>
              </a:lnSpc>
              <a:spcBef>
                <a:spcPts val="90"/>
              </a:spcBef>
            </a:pPr>
            <a:r>
              <a:rPr sz="1800" i="1" spc="0" dirty="0">
                <a:latin typeface="Arial"/>
                <a:cs typeface="Arial"/>
              </a:rPr>
              <a:t>D</a:t>
            </a:r>
            <a:r>
              <a:rPr sz="1800" i="1" spc="-9" dirty="0">
                <a:latin typeface="Arial"/>
                <a:cs typeface="Arial"/>
              </a:rPr>
              <a:t>e</a:t>
            </a:r>
            <a:r>
              <a:rPr sz="1800" i="1" spc="0" dirty="0">
                <a:latin typeface="Arial"/>
                <a:cs typeface="Arial"/>
              </a:rPr>
              <a:t>cis</a:t>
            </a:r>
            <a:r>
              <a:rPr sz="1800" i="1" spc="-4" dirty="0">
                <a:latin typeface="Arial"/>
                <a:cs typeface="Arial"/>
              </a:rPr>
              <a:t>i</a:t>
            </a:r>
            <a:r>
              <a:rPr sz="1800" i="1" spc="0" dirty="0">
                <a:latin typeface="Arial"/>
                <a:cs typeface="Arial"/>
              </a:rPr>
              <a:t>on</a:t>
            </a:r>
            <a:r>
              <a:rPr sz="1800" i="1" spc="19" dirty="0">
                <a:latin typeface="Arial"/>
                <a:cs typeface="Arial"/>
              </a:rPr>
              <a:t> </a:t>
            </a:r>
            <a:r>
              <a:rPr sz="1800" i="1" spc="0" dirty="0">
                <a:latin typeface="Arial"/>
                <a:cs typeface="Arial"/>
              </a:rPr>
              <a:t>R</a:t>
            </a:r>
            <a:r>
              <a:rPr sz="1800" i="1" spc="-9" dirty="0">
                <a:latin typeface="Arial"/>
                <a:cs typeface="Arial"/>
              </a:rPr>
              <a:t>e</a:t>
            </a:r>
            <a:r>
              <a:rPr sz="1800" i="1" spc="0" dirty="0">
                <a:latin typeface="Arial"/>
                <a:cs typeface="Arial"/>
              </a:rPr>
              <a:t>g</a:t>
            </a:r>
            <a:r>
              <a:rPr sz="1800" i="1" spc="-9" dirty="0">
                <a:latin typeface="Arial"/>
                <a:cs typeface="Arial"/>
              </a:rPr>
              <a:t>i</a:t>
            </a:r>
            <a:r>
              <a:rPr sz="1800" i="1" spc="0" dirty="0">
                <a:latin typeface="Arial"/>
                <a:cs typeface="Arial"/>
              </a:rPr>
              <a:t>o</a:t>
            </a:r>
            <a:r>
              <a:rPr sz="1800" i="1" spc="-9" dirty="0">
                <a:latin typeface="Arial"/>
                <a:cs typeface="Arial"/>
              </a:rPr>
              <a:t>n</a:t>
            </a:r>
            <a:r>
              <a:rPr sz="1800" i="1" spc="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57800" y="1834895"/>
            <a:ext cx="1828800" cy="755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7"/>
              </a:spcBef>
            </a:pPr>
            <a:endParaRPr sz="600"/>
          </a:p>
          <a:p>
            <a:pPr marL="226029" marR="154775" algn="ctr">
              <a:lnSpc>
                <a:spcPct val="95825"/>
              </a:lnSpc>
            </a:pPr>
            <a:r>
              <a:rPr sz="1800" i="1" spc="0" dirty="0">
                <a:latin typeface="Arial"/>
                <a:cs typeface="Arial"/>
              </a:rPr>
              <a:t>Exc</a:t>
            </a:r>
            <a:r>
              <a:rPr sz="1800" i="1" spc="-9" dirty="0">
                <a:latin typeface="Arial"/>
                <a:cs typeface="Arial"/>
              </a:rPr>
              <a:t>l</a:t>
            </a:r>
            <a:r>
              <a:rPr sz="1800" i="1" spc="-4" dirty="0">
                <a:latin typeface="Arial"/>
                <a:cs typeface="Arial"/>
              </a:rPr>
              <a:t>u</a:t>
            </a:r>
            <a:r>
              <a:rPr sz="1800" i="1" spc="0" dirty="0">
                <a:latin typeface="Arial"/>
                <a:cs typeface="Arial"/>
              </a:rPr>
              <a:t>si</a:t>
            </a:r>
            <a:r>
              <a:rPr sz="1800" i="1" spc="-4" dirty="0">
                <a:latin typeface="Arial"/>
                <a:cs typeface="Arial"/>
              </a:rPr>
              <a:t>ve</a:t>
            </a:r>
            <a:r>
              <a:rPr sz="1800" i="1" spc="0" dirty="0">
                <a:latin typeface="Arial"/>
                <a:cs typeface="Arial"/>
              </a:rPr>
              <a:t>-OR</a:t>
            </a:r>
            <a:endParaRPr sz="1800">
              <a:latin typeface="Arial"/>
              <a:cs typeface="Arial"/>
            </a:endParaRPr>
          </a:p>
          <a:p>
            <a:pPr marL="496824" marR="423494" algn="ctr">
              <a:lnSpc>
                <a:spcPct val="95825"/>
              </a:lnSpc>
              <a:spcBef>
                <a:spcPts val="90"/>
              </a:spcBef>
            </a:pPr>
            <a:r>
              <a:rPr sz="1800" i="1" spc="0" dirty="0">
                <a:latin typeface="Arial"/>
                <a:cs typeface="Arial"/>
              </a:rPr>
              <a:t>Pro</a:t>
            </a:r>
            <a:r>
              <a:rPr sz="1800" i="1" spc="-9" dirty="0">
                <a:latin typeface="Arial"/>
                <a:cs typeface="Arial"/>
              </a:rPr>
              <a:t>b</a:t>
            </a:r>
            <a:r>
              <a:rPr sz="1800" i="1" spc="0" dirty="0">
                <a:latin typeface="Arial"/>
                <a:cs typeface="Arial"/>
              </a:rPr>
              <a:t>l</a:t>
            </a:r>
            <a:r>
              <a:rPr sz="1800" i="1" spc="-9" dirty="0">
                <a:latin typeface="Arial"/>
                <a:cs typeface="Arial"/>
              </a:rPr>
              <a:t>e</a:t>
            </a:r>
            <a:r>
              <a:rPr sz="1800" i="1" spc="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86600" y="1834895"/>
            <a:ext cx="1752600" cy="755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7"/>
              </a:spcBef>
            </a:pPr>
            <a:endParaRPr sz="600"/>
          </a:p>
          <a:p>
            <a:pPr marL="211170" marR="192671" algn="ctr">
              <a:lnSpc>
                <a:spcPct val="95825"/>
              </a:lnSpc>
            </a:pPr>
            <a:r>
              <a:rPr sz="1800" i="1" spc="0" dirty="0">
                <a:latin typeface="Arial"/>
                <a:cs typeface="Arial"/>
              </a:rPr>
              <a:t>C</a:t>
            </a:r>
            <a:r>
              <a:rPr sz="1800" i="1" spc="-9" dirty="0">
                <a:latin typeface="Arial"/>
                <a:cs typeface="Arial"/>
              </a:rPr>
              <a:t>l</a:t>
            </a:r>
            <a:r>
              <a:rPr sz="1800" i="1" spc="-4" dirty="0">
                <a:latin typeface="Arial"/>
                <a:cs typeface="Arial"/>
              </a:rPr>
              <a:t>a</a:t>
            </a:r>
            <a:r>
              <a:rPr sz="1800" i="1" spc="0" dirty="0">
                <a:latin typeface="Arial"/>
                <a:cs typeface="Arial"/>
              </a:rPr>
              <a:t>ss</a:t>
            </a:r>
            <a:r>
              <a:rPr sz="1800" i="1" spc="-9" dirty="0">
                <a:latin typeface="Arial"/>
                <a:cs typeface="Arial"/>
              </a:rPr>
              <a:t>e</a:t>
            </a:r>
            <a:r>
              <a:rPr sz="1800" i="1" spc="0" dirty="0">
                <a:latin typeface="Arial"/>
                <a:cs typeface="Arial"/>
              </a:rPr>
              <a:t>s</a:t>
            </a:r>
            <a:r>
              <a:rPr sz="1800" i="1" spc="14" dirty="0">
                <a:latin typeface="Arial"/>
                <a:cs typeface="Arial"/>
              </a:rPr>
              <a:t> </a:t>
            </a:r>
            <a:r>
              <a:rPr sz="1800" i="1" spc="4" dirty="0">
                <a:latin typeface="Arial"/>
                <a:cs typeface="Arial"/>
              </a:rPr>
              <a:t>w</a:t>
            </a:r>
            <a:r>
              <a:rPr sz="1800" i="1" spc="0" dirty="0">
                <a:latin typeface="Arial"/>
                <a:cs typeface="Arial"/>
              </a:rPr>
              <a:t>ith</a:t>
            </a:r>
            <a:endParaRPr sz="1800">
              <a:latin typeface="Arial"/>
              <a:cs typeface="Arial"/>
            </a:endParaRPr>
          </a:p>
          <a:p>
            <a:pPr marL="43052" marR="26339" algn="ctr">
              <a:lnSpc>
                <a:spcPct val="95825"/>
              </a:lnSpc>
              <a:spcBef>
                <a:spcPts val="90"/>
              </a:spcBef>
            </a:pPr>
            <a:r>
              <a:rPr sz="1800" i="1" spc="0" dirty="0">
                <a:latin typeface="Arial"/>
                <a:cs typeface="Arial"/>
              </a:rPr>
              <a:t>Mes</a:t>
            </a:r>
            <a:r>
              <a:rPr sz="1800" i="1" spc="-9" dirty="0">
                <a:latin typeface="Arial"/>
                <a:cs typeface="Arial"/>
              </a:rPr>
              <a:t>h</a:t>
            </a:r>
            <a:r>
              <a:rPr sz="1800" i="1" spc="0" dirty="0">
                <a:latin typeface="Arial"/>
                <a:cs typeface="Arial"/>
              </a:rPr>
              <a:t>ed</a:t>
            </a:r>
            <a:r>
              <a:rPr sz="1800" i="1" spc="4" dirty="0">
                <a:latin typeface="Arial"/>
                <a:cs typeface="Arial"/>
              </a:rPr>
              <a:t> </a:t>
            </a:r>
            <a:r>
              <a:rPr sz="1800" i="1" spc="0" dirty="0">
                <a:latin typeface="Arial"/>
                <a:cs typeface="Arial"/>
              </a:rPr>
              <a:t>re</a:t>
            </a:r>
            <a:r>
              <a:rPr sz="1800" i="1" spc="-9" dirty="0">
                <a:latin typeface="Arial"/>
                <a:cs typeface="Arial"/>
              </a:rPr>
              <a:t>g</a:t>
            </a:r>
            <a:r>
              <a:rPr sz="1800" i="1" spc="0" dirty="0">
                <a:latin typeface="Arial"/>
                <a:cs typeface="Arial"/>
              </a:rPr>
              <a:t>i</a:t>
            </a:r>
            <a:r>
              <a:rPr sz="1800" i="1" spc="-9" dirty="0">
                <a:latin typeface="Arial"/>
                <a:cs typeface="Arial"/>
              </a:rPr>
              <a:t>o</a:t>
            </a:r>
            <a:r>
              <a:rPr sz="1800" i="1" spc="0" dirty="0">
                <a:latin typeface="Arial"/>
                <a:cs typeface="Arial"/>
              </a:rPr>
              <a:t>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39200" y="1834895"/>
            <a:ext cx="1594103" cy="755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17"/>
              </a:spcBef>
            </a:pPr>
            <a:endParaRPr sz="600"/>
          </a:p>
          <a:p>
            <a:pPr marL="148463">
              <a:lnSpc>
                <a:spcPct val="95825"/>
              </a:lnSpc>
            </a:pPr>
            <a:r>
              <a:rPr sz="1800" i="1" spc="0" dirty="0">
                <a:latin typeface="Arial"/>
                <a:cs typeface="Arial"/>
              </a:rPr>
              <a:t>M</a:t>
            </a:r>
            <a:r>
              <a:rPr sz="1800" i="1" spc="-4" dirty="0">
                <a:latin typeface="Arial"/>
                <a:cs typeface="Arial"/>
              </a:rPr>
              <a:t>o</a:t>
            </a:r>
            <a:r>
              <a:rPr sz="1800" i="1" spc="0" dirty="0">
                <a:latin typeface="Arial"/>
                <a:cs typeface="Arial"/>
              </a:rPr>
              <a:t>st </a:t>
            </a:r>
            <a:r>
              <a:rPr sz="1800" i="1" spc="4" dirty="0">
                <a:latin typeface="Arial"/>
                <a:cs typeface="Arial"/>
              </a:rPr>
              <a:t>G</a:t>
            </a:r>
            <a:r>
              <a:rPr sz="1800" i="1" spc="-4" dirty="0">
                <a:latin typeface="Arial"/>
                <a:cs typeface="Arial"/>
              </a:rPr>
              <a:t>ene</a:t>
            </a:r>
            <a:r>
              <a:rPr sz="1800" i="1" spc="0" dirty="0">
                <a:latin typeface="Arial"/>
                <a:cs typeface="Arial"/>
              </a:rPr>
              <a:t>r</a:t>
            </a:r>
            <a:r>
              <a:rPr sz="1800" i="1" spc="-4" dirty="0">
                <a:latin typeface="Arial"/>
                <a:cs typeface="Arial"/>
              </a:rPr>
              <a:t>a</a:t>
            </a:r>
            <a:r>
              <a:rPr sz="1800" i="1" spc="0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  <a:p>
            <a:pPr marL="53975">
              <a:lnSpc>
                <a:spcPct val="95825"/>
              </a:lnSpc>
              <a:spcBef>
                <a:spcPts val="90"/>
              </a:spcBef>
            </a:pPr>
            <a:r>
              <a:rPr sz="1800" i="1" spc="0" dirty="0">
                <a:latin typeface="Arial"/>
                <a:cs typeface="Arial"/>
              </a:rPr>
              <a:t>R</a:t>
            </a:r>
            <a:r>
              <a:rPr sz="1800" i="1" spc="-9" dirty="0">
                <a:latin typeface="Arial"/>
                <a:cs typeface="Arial"/>
              </a:rPr>
              <a:t>e</a:t>
            </a:r>
            <a:r>
              <a:rPr sz="1800" i="1" spc="0" dirty="0">
                <a:latin typeface="Arial"/>
                <a:cs typeface="Arial"/>
              </a:rPr>
              <a:t>g</a:t>
            </a:r>
            <a:r>
              <a:rPr sz="1800" i="1" spc="-9" dirty="0">
                <a:latin typeface="Arial"/>
                <a:cs typeface="Arial"/>
              </a:rPr>
              <a:t>i</a:t>
            </a:r>
            <a:r>
              <a:rPr sz="1800" i="1" spc="0" dirty="0">
                <a:latin typeface="Arial"/>
                <a:cs typeface="Arial"/>
              </a:rPr>
              <a:t>on</a:t>
            </a:r>
            <a:r>
              <a:rPr sz="1800" i="1" spc="19" dirty="0">
                <a:latin typeface="Arial"/>
                <a:cs typeface="Arial"/>
              </a:rPr>
              <a:t> </a:t>
            </a:r>
            <a:r>
              <a:rPr sz="1800" i="1" spc="0" dirty="0">
                <a:latin typeface="Arial"/>
                <a:cs typeface="Arial"/>
              </a:rPr>
              <a:t>S</a:t>
            </a:r>
            <a:r>
              <a:rPr sz="1800" i="1" spc="-4" dirty="0">
                <a:latin typeface="Arial"/>
                <a:cs typeface="Arial"/>
              </a:rPr>
              <a:t>h</a:t>
            </a:r>
            <a:r>
              <a:rPr sz="1800" i="1" spc="0" dirty="0">
                <a:latin typeface="Arial"/>
                <a:cs typeface="Arial"/>
              </a:rPr>
              <a:t>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82495" y="2590800"/>
            <a:ext cx="1670304" cy="129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18"/>
              </a:spcBef>
            </a:pPr>
            <a:endParaRPr sz="650"/>
          </a:p>
          <a:p>
            <a:pPr marL="146558">
              <a:lnSpc>
                <a:spcPct val="95825"/>
              </a:lnSpc>
            </a:pPr>
            <a:r>
              <a:rPr sz="1800" i="1" spc="0" dirty="0">
                <a:latin typeface="Arial"/>
                <a:cs typeface="Arial"/>
              </a:rPr>
              <a:t>Si</a:t>
            </a:r>
            <a:r>
              <a:rPr sz="1800" i="1" spc="-9" dirty="0">
                <a:latin typeface="Arial"/>
                <a:cs typeface="Arial"/>
              </a:rPr>
              <a:t>n</a:t>
            </a:r>
            <a:r>
              <a:rPr sz="1800" i="1" spc="0" dirty="0">
                <a:latin typeface="Arial"/>
                <a:cs typeface="Arial"/>
              </a:rPr>
              <a:t>g</a:t>
            </a:r>
            <a:r>
              <a:rPr sz="1800" i="1" spc="-9" dirty="0">
                <a:latin typeface="Arial"/>
                <a:cs typeface="Arial"/>
              </a:rPr>
              <a:t>l</a:t>
            </a:r>
            <a:r>
              <a:rPr sz="1800" i="1" spc="-4" dirty="0">
                <a:latin typeface="Arial"/>
                <a:cs typeface="Arial"/>
              </a:rPr>
              <a:t>e</a:t>
            </a:r>
            <a:r>
              <a:rPr sz="1800" i="1" spc="0" dirty="0">
                <a:latin typeface="Arial"/>
                <a:cs typeface="Arial"/>
              </a:rPr>
              <a:t>-L</a:t>
            </a:r>
            <a:r>
              <a:rPr sz="1800" i="1" spc="-9" dirty="0">
                <a:latin typeface="Arial"/>
                <a:cs typeface="Arial"/>
              </a:rPr>
              <a:t>a</a:t>
            </a:r>
            <a:r>
              <a:rPr sz="1800" i="1" spc="0" dirty="0">
                <a:latin typeface="Arial"/>
                <a:cs typeface="Arial"/>
              </a:rPr>
              <a:t>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52800" y="2590800"/>
            <a:ext cx="1905000" cy="129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68"/>
              </a:spcBef>
            </a:pPr>
            <a:endParaRPr sz="1200"/>
          </a:p>
          <a:p>
            <a:pPr marL="303626" marR="316758" indent="2590" algn="ctr">
              <a:lnSpc>
                <a:spcPct val="100041"/>
              </a:lnSpc>
            </a:pPr>
            <a:r>
              <a:rPr sz="1800" i="1" spc="0" dirty="0">
                <a:latin typeface="Arial"/>
                <a:cs typeface="Arial"/>
              </a:rPr>
              <a:t>H</a:t>
            </a:r>
            <a:r>
              <a:rPr sz="1800" i="1" spc="-9" dirty="0">
                <a:latin typeface="Arial"/>
                <a:cs typeface="Arial"/>
              </a:rPr>
              <a:t>a</a:t>
            </a:r>
            <a:r>
              <a:rPr sz="1800" i="1" spc="0" dirty="0">
                <a:latin typeface="Arial"/>
                <a:cs typeface="Arial"/>
              </a:rPr>
              <a:t>lf Pl</a:t>
            </a:r>
            <a:r>
              <a:rPr sz="1800" i="1" spc="-4" dirty="0">
                <a:latin typeface="Arial"/>
                <a:cs typeface="Arial"/>
              </a:rPr>
              <a:t>a</a:t>
            </a:r>
            <a:r>
              <a:rPr sz="1800" i="1" spc="0" dirty="0">
                <a:latin typeface="Arial"/>
                <a:cs typeface="Arial"/>
              </a:rPr>
              <a:t>ne B</a:t>
            </a:r>
            <a:r>
              <a:rPr sz="1800" i="1" spc="-4" dirty="0">
                <a:latin typeface="Arial"/>
                <a:cs typeface="Arial"/>
              </a:rPr>
              <a:t>o</a:t>
            </a:r>
            <a:r>
              <a:rPr sz="1800" i="1" spc="0" dirty="0">
                <a:latin typeface="Arial"/>
                <a:cs typeface="Arial"/>
              </a:rPr>
              <a:t>u</a:t>
            </a:r>
            <a:r>
              <a:rPr sz="1800" i="1" spc="-9" dirty="0">
                <a:latin typeface="Arial"/>
                <a:cs typeface="Arial"/>
              </a:rPr>
              <a:t>n</a:t>
            </a:r>
            <a:r>
              <a:rPr sz="1800" i="1" spc="0" dirty="0">
                <a:latin typeface="Arial"/>
                <a:cs typeface="Arial"/>
              </a:rPr>
              <a:t>d</a:t>
            </a:r>
            <a:r>
              <a:rPr sz="1800" i="1" spc="-9" dirty="0">
                <a:latin typeface="Arial"/>
                <a:cs typeface="Arial"/>
              </a:rPr>
              <a:t>e</a:t>
            </a:r>
            <a:r>
              <a:rPr sz="1800" i="1" spc="0" dirty="0">
                <a:latin typeface="Arial"/>
                <a:cs typeface="Arial"/>
              </a:rPr>
              <a:t>d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i="1" spc="0" dirty="0">
                <a:latin typeface="Arial"/>
                <a:cs typeface="Arial"/>
              </a:rPr>
              <a:t>By Hy</a:t>
            </a:r>
            <a:r>
              <a:rPr sz="1800" i="1" spc="-9" dirty="0">
                <a:latin typeface="Arial"/>
                <a:cs typeface="Arial"/>
              </a:rPr>
              <a:t>p</a:t>
            </a:r>
            <a:r>
              <a:rPr sz="1800" i="1" spc="0" dirty="0">
                <a:latin typeface="Arial"/>
                <a:cs typeface="Arial"/>
              </a:rPr>
              <a:t>er</a:t>
            </a:r>
            <a:r>
              <a:rPr sz="1800" i="1" spc="-9" dirty="0">
                <a:latin typeface="Arial"/>
                <a:cs typeface="Arial"/>
              </a:rPr>
              <a:t>p</a:t>
            </a:r>
            <a:r>
              <a:rPr sz="1800" i="1" spc="0" dirty="0">
                <a:latin typeface="Arial"/>
                <a:cs typeface="Arial"/>
              </a:rPr>
              <a:t>l</a:t>
            </a:r>
            <a:r>
              <a:rPr sz="1800" i="1" spc="-9" dirty="0">
                <a:latin typeface="Arial"/>
                <a:cs typeface="Arial"/>
              </a:rPr>
              <a:t>a</a:t>
            </a:r>
            <a:r>
              <a:rPr sz="1800" i="1" spc="0" dirty="0">
                <a:latin typeface="Arial"/>
                <a:cs typeface="Arial"/>
              </a:rPr>
              <a:t>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57800" y="2590800"/>
            <a:ext cx="1828800" cy="129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81"/>
              </a:spcBef>
            </a:pPr>
            <a:endParaRPr sz="1300"/>
          </a:p>
          <a:p>
            <a:pPr marL="319786">
              <a:lnSpc>
                <a:spcPct val="95825"/>
              </a:lnSpc>
            </a:pPr>
            <a:r>
              <a:rPr sz="1800" spc="0" dirty="0">
                <a:solidFill>
                  <a:srgbClr val="0096A7"/>
                </a:solidFill>
                <a:latin typeface="Arial"/>
                <a:cs typeface="Arial"/>
              </a:rPr>
              <a:t>A            </a:t>
            </a:r>
            <a:r>
              <a:rPr sz="1800" spc="179" dirty="0">
                <a:solidFill>
                  <a:srgbClr val="0096A7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053CE8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327660">
              <a:lnSpc>
                <a:spcPct val="95825"/>
              </a:lnSpc>
              <a:spcBef>
                <a:spcPts val="2730"/>
              </a:spcBef>
            </a:pPr>
            <a:r>
              <a:rPr sz="1800" spc="0" dirty="0">
                <a:solidFill>
                  <a:srgbClr val="053CE8"/>
                </a:solidFill>
                <a:latin typeface="Arial"/>
                <a:cs typeface="Arial"/>
              </a:rPr>
              <a:t>B            </a:t>
            </a:r>
            <a:r>
              <a:rPr sz="1800" spc="59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0096A7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86600" y="2590800"/>
            <a:ext cx="1752600" cy="129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62966">
              <a:lnSpc>
                <a:spcPct val="95825"/>
              </a:lnSpc>
              <a:spcBef>
                <a:spcPts val="2142"/>
              </a:spcBef>
            </a:pPr>
            <a:r>
              <a:rPr sz="1800" spc="0" dirty="0">
                <a:solidFill>
                  <a:srgbClr val="053CE8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39200" y="2590800"/>
            <a:ext cx="1594103" cy="129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682495" y="3886200"/>
            <a:ext cx="1670304" cy="129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0"/>
              </a:spcBef>
            </a:pPr>
            <a:endParaRPr sz="650"/>
          </a:p>
          <a:p>
            <a:pPr marL="222758">
              <a:lnSpc>
                <a:spcPct val="95825"/>
              </a:lnSpc>
            </a:pPr>
            <a:r>
              <a:rPr sz="1800" i="1" spc="-129" dirty="0">
                <a:latin typeface="Arial"/>
                <a:cs typeface="Arial"/>
              </a:rPr>
              <a:t>T</a:t>
            </a:r>
            <a:r>
              <a:rPr sz="1800" i="1" spc="4" dirty="0">
                <a:latin typeface="Arial"/>
                <a:cs typeface="Arial"/>
              </a:rPr>
              <a:t>w</a:t>
            </a:r>
            <a:r>
              <a:rPr sz="1800" i="1" spc="-4" dirty="0">
                <a:latin typeface="Arial"/>
                <a:cs typeface="Arial"/>
              </a:rPr>
              <a:t>o</a:t>
            </a:r>
            <a:r>
              <a:rPr sz="1800" i="1" spc="0" dirty="0">
                <a:latin typeface="Arial"/>
                <a:cs typeface="Arial"/>
              </a:rPr>
              <a:t>-L</a:t>
            </a:r>
            <a:r>
              <a:rPr sz="1800" i="1" spc="-9" dirty="0">
                <a:latin typeface="Arial"/>
                <a:cs typeface="Arial"/>
              </a:rPr>
              <a:t>a</a:t>
            </a:r>
            <a:r>
              <a:rPr sz="1800" i="1" spc="0" dirty="0">
                <a:latin typeface="Arial"/>
                <a:cs typeface="Arial"/>
              </a:rPr>
              <a:t>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52800" y="3886200"/>
            <a:ext cx="1905000" cy="129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70"/>
              </a:spcBef>
            </a:pPr>
            <a:endParaRPr sz="1200"/>
          </a:p>
          <a:p>
            <a:pPr marL="216250" marR="227401" algn="ctr">
              <a:lnSpc>
                <a:spcPct val="95825"/>
              </a:lnSpc>
            </a:pPr>
            <a:r>
              <a:rPr sz="1800" i="1" spc="0" dirty="0">
                <a:latin typeface="Arial"/>
                <a:cs typeface="Arial"/>
              </a:rPr>
              <a:t>C</a:t>
            </a:r>
            <a:r>
              <a:rPr sz="1800" i="1" spc="-9" dirty="0">
                <a:latin typeface="Arial"/>
                <a:cs typeface="Arial"/>
              </a:rPr>
              <a:t>o</a:t>
            </a:r>
            <a:r>
              <a:rPr sz="1800" i="1" spc="0" dirty="0">
                <a:latin typeface="Arial"/>
                <a:cs typeface="Arial"/>
              </a:rPr>
              <a:t>nv</a:t>
            </a:r>
            <a:r>
              <a:rPr sz="1800" i="1" spc="-9" dirty="0">
                <a:latin typeface="Arial"/>
                <a:cs typeface="Arial"/>
              </a:rPr>
              <a:t>e</a:t>
            </a:r>
            <a:r>
              <a:rPr sz="1800" i="1" spc="0" dirty="0">
                <a:latin typeface="Arial"/>
                <a:cs typeface="Arial"/>
              </a:rPr>
              <a:t>x</a:t>
            </a:r>
            <a:r>
              <a:rPr sz="1800" i="1" spc="14" dirty="0">
                <a:latin typeface="Arial"/>
                <a:cs typeface="Arial"/>
              </a:rPr>
              <a:t> </a:t>
            </a:r>
            <a:r>
              <a:rPr sz="1800" i="1" spc="0" dirty="0">
                <a:latin typeface="Arial"/>
                <a:cs typeface="Arial"/>
              </a:rPr>
              <a:t>Op</a:t>
            </a:r>
            <a:r>
              <a:rPr sz="1800" i="1" spc="-4" dirty="0">
                <a:latin typeface="Arial"/>
                <a:cs typeface="Arial"/>
              </a:rPr>
              <a:t>e</a:t>
            </a:r>
            <a:r>
              <a:rPr sz="1800" i="1" spc="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marL="789177" marR="801242" algn="ctr">
              <a:lnSpc>
                <a:spcPct val="95825"/>
              </a:lnSpc>
              <a:spcBef>
                <a:spcPts val="90"/>
              </a:spcBef>
            </a:pPr>
            <a:r>
              <a:rPr sz="1800" i="1" spc="4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  <a:p>
            <a:pPr marL="112140" marR="124053" algn="ctr">
              <a:lnSpc>
                <a:spcPct val="95825"/>
              </a:lnSpc>
              <a:spcBef>
                <a:spcPts val="90"/>
              </a:spcBef>
            </a:pPr>
            <a:r>
              <a:rPr sz="1800" i="1" spc="0" dirty="0">
                <a:latin typeface="Arial"/>
                <a:cs typeface="Arial"/>
              </a:rPr>
              <a:t>C</a:t>
            </a:r>
            <a:r>
              <a:rPr sz="1800" i="1" spc="-4" dirty="0">
                <a:latin typeface="Arial"/>
                <a:cs typeface="Arial"/>
              </a:rPr>
              <a:t>l</a:t>
            </a:r>
            <a:r>
              <a:rPr sz="1800" i="1" spc="0" dirty="0">
                <a:latin typeface="Arial"/>
                <a:cs typeface="Arial"/>
              </a:rPr>
              <a:t>os</a:t>
            </a:r>
            <a:r>
              <a:rPr sz="1800" i="1" spc="-9" dirty="0">
                <a:latin typeface="Arial"/>
                <a:cs typeface="Arial"/>
              </a:rPr>
              <a:t>e</a:t>
            </a:r>
            <a:r>
              <a:rPr sz="1800" i="1" spc="0" dirty="0">
                <a:latin typeface="Arial"/>
                <a:cs typeface="Arial"/>
              </a:rPr>
              <a:t>d</a:t>
            </a:r>
            <a:r>
              <a:rPr sz="1800" i="1" spc="9" dirty="0">
                <a:latin typeface="Arial"/>
                <a:cs typeface="Arial"/>
              </a:rPr>
              <a:t> </a:t>
            </a:r>
            <a:r>
              <a:rPr sz="1800" i="1" spc="0" dirty="0">
                <a:latin typeface="Arial"/>
                <a:cs typeface="Arial"/>
              </a:rPr>
              <a:t>R</a:t>
            </a:r>
            <a:r>
              <a:rPr sz="1800" i="1" spc="-9" dirty="0">
                <a:latin typeface="Arial"/>
                <a:cs typeface="Arial"/>
              </a:rPr>
              <a:t>e</a:t>
            </a:r>
            <a:r>
              <a:rPr sz="1800" i="1" spc="0" dirty="0">
                <a:latin typeface="Arial"/>
                <a:cs typeface="Arial"/>
              </a:rPr>
              <a:t>g</a:t>
            </a:r>
            <a:r>
              <a:rPr sz="1800" i="1" spc="-9" dirty="0">
                <a:latin typeface="Arial"/>
                <a:cs typeface="Arial"/>
              </a:rPr>
              <a:t>i</a:t>
            </a:r>
            <a:r>
              <a:rPr sz="1800" i="1" spc="0" dirty="0">
                <a:latin typeface="Arial"/>
                <a:cs typeface="Arial"/>
              </a:rPr>
              <a:t>o</a:t>
            </a:r>
            <a:r>
              <a:rPr sz="1800" i="1" spc="-9" dirty="0">
                <a:latin typeface="Arial"/>
                <a:cs typeface="Arial"/>
              </a:rPr>
              <a:t>n</a:t>
            </a:r>
            <a:r>
              <a:rPr sz="1800" i="1" spc="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57800" y="3886200"/>
            <a:ext cx="1828800" cy="129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83"/>
              </a:spcBef>
            </a:pPr>
            <a:endParaRPr sz="1300"/>
          </a:p>
          <a:p>
            <a:pPr marL="319786">
              <a:lnSpc>
                <a:spcPct val="95825"/>
              </a:lnSpc>
            </a:pPr>
            <a:r>
              <a:rPr sz="1800" spc="0" dirty="0">
                <a:solidFill>
                  <a:srgbClr val="0096A7"/>
                </a:solidFill>
                <a:latin typeface="Arial"/>
                <a:cs typeface="Arial"/>
              </a:rPr>
              <a:t>A            </a:t>
            </a:r>
            <a:r>
              <a:rPr sz="1800" spc="179" dirty="0">
                <a:solidFill>
                  <a:srgbClr val="0096A7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053CE8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327660">
              <a:lnSpc>
                <a:spcPct val="95825"/>
              </a:lnSpc>
              <a:spcBef>
                <a:spcPts val="2730"/>
              </a:spcBef>
            </a:pPr>
            <a:r>
              <a:rPr sz="1800" spc="0" dirty="0">
                <a:solidFill>
                  <a:srgbClr val="053CE8"/>
                </a:solidFill>
                <a:latin typeface="Arial"/>
                <a:cs typeface="Arial"/>
              </a:rPr>
              <a:t>B            </a:t>
            </a:r>
            <a:r>
              <a:rPr sz="1800" spc="59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0096A7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86600" y="3886200"/>
            <a:ext cx="1752600" cy="129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62966">
              <a:lnSpc>
                <a:spcPct val="95825"/>
              </a:lnSpc>
              <a:spcBef>
                <a:spcPts val="2145"/>
              </a:spcBef>
            </a:pPr>
            <a:r>
              <a:rPr sz="1800" spc="0" dirty="0">
                <a:solidFill>
                  <a:srgbClr val="053CE8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39200" y="3886200"/>
            <a:ext cx="1594103" cy="1295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682495" y="5181600"/>
            <a:ext cx="1670304" cy="1289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23"/>
              </a:spcBef>
            </a:pPr>
            <a:endParaRPr sz="650"/>
          </a:p>
          <a:p>
            <a:pPr marL="222758">
              <a:lnSpc>
                <a:spcPct val="95825"/>
              </a:lnSpc>
            </a:pPr>
            <a:r>
              <a:rPr sz="1800" i="1" spc="0" dirty="0">
                <a:latin typeface="Arial"/>
                <a:cs typeface="Arial"/>
              </a:rPr>
              <a:t>Thre</a:t>
            </a:r>
            <a:r>
              <a:rPr sz="1800" i="1" spc="-9" dirty="0">
                <a:latin typeface="Arial"/>
                <a:cs typeface="Arial"/>
              </a:rPr>
              <a:t>e</a:t>
            </a:r>
            <a:r>
              <a:rPr sz="1800" i="1" spc="0" dirty="0">
                <a:latin typeface="Arial"/>
                <a:cs typeface="Arial"/>
              </a:rPr>
              <a:t>-L</a:t>
            </a:r>
            <a:r>
              <a:rPr sz="1800" i="1" spc="-9" dirty="0">
                <a:latin typeface="Arial"/>
                <a:cs typeface="Arial"/>
              </a:rPr>
              <a:t>a</a:t>
            </a:r>
            <a:r>
              <a:rPr sz="1800" i="1" spc="0" dirty="0">
                <a:latin typeface="Arial"/>
                <a:cs typeface="Arial"/>
              </a:rPr>
              <a:t>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2800" y="5181600"/>
            <a:ext cx="1905000" cy="1289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8851" marR="207792" indent="4038" algn="ctr">
              <a:lnSpc>
                <a:spcPct val="100041"/>
              </a:lnSpc>
              <a:spcBef>
                <a:spcPts val="70"/>
              </a:spcBef>
            </a:pPr>
            <a:r>
              <a:rPr sz="1800" spc="0" dirty="0">
                <a:latin typeface="Arial"/>
                <a:cs typeface="Arial"/>
              </a:rPr>
              <a:t>Arb</a:t>
            </a:r>
            <a:r>
              <a:rPr sz="1800" spc="-9" dirty="0">
                <a:latin typeface="Arial"/>
                <a:cs typeface="Arial"/>
              </a:rPr>
              <a:t>i</a:t>
            </a:r>
            <a:r>
              <a:rPr sz="1800" spc="0" dirty="0">
                <a:latin typeface="Arial"/>
                <a:cs typeface="Arial"/>
              </a:rPr>
              <a:t>trary (C</a:t>
            </a:r>
            <a:r>
              <a:rPr sz="1800" spc="-4" dirty="0">
                <a:latin typeface="Arial"/>
                <a:cs typeface="Arial"/>
              </a:rPr>
              <a:t>o</a:t>
            </a:r>
            <a:r>
              <a:rPr sz="1800" spc="0" dirty="0">
                <a:latin typeface="Arial"/>
                <a:cs typeface="Arial"/>
              </a:rPr>
              <a:t>mp</a:t>
            </a:r>
            <a:r>
              <a:rPr sz="1800" spc="-4" dirty="0">
                <a:latin typeface="Arial"/>
                <a:cs typeface="Arial"/>
              </a:rPr>
              <a:t>l</a:t>
            </a:r>
            <a:r>
              <a:rPr sz="1800" spc="0" dirty="0">
                <a:latin typeface="Arial"/>
                <a:cs typeface="Arial"/>
              </a:rPr>
              <a:t>e</a:t>
            </a:r>
            <a:r>
              <a:rPr sz="1800" spc="-14" dirty="0">
                <a:latin typeface="Arial"/>
                <a:cs typeface="Arial"/>
              </a:rPr>
              <a:t>x</a:t>
            </a:r>
            <a:r>
              <a:rPr sz="1800" spc="0" dirty="0">
                <a:latin typeface="Arial"/>
                <a:cs typeface="Arial"/>
              </a:rPr>
              <a:t>ity L</a:t>
            </a:r>
            <a:r>
              <a:rPr sz="1800" spc="-9" dirty="0">
                <a:latin typeface="Arial"/>
                <a:cs typeface="Arial"/>
              </a:rPr>
              <a:t>i</a:t>
            </a:r>
            <a:r>
              <a:rPr sz="1800" spc="0" dirty="0">
                <a:latin typeface="Arial"/>
                <a:cs typeface="Arial"/>
              </a:rPr>
              <a:t>mited</a:t>
            </a:r>
            <a:r>
              <a:rPr sz="1800" spc="4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by N</a:t>
            </a:r>
            <a:r>
              <a:rPr sz="1800" spc="-9" dirty="0">
                <a:latin typeface="Arial"/>
                <a:cs typeface="Arial"/>
              </a:rPr>
              <a:t>o</a:t>
            </a:r>
            <a:r>
              <a:rPr sz="1800" spc="0" dirty="0">
                <a:latin typeface="Arial"/>
                <a:cs typeface="Arial"/>
              </a:rPr>
              <a:t>. of N</a:t>
            </a:r>
            <a:r>
              <a:rPr sz="1800" spc="-4" dirty="0">
                <a:latin typeface="Arial"/>
                <a:cs typeface="Arial"/>
              </a:rPr>
              <a:t>o</a:t>
            </a:r>
            <a:r>
              <a:rPr sz="1800" spc="0" dirty="0">
                <a:latin typeface="Arial"/>
                <a:cs typeface="Arial"/>
              </a:rPr>
              <a:t>d</a:t>
            </a:r>
            <a:r>
              <a:rPr sz="1800" spc="-9" dirty="0">
                <a:latin typeface="Arial"/>
                <a:cs typeface="Arial"/>
              </a:rPr>
              <a:t>e</a:t>
            </a:r>
            <a:r>
              <a:rPr sz="1800" spc="0" dirty="0">
                <a:latin typeface="Arial"/>
                <a:cs typeface="Arial"/>
              </a:rPr>
              <a:t>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7800" y="5181600"/>
            <a:ext cx="1828800" cy="1289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83"/>
              </a:spcBef>
            </a:pPr>
            <a:endParaRPr sz="1300"/>
          </a:p>
          <a:p>
            <a:pPr marL="319786">
              <a:lnSpc>
                <a:spcPct val="95825"/>
              </a:lnSpc>
            </a:pPr>
            <a:r>
              <a:rPr sz="1800" spc="0" dirty="0">
                <a:solidFill>
                  <a:srgbClr val="0096A7"/>
                </a:solidFill>
                <a:latin typeface="Arial"/>
                <a:cs typeface="Arial"/>
              </a:rPr>
              <a:t>A            </a:t>
            </a:r>
            <a:r>
              <a:rPr sz="1800" spc="179" dirty="0">
                <a:solidFill>
                  <a:srgbClr val="0096A7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053CE8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  <a:p>
            <a:pPr marL="327660">
              <a:lnSpc>
                <a:spcPct val="95825"/>
              </a:lnSpc>
              <a:spcBef>
                <a:spcPts val="2732"/>
              </a:spcBef>
            </a:pPr>
            <a:r>
              <a:rPr sz="1800" spc="0" dirty="0">
                <a:solidFill>
                  <a:srgbClr val="053CE8"/>
                </a:solidFill>
                <a:latin typeface="Arial"/>
                <a:cs typeface="Arial"/>
              </a:rPr>
              <a:t>B            </a:t>
            </a:r>
            <a:r>
              <a:rPr sz="1800" spc="59" dirty="0">
                <a:solidFill>
                  <a:srgbClr val="053CE8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0096A7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6600" y="5181600"/>
            <a:ext cx="1752600" cy="1289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62966">
              <a:lnSpc>
                <a:spcPct val="95825"/>
              </a:lnSpc>
              <a:spcBef>
                <a:spcPts val="2147"/>
              </a:spcBef>
            </a:pPr>
            <a:r>
              <a:rPr sz="1800" spc="0" dirty="0">
                <a:solidFill>
                  <a:srgbClr val="053CE8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839200" y="5181600"/>
            <a:ext cx="1594103" cy="1289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963168" y="3729228"/>
            <a:ext cx="9915144" cy="2223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7730" y="1550670"/>
            <a:ext cx="10445750" cy="14350"/>
          </a:xfrm>
          <a:custGeom>
            <a:avLst/>
            <a:gdLst/>
            <a:ahLst/>
            <a:cxnLst/>
            <a:rect l="l" t="t" r="r" b="b"/>
            <a:pathLst>
              <a:path w="10445750" h="14350">
                <a:moveTo>
                  <a:pt x="0" y="14350"/>
                </a:moveTo>
                <a:lnTo>
                  <a:pt x="10445750" y="0"/>
                </a:lnTo>
              </a:path>
            </a:pathLst>
          </a:custGeom>
          <a:ln w="19049">
            <a:solidFill>
              <a:srgbClr val="9FC5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6940" y="749579"/>
            <a:ext cx="3387879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Deep Learning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940" y="1882267"/>
            <a:ext cx="4202249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•</a:t>
            </a:r>
            <a:r>
              <a:rPr sz="4200" spc="-238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L</a:t>
            </a:r>
            <a:r>
              <a:rPr sz="4200" spc="4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yers</a:t>
            </a:r>
            <a:r>
              <a:rPr sz="4200" spc="-72" baseline="2925" dirty="0">
                <a:latin typeface="Calibri"/>
                <a:cs typeface="Calibri"/>
              </a:rPr>
              <a:t> </a:t>
            </a:r>
            <a:r>
              <a:rPr sz="4200" spc="9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re</a:t>
            </a:r>
            <a:r>
              <a:rPr sz="4200" spc="-3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n</a:t>
            </a:r>
            <a:r>
              <a:rPr sz="4200" spc="4" baseline="2925" dirty="0">
                <a:latin typeface="Calibri"/>
                <a:cs typeface="Calibri"/>
              </a:rPr>
              <a:t>o</a:t>
            </a:r>
            <a:r>
              <a:rPr sz="4200" spc="0" baseline="2925" dirty="0">
                <a:latin typeface="Calibri"/>
                <a:cs typeface="Calibri"/>
              </a:rPr>
              <a:t>t</a:t>
            </a:r>
            <a:r>
              <a:rPr sz="4200" spc="-1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hand</a:t>
            </a:r>
            <a:r>
              <a:rPr sz="4200" spc="4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raf</a:t>
            </a:r>
            <a:r>
              <a:rPr sz="4200" spc="4" baseline="2925" dirty="0">
                <a:latin typeface="Calibri"/>
                <a:cs typeface="Calibri"/>
              </a:rPr>
              <a:t>t</a:t>
            </a:r>
            <a:r>
              <a:rPr sz="4200" spc="0" baseline="2925" dirty="0"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40" y="2394102"/>
            <a:ext cx="2116704" cy="765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•</a:t>
            </a:r>
            <a:r>
              <a:rPr sz="4200" spc="-238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Fe</a:t>
            </a:r>
            <a:r>
              <a:rPr sz="4200" spc="4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tures</a:t>
            </a:r>
            <a:r>
              <a:rPr sz="4200" spc="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are</a:t>
            </a:r>
            <a:endParaRPr sz="2800">
              <a:latin typeface="Calibri"/>
              <a:cs typeface="Calibri"/>
            </a:endParaRPr>
          </a:p>
          <a:p>
            <a:pPr marL="241300" marR="53309">
              <a:lnSpc>
                <a:spcPts val="3025"/>
              </a:lnSpc>
              <a:spcBef>
                <a:spcPts val="3"/>
              </a:spcBef>
            </a:pPr>
            <a:r>
              <a:rPr sz="4200" spc="0" baseline="2925" dirty="0">
                <a:latin typeface="Calibri"/>
                <a:cs typeface="Calibri"/>
              </a:rPr>
              <a:t>alg</a:t>
            </a:r>
            <a:r>
              <a:rPr sz="4200" spc="9" baseline="2925" dirty="0">
                <a:latin typeface="Calibri"/>
                <a:cs typeface="Calibri"/>
              </a:rPr>
              <a:t>o</a:t>
            </a:r>
            <a:r>
              <a:rPr sz="4200" spc="0" baseline="2925" dirty="0">
                <a:latin typeface="Calibri"/>
                <a:cs typeface="Calibri"/>
              </a:rPr>
              <a:t>rithm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6606" y="2394102"/>
            <a:ext cx="1181515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learned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1143" y="2394102"/>
            <a:ext cx="78238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from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5149" y="2394102"/>
            <a:ext cx="62809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r</a:t>
            </a:r>
            <a:r>
              <a:rPr sz="4200" spc="9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w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5978" y="2394102"/>
            <a:ext cx="72494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3475" y="2394102"/>
            <a:ext cx="491025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via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7477" y="2394102"/>
            <a:ext cx="248945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8032" y="2394102"/>
            <a:ext cx="2445703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genera</a:t>
            </a:r>
            <a:r>
              <a:rPr sz="4200" spc="-79" baseline="2925" dirty="0">
                <a:latin typeface="Calibri"/>
                <a:cs typeface="Calibri"/>
              </a:rPr>
              <a:t>l</a:t>
            </a:r>
            <a:r>
              <a:rPr sz="4200" spc="-4" baseline="2925" dirty="0">
                <a:latin typeface="Calibri"/>
                <a:cs typeface="Calibri"/>
              </a:rPr>
              <a:t>-</a:t>
            </a:r>
            <a:r>
              <a:rPr sz="4200" spc="0" baseline="2925" dirty="0">
                <a:latin typeface="Calibri"/>
                <a:cs typeface="Calibri"/>
              </a:rPr>
              <a:t>pur</a:t>
            </a:r>
            <a:r>
              <a:rPr sz="4200" spc="-14" baseline="2925" dirty="0">
                <a:latin typeface="Calibri"/>
                <a:cs typeface="Calibri"/>
              </a:rPr>
              <a:t>p</a:t>
            </a:r>
            <a:r>
              <a:rPr sz="4200" spc="0" baseline="2925" dirty="0">
                <a:latin typeface="Calibri"/>
                <a:cs typeface="Calibri"/>
              </a:rPr>
              <a:t>ose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62448" y="2394102"/>
            <a:ext cx="1252973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learn</a:t>
            </a:r>
            <a:r>
              <a:rPr sz="4200" spc="-4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66317" y="6046245"/>
            <a:ext cx="7745264" cy="1899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25"/>
              </a:lnSpc>
              <a:spcBef>
                <a:spcPts val="71"/>
              </a:spcBef>
            </a:pPr>
            <a:r>
              <a:rPr sz="1300" spc="0" dirty="0">
                <a:latin typeface="Arial"/>
                <a:cs typeface="Arial"/>
              </a:rPr>
              <a:t>https://de</a:t>
            </a:r>
            <a:r>
              <a:rPr sz="1300" spc="-9" dirty="0">
                <a:latin typeface="Arial"/>
                <a:cs typeface="Arial"/>
              </a:rPr>
              <a:t>v</a:t>
            </a:r>
            <a:r>
              <a:rPr sz="1300" spc="0" dirty="0">
                <a:latin typeface="Arial"/>
                <a:cs typeface="Arial"/>
              </a:rPr>
              <a:t>blog</a:t>
            </a:r>
            <a:r>
              <a:rPr sz="1300" spc="9" dirty="0">
                <a:latin typeface="Arial"/>
                <a:cs typeface="Arial"/>
              </a:rPr>
              <a:t>s</a:t>
            </a:r>
            <a:r>
              <a:rPr sz="1300" spc="0" dirty="0">
                <a:latin typeface="Arial"/>
                <a:cs typeface="Arial"/>
              </a:rPr>
              <a:t>.</a:t>
            </a:r>
            <a:r>
              <a:rPr sz="1300" spc="9" dirty="0">
                <a:latin typeface="Arial"/>
                <a:cs typeface="Arial"/>
              </a:rPr>
              <a:t>n</a:t>
            </a:r>
            <a:r>
              <a:rPr sz="1300" spc="-9" dirty="0">
                <a:latin typeface="Arial"/>
                <a:cs typeface="Arial"/>
              </a:rPr>
              <a:t>v</a:t>
            </a:r>
            <a:r>
              <a:rPr sz="1300" spc="9" dirty="0">
                <a:latin typeface="Arial"/>
                <a:cs typeface="Arial"/>
              </a:rPr>
              <a:t>i</a:t>
            </a:r>
            <a:r>
              <a:rPr sz="1300" spc="0" dirty="0">
                <a:latin typeface="Arial"/>
                <a:cs typeface="Arial"/>
              </a:rPr>
              <a:t>dia.</a:t>
            </a:r>
            <a:r>
              <a:rPr sz="1300" spc="9" dirty="0">
                <a:latin typeface="Arial"/>
                <a:cs typeface="Arial"/>
              </a:rPr>
              <a:t>c</a:t>
            </a:r>
            <a:r>
              <a:rPr sz="1300" spc="0" dirty="0">
                <a:latin typeface="Arial"/>
                <a:cs typeface="Arial"/>
              </a:rPr>
              <a:t>o</a:t>
            </a:r>
            <a:r>
              <a:rPr sz="1300" spc="9" dirty="0">
                <a:latin typeface="Arial"/>
                <a:cs typeface="Arial"/>
              </a:rPr>
              <a:t>m</a:t>
            </a:r>
            <a:r>
              <a:rPr sz="1300" spc="0" dirty="0">
                <a:latin typeface="Arial"/>
                <a:cs typeface="Arial"/>
              </a:rPr>
              <a:t>/p</a:t>
            </a:r>
            <a:r>
              <a:rPr sz="1300" spc="9" dirty="0">
                <a:latin typeface="Arial"/>
                <a:cs typeface="Arial"/>
              </a:rPr>
              <a:t>a</a:t>
            </a:r>
            <a:r>
              <a:rPr sz="1300" spc="0" dirty="0">
                <a:latin typeface="Arial"/>
                <a:cs typeface="Arial"/>
              </a:rPr>
              <a:t>ral</a:t>
            </a:r>
            <a:r>
              <a:rPr sz="1300" spc="9" dirty="0">
                <a:latin typeface="Arial"/>
                <a:cs typeface="Arial"/>
              </a:rPr>
              <a:t>l</a:t>
            </a:r>
            <a:r>
              <a:rPr sz="1300" spc="0" dirty="0">
                <a:latin typeface="Arial"/>
                <a:cs typeface="Arial"/>
              </a:rPr>
              <a:t>elf</a:t>
            </a:r>
            <a:r>
              <a:rPr sz="1300" spc="9" dirty="0">
                <a:latin typeface="Arial"/>
                <a:cs typeface="Arial"/>
              </a:rPr>
              <a:t>o</a:t>
            </a:r>
            <a:r>
              <a:rPr sz="1300" spc="0" dirty="0">
                <a:latin typeface="Arial"/>
                <a:cs typeface="Arial"/>
              </a:rPr>
              <a:t>rall</a:t>
            </a:r>
            <a:r>
              <a:rPr sz="1300" spc="14" dirty="0">
                <a:latin typeface="Arial"/>
                <a:cs typeface="Arial"/>
              </a:rPr>
              <a:t>/</a:t>
            </a:r>
            <a:r>
              <a:rPr sz="1300" spc="0" dirty="0">
                <a:latin typeface="Arial"/>
                <a:cs typeface="Arial"/>
              </a:rPr>
              <a:t>acce</a:t>
            </a:r>
            <a:r>
              <a:rPr sz="1300" spc="9" dirty="0">
                <a:latin typeface="Arial"/>
                <a:cs typeface="Arial"/>
              </a:rPr>
              <a:t>l</a:t>
            </a:r>
            <a:r>
              <a:rPr sz="1300" spc="0" dirty="0">
                <a:latin typeface="Arial"/>
                <a:cs typeface="Arial"/>
              </a:rPr>
              <a:t>e</a:t>
            </a:r>
            <a:r>
              <a:rPr sz="1300" spc="9" dirty="0">
                <a:latin typeface="Arial"/>
                <a:cs typeface="Arial"/>
              </a:rPr>
              <a:t>r</a:t>
            </a:r>
            <a:r>
              <a:rPr sz="1300" spc="0" dirty="0">
                <a:latin typeface="Arial"/>
                <a:cs typeface="Arial"/>
              </a:rPr>
              <a:t>at</a:t>
            </a:r>
            <a:r>
              <a:rPr sz="1300" spc="29" dirty="0">
                <a:latin typeface="Arial"/>
                <a:cs typeface="Arial"/>
              </a:rPr>
              <a:t>e</a:t>
            </a:r>
            <a:r>
              <a:rPr sz="1300" spc="0" dirty="0">
                <a:latin typeface="Arial"/>
                <a:cs typeface="Arial"/>
              </a:rPr>
              <a:t>-</a:t>
            </a:r>
            <a:r>
              <a:rPr sz="1300" spc="14" dirty="0">
                <a:latin typeface="Arial"/>
                <a:cs typeface="Arial"/>
              </a:rPr>
              <a:t>m</a:t>
            </a:r>
            <a:r>
              <a:rPr sz="1300" spc="0" dirty="0">
                <a:latin typeface="Arial"/>
                <a:cs typeface="Arial"/>
              </a:rPr>
              <a:t>a</a:t>
            </a:r>
            <a:r>
              <a:rPr sz="1300" spc="4" dirty="0">
                <a:latin typeface="Arial"/>
                <a:cs typeface="Arial"/>
              </a:rPr>
              <a:t>c</a:t>
            </a:r>
            <a:r>
              <a:rPr sz="1300" spc="0" dirty="0">
                <a:latin typeface="Arial"/>
                <a:cs typeface="Arial"/>
              </a:rPr>
              <a:t>h</a:t>
            </a:r>
            <a:r>
              <a:rPr sz="1300" spc="14" dirty="0">
                <a:latin typeface="Arial"/>
                <a:cs typeface="Arial"/>
              </a:rPr>
              <a:t>i</a:t>
            </a:r>
            <a:r>
              <a:rPr sz="1300" spc="0" dirty="0">
                <a:latin typeface="Arial"/>
                <a:cs typeface="Arial"/>
              </a:rPr>
              <a:t>n</a:t>
            </a:r>
            <a:r>
              <a:rPr sz="1300" spc="9" dirty="0">
                <a:latin typeface="Arial"/>
                <a:cs typeface="Arial"/>
              </a:rPr>
              <a:t>e</a:t>
            </a:r>
            <a:r>
              <a:rPr sz="1300" spc="0" dirty="0">
                <a:latin typeface="Arial"/>
                <a:cs typeface="Arial"/>
              </a:rPr>
              <a:t>-le</a:t>
            </a:r>
            <a:r>
              <a:rPr sz="1300" spc="9" dirty="0">
                <a:latin typeface="Arial"/>
                <a:cs typeface="Arial"/>
              </a:rPr>
              <a:t>a</a:t>
            </a:r>
            <a:r>
              <a:rPr sz="1300" spc="0" dirty="0">
                <a:latin typeface="Arial"/>
                <a:cs typeface="Arial"/>
              </a:rPr>
              <a:t>rn</a:t>
            </a:r>
            <a:r>
              <a:rPr sz="1300" spc="9" dirty="0">
                <a:latin typeface="Arial"/>
                <a:cs typeface="Arial"/>
              </a:rPr>
              <a:t>i</a:t>
            </a:r>
            <a:r>
              <a:rPr sz="1300" spc="0" dirty="0">
                <a:latin typeface="Arial"/>
                <a:cs typeface="Arial"/>
              </a:rPr>
              <a:t>n</a:t>
            </a:r>
            <a:r>
              <a:rPr sz="1300" spc="14" dirty="0">
                <a:latin typeface="Arial"/>
                <a:cs typeface="Arial"/>
              </a:rPr>
              <a:t>g</a:t>
            </a:r>
            <a:r>
              <a:rPr sz="1300" spc="0" dirty="0">
                <a:latin typeface="Arial"/>
                <a:cs typeface="Arial"/>
              </a:rPr>
              <a:t>-c</a:t>
            </a:r>
            <a:r>
              <a:rPr sz="1300" spc="9" dirty="0">
                <a:latin typeface="Arial"/>
                <a:cs typeface="Arial"/>
              </a:rPr>
              <a:t>u</a:t>
            </a:r>
            <a:r>
              <a:rPr sz="1300" spc="0" dirty="0">
                <a:latin typeface="Arial"/>
                <a:cs typeface="Arial"/>
              </a:rPr>
              <a:t>dn</a:t>
            </a:r>
            <a:r>
              <a:rPr sz="1300" spc="9" dirty="0">
                <a:latin typeface="Arial"/>
                <a:cs typeface="Arial"/>
              </a:rPr>
              <a:t>n</a:t>
            </a:r>
            <a:r>
              <a:rPr sz="1300" spc="0" dirty="0">
                <a:latin typeface="Arial"/>
                <a:cs typeface="Arial"/>
              </a:rPr>
              <a:t>-</a:t>
            </a:r>
            <a:r>
              <a:rPr sz="1300" spc="9" dirty="0">
                <a:latin typeface="Arial"/>
                <a:cs typeface="Arial"/>
              </a:rPr>
              <a:t>d</a:t>
            </a:r>
            <a:r>
              <a:rPr sz="1300" spc="0" dirty="0">
                <a:latin typeface="Arial"/>
                <a:cs typeface="Arial"/>
              </a:rPr>
              <a:t>ee</a:t>
            </a:r>
            <a:r>
              <a:rPr sz="1300" spc="9" dirty="0">
                <a:latin typeface="Arial"/>
                <a:cs typeface="Arial"/>
              </a:rPr>
              <a:t>p</a:t>
            </a:r>
            <a:r>
              <a:rPr sz="1300" spc="0" dirty="0">
                <a:latin typeface="Arial"/>
                <a:cs typeface="Arial"/>
              </a:rPr>
              <a:t>-</a:t>
            </a:r>
            <a:r>
              <a:rPr sz="1300" spc="9" dirty="0">
                <a:latin typeface="Arial"/>
                <a:cs typeface="Arial"/>
              </a:rPr>
              <a:t>n</a:t>
            </a:r>
            <a:r>
              <a:rPr sz="1300" spc="0" dirty="0">
                <a:latin typeface="Arial"/>
                <a:cs typeface="Arial"/>
              </a:rPr>
              <a:t>e</a:t>
            </a:r>
            <a:r>
              <a:rPr sz="1300" spc="9" dirty="0">
                <a:latin typeface="Arial"/>
                <a:cs typeface="Arial"/>
              </a:rPr>
              <a:t>u</a:t>
            </a:r>
            <a:r>
              <a:rPr sz="1300" spc="0" dirty="0">
                <a:latin typeface="Arial"/>
                <a:cs typeface="Arial"/>
              </a:rPr>
              <a:t>ra</a:t>
            </a:r>
            <a:r>
              <a:rPr sz="1300" spc="4" dirty="0">
                <a:latin typeface="Arial"/>
                <a:cs typeface="Arial"/>
              </a:rPr>
              <a:t>l</a:t>
            </a:r>
            <a:r>
              <a:rPr sz="1300" spc="9" dirty="0">
                <a:latin typeface="Arial"/>
                <a:cs typeface="Arial"/>
              </a:rPr>
              <a:t>-</a:t>
            </a:r>
            <a:r>
              <a:rPr sz="1300" spc="0" dirty="0">
                <a:latin typeface="Arial"/>
                <a:cs typeface="Arial"/>
              </a:rPr>
              <a:t>n</a:t>
            </a:r>
            <a:r>
              <a:rPr sz="1300" spc="9" dirty="0">
                <a:latin typeface="Arial"/>
                <a:cs typeface="Arial"/>
              </a:rPr>
              <a:t>et</a:t>
            </a:r>
            <a:r>
              <a:rPr sz="1300" spc="-9" dirty="0">
                <a:latin typeface="Arial"/>
                <a:cs typeface="Arial"/>
              </a:rPr>
              <a:t>w</a:t>
            </a:r>
            <a:r>
              <a:rPr sz="1300" spc="9" dirty="0">
                <a:latin typeface="Arial"/>
                <a:cs typeface="Arial"/>
              </a:rPr>
              <a:t>o</a:t>
            </a:r>
            <a:r>
              <a:rPr sz="1300" spc="0" dirty="0">
                <a:latin typeface="Arial"/>
                <a:cs typeface="Arial"/>
              </a:rPr>
              <a:t>r</a:t>
            </a:r>
            <a:r>
              <a:rPr sz="1300" spc="4" dirty="0">
                <a:latin typeface="Arial"/>
                <a:cs typeface="Arial"/>
              </a:rPr>
              <a:t>k</a:t>
            </a:r>
            <a:r>
              <a:rPr sz="1300" spc="0" dirty="0">
                <a:latin typeface="Arial"/>
                <a:cs typeface="Arial"/>
              </a:rPr>
              <a:t>-li</a:t>
            </a:r>
            <a:r>
              <a:rPr sz="1300" spc="9" dirty="0">
                <a:latin typeface="Arial"/>
                <a:cs typeface="Arial"/>
              </a:rPr>
              <a:t>b</a:t>
            </a:r>
            <a:r>
              <a:rPr sz="1300" spc="0" dirty="0">
                <a:latin typeface="Arial"/>
                <a:cs typeface="Arial"/>
              </a:rPr>
              <a:t>r</a:t>
            </a:r>
            <a:r>
              <a:rPr sz="1300" spc="9" dirty="0">
                <a:latin typeface="Arial"/>
                <a:cs typeface="Arial"/>
              </a:rPr>
              <a:t>ar</a:t>
            </a:r>
            <a:r>
              <a:rPr sz="1300" spc="-9" dirty="0">
                <a:latin typeface="Arial"/>
                <a:cs typeface="Arial"/>
              </a:rPr>
              <a:t>y</a:t>
            </a:r>
            <a:r>
              <a:rPr sz="1300" spc="0" dirty="0">
                <a:latin typeface="Arial"/>
                <a:cs typeface="Arial"/>
              </a:rPr>
              <a:t>/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887730" y="1550670"/>
            <a:ext cx="10445750" cy="14350"/>
          </a:xfrm>
          <a:custGeom>
            <a:avLst/>
            <a:gdLst/>
            <a:ahLst/>
            <a:cxnLst/>
            <a:rect l="l" t="t" r="r" b="b"/>
            <a:pathLst>
              <a:path w="10445750" h="14350">
                <a:moveTo>
                  <a:pt x="0" y="14350"/>
                </a:moveTo>
                <a:lnTo>
                  <a:pt x="10445750" y="0"/>
                </a:lnTo>
              </a:path>
            </a:pathLst>
          </a:custGeom>
          <a:ln w="19049">
            <a:solidFill>
              <a:srgbClr val="9FC5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6940" y="749579"/>
            <a:ext cx="8114831" cy="22042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54268" algn="ctr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Appli</a:t>
            </a:r>
            <a:r>
              <a:rPr sz="6600" spc="-14" baseline="3103" dirty="0">
                <a:latin typeface="Calibri"/>
                <a:cs typeface="Calibri"/>
              </a:rPr>
              <a:t>c</a:t>
            </a:r>
            <a:r>
              <a:rPr sz="6600" spc="0" baseline="3103" dirty="0">
                <a:latin typeface="Calibri"/>
                <a:cs typeface="Calibri"/>
              </a:rPr>
              <a:t>ations</a:t>
            </a:r>
            <a:r>
              <a:rPr sz="6600" spc="19" baseline="3103" dirty="0">
                <a:latin typeface="Calibri"/>
                <a:cs typeface="Calibri"/>
              </a:rPr>
              <a:t> </a:t>
            </a:r>
            <a:r>
              <a:rPr sz="6600" spc="0" baseline="3103" dirty="0">
                <a:latin typeface="Calibri"/>
                <a:cs typeface="Calibri"/>
              </a:rPr>
              <a:t>of Deep Learn</a:t>
            </a:r>
            <a:r>
              <a:rPr sz="6600" spc="-9" baseline="3103" dirty="0">
                <a:latin typeface="Calibri"/>
                <a:cs typeface="Calibri"/>
              </a:rPr>
              <a:t>i</a:t>
            </a:r>
            <a:r>
              <a:rPr sz="6600" spc="0" baseline="3103" dirty="0">
                <a:latin typeface="Calibri"/>
                <a:cs typeface="Calibri"/>
              </a:rPr>
              <a:t>ng</a:t>
            </a:r>
            <a:endParaRPr sz="4400">
              <a:latin typeface="Calibri"/>
              <a:cs typeface="Calibri"/>
            </a:endParaRPr>
          </a:p>
          <a:p>
            <a:pPr marL="84328" marR="53263">
              <a:lnSpc>
                <a:spcPct val="101725"/>
              </a:lnSpc>
              <a:spcBef>
                <a:spcPts val="1695"/>
              </a:spcBef>
            </a:pPr>
            <a:r>
              <a:rPr sz="2800" spc="0" dirty="0">
                <a:latin typeface="Calibri"/>
                <a:cs typeface="Calibri"/>
              </a:rPr>
              <a:t>•</a:t>
            </a:r>
            <a:r>
              <a:rPr sz="2800" spc="-23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Domai</a:t>
            </a:r>
            <a:r>
              <a:rPr sz="2800" spc="-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s</a:t>
            </a:r>
            <a:r>
              <a:rPr sz="2800" spc="-7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in</a:t>
            </a:r>
            <a:r>
              <a:rPr sz="2800" spc="-6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science,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bu</a:t>
            </a:r>
            <a:r>
              <a:rPr sz="2800" spc="-9" dirty="0">
                <a:latin typeface="Calibri"/>
                <a:cs typeface="Calibri"/>
              </a:rPr>
              <a:t>s</a:t>
            </a:r>
            <a:r>
              <a:rPr sz="2800" spc="0" dirty="0">
                <a:latin typeface="Calibri"/>
                <a:cs typeface="Calibri"/>
              </a:rPr>
              <a:t>i</a:t>
            </a:r>
            <a:r>
              <a:rPr sz="2800" spc="-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ess</a:t>
            </a:r>
            <a:r>
              <a:rPr sz="2800" spc="-37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and</a:t>
            </a:r>
            <a:r>
              <a:rPr sz="2800" spc="-32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governm</a:t>
            </a:r>
            <a:r>
              <a:rPr sz="2800" spc="-4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nt</a:t>
            </a:r>
            <a:endParaRPr sz="2800">
              <a:latin typeface="Calibri"/>
              <a:cs typeface="Calibri"/>
            </a:endParaRPr>
          </a:p>
          <a:p>
            <a:pPr marL="84328">
              <a:lnSpc>
                <a:spcPct val="101725"/>
              </a:lnSpc>
              <a:spcBef>
                <a:spcPts val="265"/>
              </a:spcBef>
            </a:pPr>
            <a:r>
              <a:rPr sz="2800" spc="0" dirty="0">
                <a:latin typeface="Calibri"/>
                <a:cs typeface="Calibri"/>
              </a:rPr>
              <a:t>•</a:t>
            </a:r>
            <a:r>
              <a:rPr sz="2800" spc="-23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Beat</a:t>
            </a:r>
            <a:r>
              <a:rPr sz="2800" spc="-51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curre</a:t>
            </a:r>
            <a:r>
              <a:rPr sz="2800" spc="-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t</a:t>
            </a:r>
            <a:r>
              <a:rPr sz="2800" spc="-3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records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in</a:t>
            </a:r>
            <a:r>
              <a:rPr sz="2800" spc="-21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i</a:t>
            </a:r>
            <a:r>
              <a:rPr sz="2800" spc="-4" dirty="0">
                <a:latin typeface="Calibri"/>
                <a:cs typeface="Calibri"/>
              </a:rPr>
              <a:t>m</a:t>
            </a:r>
            <a:r>
              <a:rPr sz="2800" spc="0" dirty="0">
                <a:latin typeface="Calibri"/>
                <a:cs typeface="Calibri"/>
              </a:rPr>
              <a:t>age</a:t>
            </a:r>
            <a:r>
              <a:rPr sz="2800" spc="-5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and</a:t>
            </a:r>
            <a:r>
              <a:rPr sz="2800" spc="-32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speech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recognit</a:t>
            </a:r>
            <a:r>
              <a:rPr sz="2800" spc="-4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on</a:t>
            </a:r>
            <a:endParaRPr sz="2800">
              <a:latin typeface="Calibri"/>
              <a:cs typeface="Calibri"/>
            </a:endParaRPr>
          </a:p>
          <a:p>
            <a:pPr marL="84328" marR="53263">
              <a:lnSpc>
                <a:spcPct val="101725"/>
              </a:lnSpc>
              <a:spcBef>
                <a:spcPts val="275"/>
              </a:spcBef>
            </a:pPr>
            <a:r>
              <a:rPr sz="2800" spc="0" dirty="0">
                <a:latin typeface="Calibri"/>
                <a:cs typeface="Calibri"/>
              </a:rPr>
              <a:t>•</a:t>
            </a:r>
            <a:r>
              <a:rPr sz="2800" spc="-23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Beaten other mach</a:t>
            </a:r>
            <a:r>
              <a:rPr sz="2800" spc="-4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ne</a:t>
            </a:r>
            <a:r>
              <a:rPr sz="2800" spc="-4" dirty="0">
                <a:latin typeface="Calibri"/>
                <a:cs typeface="Calibri"/>
              </a:rPr>
              <a:t>-</a:t>
            </a:r>
            <a:r>
              <a:rPr sz="2800" spc="0" dirty="0">
                <a:latin typeface="Calibri"/>
                <a:cs typeface="Calibri"/>
              </a:rPr>
              <a:t>l</a:t>
            </a:r>
            <a:r>
              <a:rPr sz="2800" spc="-4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arn</a:t>
            </a:r>
            <a:r>
              <a:rPr sz="2800" spc="-14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ng</a:t>
            </a:r>
            <a:r>
              <a:rPr sz="2800" spc="26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tech</a:t>
            </a:r>
            <a:r>
              <a:rPr sz="2800" spc="-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i</a:t>
            </a:r>
            <a:r>
              <a:rPr sz="2800" spc="-14" dirty="0">
                <a:latin typeface="Calibri"/>
                <a:cs typeface="Calibri"/>
              </a:rPr>
              <a:t>q</a:t>
            </a:r>
            <a:r>
              <a:rPr sz="2800" spc="0" dirty="0">
                <a:latin typeface="Calibri"/>
                <a:cs typeface="Calibri"/>
              </a:rPr>
              <a:t>ues</a:t>
            </a:r>
            <a:r>
              <a:rPr sz="2800" spc="3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5768" y="2960274"/>
            <a:ext cx="177800" cy="104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4368" y="2978658"/>
            <a:ext cx="5757637" cy="10434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Predicting ac</a:t>
            </a:r>
            <a:r>
              <a:rPr sz="3600" spc="4" baseline="3413" dirty="0">
                <a:latin typeface="Calibri"/>
                <a:cs typeface="Calibri"/>
              </a:rPr>
              <a:t>t</a:t>
            </a:r>
            <a:r>
              <a:rPr sz="3600" spc="0" baseline="3413" dirty="0">
                <a:latin typeface="Calibri"/>
                <a:cs typeface="Calibri"/>
              </a:rPr>
              <a:t>ivity</a:t>
            </a:r>
            <a:r>
              <a:rPr sz="3600" spc="-1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of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potential drug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mole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ules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10"/>
              </a:lnSpc>
              <a:spcBef>
                <a:spcPts val="13"/>
              </a:spcBef>
            </a:pPr>
            <a:r>
              <a:rPr sz="3600" spc="0" baseline="2275" dirty="0">
                <a:latin typeface="Calibri"/>
                <a:cs typeface="Calibri"/>
              </a:rPr>
              <a:t>Anal</a:t>
            </a:r>
            <a:r>
              <a:rPr sz="3600" spc="9" baseline="2275" dirty="0">
                <a:latin typeface="Calibri"/>
                <a:cs typeface="Calibri"/>
              </a:rPr>
              <a:t>y</a:t>
            </a:r>
            <a:r>
              <a:rPr sz="3600" spc="0" baseline="2275" dirty="0">
                <a:latin typeface="Calibri"/>
                <a:cs typeface="Calibri"/>
              </a:rPr>
              <a:t>zing</a:t>
            </a:r>
            <a:r>
              <a:rPr sz="3600" spc="-14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parti</a:t>
            </a:r>
            <a:r>
              <a:rPr sz="3600" spc="9" baseline="2275" dirty="0">
                <a:latin typeface="Calibri"/>
                <a:cs typeface="Calibri"/>
              </a:rPr>
              <a:t>c</a:t>
            </a:r>
            <a:r>
              <a:rPr sz="3600" spc="0" baseline="2275" dirty="0">
                <a:latin typeface="Calibri"/>
                <a:cs typeface="Calibri"/>
              </a:rPr>
              <a:t>le</a:t>
            </a:r>
            <a:r>
              <a:rPr sz="3600" spc="-19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ac</a:t>
            </a:r>
            <a:r>
              <a:rPr sz="3600" spc="9" baseline="2275" dirty="0">
                <a:latin typeface="Calibri"/>
                <a:cs typeface="Calibri"/>
              </a:rPr>
              <a:t>c</a:t>
            </a:r>
            <a:r>
              <a:rPr sz="3600" spc="0" baseline="2275" dirty="0">
                <a:latin typeface="Calibri"/>
                <a:cs typeface="Calibri"/>
              </a:rPr>
              <a:t>el</a:t>
            </a:r>
            <a:r>
              <a:rPr sz="3600" spc="9" baseline="2275" dirty="0">
                <a:latin typeface="Calibri"/>
                <a:cs typeface="Calibri"/>
              </a:rPr>
              <a:t>e</a:t>
            </a:r>
            <a:r>
              <a:rPr sz="3600" spc="0" baseline="2275" dirty="0">
                <a:latin typeface="Calibri"/>
                <a:cs typeface="Calibri"/>
              </a:rPr>
              <a:t>rator</a:t>
            </a:r>
            <a:r>
              <a:rPr sz="3600" spc="-25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810"/>
              </a:lnSpc>
            </a:pPr>
            <a:r>
              <a:rPr sz="3600" spc="0" baseline="2275" dirty="0">
                <a:latin typeface="Calibri"/>
                <a:cs typeface="Calibri"/>
              </a:rPr>
              <a:t>R</a:t>
            </a:r>
            <a:r>
              <a:rPr sz="3600" spc="9" baseline="2275" dirty="0">
                <a:latin typeface="Calibri"/>
                <a:cs typeface="Calibri"/>
              </a:rPr>
              <a:t>e</a:t>
            </a:r>
            <a:r>
              <a:rPr sz="3600" spc="0" baseline="2275" dirty="0">
                <a:latin typeface="Calibri"/>
                <a:cs typeface="Calibri"/>
              </a:rPr>
              <a:t>constructing</a:t>
            </a:r>
            <a:r>
              <a:rPr sz="3600" spc="-24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brain</a:t>
            </a:r>
            <a:r>
              <a:rPr sz="3600" spc="-9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ci</a:t>
            </a:r>
            <a:r>
              <a:rPr sz="3600" spc="4" baseline="2275" dirty="0">
                <a:latin typeface="Calibri"/>
                <a:cs typeface="Calibri"/>
              </a:rPr>
              <a:t>r</a:t>
            </a:r>
            <a:r>
              <a:rPr sz="3600" spc="0" baseline="2275" dirty="0">
                <a:latin typeface="Calibri"/>
                <a:cs typeface="Calibri"/>
              </a:rPr>
              <a:t>cuits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8568" y="4109618"/>
            <a:ext cx="7110798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•</a:t>
            </a:r>
            <a:r>
              <a:rPr sz="4200" spc="-238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P</a:t>
            </a:r>
            <a:r>
              <a:rPr sz="4200" spc="-9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od</a:t>
            </a:r>
            <a:r>
              <a:rPr sz="4200" spc="-9" baseline="2925" dirty="0">
                <a:latin typeface="Calibri"/>
                <a:cs typeface="Calibri"/>
              </a:rPr>
              <a:t>u</a:t>
            </a:r>
            <a:r>
              <a:rPr sz="4200" spc="0" baseline="2925" dirty="0">
                <a:latin typeface="Calibri"/>
                <a:cs typeface="Calibri"/>
              </a:rPr>
              <a:t>ced</a:t>
            </a:r>
            <a:r>
              <a:rPr sz="4200" spc="3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p</a:t>
            </a:r>
            <a:r>
              <a:rPr sz="4200" spc="-9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om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s</a:t>
            </a:r>
            <a:r>
              <a:rPr sz="4200" spc="-9" baseline="2925" dirty="0">
                <a:latin typeface="Calibri"/>
                <a:cs typeface="Calibri"/>
              </a:rPr>
              <a:t>i</a:t>
            </a:r>
            <a:r>
              <a:rPr sz="4200" spc="0" baseline="2925" dirty="0">
                <a:latin typeface="Calibri"/>
                <a:cs typeface="Calibri"/>
              </a:rPr>
              <a:t>ng</a:t>
            </a:r>
            <a:r>
              <a:rPr sz="4200" spc="3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re</a:t>
            </a:r>
            <a:r>
              <a:rPr sz="4200" spc="-4" baseline="2925" dirty="0">
                <a:latin typeface="Calibri"/>
                <a:cs typeface="Calibri"/>
              </a:rPr>
              <a:t>s</a:t>
            </a:r>
            <a:r>
              <a:rPr sz="4200" spc="0" baseline="2925" dirty="0">
                <a:latin typeface="Calibri"/>
                <a:cs typeface="Calibri"/>
              </a:rPr>
              <a:t>u</a:t>
            </a:r>
            <a:r>
              <a:rPr sz="4200" spc="-14" baseline="2925" dirty="0">
                <a:latin typeface="Calibri"/>
                <a:cs typeface="Calibri"/>
              </a:rPr>
              <a:t>l</a:t>
            </a:r>
            <a:r>
              <a:rPr sz="4200" spc="0" baseline="2925" dirty="0">
                <a:latin typeface="Calibri"/>
                <a:cs typeface="Calibri"/>
              </a:rPr>
              <a:t>ts</a:t>
            </a:r>
            <a:r>
              <a:rPr sz="4200" spc="3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in natu</a:t>
            </a:r>
            <a:r>
              <a:rPr sz="4200" spc="-14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al</a:t>
            </a:r>
            <a:r>
              <a:rPr sz="4200" spc="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la</a:t>
            </a:r>
            <a:r>
              <a:rPr sz="4200" spc="-9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guage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1204" y="4109618"/>
            <a:ext cx="2172957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un</a:t>
            </a:r>
            <a:r>
              <a:rPr sz="4200" spc="-14" baseline="2925" dirty="0">
                <a:latin typeface="Calibri"/>
                <a:cs typeface="Calibri"/>
              </a:rPr>
              <a:t>d</a:t>
            </a:r>
            <a:r>
              <a:rPr sz="4200" spc="0" baseline="2925" dirty="0">
                <a:latin typeface="Calibri"/>
                <a:cs typeface="Calibri"/>
              </a:rPr>
              <a:t>er</a:t>
            </a:r>
            <a:r>
              <a:rPr sz="4200" spc="-4" baseline="2925" dirty="0">
                <a:latin typeface="Calibri"/>
                <a:cs typeface="Calibri"/>
              </a:rPr>
              <a:t>s</a:t>
            </a:r>
            <a:r>
              <a:rPr sz="4200" spc="0" baseline="2925" dirty="0">
                <a:latin typeface="Calibri"/>
                <a:cs typeface="Calibri"/>
              </a:rPr>
              <a:t>tandi</a:t>
            </a:r>
            <a:r>
              <a:rPr sz="4200" spc="-9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5768" y="4498244"/>
            <a:ext cx="177800" cy="1041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74368" y="4516628"/>
            <a:ext cx="2542616" cy="1041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2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T</a:t>
            </a:r>
            <a:r>
              <a:rPr sz="3600" spc="-9" baseline="3413" dirty="0">
                <a:latin typeface="Calibri"/>
                <a:cs typeface="Calibri"/>
              </a:rPr>
              <a:t>o</a:t>
            </a:r>
            <a:r>
              <a:rPr sz="3600" spc="0" baseline="3413" dirty="0">
                <a:latin typeface="Calibri"/>
                <a:cs typeface="Calibri"/>
              </a:rPr>
              <a:t>pic </a:t>
            </a:r>
            <a:r>
              <a:rPr sz="3600" spc="4" baseline="3413" dirty="0">
                <a:latin typeface="Calibri"/>
                <a:cs typeface="Calibri"/>
              </a:rPr>
              <a:t>c</a:t>
            </a:r>
            <a:r>
              <a:rPr sz="3600" spc="0" baseline="3413" dirty="0">
                <a:latin typeface="Calibri"/>
                <a:cs typeface="Calibri"/>
              </a:rPr>
              <a:t>lassification</a:t>
            </a:r>
            <a:endParaRPr sz="2400">
              <a:latin typeface="Calibri"/>
              <a:cs typeface="Calibri"/>
            </a:endParaRPr>
          </a:p>
          <a:p>
            <a:pPr marL="12700" marR="45720">
              <a:lnSpc>
                <a:spcPts val="2795"/>
              </a:lnSpc>
              <a:spcBef>
                <a:spcPts val="12"/>
              </a:spcBef>
            </a:pPr>
            <a:r>
              <a:rPr sz="3600" spc="0" baseline="2275" dirty="0">
                <a:latin typeface="Calibri"/>
                <a:cs typeface="Calibri"/>
              </a:rPr>
              <a:t>S</a:t>
            </a:r>
            <a:r>
              <a:rPr sz="3600" spc="4" baseline="2275" dirty="0">
                <a:latin typeface="Calibri"/>
                <a:cs typeface="Calibri"/>
              </a:rPr>
              <a:t>e</a:t>
            </a:r>
            <a:r>
              <a:rPr sz="3600" spc="0" baseline="2275" dirty="0">
                <a:latin typeface="Calibri"/>
                <a:cs typeface="Calibri"/>
              </a:rPr>
              <a:t>ntim</a:t>
            </a:r>
            <a:r>
              <a:rPr sz="3600" spc="4" baseline="2275" dirty="0">
                <a:latin typeface="Calibri"/>
                <a:cs typeface="Calibri"/>
              </a:rPr>
              <a:t>e</a:t>
            </a:r>
            <a:r>
              <a:rPr sz="3600" spc="0" baseline="2275" dirty="0">
                <a:latin typeface="Calibri"/>
                <a:cs typeface="Calibri"/>
              </a:rPr>
              <a:t>nt</a:t>
            </a:r>
            <a:r>
              <a:rPr sz="3600" spc="-24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anal</a:t>
            </a:r>
            <a:r>
              <a:rPr sz="3600" spc="9" baseline="2275" dirty="0">
                <a:latin typeface="Calibri"/>
                <a:cs typeface="Calibri"/>
              </a:rPr>
              <a:t>y</a:t>
            </a:r>
            <a:r>
              <a:rPr sz="3600" spc="0" baseline="2275" dirty="0">
                <a:latin typeface="Calibri"/>
                <a:cs typeface="Calibri"/>
              </a:rPr>
              <a:t>sis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10"/>
              </a:lnSpc>
              <a:spcBef>
                <a:spcPts val="0"/>
              </a:spcBef>
            </a:pPr>
            <a:r>
              <a:rPr sz="3600" spc="0" baseline="2275" dirty="0">
                <a:latin typeface="Calibri"/>
                <a:cs typeface="Calibri"/>
              </a:rPr>
              <a:t>Qu</a:t>
            </a:r>
            <a:r>
              <a:rPr sz="3600" spc="9" baseline="2275" dirty="0">
                <a:latin typeface="Calibri"/>
                <a:cs typeface="Calibri"/>
              </a:rPr>
              <a:t>e</a:t>
            </a:r>
            <a:r>
              <a:rPr sz="3600" spc="0" baseline="2275" dirty="0">
                <a:latin typeface="Calibri"/>
                <a:cs typeface="Calibri"/>
              </a:rPr>
              <a:t>sti</a:t>
            </a:r>
            <a:r>
              <a:rPr sz="3600" spc="-4" baseline="2275" dirty="0">
                <a:latin typeface="Calibri"/>
                <a:cs typeface="Calibri"/>
              </a:rPr>
              <a:t>o</a:t>
            </a:r>
            <a:r>
              <a:rPr sz="3600" spc="0" baseline="2275" dirty="0">
                <a:latin typeface="Calibri"/>
                <a:cs typeface="Calibri"/>
              </a:rPr>
              <a:t>n</a:t>
            </a:r>
            <a:r>
              <a:rPr sz="3600" spc="-14" baseline="2275" dirty="0">
                <a:latin typeface="Calibri"/>
                <a:cs typeface="Calibri"/>
              </a:rPr>
              <a:t> </a:t>
            </a:r>
            <a:r>
              <a:rPr sz="3600" spc="0" baseline="2275" dirty="0">
                <a:latin typeface="Calibri"/>
                <a:cs typeface="Calibri"/>
              </a:rPr>
              <a:t>answe</a:t>
            </a:r>
            <a:r>
              <a:rPr sz="3600" spc="4" baseline="2275" dirty="0">
                <a:latin typeface="Calibri"/>
                <a:cs typeface="Calibri"/>
              </a:rPr>
              <a:t>r</a:t>
            </a:r>
            <a:r>
              <a:rPr sz="3600" spc="0" baseline="2275" dirty="0">
                <a:latin typeface="Calibri"/>
                <a:cs typeface="Calibri"/>
              </a:rPr>
              <a:t>ing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87730" y="1550670"/>
            <a:ext cx="10445750" cy="14350"/>
          </a:xfrm>
          <a:custGeom>
            <a:avLst/>
            <a:gdLst/>
            <a:ahLst/>
            <a:cxnLst/>
            <a:rect l="l" t="t" r="r" b="b"/>
            <a:pathLst>
              <a:path w="10445750" h="14350">
                <a:moveTo>
                  <a:pt x="0" y="14350"/>
                </a:moveTo>
                <a:lnTo>
                  <a:pt x="10445750" y="0"/>
                </a:lnTo>
              </a:path>
            </a:pathLst>
          </a:custGeom>
          <a:ln w="19049">
            <a:solidFill>
              <a:srgbClr val="9FC5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940" y="749579"/>
            <a:ext cx="2265818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Overview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16940" y="1882267"/>
            <a:ext cx="8296242" cy="34474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3263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•</a:t>
            </a:r>
            <a:r>
              <a:rPr sz="4200" spc="-238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Supervised</a:t>
            </a:r>
            <a:r>
              <a:rPr sz="4200" spc="-7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Le</a:t>
            </a:r>
            <a:r>
              <a:rPr sz="4200" spc="9" baseline="2925" dirty="0">
                <a:latin typeface="Calibri"/>
                <a:cs typeface="Calibri"/>
              </a:rPr>
              <a:t>a</a:t>
            </a:r>
            <a:r>
              <a:rPr sz="4200" spc="0" baseline="2925" dirty="0">
                <a:latin typeface="Calibri"/>
                <a:cs typeface="Calibri"/>
              </a:rPr>
              <a:t>rni</a:t>
            </a:r>
            <a:r>
              <a:rPr sz="4200" spc="-9" baseline="2925" dirty="0">
                <a:latin typeface="Calibri"/>
                <a:cs typeface="Calibri"/>
              </a:rPr>
              <a:t>n</a:t>
            </a:r>
            <a:r>
              <a:rPr sz="4200" spc="0" baseline="2925" dirty="0"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ct val="101725"/>
              </a:lnSpc>
              <a:spcBef>
                <a:spcPts val="466"/>
              </a:spcBef>
            </a:pPr>
            <a:r>
              <a:rPr sz="2800" spc="0" dirty="0">
                <a:latin typeface="Calibri"/>
                <a:cs typeface="Calibri"/>
              </a:rPr>
              <a:t>•</a:t>
            </a:r>
            <a:r>
              <a:rPr sz="2800" spc="-23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B</a:t>
            </a:r>
            <a:r>
              <a:rPr sz="2800" spc="9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ckprop</a:t>
            </a:r>
            <a:r>
              <a:rPr sz="2800" spc="4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g</a:t>
            </a:r>
            <a:r>
              <a:rPr sz="2800" spc="9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tion</a:t>
            </a:r>
            <a:r>
              <a:rPr sz="2800" spc="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to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Tr</a:t>
            </a:r>
            <a:r>
              <a:rPr sz="2800" spc="9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in</a:t>
            </a:r>
            <a:r>
              <a:rPr sz="2800" spc="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Mu</a:t>
            </a:r>
            <a:r>
              <a:rPr sz="2800" spc="-9" dirty="0">
                <a:latin typeface="Calibri"/>
                <a:cs typeface="Calibri"/>
              </a:rPr>
              <a:t>l</a:t>
            </a:r>
            <a:r>
              <a:rPr sz="2800" spc="0" dirty="0">
                <a:latin typeface="Calibri"/>
                <a:cs typeface="Calibri"/>
              </a:rPr>
              <a:t>ti</a:t>
            </a:r>
            <a:r>
              <a:rPr sz="2800" spc="-4" dirty="0">
                <a:latin typeface="Calibri"/>
                <a:cs typeface="Calibri"/>
              </a:rPr>
              <a:t>l</a:t>
            </a:r>
            <a:r>
              <a:rPr sz="2800" spc="0" dirty="0">
                <a:latin typeface="Calibri"/>
                <a:cs typeface="Calibri"/>
              </a:rPr>
              <a:t>ayer</a:t>
            </a:r>
            <a:r>
              <a:rPr sz="2800" spc="2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Architectures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ct val="101725"/>
              </a:lnSpc>
              <a:spcBef>
                <a:spcPts val="605"/>
              </a:spcBef>
            </a:pPr>
            <a:r>
              <a:rPr sz="2800" spc="0" dirty="0">
                <a:latin typeface="Calibri"/>
                <a:cs typeface="Calibri"/>
              </a:rPr>
              <a:t>•</a:t>
            </a:r>
            <a:r>
              <a:rPr sz="2800" spc="-23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Convolution</a:t>
            </a:r>
            <a:r>
              <a:rPr sz="2800" spc="-9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Neural</a:t>
            </a:r>
            <a:r>
              <a:rPr sz="2800" spc="-46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Netw</a:t>
            </a:r>
            <a:r>
              <a:rPr sz="2800" spc="9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rks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602"/>
              </a:spcBef>
            </a:pPr>
            <a:r>
              <a:rPr sz="2800" spc="0" dirty="0">
                <a:latin typeface="Calibri"/>
                <a:cs typeface="Calibri"/>
              </a:rPr>
              <a:t>•</a:t>
            </a:r>
            <a:r>
              <a:rPr sz="2800" spc="-23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Im</a:t>
            </a:r>
            <a:r>
              <a:rPr sz="2800" spc="9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ge</a:t>
            </a:r>
            <a:r>
              <a:rPr sz="2800" spc="-7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Underst</a:t>
            </a:r>
            <a:r>
              <a:rPr sz="2800" spc="9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ndi</a:t>
            </a:r>
            <a:r>
              <a:rPr sz="2800" spc="-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g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with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Deep</a:t>
            </a:r>
            <a:r>
              <a:rPr sz="2800" spc="-4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Convolution</a:t>
            </a:r>
            <a:r>
              <a:rPr sz="2800" spc="-9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Netw</a:t>
            </a:r>
            <a:r>
              <a:rPr sz="2800" spc="9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rks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ct val="101725"/>
              </a:lnSpc>
              <a:spcBef>
                <a:spcPts val="614"/>
              </a:spcBef>
            </a:pPr>
            <a:r>
              <a:rPr sz="2800" spc="0" dirty="0">
                <a:latin typeface="Calibri"/>
                <a:cs typeface="Calibri"/>
              </a:rPr>
              <a:t>•</a:t>
            </a:r>
            <a:r>
              <a:rPr sz="2800" spc="-23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Dist</a:t>
            </a:r>
            <a:r>
              <a:rPr sz="2800" spc="-4" dirty="0">
                <a:latin typeface="Calibri"/>
                <a:cs typeface="Calibri"/>
              </a:rPr>
              <a:t>r</a:t>
            </a:r>
            <a:r>
              <a:rPr sz="2800" spc="0" dirty="0">
                <a:latin typeface="Calibri"/>
                <a:cs typeface="Calibri"/>
              </a:rPr>
              <a:t>ib</a:t>
            </a:r>
            <a:r>
              <a:rPr sz="2800" spc="-9" dirty="0">
                <a:latin typeface="Calibri"/>
                <a:cs typeface="Calibri"/>
              </a:rPr>
              <a:t>u</a:t>
            </a:r>
            <a:r>
              <a:rPr sz="2800" spc="0" dirty="0">
                <a:latin typeface="Calibri"/>
                <a:cs typeface="Calibri"/>
              </a:rPr>
              <a:t>ted</a:t>
            </a:r>
            <a:r>
              <a:rPr sz="2800" spc="5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Represent</a:t>
            </a:r>
            <a:r>
              <a:rPr sz="2800" spc="9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tion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and</a:t>
            </a:r>
            <a:r>
              <a:rPr sz="2800" spc="-17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L</a:t>
            </a:r>
            <a:r>
              <a:rPr sz="2800" spc="4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ngua</a:t>
            </a:r>
            <a:r>
              <a:rPr sz="2800" spc="4" dirty="0">
                <a:latin typeface="Calibri"/>
                <a:cs typeface="Calibri"/>
              </a:rPr>
              <a:t>g</a:t>
            </a:r>
            <a:r>
              <a:rPr sz="2800" spc="0" dirty="0">
                <a:latin typeface="Calibri"/>
                <a:cs typeface="Calibri"/>
              </a:rPr>
              <a:t>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P</a:t>
            </a:r>
            <a:r>
              <a:rPr sz="2800" spc="0" dirty="0">
                <a:latin typeface="Calibri"/>
                <a:cs typeface="Calibri"/>
              </a:rPr>
              <a:t>roc</a:t>
            </a:r>
            <a:r>
              <a:rPr sz="2800" spc="4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ssing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ct val="101725"/>
              </a:lnSpc>
              <a:spcBef>
                <a:spcPts val="604"/>
              </a:spcBef>
            </a:pPr>
            <a:r>
              <a:rPr sz="2800" spc="0" dirty="0">
                <a:latin typeface="Calibri"/>
                <a:cs typeface="Calibri"/>
              </a:rPr>
              <a:t>•</a:t>
            </a:r>
            <a:r>
              <a:rPr sz="2800" spc="-23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R</a:t>
            </a:r>
            <a:r>
              <a:rPr sz="2800" spc="9" dirty="0">
                <a:latin typeface="Calibri"/>
                <a:cs typeface="Calibri"/>
              </a:rPr>
              <a:t>e</a:t>
            </a:r>
            <a:r>
              <a:rPr sz="2800" spc="0" dirty="0">
                <a:latin typeface="Calibri"/>
                <a:cs typeface="Calibri"/>
              </a:rPr>
              <a:t>current</a:t>
            </a:r>
            <a:r>
              <a:rPr sz="2800" spc="3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Neural</a:t>
            </a:r>
            <a:r>
              <a:rPr sz="2800" spc="-61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Netw</a:t>
            </a:r>
            <a:r>
              <a:rPr sz="2800" spc="9" dirty="0">
                <a:latin typeface="Calibri"/>
                <a:cs typeface="Calibri"/>
              </a:rPr>
              <a:t>o</a:t>
            </a:r>
            <a:r>
              <a:rPr sz="2800" spc="0" dirty="0">
                <a:latin typeface="Calibri"/>
                <a:cs typeface="Calibri"/>
              </a:rPr>
              <a:t>rks</a:t>
            </a:r>
            <a:endParaRPr sz="2800">
              <a:latin typeface="Calibri"/>
              <a:cs typeface="Calibri"/>
            </a:endParaRPr>
          </a:p>
          <a:p>
            <a:pPr marL="12700" marR="53263">
              <a:lnSpc>
                <a:spcPct val="101725"/>
              </a:lnSpc>
              <a:spcBef>
                <a:spcPts val="602"/>
              </a:spcBef>
            </a:pPr>
            <a:r>
              <a:rPr sz="2800" spc="0" dirty="0">
                <a:latin typeface="Calibri"/>
                <a:cs typeface="Calibri"/>
              </a:rPr>
              <a:t>•</a:t>
            </a:r>
            <a:r>
              <a:rPr sz="2800" spc="-23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Future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of</a:t>
            </a:r>
            <a:r>
              <a:rPr sz="2800" spc="-13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Deep</a:t>
            </a:r>
            <a:r>
              <a:rPr sz="2800" spc="-44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Le</a:t>
            </a:r>
            <a:r>
              <a:rPr sz="2800" spc="9" dirty="0">
                <a:latin typeface="Calibri"/>
                <a:cs typeface="Calibri"/>
              </a:rPr>
              <a:t>a</a:t>
            </a:r>
            <a:r>
              <a:rPr sz="2800" spc="0" dirty="0">
                <a:latin typeface="Calibri"/>
                <a:cs typeface="Calibri"/>
              </a:rPr>
              <a:t>rni</a:t>
            </a:r>
            <a:r>
              <a:rPr sz="2800" spc="-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887730" y="1550670"/>
            <a:ext cx="10445750" cy="14350"/>
          </a:xfrm>
          <a:custGeom>
            <a:avLst/>
            <a:gdLst/>
            <a:ahLst/>
            <a:cxnLst/>
            <a:rect l="l" t="t" r="r" b="b"/>
            <a:pathLst>
              <a:path w="10445750" h="14350">
                <a:moveTo>
                  <a:pt x="0" y="14350"/>
                </a:moveTo>
                <a:lnTo>
                  <a:pt x="10445750" y="0"/>
                </a:lnTo>
              </a:path>
            </a:pathLst>
          </a:custGeom>
          <a:ln w="19049">
            <a:solidFill>
              <a:srgbClr val="9FC5E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6940" y="749579"/>
            <a:ext cx="4682263" cy="585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spc="0" baseline="3103" dirty="0">
                <a:latin typeface="Calibri"/>
                <a:cs typeface="Calibri"/>
              </a:rPr>
              <a:t>Supervised</a:t>
            </a:r>
            <a:r>
              <a:rPr sz="6600" spc="-9" baseline="3103" dirty="0">
                <a:latin typeface="Calibri"/>
                <a:cs typeface="Calibri"/>
              </a:rPr>
              <a:t> </a:t>
            </a:r>
            <a:r>
              <a:rPr sz="6600" spc="0" baseline="3103" dirty="0">
                <a:latin typeface="Calibri"/>
                <a:cs typeface="Calibri"/>
              </a:rPr>
              <a:t>Learning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940" y="1784649"/>
            <a:ext cx="3210860" cy="401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20"/>
              </a:lnSpc>
              <a:spcBef>
                <a:spcPts val="156"/>
              </a:spcBef>
            </a:pPr>
            <a:r>
              <a:rPr sz="4200" spc="0" baseline="3105" dirty="0">
                <a:latin typeface="Arial"/>
                <a:cs typeface="Arial"/>
              </a:rPr>
              <a:t>•</a:t>
            </a:r>
            <a:r>
              <a:rPr sz="4200" spc="35" baseline="3105" dirty="0">
                <a:latin typeface="Arial"/>
                <a:cs typeface="Arial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Most</a:t>
            </a:r>
            <a:r>
              <a:rPr sz="4200" spc="-2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c</a:t>
            </a:r>
            <a:r>
              <a:rPr sz="4200" spc="9" baseline="2925" dirty="0">
                <a:latin typeface="Calibri"/>
                <a:cs typeface="Calibri"/>
              </a:rPr>
              <a:t>o</a:t>
            </a:r>
            <a:r>
              <a:rPr sz="4200" spc="0" baseline="2925" dirty="0">
                <a:latin typeface="Calibri"/>
                <a:cs typeface="Calibri"/>
              </a:rPr>
              <a:t>mmon</a:t>
            </a:r>
            <a:r>
              <a:rPr sz="4200" spc="-70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form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7247" y="1806067"/>
            <a:ext cx="1692497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of</a:t>
            </a:r>
            <a:r>
              <a:rPr sz="4200" spc="-1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ma</a:t>
            </a:r>
            <a:r>
              <a:rPr sz="4200" spc="9" baseline="2925" dirty="0">
                <a:latin typeface="Calibri"/>
                <a:cs typeface="Calibri"/>
              </a:rPr>
              <a:t>c</a:t>
            </a:r>
            <a:r>
              <a:rPr sz="4200" spc="0" baseline="2925" dirty="0">
                <a:latin typeface="Calibri"/>
                <a:cs typeface="Calibri"/>
              </a:rPr>
              <a:t>hine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24232" y="1806067"/>
            <a:ext cx="1252478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learning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4394" y="2232310"/>
            <a:ext cx="177952" cy="1508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07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325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335"/>
              </a:spcBef>
            </a:pPr>
            <a:r>
              <a:rPr sz="2400" spc="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2994" y="2250694"/>
            <a:ext cx="2539005" cy="1508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5581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Data</a:t>
            </a:r>
            <a:r>
              <a:rPr sz="3600" spc="-9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set</a:t>
            </a:r>
            <a:endParaRPr sz="2400">
              <a:latin typeface="Calibri"/>
              <a:cs typeface="Calibri"/>
            </a:endParaRPr>
          </a:p>
          <a:p>
            <a:pPr marL="12700" marR="55810">
              <a:lnSpc>
                <a:spcPct val="101725"/>
              </a:lnSpc>
              <a:spcBef>
                <a:spcPts val="37"/>
              </a:spcBef>
            </a:pPr>
            <a:r>
              <a:rPr sz="2400" spc="0" dirty="0">
                <a:latin typeface="Calibri"/>
                <a:cs typeface="Calibri"/>
              </a:rPr>
              <a:t>Labeling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155"/>
              </a:spcBef>
            </a:pPr>
            <a:r>
              <a:rPr sz="2400" spc="0" dirty="0">
                <a:latin typeface="Calibri"/>
                <a:cs typeface="Calibri"/>
              </a:rPr>
              <a:t>Training </a:t>
            </a:r>
            <a:r>
              <a:rPr sz="2400" spc="-9" dirty="0">
                <a:latin typeface="Calibri"/>
                <a:cs typeface="Calibri"/>
              </a:rPr>
              <a:t>o</a:t>
            </a:r>
            <a:r>
              <a:rPr sz="2400" spc="0" dirty="0">
                <a:latin typeface="Calibri"/>
                <a:cs typeface="Calibri"/>
              </a:rPr>
              <a:t>n data set</a:t>
            </a:r>
            <a:endParaRPr sz="2400">
              <a:latin typeface="Calibri"/>
              <a:cs typeface="Calibri"/>
            </a:endParaRPr>
          </a:p>
          <a:p>
            <a:pPr marL="12700" marR="55810">
              <a:lnSpc>
                <a:spcPct val="101725"/>
              </a:lnSpc>
              <a:spcBef>
                <a:spcPts val="165"/>
              </a:spcBef>
            </a:pPr>
            <a:r>
              <a:rPr sz="2400" spc="0" dirty="0">
                <a:latin typeface="Calibri"/>
                <a:cs typeface="Calibri"/>
              </a:rPr>
              <a:t>Testing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8261" y="3035935"/>
            <a:ext cx="36456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(tuning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par</a:t>
            </a:r>
            <a:r>
              <a:rPr sz="3600" spc="4" baseline="3413" dirty="0">
                <a:latin typeface="Calibri"/>
                <a:cs typeface="Calibri"/>
              </a:rPr>
              <a:t>a</a:t>
            </a:r>
            <a:r>
              <a:rPr sz="3600" spc="0" baseline="3413" dirty="0">
                <a:latin typeface="Calibri"/>
                <a:cs typeface="Calibri"/>
              </a:rPr>
              <a:t>met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rs,</a:t>
            </a:r>
            <a:r>
              <a:rPr sz="3600" spc="-14" baseline="3413" dirty="0">
                <a:latin typeface="Calibri"/>
                <a:cs typeface="Calibri"/>
              </a:rPr>
              <a:t> </a:t>
            </a:r>
            <a:r>
              <a:rPr sz="3600" spc="0" baseline="3413" dirty="0">
                <a:latin typeface="Calibri"/>
                <a:cs typeface="Calibri"/>
              </a:rPr>
              <a:t>gradi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9707" y="3035935"/>
            <a:ext cx="113870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>
                <a:latin typeface="Calibri"/>
                <a:cs typeface="Calibri"/>
              </a:rPr>
              <a:t>desc</a:t>
            </a:r>
            <a:r>
              <a:rPr sz="3600" spc="9" baseline="3413" dirty="0">
                <a:latin typeface="Calibri"/>
                <a:cs typeface="Calibri"/>
              </a:rPr>
              <a:t>e</a:t>
            </a:r>
            <a:r>
              <a:rPr sz="3600" spc="0" baseline="3413" dirty="0">
                <a:latin typeface="Calibri"/>
                <a:cs typeface="Calibri"/>
              </a:rPr>
              <a:t>nt)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248" y="3804330"/>
            <a:ext cx="3026256" cy="4019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120"/>
              </a:lnSpc>
              <a:spcBef>
                <a:spcPts val="156"/>
              </a:spcBef>
            </a:pPr>
            <a:r>
              <a:rPr sz="4200" spc="-4" baseline="3105" dirty="0">
                <a:latin typeface="Arial"/>
                <a:cs typeface="Arial"/>
              </a:rPr>
              <a:t>•</a:t>
            </a:r>
            <a:r>
              <a:rPr sz="4200" b="1" spc="0" baseline="2925" dirty="0">
                <a:solidFill>
                  <a:srgbClr val="3C85C5"/>
                </a:solidFill>
                <a:latin typeface="Calibri"/>
                <a:cs typeface="Calibri"/>
              </a:rPr>
              <a:t>Ob</a:t>
            </a:r>
            <a:r>
              <a:rPr sz="4200" b="1" spc="9" baseline="2925" dirty="0">
                <a:solidFill>
                  <a:srgbClr val="3C85C5"/>
                </a:solidFill>
                <a:latin typeface="Calibri"/>
                <a:cs typeface="Calibri"/>
              </a:rPr>
              <a:t>j</a:t>
            </a:r>
            <a:r>
              <a:rPr sz="4200" b="1" spc="0" baseline="2925" dirty="0">
                <a:solidFill>
                  <a:srgbClr val="3C85C5"/>
                </a:solidFill>
                <a:latin typeface="Calibri"/>
                <a:cs typeface="Calibri"/>
              </a:rPr>
              <a:t>ective</a:t>
            </a:r>
            <a:r>
              <a:rPr sz="4200" b="1" spc="-110" baseline="2925" dirty="0">
                <a:solidFill>
                  <a:srgbClr val="3C85C5"/>
                </a:solidFill>
                <a:latin typeface="Calibri"/>
                <a:cs typeface="Calibri"/>
              </a:rPr>
              <a:t> </a:t>
            </a:r>
            <a:r>
              <a:rPr sz="4200" b="1" spc="0" baseline="2925" dirty="0">
                <a:solidFill>
                  <a:srgbClr val="3C85C5"/>
                </a:solidFill>
                <a:latin typeface="Calibri"/>
                <a:cs typeface="Calibri"/>
              </a:rPr>
              <a:t>fun</a:t>
            </a:r>
            <a:r>
              <a:rPr sz="4200" b="1" spc="4" baseline="2925" dirty="0">
                <a:solidFill>
                  <a:srgbClr val="3C85C5"/>
                </a:solidFill>
                <a:latin typeface="Calibri"/>
                <a:cs typeface="Calibri"/>
              </a:rPr>
              <a:t>c</a:t>
            </a:r>
            <a:r>
              <a:rPr sz="4200" b="1" spc="0" baseline="2925" dirty="0">
                <a:solidFill>
                  <a:srgbClr val="3C85C5"/>
                </a:solidFill>
                <a:latin typeface="Calibri"/>
                <a:cs typeface="Calibri"/>
              </a:rPr>
              <a:t>tion: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2547" y="3825748"/>
            <a:ext cx="3647431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measures</a:t>
            </a:r>
            <a:r>
              <a:rPr sz="4200" spc="-8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error</a:t>
            </a:r>
            <a:r>
              <a:rPr sz="4200" spc="-5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between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3602" y="3825748"/>
            <a:ext cx="3252444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outp</a:t>
            </a:r>
            <a:r>
              <a:rPr sz="4200" spc="-14" baseline="2925" dirty="0">
                <a:latin typeface="Calibri"/>
                <a:cs typeface="Calibri"/>
              </a:rPr>
              <a:t>u</a:t>
            </a:r>
            <a:r>
              <a:rPr sz="4200" spc="0" baseline="2925" dirty="0">
                <a:latin typeface="Calibri"/>
                <a:cs typeface="Calibri"/>
              </a:rPr>
              <a:t>t</a:t>
            </a:r>
            <a:r>
              <a:rPr sz="4200" spc="-33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scores</a:t>
            </a:r>
            <a:r>
              <a:rPr sz="4200" spc="-57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and</a:t>
            </a:r>
            <a:r>
              <a:rPr sz="4200" spc="-22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95248" y="4209567"/>
            <a:ext cx="9716693" cy="8275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2992" marR="56476">
              <a:lnSpc>
                <a:spcPts val="2950"/>
              </a:lnSpc>
              <a:spcBef>
                <a:spcPts val="147"/>
              </a:spcBef>
            </a:pPr>
            <a:r>
              <a:rPr sz="4200" spc="0" baseline="2925" dirty="0">
                <a:latin typeface="Calibri"/>
                <a:cs typeface="Calibri"/>
              </a:rPr>
              <a:t>desi</a:t>
            </a:r>
            <a:r>
              <a:rPr sz="4200" spc="-4" baseline="2925" dirty="0">
                <a:latin typeface="Calibri"/>
                <a:cs typeface="Calibri"/>
              </a:rPr>
              <a:t>r</a:t>
            </a:r>
            <a:r>
              <a:rPr sz="4200" spc="0" baseline="2925" dirty="0">
                <a:latin typeface="Calibri"/>
                <a:cs typeface="Calibri"/>
              </a:rPr>
              <a:t>ed</a:t>
            </a:r>
            <a:r>
              <a:rPr sz="4200" spc="25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pattern</a:t>
            </a:r>
            <a:r>
              <a:rPr sz="4200" spc="29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of</a:t>
            </a:r>
            <a:r>
              <a:rPr sz="4200" spc="4" baseline="2925" dirty="0">
                <a:latin typeface="Calibri"/>
                <a:cs typeface="Calibri"/>
              </a:rPr>
              <a:t> </a:t>
            </a:r>
            <a:r>
              <a:rPr sz="4200" spc="0" baseline="2925" dirty="0">
                <a:latin typeface="Calibri"/>
                <a:cs typeface="Calibri"/>
              </a:rPr>
              <a:t>sc</a:t>
            </a:r>
            <a:r>
              <a:rPr sz="4200" spc="9" baseline="2925" dirty="0">
                <a:latin typeface="Calibri"/>
                <a:cs typeface="Calibri"/>
              </a:rPr>
              <a:t>o</a:t>
            </a:r>
            <a:r>
              <a:rPr sz="4200" spc="0" baseline="2925" dirty="0">
                <a:latin typeface="Calibri"/>
                <a:cs typeface="Calibri"/>
              </a:rPr>
              <a:t>res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</a:pPr>
            <a:r>
              <a:rPr sz="2800" spc="-4" dirty="0">
                <a:latin typeface="Arial"/>
                <a:cs typeface="Arial"/>
              </a:rPr>
              <a:t>•</a:t>
            </a:r>
            <a:r>
              <a:rPr sz="2800" spc="0" dirty="0">
                <a:latin typeface="Calibri"/>
                <a:cs typeface="Calibri"/>
              </a:rPr>
              <a:t>Mod</a:t>
            </a:r>
            <a:r>
              <a:rPr sz="2800" spc="-9" dirty="0">
                <a:latin typeface="Calibri"/>
                <a:cs typeface="Calibri"/>
              </a:rPr>
              <a:t>i</a:t>
            </a:r>
            <a:r>
              <a:rPr sz="2800" spc="0" dirty="0">
                <a:latin typeface="Calibri"/>
                <a:cs typeface="Calibri"/>
              </a:rPr>
              <a:t>fies</a:t>
            </a:r>
            <a:r>
              <a:rPr sz="2800" spc="-89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i</a:t>
            </a:r>
            <a:r>
              <a:rPr sz="2800" spc="-9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ter</a:t>
            </a:r>
            <a:r>
              <a:rPr sz="2800" spc="-4" dirty="0">
                <a:latin typeface="Calibri"/>
                <a:cs typeface="Calibri"/>
              </a:rPr>
              <a:t>n</a:t>
            </a:r>
            <a:r>
              <a:rPr sz="2800" spc="0" dirty="0">
                <a:latin typeface="Calibri"/>
                <a:cs typeface="Calibri"/>
              </a:rPr>
              <a:t>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adjustable</a:t>
            </a:r>
            <a:r>
              <a:rPr sz="2800" spc="-8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parameters</a:t>
            </a:r>
            <a:r>
              <a:rPr sz="2800" spc="-121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(</a:t>
            </a:r>
            <a:r>
              <a:rPr sz="2800" spc="4" dirty="0">
                <a:latin typeface="Calibri"/>
                <a:cs typeface="Calibri"/>
              </a:rPr>
              <a:t>w</a:t>
            </a:r>
            <a:r>
              <a:rPr sz="2800" spc="0" dirty="0">
                <a:latin typeface="Calibri"/>
                <a:cs typeface="Calibri"/>
              </a:rPr>
              <a:t>eigh</a:t>
            </a:r>
            <a:r>
              <a:rPr sz="2800" spc="-4" dirty="0">
                <a:latin typeface="Calibri"/>
                <a:cs typeface="Calibri"/>
              </a:rPr>
              <a:t>t</a:t>
            </a:r>
            <a:r>
              <a:rPr sz="2800" spc="0" dirty="0">
                <a:latin typeface="Calibri"/>
                <a:cs typeface="Calibri"/>
              </a:rPr>
              <a:t>s)</a:t>
            </a:r>
            <a:r>
              <a:rPr sz="2800" spc="-47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to reduce</a:t>
            </a:r>
            <a:r>
              <a:rPr sz="2800" spc="-68" dirty="0">
                <a:latin typeface="Calibri"/>
                <a:cs typeface="Calibri"/>
              </a:rPr>
              <a:t> </a:t>
            </a:r>
            <a:r>
              <a:rPr sz="2800" spc="0" dirty="0">
                <a:latin typeface="Calibri"/>
                <a:cs typeface="Calibri"/>
              </a:rPr>
              <a:t>error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1826</Words>
  <Application>Microsoft Office PowerPoint</Application>
  <PresentationFormat>Widescreen</PresentationFormat>
  <Paragraphs>544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MS UI Gothic</vt:lpstr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Mohammad Saiful Islam Saif</cp:lastModifiedBy>
  <cp:revision>1</cp:revision>
  <dcterms:modified xsi:type="dcterms:W3CDTF">2023-06-14T19:38:01Z</dcterms:modified>
</cp:coreProperties>
</file>