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881ABF-59BF-496A-8319-E71F60917D0D}" v="3" dt="2023-06-14T19:32:27.0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04" y="5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hammad Saiful Islam Saif" userId="c2077a02fc2d7215" providerId="LiveId" clId="{22881ABF-59BF-496A-8319-E71F60917D0D}"/>
    <pc:docChg chg="addSld modSld">
      <pc:chgData name="Mohammad Saiful Islam Saif" userId="c2077a02fc2d7215" providerId="LiveId" clId="{22881ABF-59BF-496A-8319-E71F60917D0D}" dt="2023-06-14T19:32:27.071" v="2"/>
      <pc:docMkLst>
        <pc:docMk/>
      </pc:docMkLst>
      <pc:sldChg chg="addSp delSp modSp">
        <pc:chgData name="Mohammad Saiful Islam Saif" userId="c2077a02fc2d7215" providerId="LiveId" clId="{22881ABF-59BF-496A-8319-E71F60917D0D}" dt="2023-06-14T19:32:14.283" v="1"/>
        <pc:sldMkLst>
          <pc:docMk/>
          <pc:sldMk cId="0" sldId="256"/>
        </pc:sldMkLst>
        <pc:spChg chg="add del mod">
          <ac:chgData name="Mohammad Saiful Islam Saif" userId="c2077a02fc2d7215" providerId="LiveId" clId="{22881ABF-59BF-496A-8319-E71F60917D0D}" dt="2023-06-14T19:32:14.283" v="1"/>
          <ac:spMkLst>
            <pc:docMk/>
            <pc:sldMk cId="0" sldId="256"/>
            <ac:spMk id="9" creationId="{B36653B3-F6D0-5EE1-F1AB-F3DBF3F464CD}"/>
          </ac:spMkLst>
        </pc:spChg>
      </pc:sldChg>
      <pc:sldChg chg="add">
        <pc:chgData name="Mohammad Saiful Islam Saif" userId="c2077a02fc2d7215" providerId="LiveId" clId="{22881ABF-59BF-496A-8319-E71F60917D0D}" dt="2023-06-14T19:32:27.071" v="2"/>
        <pc:sldMkLst>
          <pc:docMk/>
          <pc:sldMk cId="0" sldId="269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0" y="0"/>
            <a:ext cx="10021824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1580388"/>
            <a:ext cx="4383024" cy="5286755"/>
          </a:xfrm>
          <a:custGeom>
            <a:avLst/>
            <a:gdLst/>
            <a:ahLst/>
            <a:cxnLst/>
            <a:rect l="l" t="t" r="r" b="b"/>
            <a:pathLst>
              <a:path w="4383024" h="5286755">
                <a:moveTo>
                  <a:pt x="3113786" y="5265808"/>
                </a:moveTo>
                <a:lnTo>
                  <a:pt x="3226659" y="5185547"/>
                </a:lnTo>
                <a:lnTo>
                  <a:pt x="3335416" y="5100086"/>
                </a:lnTo>
                <a:lnTo>
                  <a:pt x="3439876" y="5009605"/>
                </a:lnTo>
                <a:lnTo>
                  <a:pt x="3539857" y="4914285"/>
                </a:lnTo>
                <a:lnTo>
                  <a:pt x="3635180" y="4814307"/>
                </a:lnTo>
                <a:lnTo>
                  <a:pt x="3725663" y="4709852"/>
                </a:lnTo>
                <a:lnTo>
                  <a:pt x="3811126" y="4601100"/>
                </a:lnTo>
                <a:lnTo>
                  <a:pt x="3891387" y="4488233"/>
                </a:lnTo>
                <a:lnTo>
                  <a:pt x="3966267" y="4371432"/>
                </a:lnTo>
                <a:lnTo>
                  <a:pt x="4035583" y="4250878"/>
                </a:lnTo>
                <a:lnTo>
                  <a:pt x="4099156" y="4126751"/>
                </a:lnTo>
                <a:lnTo>
                  <a:pt x="4156805" y="3999233"/>
                </a:lnTo>
                <a:lnTo>
                  <a:pt x="4208349" y="3868504"/>
                </a:lnTo>
                <a:lnTo>
                  <a:pt x="4253606" y="3734746"/>
                </a:lnTo>
                <a:lnTo>
                  <a:pt x="4292397" y="3598139"/>
                </a:lnTo>
                <a:lnTo>
                  <a:pt x="4324541" y="3458864"/>
                </a:lnTo>
                <a:lnTo>
                  <a:pt x="4349856" y="3317103"/>
                </a:lnTo>
                <a:lnTo>
                  <a:pt x="4368162" y="3173036"/>
                </a:lnTo>
                <a:lnTo>
                  <a:pt x="4379278" y="3026844"/>
                </a:lnTo>
                <a:lnTo>
                  <a:pt x="4383024" y="2878709"/>
                </a:lnTo>
                <a:lnTo>
                  <a:pt x="4373481" y="2642603"/>
                </a:lnTo>
                <a:lnTo>
                  <a:pt x="4345347" y="2411756"/>
                </a:lnTo>
                <a:lnTo>
                  <a:pt x="4299363" y="2186906"/>
                </a:lnTo>
                <a:lnTo>
                  <a:pt x="4236269" y="1968796"/>
                </a:lnTo>
                <a:lnTo>
                  <a:pt x="4156807" y="1758166"/>
                </a:lnTo>
                <a:lnTo>
                  <a:pt x="4061716" y="1555756"/>
                </a:lnTo>
                <a:lnTo>
                  <a:pt x="3951738" y="1362307"/>
                </a:lnTo>
                <a:lnTo>
                  <a:pt x="3827613" y="1178561"/>
                </a:lnTo>
                <a:lnTo>
                  <a:pt x="3690082" y="1005257"/>
                </a:lnTo>
                <a:lnTo>
                  <a:pt x="3539886" y="843137"/>
                </a:lnTo>
                <a:lnTo>
                  <a:pt x="3377766" y="692941"/>
                </a:lnTo>
                <a:lnTo>
                  <a:pt x="3204462" y="555410"/>
                </a:lnTo>
                <a:lnTo>
                  <a:pt x="3020716" y="431285"/>
                </a:lnTo>
                <a:lnTo>
                  <a:pt x="2827267" y="321307"/>
                </a:lnTo>
                <a:lnTo>
                  <a:pt x="2624857" y="226216"/>
                </a:lnTo>
                <a:lnTo>
                  <a:pt x="2414227" y="146754"/>
                </a:lnTo>
                <a:lnTo>
                  <a:pt x="2196117" y="83660"/>
                </a:lnTo>
                <a:lnTo>
                  <a:pt x="1971267" y="37676"/>
                </a:lnTo>
                <a:lnTo>
                  <a:pt x="1740420" y="9542"/>
                </a:lnTo>
                <a:lnTo>
                  <a:pt x="1504315" y="0"/>
                </a:lnTo>
                <a:lnTo>
                  <a:pt x="1430013" y="940"/>
                </a:lnTo>
                <a:lnTo>
                  <a:pt x="1356176" y="3745"/>
                </a:lnTo>
                <a:lnTo>
                  <a:pt x="1282824" y="8393"/>
                </a:lnTo>
                <a:lnTo>
                  <a:pt x="1209982" y="14862"/>
                </a:lnTo>
                <a:lnTo>
                  <a:pt x="1137670" y="23127"/>
                </a:lnTo>
                <a:lnTo>
                  <a:pt x="1065913" y="33168"/>
                </a:lnTo>
                <a:lnTo>
                  <a:pt x="994733" y="44961"/>
                </a:lnTo>
                <a:lnTo>
                  <a:pt x="924151" y="58485"/>
                </a:lnTo>
                <a:lnTo>
                  <a:pt x="854192" y="73715"/>
                </a:lnTo>
                <a:lnTo>
                  <a:pt x="784877" y="90630"/>
                </a:lnTo>
                <a:lnTo>
                  <a:pt x="716229" y="109207"/>
                </a:lnTo>
                <a:lnTo>
                  <a:pt x="648271" y="129424"/>
                </a:lnTo>
                <a:lnTo>
                  <a:pt x="581024" y="151257"/>
                </a:lnTo>
                <a:lnTo>
                  <a:pt x="514513" y="174685"/>
                </a:lnTo>
                <a:lnTo>
                  <a:pt x="448759" y="199685"/>
                </a:lnTo>
                <a:lnTo>
                  <a:pt x="383786" y="226234"/>
                </a:lnTo>
                <a:lnTo>
                  <a:pt x="319614" y="254310"/>
                </a:lnTo>
                <a:lnTo>
                  <a:pt x="256269" y="283890"/>
                </a:lnTo>
                <a:lnTo>
                  <a:pt x="193771" y="314951"/>
                </a:lnTo>
                <a:lnTo>
                  <a:pt x="132143" y="347472"/>
                </a:lnTo>
                <a:lnTo>
                  <a:pt x="0" y="427736"/>
                </a:lnTo>
                <a:lnTo>
                  <a:pt x="0" y="5277609"/>
                </a:lnTo>
                <a:lnTo>
                  <a:pt x="3094395" y="5277609"/>
                </a:lnTo>
                <a:lnTo>
                  <a:pt x="3113786" y="526580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-6350" y="1574038"/>
            <a:ext cx="4395724" cy="529945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-6350" y="1574038"/>
            <a:ext cx="4395724" cy="529945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-6350" y="1574038"/>
            <a:ext cx="4395724" cy="529945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-6350" y="1574038"/>
            <a:ext cx="4395724" cy="529945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-6350" y="1574038"/>
            <a:ext cx="4395724" cy="529945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-6350" y="1574038"/>
            <a:ext cx="4395724" cy="529945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-6350" y="1574038"/>
            <a:ext cx="4395724" cy="529945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-6350" y="1574038"/>
            <a:ext cx="4395724" cy="529945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-6350" y="1574038"/>
            <a:ext cx="4395724" cy="529945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712208" y="0"/>
            <a:ext cx="4186427" cy="3169920"/>
          </a:xfrm>
          <a:custGeom>
            <a:avLst/>
            <a:gdLst/>
            <a:ahLst/>
            <a:cxnLst/>
            <a:rect l="l" t="t" r="r" b="b"/>
            <a:pathLst>
              <a:path w="4186427" h="3169920">
                <a:moveTo>
                  <a:pt x="301370" y="0"/>
                </a:moveTo>
                <a:lnTo>
                  <a:pt x="252602" y="80136"/>
                </a:lnTo>
                <a:lnTo>
                  <a:pt x="228971" y="124922"/>
                </a:lnTo>
                <a:lnTo>
                  <a:pt x="206398" y="170343"/>
                </a:lnTo>
                <a:lnTo>
                  <a:pt x="184900" y="216381"/>
                </a:lnTo>
                <a:lnTo>
                  <a:pt x="164494" y="263022"/>
                </a:lnTo>
                <a:lnTo>
                  <a:pt x="145196" y="310247"/>
                </a:lnTo>
                <a:lnTo>
                  <a:pt x="127023" y="358040"/>
                </a:lnTo>
                <a:lnTo>
                  <a:pt x="109992" y="406384"/>
                </a:lnTo>
                <a:lnTo>
                  <a:pt x="94119" y="455264"/>
                </a:lnTo>
                <a:lnTo>
                  <a:pt x="79420" y="504662"/>
                </a:lnTo>
                <a:lnTo>
                  <a:pt x="65912" y="554561"/>
                </a:lnTo>
                <a:lnTo>
                  <a:pt x="53613" y="604945"/>
                </a:lnTo>
                <a:lnTo>
                  <a:pt x="42537" y="655797"/>
                </a:lnTo>
                <a:lnTo>
                  <a:pt x="32703" y="707101"/>
                </a:lnTo>
                <a:lnTo>
                  <a:pt x="24126" y="758839"/>
                </a:lnTo>
                <a:lnTo>
                  <a:pt x="16823" y="810996"/>
                </a:lnTo>
                <a:lnTo>
                  <a:pt x="10811" y="863554"/>
                </a:lnTo>
                <a:lnTo>
                  <a:pt x="6106" y="916497"/>
                </a:lnTo>
                <a:lnTo>
                  <a:pt x="2724" y="969808"/>
                </a:lnTo>
                <a:lnTo>
                  <a:pt x="683" y="1023470"/>
                </a:lnTo>
                <a:lnTo>
                  <a:pt x="0" y="1077467"/>
                </a:lnTo>
                <a:lnTo>
                  <a:pt x="6938" y="1249073"/>
                </a:lnTo>
                <a:lnTo>
                  <a:pt x="27395" y="1416860"/>
                </a:lnTo>
                <a:lnTo>
                  <a:pt x="60832" y="1580290"/>
                </a:lnTo>
                <a:lnTo>
                  <a:pt x="106710" y="1738823"/>
                </a:lnTo>
                <a:lnTo>
                  <a:pt x="164490" y="1891920"/>
                </a:lnTo>
                <a:lnTo>
                  <a:pt x="233634" y="2039045"/>
                </a:lnTo>
                <a:lnTo>
                  <a:pt x="313604" y="2179657"/>
                </a:lnTo>
                <a:lnTo>
                  <a:pt x="403860" y="2313218"/>
                </a:lnTo>
                <a:lnTo>
                  <a:pt x="503863" y="2439190"/>
                </a:lnTo>
                <a:lnTo>
                  <a:pt x="613076" y="2557033"/>
                </a:lnTo>
                <a:lnTo>
                  <a:pt x="730960" y="2666210"/>
                </a:lnTo>
                <a:lnTo>
                  <a:pt x="856975" y="2766181"/>
                </a:lnTo>
                <a:lnTo>
                  <a:pt x="990584" y="2856409"/>
                </a:lnTo>
                <a:lnTo>
                  <a:pt x="1131248" y="2936353"/>
                </a:lnTo>
                <a:lnTo>
                  <a:pt x="1278427" y="3005476"/>
                </a:lnTo>
                <a:lnTo>
                  <a:pt x="1431584" y="3063239"/>
                </a:lnTo>
                <a:lnTo>
                  <a:pt x="1590180" y="3109104"/>
                </a:lnTo>
                <a:lnTo>
                  <a:pt x="1753676" y="3142531"/>
                </a:lnTo>
                <a:lnTo>
                  <a:pt x="1921533" y="3162983"/>
                </a:lnTo>
                <a:lnTo>
                  <a:pt x="2093214" y="3169920"/>
                </a:lnTo>
                <a:lnTo>
                  <a:pt x="2264894" y="3162983"/>
                </a:lnTo>
                <a:lnTo>
                  <a:pt x="2432751" y="3142531"/>
                </a:lnTo>
                <a:lnTo>
                  <a:pt x="2596247" y="3109104"/>
                </a:lnTo>
                <a:lnTo>
                  <a:pt x="2754843" y="3063240"/>
                </a:lnTo>
                <a:lnTo>
                  <a:pt x="2908000" y="3005476"/>
                </a:lnTo>
                <a:lnTo>
                  <a:pt x="3055179" y="2936353"/>
                </a:lnTo>
                <a:lnTo>
                  <a:pt x="3195843" y="2856409"/>
                </a:lnTo>
                <a:lnTo>
                  <a:pt x="3329452" y="2766181"/>
                </a:lnTo>
                <a:lnTo>
                  <a:pt x="3455467" y="2666210"/>
                </a:lnTo>
                <a:lnTo>
                  <a:pt x="3573351" y="2557033"/>
                </a:lnTo>
                <a:lnTo>
                  <a:pt x="3682564" y="2439190"/>
                </a:lnTo>
                <a:lnTo>
                  <a:pt x="3782568" y="2313218"/>
                </a:lnTo>
                <a:lnTo>
                  <a:pt x="3872823" y="2179657"/>
                </a:lnTo>
                <a:lnTo>
                  <a:pt x="3952793" y="2039045"/>
                </a:lnTo>
                <a:lnTo>
                  <a:pt x="4021937" y="1891920"/>
                </a:lnTo>
                <a:lnTo>
                  <a:pt x="4079717" y="1738823"/>
                </a:lnTo>
                <a:lnTo>
                  <a:pt x="4125595" y="1580290"/>
                </a:lnTo>
                <a:lnTo>
                  <a:pt x="4159032" y="1416860"/>
                </a:lnTo>
                <a:lnTo>
                  <a:pt x="4179489" y="1249073"/>
                </a:lnTo>
                <a:lnTo>
                  <a:pt x="4186427" y="1077467"/>
                </a:lnTo>
                <a:lnTo>
                  <a:pt x="4185744" y="1023470"/>
                </a:lnTo>
                <a:lnTo>
                  <a:pt x="4183703" y="969808"/>
                </a:lnTo>
                <a:lnTo>
                  <a:pt x="4180321" y="916497"/>
                </a:lnTo>
                <a:lnTo>
                  <a:pt x="4175616" y="863554"/>
                </a:lnTo>
                <a:lnTo>
                  <a:pt x="4169604" y="810996"/>
                </a:lnTo>
                <a:lnTo>
                  <a:pt x="4162301" y="758839"/>
                </a:lnTo>
                <a:lnTo>
                  <a:pt x="4153724" y="707101"/>
                </a:lnTo>
                <a:lnTo>
                  <a:pt x="4143890" y="655797"/>
                </a:lnTo>
                <a:lnTo>
                  <a:pt x="4132814" y="604945"/>
                </a:lnTo>
                <a:lnTo>
                  <a:pt x="4120514" y="554561"/>
                </a:lnTo>
                <a:lnTo>
                  <a:pt x="4107007" y="504662"/>
                </a:lnTo>
                <a:lnTo>
                  <a:pt x="4092308" y="455264"/>
                </a:lnTo>
                <a:lnTo>
                  <a:pt x="4076435" y="406384"/>
                </a:lnTo>
                <a:lnTo>
                  <a:pt x="4059404" y="358040"/>
                </a:lnTo>
                <a:lnTo>
                  <a:pt x="4041231" y="310247"/>
                </a:lnTo>
                <a:lnTo>
                  <a:pt x="4021933" y="263022"/>
                </a:lnTo>
                <a:lnTo>
                  <a:pt x="4001527" y="216381"/>
                </a:lnTo>
                <a:lnTo>
                  <a:pt x="3980029" y="170343"/>
                </a:lnTo>
                <a:lnTo>
                  <a:pt x="3957456" y="124922"/>
                </a:lnTo>
                <a:lnTo>
                  <a:pt x="3933824" y="80136"/>
                </a:lnTo>
                <a:lnTo>
                  <a:pt x="3885057" y="0"/>
                </a:lnTo>
                <a:lnTo>
                  <a:pt x="30137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705858" y="-6350"/>
            <a:ext cx="4199127" cy="318262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705858" y="-6350"/>
            <a:ext cx="4199127" cy="318262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705858" y="-6350"/>
            <a:ext cx="4199127" cy="318262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705858" y="-6350"/>
            <a:ext cx="4199127" cy="318262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705858" y="-6350"/>
            <a:ext cx="4199127" cy="318262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705858" y="-6350"/>
            <a:ext cx="4199127" cy="318262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705858" y="-6350"/>
            <a:ext cx="4199127" cy="318262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705858" y="-6350"/>
            <a:ext cx="4199127" cy="318262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705858" y="-6350"/>
            <a:ext cx="4199127" cy="318262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705858" y="-6350"/>
            <a:ext cx="4199127" cy="318262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705858" y="-6350"/>
            <a:ext cx="4199127" cy="318262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705858" y="-6350"/>
            <a:ext cx="4199127" cy="318262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705858" y="-6350"/>
            <a:ext cx="4199127" cy="318262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705858" y="-6350"/>
            <a:ext cx="4199127" cy="318262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705858" y="-6350"/>
            <a:ext cx="4199127" cy="318262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705858" y="-6350"/>
            <a:ext cx="4199127" cy="318262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23088" y="2839212"/>
            <a:ext cx="3163824" cy="316382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448300" y="32003"/>
            <a:ext cx="2674620" cy="256641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092311" y="643127"/>
            <a:ext cx="2636336" cy="6289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004824">
              <a:lnSpc>
                <a:spcPts val="1935"/>
              </a:lnSpc>
              <a:spcBef>
                <a:spcPts val="96"/>
              </a:spcBef>
            </a:pPr>
            <a:r>
              <a:rPr sz="2700" b="1" spc="0" baseline="3034" dirty="0">
                <a:latin typeface="Calibri"/>
                <a:cs typeface="Calibri"/>
              </a:rPr>
              <a:t>Lamb</a:t>
            </a:r>
            <a:r>
              <a:rPr sz="2700" b="1" spc="-14" baseline="3034" dirty="0">
                <a:latin typeface="Calibri"/>
                <a:cs typeface="Calibri"/>
              </a:rPr>
              <a:t>t</a:t>
            </a:r>
            <a:r>
              <a:rPr sz="2700" b="1" spc="4" baseline="3034" dirty="0">
                <a:latin typeface="Calibri"/>
                <a:cs typeface="Calibri"/>
              </a:rPr>
              <a:t>o</a:t>
            </a:r>
            <a:r>
              <a:rPr sz="2700" b="1" spc="0" baseline="3034" dirty="0">
                <a:latin typeface="Calibri"/>
                <a:cs typeface="Calibri"/>
              </a:rPr>
              <a:t>n</a:t>
            </a:r>
            <a:r>
              <a:rPr sz="2700" b="1" spc="-14" baseline="3034" dirty="0">
                <a:latin typeface="Calibri"/>
                <a:cs typeface="Calibri"/>
              </a:rPr>
              <a:t> </a:t>
            </a:r>
            <a:r>
              <a:rPr sz="2700" b="1" spc="0" baseline="3034" dirty="0">
                <a:latin typeface="Calibri"/>
                <a:cs typeface="Calibri"/>
              </a:rPr>
              <a:t>Co</a:t>
            </a:r>
            <a:r>
              <a:rPr sz="2700" b="1" spc="4" baseline="3034" dirty="0">
                <a:latin typeface="Calibri"/>
                <a:cs typeface="Calibri"/>
              </a:rPr>
              <a:t>l</a:t>
            </a:r>
            <a:r>
              <a:rPr sz="2700" b="1" spc="0" baseline="3034" dirty="0">
                <a:latin typeface="Calibri"/>
                <a:cs typeface="Calibri"/>
              </a:rPr>
              <a:t>l</a:t>
            </a:r>
            <a:r>
              <a:rPr sz="2700" b="1" spc="9" baseline="3034" dirty="0">
                <a:latin typeface="Calibri"/>
                <a:cs typeface="Calibri"/>
              </a:rPr>
              <a:t>e</a:t>
            </a:r>
            <a:r>
              <a:rPr sz="2700" b="1" spc="-25" baseline="3034" dirty="0">
                <a:latin typeface="Calibri"/>
                <a:cs typeface="Calibri"/>
              </a:rPr>
              <a:t>g</a:t>
            </a:r>
            <a:r>
              <a:rPr sz="2700" b="1" spc="0" baseline="3034" dirty="0"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  <a:p>
            <a:pPr marL="12700" marR="2294">
              <a:lnSpc>
                <a:spcPct val="101725"/>
              </a:lnSpc>
              <a:spcBef>
                <a:spcPts val="657"/>
              </a:spcBef>
            </a:pPr>
            <a:r>
              <a:rPr sz="1800" spc="0" dirty="0">
                <a:latin typeface="Calibri"/>
                <a:cs typeface="Calibri"/>
              </a:rPr>
              <a:t>School</a:t>
            </a:r>
            <a:r>
              <a:rPr sz="1800" spc="14" dirty="0">
                <a:latin typeface="Calibri"/>
                <a:cs typeface="Calibri"/>
              </a:rPr>
              <a:t> </a:t>
            </a:r>
            <a:r>
              <a:rPr sz="1800" spc="0" dirty="0">
                <a:latin typeface="Calibri"/>
                <a:cs typeface="Calibri"/>
              </a:rPr>
              <a:t>of Com</a:t>
            </a:r>
            <a:r>
              <a:rPr sz="1800" spc="4" dirty="0">
                <a:latin typeface="Calibri"/>
                <a:cs typeface="Calibri"/>
              </a:rPr>
              <a:t>p</a:t>
            </a:r>
            <a:r>
              <a:rPr sz="1800" spc="0" dirty="0">
                <a:latin typeface="Calibri"/>
                <a:cs typeface="Calibri"/>
              </a:rPr>
              <a:t>u</a:t>
            </a:r>
            <a:r>
              <a:rPr sz="1800" spc="-25" dirty="0">
                <a:latin typeface="Calibri"/>
                <a:cs typeface="Calibri"/>
              </a:rPr>
              <a:t>t</a:t>
            </a:r>
            <a:r>
              <a:rPr sz="1800" spc="0" dirty="0">
                <a:latin typeface="Calibri"/>
                <a:cs typeface="Calibri"/>
              </a:rPr>
              <a:t>er</a:t>
            </a:r>
            <a:r>
              <a:rPr sz="1800" spc="9" dirty="0">
                <a:latin typeface="Calibri"/>
                <a:cs typeface="Calibri"/>
              </a:rPr>
              <a:t> </a:t>
            </a:r>
            <a:r>
              <a:rPr sz="1800" spc="0" dirty="0">
                <a:latin typeface="Calibri"/>
                <a:cs typeface="Calibri"/>
              </a:rPr>
              <a:t>Studies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025388" y="4659147"/>
            <a:ext cx="5743482" cy="10820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175"/>
              </a:lnSpc>
              <a:spcBef>
                <a:spcPts val="208"/>
              </a:spcBef>
            </a:pPr>
            <a:r>
              <a:rPr sz="6000" spc="0" baseline="3413" dirty="0">
                <a:latin typeface="Calibri Light"/>
                <a:cs typeface="Calibri Light"/>
              </a:rPr>
              <a:t>AML-3104</a:t>
            </a:r>
            <a:r>
              <a:rPr sz="6000" spc="-19" baseline="3413" dirty="0">
                <a:latin typeface="Calibri Light"/>
                <a:cs typeface="Calibri Light"/>
              </a:rPr>
              <a:t> </a:t>
            </a:r>
            <a:r>
              <a:rPr sz="6000" spc="0" baseline="3413" dirty="0">
                <a:latin typeface="Calibri Light"/>
                <a:cs typeface="Calibri Light"/>
              </a:rPr>
              <a:t>Neu</a:t>
            </a:r>
            <a:r>
              <a:rPr sz="6000" spc="-59" baseline="3413" dirty="0">
                <a:latin typeface="Calibri Light"/>
                <a:cs typeface="Calibri Light"/>
              </a:rPr>
              <a:t>r</a:t>
            </a:r>
            <a:r>
              <a:rPr sz="6000" spc="0" baseline="3413" dirty="0">
                <a:latin typeface="Calibri Light"/>
                <a:cs typeface="Calibri Light"/>
              </a:rPr>
              <a:t>al N</a:t>
            </a:r>
            <a:r>
              <a:rPr sz="6000" spc="-25" baseline="3413" dirty="0">
                <a:latin typeface="Calibri Light"/>
                <a:cs typeface="Calibri Light"/>
              </a:rPr>
              <a:t>e</a:t>
            </a:r>
            <a:r>
              <a:rPr sz="6000" spc="0" baseline="3413" dirty="0">
                <a:latin typeface="Calibri Light"/>
                <a:cs typeface="Calibri Light"/>
              </a:rPr>
              <a:t>t</a:t>
            </a:r>
            <a:r>
              <a:rPr sz="6000" spc="-39" baseline="3413" dirty="0">
                <a:latin typeface="Calibri Light"/>
                <a:cs typeface="Calibri Light"/>
              </a:rPr>
              <a:t>w</a:t>
            </a:r>
            <a:r>
              <a:rPr sz="6000" spc="0" baseline="3413" dirty="0">
                <a:latin typeface="Calibri Light"/>
                <a:cs typeface="Calibri Light"/>
              </a:rPr>
              <a:t>or</a:t>
            </a:r>
            <a:r>
              <a:rPr sz="6000" spc="-29" baseline="3413" dirty="0">
                <a:latin typeface="Calibri Light"/>
                <a:cs typeface="Calibri Light"/>
              </a:rPr>
              <a:t>k</a:t>
            </a:r>
            <a:r>
              <a:rPr sz="6000" spc="0" baseline="3413" dirty="0">
                <a:latin typeface="Calibri Light"/>
                <a:cs typeface="Calibri Light"/>
              </a:rPr>
              <a:t>s</a:t>
            </a:r>
            <a:endParaRPr sz="4000">
              <a:latin typeface="Calibri Light"/>
              <a:cs typeface="Calibri Light"/>
            </a:endParaRPr>
          </a:p>
          <a:p>
            <a:pPr marL="1829308" marR="411">
              <a:lnSpc>
                <a:spcPts val="4320"/>
              </a:lnSpc>
              <a:spcBef>
                <a:spcPts val="7"/>
              </a:spcBef>
            </a:pPr>
            <a:r>
              <a:rPr sz="6000" spc="0" baseline="2730" dirty="0">
                <a:latin typeface="Calibri Light"/>
                <a:cs typeface="Calibri Light"/>
              </a:rPr>
              <a:t>and De</a:t>
            </a:r>
            <a:r>
              <a:rPr sz="6000" spc="9" baseline="2730" dirty="0">
                <a:latin typeface="Calibri Light"/>
                <a:cs typeface="Calibri Light"/>
              </a:rPr>
              <a:t>e</a:t>
            </a:r>
            <a:r>
              <a:rPr sz="6000" spc="0" baseline="2730" dirty="0">
                <a:latin typeface="Calibri Light"/>
                <a:cs typeface="Calibri Light"/>
              </a:rPr>
              <a:t>p</a:t>
            </a:r>
            <a:r>
              <a:rPr sz="6000" spc="-78" baseline="2730" dirty="0">
                <a:latin typeface="Calibri Light"/>
                <a:cs typeface="Calibri Light"/>
              </a:rPr>
              <a:t> </a:t>
            </a:r>
            <a:r>
              <a:rPr sz="6000" spc="0" baseline="2730" dirty="0">
                <a:latin typeface="Calibri Light"/>
                <a:cs typeface="Calibri Light"/>
              </a:rPr>
              <a:t>L</a:t>
            </a:r>
            <a:r>
              <a:rPr sz="6000" spc="9" baseline="2730" dirty="0">
                <a:latin typeface="Calibri Light"/>
                <a:cs typeface="Calibri Light"/>
              </a:rPr>
              <a:t>e</a:t>
            </a:r>
            <a:r>
              <a:rPr sz="6000" spc="0" baseline="2730" dirty="0">
                <a:latin typeface="Calibri Light"/>
                <a:cs typeface="Calibri Light"/>
              </a:rPr>
              <a:t>arning</a:t>
            </a:r>
            <a:endParaRPr sz="4000">
              <a:latin typeface="Calibri Light"/>
              <a:cs typeface="Calibri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/>
          <p:nvPr/>
        </p:nvSpPr>
        <p:spPr>
          <a:xfrm>
            <a:off x="0" y="6400799"/>
            <a:ext cx="12192000" cy="457200"/>
          </a:xfrm>
          <a:custGeom>
            <a:avLst/>
            <a:gdLst/>
            <a:ahLst/>
            <a:cxnLst/>
            <a:rect l="l" t="t" r="r" b="b"/>
            <a:pathLst>
              <a:path w="12192000" h="457199">
                <a:moveTo>
                  <a:pt x="12192000" y="0"/>
                </a:moveTo>
                <a:lnTo>
                  <a:pt x="0" y="0"/>
                </a:lnTo>
                <a:lnTo>
                  <a:pt x="0" y="457199"/>
                </a:lnTo>
                <a:lnTo>
                  <a:pt x="12192000" y="4571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BC572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6333744"/>
            <a:ext cx="12192000" cy="67056"/>
          </a:xfrm>
          <a:custGeom>
            <a:avLst/>
            <a:gdLst/>
            <a:ahLst/>
            <a:cxnLst/>
            <a:rect l="l" t="t" r="r" b="b"/>
            <a:pathLst>
              <a:path w="12192000" h="67055">
                <a:moveTo>
                  <a:pt x="0" y="67055"/>
                </a:moveTo>
                <a:lnTo>
                  <a:pt x="12192000" y="67055"/>
                </a:lnTo>
                <a:lnTo>
                  <a:pt x="12192000" y="0"/>
                </a:lnTo>
                <a:lnTo>
                  <a:pt x="0" y="0"/>
                </a:lnTo>
                <a:lnTo>
                  <a:pt x="0" y="67055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374648" y="1818131"/>
            <a:ext cx="9541764" cy="44485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80592" y="1124839"/>
            <a:ext cx="10083800" cy="635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990"/>
              </a:lnSpc>
              <a:tabLst>
                <a:tab pos="9969500" algn="l"/>
              </a:tabLst>
            </a:pPr>
            <a:r>
              <a:rPr sz="7200" u="sng" spc="-339" baseline="3413" dirty="0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sz="7200" u="sng" spc="-44" baseline="3413" dirty="0">
                <a:solidFill>
                  <a:srgbClr val="404040"/>
                </a:solidFill>
                <a:latin typeface="Calibri Light"/>
                <a:cs typeface="Calibri Light"/>
              </a:rPr>
              <a:t>L</a:t>
            </a:r>
            <a:r>
              <a:rPr sz="7200" u="sng" spc="-50" baseline="3413" dirty="0">
                <a:solidFill>
                  <a:srgbClr val="404040"/>
                </a:solidFill>
                <a:latin typeface="Calibri Light"/>
                <a:cs typeface="Calibri Light"/>
              </a:rPr>
              <a:t>i</a:t>
            </a:r>
            <a:r>
              <a:rPr sz="7200" u="sng" spc="-44" baseline="3413" dirty="0">
                <a:solidFill>
                  <a:srgbClr val="404040"/>
                </a:solidFill>
                <a:latin typeface="Calibri Light"/>
                <a:cs typeface="Calibri Light"/>
              </a:rPr>
              <a:t>ne</a:t>
            </a:r>
            <a:r>
              <a:rPr sz="7200" u="sng" spc="-50" baseline="3413" dirty="0">
                <a:solidFill>
                  <a:srgbClr val="404040"/>
                </a:solidFill>
                <a:latin typeface="Calibri Light"/>
                <a:cs typeface="Calibri Light"/>
              </a:rPr>
              <a:t>a</a:t>
            </a:r>
            <a:r>
              <a:rPr sz="7200" u="sng" spc="0" baseline="3413" dirty="0">
                <a:solidFill>
                  <a:srgbClr val="404040"/>
                </a:solidFill>
                <a:latin typeface="Calibri Light"/>
                <a:cs typeface="Calibri Light"/>
              </a:rPr>
              <a:t>r</a:t>
            </a:r>
            <a:r>
              <a:rPr sz="7200" u="sng" spc="-100" baseline="3413" dirty="0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sz="7200" u="sng" spc="-144" baseline="3413" dirty="0">
                <a:solidFill>
                  <a:srgbClr val="404040"/>
                </a:solidFill>
                <a:latin typeface="Calibri Light"/>
                <a:cs typeface="Calibri Light"/>
              </a:rPr>
              <a:t>R</a:t>
            </a:r>
            <a:r>
              <a:rPr sz="7200" u="sng" spc="-44" baseline="3413" dirty="0">
                <a:solidFill>
                  <a:srgbClr val="404040"/>
                </a:solidFill>
                <a:latin typeface="Calibri Light"/>
                <a:cs typeface="Calibri Light"/>
              </a:rPr>
              <a:t>e</a:t>
            </a:r>
            <a:r>
              <a:rPr sz="7200" u="sng" spc="-39" baseline="3413" dirty="0">
                <a:solidFill>
                  <a:srgbClr val="404040"/>
                </a:solidFill>
                <a:latin typeface="Calibri Light"/>
                <a:cs typeface="Calibri Light"/>
              </a:rPr>
              <a:t>g</a:t>
            </a:r>
            <a:r>
              <a:rPr sz="7200" u="sng" spc="-119" baseline="3413" dirty="0">
                <a:solidFill>
                  <a:srgbClr val="404040"/>
                </a:solidFill>
                <a:latin typeface="Calibri Light"/>
                <a:cs typeface="Calibri Light"/>
              </a:rPr>
              <a:t>r</a:t>
            </a:r>
            <a:r>
              <a:rPr sz="7200" u="sng" spc="-44" baseline="3413" dirty="0">
                <a:solidFill>
                  <a:srgbClr val="404040"/>
                </a:solidFill>
                <a:latin typeface="Calibri Light"/>
                <a:cs typeface="Calibri Light"/>
              </a:rPr>
              <a:t>ess</a:t>
            </a:r>
            <a:r>
              <a:rPr sz="7200" u="sng" spc="-50" baseline="3413" dirty="0">
                <a:solidFill>
                  <a:srgbClr val="404040"/>
                </a:solidFill>
                <a:latin typeface="Calibri Light"/>
                <a:cs typeface="Calibri Light"/>
              </a:rPr>
              <a:t>i</a:t>
            </a:r>
            <a:r>
              <a:rPr sz="7200" u="sng" spc="-44" baseline="3413" dirty="0">
                <a:solidFill>
                  <a:srgbClr val="404040"/>
                </a:solidFill>
                <a:latin typeface="Calibri Light"/>
                <a:cs typeface="Calibri Light"/>
              </a:rPr>
              <a:t>o</a:t>
            </a:r>
            <a:r>
              <a:rPr sz="7200" u="sng" spc="0" baseline="3413" dirty="0">
                <a:solidFill>
                  <a:srgbClr val="404040"/>
                </a:solidFill>
                <a:latin typeface="Calibri Light"/>
                <a:cs typeface="Calibri Light"/>
              </a:rPr>
              <a:t>n 	</a:t>
            </a:r>
            <a:endParaRPr sz="4800">
              <a:latin typeface="Calibri Light"/>
              <a:cs typeface="Calibri Ligh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93292" y="1455039"/>
            <a:ext cx="94742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2763099" y="1455039"/>
            <a:ext cx="125134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5477529" y="1455039"/>
            <a:ext cx="5682722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0" y="6400799"/>
            <a:ext cx="12192000" cy="457200"/>
          </a:xfrm>
          <a:custGeom>
            <a:avLst/>
            <a:gdLst/>
            <a:ahLst/>
            <a:cxnLst/>
            <a:rect l="l" t="t" r="r" b="b"/>
            <a:pathLst>
              <a:path w="12192000" h="457199">
                <a:moveTo>
                  <a:pt x="12192000" y="0"/>
                </a:moveTo>
                <a:lnTo>
                  <a:pt x="0" y="0"/>
                </a:lnTo>
                <a:lnTo>
                  <a:pt x="0" y="457199"/>
                </a:lnTo>
                <a:lnTo>
                  <a:pt x="12192000" y="4571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BC572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6333744"/>
            <a:ext cx="12192000" cy="67056"/>
          </a:xfrm>
          <a:custGeom>
            <a:avLst/>
            <a:gdLst/>
            <a:ahLst/>
            <a:cxnLst/>
            <a:rect l="l" t="t" r="r" b="b"/>
            <a:pathLst>
              <a:path w="12192000" h="67055">
                <a:moveTo>
                  <a:pt x="0" y="67055"/>
                </a:moveTo>
                <a:lnTo>
                  <a:pt x="12192000" y="67055"/>
                </a:lnTo>
                <a:lnTo>
                  <a:pt x="12192000" y="0"/>
                </a:lnTo>
                <a:lnTo>
                  <a:pt x="0" y="0"/>
                </a:lnTo>
                <a:lnTo>
                  <a:pt x="0" y="67055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97280" y="1866900"/>
            <a:ext cx="10058400" cy="39806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76020" y="1060856"/>
            <a:ext cx="10088417" cy="6353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990"/>
              </a:lnSpc>
              <a:tabLst>
                <a:tab pos="9982200" algn="l"/>
              </a:tabLst>
            </a:pPr>
            <a:r>
              <a:rPr sz="7200" u="sng" spc="-44" baseline="3413" dirty="0">
                <a:solidFill>
                  <a:srgbClr val="404040"/>
                </a:solidFill>
                <a:latin typeface="Calibri Light"/>
                <a:cs typeface="Calibri Light"/>
              </a:rPr>
              <a:t>L</a:t>
            </a:r>
            <a:r>
              <a:rPr sz="7200" u="sng" spc="-39" baseline="3413" dirty="0">
                <a:solidFill>
                  <a:srgbClr val="404040"/>
                </a:solidFill>
                <a:latin typeface="Calibri Light"/>
                <a:cs typeface="Calibri Light"/>
              </a:rPr>
              <a:t>og</a:t>
            </a:r>
            <a:r>
              <a:rPr sz="7200" u="sng" spc="-50" baseline="3413" dirty="0">
                <a:solidFill>
                  <a:srgbClr val="404040"/>
                </a:solidFill>
                <a:latin typeface="Calibri Light"/>
                <a:cs typeface="Calibri Light"/>
              </a:rPr>
              <a:t>i</a:t>
            </a:r>
            <a:r>
              <a:rPr sz="7200" u="sng" spc="-104" baseline="3413" dirty="0">
                <a:solidFill>
                  <a:srgbClr val="404040"/>
                </a:solidFill>
                <a:latin typeface="Calibri Light"/>
                <a:cs typeface="Calibri Light"/>
              </a:rPr>
              <a:t>s</a:t>
            </a:r>
            <a:r>
              <a:rPr sz="7200" u="sng" spc="-50" baseline="3413" dirty="0">
                <a:solidFill>
                  <a:srgbClr val="404040"/>
                </a:solidFill>
                <a:latin typeface="Calibri Light"/>
                <a:cs typeface="Calibri Light"/>
              </a:rPr>
              <a:t>ti</a:t>
            </a:r>
            <a:r>
              <a:rPr sz="7200" u="sng" spc="0" baseline="3413" dirty="0">
                <a:solidFill>
                  <a:srgbClr val="404040"/>
                </a:solidFill>
                <a:latin typeface="Calibri Light"/>
                <a:cs typeface="Calibri Light"/>
              </a:rPr>
              <a:t>c</a:t>
            </a:r>
            <a:r>
              <a:rPr sz="7200" u="sng" spc="-109" baseline="3413" dirty="0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sz="7200" u="sng" spc="-139" baseline="3413" dirty="0">
                <a:solidFill>
                  <a:srgbClr val="404040"/>
                </a:solidFill>
                <a:latin typeface="Calibri Light"/>
                <a:cs typeface="Calibri Light"/>
              </a:rPr>
              <a:t>R</a:t>
            </a:r>
            <a:r>
              <a:rPr sz="7200" u="sng" spc="-44" baseline="3413" dirty="0">
                <a:solidFill>
                  <a:srgbClr val="404040"/>
                </a:solidFill>
                <a:latin typeface="Calibri Light"/>
                <a:cs typeface="Calibri Light"/>
              </a:rPr>
              <a:t>e</a:t>
            </a:r>
            <a:r>
              <a:rPr sz="7200" u="sng" spc="-39" baseline="3413" dirty="0">
                <a:solidFill>
                  <a:srgbClr val="404040"/>
                </a:solidFill>
                <a:latin typeface="Calibri Light"/>
                <a:cs typeface="Calibri Light"/>
              </a:rPr>
              <a:t>g</a:t>
            </a:r>
            <a:r>
              <a:rPr sz="7200" u="sng" spc="-119" baseline="3413" dirty="0">
                <a:solidFill>
                  <a:srgbClr val="404040"/>
                </a:solidFill>
                <a:latin typeface="Calibri Light"/>
                <a:cs typeface="Calibri Light"/>
              </a:rPr>
              <a:t>r</a:t>
            </a:r>
            <a:r>
              <a:rPr sz="7200" u="sng" spc="-44" baseline="3413" dirty="0">
                <a:solidFill>
                  <a:srgbClr val="404040"/>
                </a:solidFill>
                <a:latin typeface="Calibri Light"/>
                <a:cs typeface="Calibri Light"/>
              </a:rPr>
              <a:t>e</a:t>
            </a:r>
            <a:r>
              <a:rPr sz="7200" u="sng" spc="-39" baseline="3413" dirty="0">
                <a:solidFill>
                  <a:srgbClr val="404040"/>
                </a:solidFill>
                <a:latin typeface="Calibri Light"/>
                <a:cs typeface="Calibri Light"/>
              </a:rPr>
              <a:t>ss</a:t>
            </a:r>
            <a:r>
              <a:rPr sz="7200" u="sng" spc="-50" baseline="3413" dirty="0">
                <a:solidFill>
                  <a:srgbClr val="404040"/>
                </a:solidFill>
                <a:latin typeface="Calibri Light"/>
                <a:cs typeface="Calibri Light"/>
              </a:rPr>
              <a:t>i</a:t>
            </a:r>
            <a:r>
              <a:rPr sz="7200" u="sng" spc="-39" baseline="3413" dirty="0">
                <a:solidFill>
                  <a:srgbClr val="404040"/>
                </a:solidFill>
                <a:latin typeface="Calibri Light"/>
                <a:cs typeface="Calibri Light"/>
              </a:rPr>
              <a:t>o</a:t>
            </a:r>
            <a:r>
              <a:rPr sz="7200" u="sng" spc="0" baseline="3413" dirty="0">
                <a:solidFill>
                  <a:srgbClr val="404040"/>
                </a:solidFill>
                <a:latin typeface="Calibri Light"/>
                <a:cs typeface="Calibri Light"/>
              </a:rPr>
              <a:t>n 	</a:t>
            </a:r>
            <a:endParaRPr sz="48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964331" y="1391285"/>
            <a:ext cx="123631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5680992" y="1391285"/>
            <a:ext cx="5479259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0" y="6400799"/>
            <a:ext cx="12192000" cy="457200"/>
          </a:xfrm>
          <a:custGeom>
            <a:avLst/>
            <a:gdLst/>
            <a:ahLst/>
            <a:cxnLst/>
            <a:rect l="l" t="t" r="r" b="b"/>
            <a:pathLst>
              <a:path w="12192000" h="457199">
                <a:moveTo>
                  <a:pt x="12192000" y="0"/>
                </a:moveTo>
                <a:lnTo>
                  <a:pt x="0" y="0"/>
                </a:lnTo>
                <a:lnTo>
                  <a:pt x="0" y="457199"/>
                </a:lnTo>
                <a:lnTo>
                  <a:pt x="12192000" y="4571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BC572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6333744"/>
            <a:ext cx="12192000" cy="67056"/>
          </a:xfrm>
          <a:custGeom>
            <a:avLst/>
            <a:gdLst/>
            <a:ahLst/>
            <a:cxnLst/>
            <a:rect l="l" t="t" r="r" b="b"/>
            <a:pathLst>
              <a:path w="12192000" h="67055">
                <a:moveTo>
                  <a:pt x="0" y="67055"/>
                </a:moveTo>
                <a:lnTo>
                  <a:pt x="12192000" y="67055"/>
                </a:lnTo>
                <a:lnTo>
                  <a:pt x="12192000" y="0"/>
                </a:lnTo>
                <a:lnTo>
                  <a:pt x="0" y="0"/>
                </a:lnTo>
                <a:lnTo>
                  <a:pt x="0" y="67055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04544" y="1845564"/>
            <a:ext cx="9643872" cy="4023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76020" y="1060856"/>
            <a:ext cx="10088417" cy="6353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990"/>
              </a:lnSpc>
              <a:tabLst>
                <a:tab pos="9982200" algn="l"/>
              </a:tabLst>
            </a:pPr>
            <a:r>
              <a:rPr sz="7200" u="sng" spc="-44" baseline="3413" dirty="0">
                <a:solidFill>
                  <a:srgbClr val="404040"/>
                </a:solidFill>
                <a:latin typeface="Calibri Light"/>
                <a:cs typeface="Calibri Light"/>
              </a:rPr>
              <a:t>L</a:t>
            </a:r>
            <a:r>
              <a:rPr sz="7200" u="sng" spc="-39" baseline="3413" dirty="0">
                <a:solidFill>
                  <a:srgbClr val="404040"/>
                </a:solidFill>
                <a:latin typeface="Calibri Light"/>
                <a:cs typeface="Calibri Light"/>
              </a:rPr>
              <a:t>og</a:t>
            </a:r>
            <a:r>
              <a:rPr sz="7200" u="sng" spc="-50" baseline="3413" dirty="0">
                <a:solidFill>
                  <a:srgbClr val="404040"/>
                </a:solidFill>
                <a:latin typeface="Calibri Light"/>
                <a:cs typeface="Calibri Light"/>
              </a:rPr>
              <a:t>i</a:t>
            </a:r>
            <a:r>
              <a:rPr sz="7200" u="sng" spc="-104" baseline="3413" dirty="0">
                <a:solidFill>
                  <a:srgbClr val="404040"/>
                </a:solidFill>
                <a:latin typeface="Calibri Light"/>
                <a:cs typeface="Calibri Light"/>
              </a:rPr>
              <a:t>s</a:t>
            </a:r>
            <a:r>
              <a:rPr sz="7200" u="sng" spc="-50" baseline="3413" dirty="0">
                <a:solidFill>
                  <a:srgbClr val="404040"/>
                </a:solidFill>
                <a:latin typeface="Calibri Light"/>
                <a:cs typeface="Calibri Light"/>
              </a:rPr>
              <a:t>ti</a:t>
            </a:r>
            <a:r>
              <a:rPr sz="7200" u="sng" spc="0" baseline="3413" dirty="0">
                <a:solidFill>
                  <a:srgbClr val="404040"/>
                </a:solidFill>
                <a:latin typeface="Calibri Light"/>
                <a:cs typeface="Calibri Light"/>
              </a:rPr>
              <a:t>c</a:t>
            </a:r>
            <a:r>
              <a:rPr sz="7200" u="sng" spc="-109" baseline="3413" dirty="0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sz="7200" u="sng" spc="-139" baseline="3413" dirty="0">
                <a:solidFill>
                  <a:srgbClr val="404040"/>
                </a:solidFill>
                <a:latin typeface="Calibri Light"/>
                <a:cs typeface="Calibri Light"/>
              </a:rPr>
              <a:t>R</a:t>
            </a:r>
            <a:r>
              <a:rPr sz="7200" u="sng" spc="-44" baseline="3413" dirty="0">
                <a:solidFill>
                  <a:srgbClr val="404040"/>
                </a:solidFill>
                <a:latin typeface="Calibri Light"/>
                <a:cs typeface="Calibri Light"/>
              </a:rPr>
              <a:t>e</a:t>
            </a:r>
            <a:r>
              <a:rPr sz="7200" u="sng" spc="-39" baseline="3413" dirty="0">
                <a:solidFill>
                  <a:srgbClr val="404040"/>
                </a:solidFill>
                <a:latin typeface="Calibri Light"/>
                <a:cs typeface="Calibri Light"/>
              </a:rPr>
              <a:t>g</a:t>
            </a:r>
            <a:r>
              <a:rPr sz="7200" u="sng" spc="-119" baseline="3413" dirty="0">
                <a:solidFill>
                  <a:srgbClr val="404040"/>
                </a:solidFill>
                <a:latin typeface="Calibri Light"/>
                <a:cs typeface="Calibri Light"/>
              </a:rPr>
              <a:t>r</a:t>
            </a:r>
            <a:r>
              <a:rPr sz="7200" u="sng" spc="-44" baseline="3413" dirty="0">
                <a:solidFill>
                  <a:srgbClr val="404040"/>
                </a:solidFill>
                <a:latin typeface="Calibri Light"/>
                <a:cs typeface="Calibri Light"/>
              </a:rPr>
              <a:t>e</a:t>
            </a:r>
            <a:r>
              <a:rPr sz="7200" u="sng" spc="-39" baseline="3413" dirty="0">
                <a:solidFill>
                  <a:srgbClr val="404040"/>
                </a:solidFill>
                <a:latin typeface="Calibri Light"/>
                <a:cs typeface="Calibri Light"/>
              </a:rPr>
              <a:t>ss</a:t>
            </a:r>
            <a:r>
              <a:rPr sz="7200" u="sng" spc="-50" baseline="3413" dirty="0">
                <a:solidFill>
                  <a:srgbClr val="404040"/>
                </a:solidFill>
                <a:latin typeface="Calibri Light"/>
                <a:cs typeface="Calibri Light"/>
              </a:rPr>
              <a:t>i</a:t>
            </a:r>
            <a:r>
              <a:rPr sz="7200" u="sng" spc="-39" baseline="3413" dirty="0">
                <a:solidFill>
                  <a:srgbClr val="404040"/>
                </a:solidFill>
                <a:latin typeface="Calibri Light"/>
                <a:cs typeface="Calibri Light"/>
              </a:rPr>
              <a:t>o</a:t>
            </a:r>
            <a:r>
              <a:rPr sz="7200" u="sng" spc="0" baseline="3413" dirty="0">
                <a:solidFill>
                  <a:srgbClr val="404040"/>
                </a:solidFill>
                <a:latin typeface="Calibri Light"/>
                <a:cs typeface="Calibri Light"/>
              </a:rPr>
              <a:t>n 	</a:t>
            </a:r>
            <a:endParaRPr sz="48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964331" y="1391285"/>
            <a:ext cx="123631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5680992" y="1391285"/>
            <a:ext cx="5479259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0" y="6400799"/>
            <a:ext cx="12192000" cy="457200"/>
          </a:xfrm>
          <a:custGeom>
            <a:avLst/>
            <a:gdLst/>
            <a:ahLst/>
            <a:cxnLst/>
            <a:rect l="l" t="t" r="r" b="b"/>
            <a:pathLst>
              <a:path w="12192000" h="457199">
                <a:moveTo>
                  <a:pt x="12192000" y="0"/>
                </a:moveTo>
                <a:lnTo>
                  <a:pt x="0" y="0"/>
                </a:lnTo>
                <a:lnTo>
                  <a:pt x="0" y="457199"/>
                </a:lnTo>
                <a:lnTo>
                  <a:pt x="12192000" y="4571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BC572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6333744"/>
            <a:ext cx="12192000" cy="67056"/>
          </a:xfrm>
          <a:custGeom>
            <a:avLst/>
            <a:gdLst/>
            <a:ahLst/>
            <a:cxnLst/>
            <a:rect l="l" t="t" r="r" b="b"/>
            <a:pathLst>
              <a:path w="12192000" h="67055">
                <a:moveTo>
                  <a:pt x="0" y="67055"/>
                </a:moveTo>
                <a:lnTo>
                  <a:pt x="12192000" y="67055"/>
                </a:lnTo>
                <a:lnTo>
                  <a:pt x="12192000" y="0"/>
                </a:lnTo>
                <a:lnTo>
                  <a:pt x="0" y="0"/>
                </a:lnTo>
                <a:lnTo>
                  <a:pt x="0" y="67055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78280" y="1845564"/>
            <a:ext cx="9235440" cy="43967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76020" y="1060856"/>
            <a:ext cx="10088417" cy="6353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990"/>
              </a:lnSpc>
              <a:tabLst>
                <a:tab pos="9982200" algn="l"/>
              </a:tabLst>
            </a:pPr>
            <a:r>
              <a:rPr sz="7200" u="sng" spc="-44" baseline="3413" dirty="0">
                <a:solidFill>
                  <a:srgbClr val="404040"/>
                </a:solidFill>
                <a:latin typeface="Calibri Light"/>
                <a:cs typeface="Calibri Light"/>
              </a:rPr>
              <a:t>L</a:t>
            </a:r>
            <a:r>
              <a:rPr sz="7200" u="sng" spc="-39" baseline="3413" dirty="0">
                <a:solidFill>
                  <a:srgbClr val="404040"/>
                </a:solidFill>
                <a:latin typeface="Calibri Light"/>
                <a:cs typeface="Calibri Light"/>
              </a:rPr>
              <a:t>og</a:t>
            </a:r>
            <a:r>
              <a:rPr sz="7200" u="sng" spc="-50" baseline="3413" dirty="0">
                <a:solidFill>
                  <a:srgbClr val="404040"/>
                </a:solidFill>
                <a:latin typeface="Calibri Light"/>
                <a:cs typeface="Calibri Light"/>
              </a:rPr>
              <a:t>i</a:t>
            </a:r>
            <a:r>
              <a:rPr sz="7200" u="sng" spc="-104" baseline="3413" dirty="0">
                <a:solidFill>
                  <a:srgbClr val="404040"/>
                </a:solidFill>
                <a:latin typeface="Calibri Light"/>
                <a:cs typeface="Calibri Light"/>
              </a:rPr>
              <a:t>s</a:t>
            </a:r>
            <a:r>
              <a:rPr sz="7200" u="sng" spc="-50" baseline="3413" dirty="0">
                <a:solidFill>
                  <a:srgbClr val="404040"/>
                </a:solidFill>
                <a:latin typeface="Calibri Light"/>
                <a:cs typeface="Calibri Light"/>
              </a:rPr>
              <a:t>ti</a:t>
            </a:r>
            <a:r>
              <a:rPr sz="7200" u="sng" spc="0" baseline="3413" dirty="0">
                <a:solidFill>
                  <a:srgbClr val="404040"/>
                </a:solidFill>
                <a:latin typeface="Calibri Light"/>
                <a:cs typeface="Calibri Light"/>
              </a:rPr>
              <a:t>c</a:t>
            </a:r>
            <a:r>
              <a:rPr sz="7200" u="sng" spc="-109" baseline="3413" dirty="0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sz="7200" u="sng" spc="-139" baseline="3413" dirty="0">
                <a:solidFill>
                  <a:srgbClr val="404040"/>
                </a:solidFill>
                <a:latin typeface="Calibri Light"/>
                <a:cs typeface="Calibri Light"/>
              </a:rPr>
              <a:t>R</a:t>
            </a:r>
            <a:r>
              <a:rPr sz="7200" u="sng" spc="-44" baseline="3413" dirty="0">
                <a:solidFill>
                  <a:srgbClr val="404040"/>
                </a:solidFill>
                <a:latin typeface="Calibri Light"/>
                <a:cs typeface="Calibri Light"/>
              </a:rPr>
              <a:t>e</a:t>
            </a:r>
            <a:r>
              <a:rPr sz="7200" u="sng" spc="-39" baseline="3413" dirty="0">
                <a:solidFill>
                  <a:srgbClr val="404040"/>
                </a:solidFill>
                <a:latin typeface="Calibri Light"/>
                <a:cs typeface="Calibri Light"/>
              </a:rPr>
              <a:t>g</a:t>
            </a:r>
            <a:r>
              <a:rPr sz="7200" u="sng" spc="-119" baseline="3413" dirty="0">
                <a:solidFill>
                  <a:srgbClr val="404040"/>
                </a:solidFill>
                <a:latin typeface="Calibri Light"/>
                <a:cs typeface="Calibri Light"/>
              </a:rPr>
              <a:t>r</a:t>
            </a:r>
            <a:r>
              <a:rPr sz="7200" u="sng" spc="-44" baseline="3413" dirty="0">
                <a:solidFill>
                  <a:srgbClr val="404040"/>
                </a:solidFill>
                <a:latin typeface="Calibri Light"/>
                <a:cs typeface="Calibri Light"/>
              </a:rPr>
              <a:t>e</a:t>
            </a:r>
            <a:r>
              <a:rPr sz="7200" u="sng" spc="-39" baseline="3413" dirty="0">
                <a:solidFill>
                  <a:srgbClr val="404040"/>
                </a:solidFill>
                <a:latin typeface="Calibri Light"/>
                <a:cs typeface="Calibri Light"/>
              </a:rPr>
              <a:t>ss</a:t>
            </a:r>
            <a:r>
              <a:rPr sz="7200" u="sng" spc="-50" baseline="3413" dirty="0">
                <a:solidFill>
                  <a:srgbClr val="404040"/>
                </a:solidFill>
                <a:latin typeface="Calibri Light"/>
                <a:cs typeface="Calibri Light"/>
              </a:rPr>
              <a:t>i</a:t>
            </a:r>
            <a:r>
              <a:rPr sz="7200" u="sng" spc="-39" baseline="3413" dirty="0">
                <a:solidFill>
                  <a:srgbClr val="404040"/>
                </a:solidFill>
                <a:latin typeface="Calibri Light"/>
                <a:cs typeface="Calibri Light"/>
              </a:rPr>
              <a:t>o</a:t>
            </a:r>
            <a:r>
              <a:rPr sz="7200" u="sng" spc="0" baseline="3413" dirty="0">
                <a:solidFill>
                  <a:srgbClr val="404040"/>
                </a:solidFill>
                <a:latin typeface="Calibri Light"/>
                <a:cs typeface="Calibri Light"/>
              </a:rPr>
              <a:t>n 	</a:t>
            </a:r>
            <a:endParaRPr sz="48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964331" y="1391285"/>
            <a:ext cx="123631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5680992" y="1391285"/>
            <a:ext cx="5479259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0" y="6400799"/>
            <a:ext cx="12192000" cy="457200"/>
          </a:xfrm>
          <a:custGeom>
            <a:avLst/>
            <a:gdLst/>
            <a:ahLst/>
            <a:cxnLst/>
            <a:rect l="l" t="t" r="r" b="b"/>
            <a:pathLst>
              <a:path w="12192000" h="457199">
                <a:moveTo>
                  <a:pt x="12192000" y="0"/>
                </a:moveTo>
                <a:lnTo>
                  <a:pt x="0" y="0"/>
                </a:lnTo>
                <a:lnTo>
                  <a:pt x="0" y="457199"/>
                </a:lnTo>
                <a:lnTo>
                  <a:pt x="12192000" y="4571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BC572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6333744"/>
            <a:ext cx="12192000" cy="67056"/>
          </a:xfrm>
          <a:custGeom>
            <a:avLst/>
            <a:gdLst/>
            <a:ahLst/>
            <a:cxnLst/>
            <a:rect l="l" t="t" r="r" b="b"/>
            <a:pathLst>
              <a:path w="12192000" h="67055">
                <a:moveTo>
                  <a:pt x="0" y="67055"/>
                </a:moveTo>
                <a:lnTo>
                  <a:pt x="12192000" y="67055"/>
                </a:lnTo>
                <a:lnTo>
                  <a:pt x="12192000" y="0"/>
                </a:lnTo>
                <a:lnTo>
                  <a:pt x="0" y="0"/>
                </a:lnTo>
                <a:lnTo>
                  <a:pt x="0" y="67055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59992" y="1845564"/>
            <a:ext cx="9331452" cy="4023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76020" y="1060856"/>
            <a:ext cx="10088417" cy="6353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990"/>
              </a:lnSpc>
              <a:tabLst>
                <a:tab pos="9982200" algn="l"/>
              </a:tabLst>
            </a:pPr>
            <a:r>
              <a:rPr sz="7200" u="sng" spc="-44" baseline="3413" dirty="0">
                <a:solidFill>
                  <a:srgbClr val="404040"/>
                </a:solidFill>
                <a:latin typeface="Calibri Light"/>
                <a:cs typeface="Calibri Light"/>
              </a:rPr>
              <a:t>L</a:t>
            </a:r>
            <a:r>
              <a:rPr sz="7200" u="sng" spc="-39" baseline="3413" dirty="0">
                <a:solidFill>
                  <a:srgbClr val="404040"/>
                </a:solidFill>
                <a:latin typeface="Calibri Light"/>
                <a:cs typeface="Calibri Light"/>
              </a:rPr>
              <a:t>og</a:t>
            </a:r>
            <a:r>
              <a:rPr sz="7200" u="sng" spc="-50" baseline="3413" dirty="0">
                <a:solidFill>
                  <a:srgbClr val="404040"/>
                </a:solidFill>
                <a:latin typeface="Calibri Light"/>
                <a:cs typeface="Calibri Light"/>
              </a:rPr>
              <a:t>i</a:t>
            </a:r>
            <a:r>
              <a:rPr sz="7200" u="sng" spc="-104" baseline="3413" dirty="0">
                <a:solidFill>
                  <a:srgbClr val="404040"/>
                </a:solidFill>
                <a:latin typeface="Calibri Light"/>
                <a:cs typeface="Calibri Light"/>
              </a:rPr>
              <a:t>s</a:t>
            </a:r>
            <a:r>
              <a:rPr sz="7200" u="sng" spc="-50" baseline="3413" dirty="0">
                <a:solidFill>
                  <a:srgbClr val="404040"/>
                </a:solidFill>
                <a:latin typeface="Calibri Light"/>
                <a:cs typeface="Calibri Light"/>
              </a:rPr>
              <a:t>ti</a:t>
            </a:r>
            <a:r>
              <a:rPr sz="7200" u="sng" spc="0" baseline="3413" dirty="0">
                <a:solidFill>
                  <a:srgbClr val="404040"/>
                </a:solidFill>
                <a:latin typeface="Calibri Light"/>
                <a:cs typeface="Calibri Light"/>
              </a:rPr>
              <a:t>c</a:t>
            </a:r>
            <a:r>
              <a:rPr sz="7200" u="sng" spc="-109" baseline="3413" dirty="0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sz="7200" u="sng" spc="-139" baseline="3413" dirty="0">
                <a:solidFill>
                  <a:srgbClr val="404040"/>
                </a:solidFill>
                <a:latin typeface="Calibri Light"/>
                <a:cs typeface="Calibri Light"/>
              </a:rPr>
              <a:t>R</a:t>
            </a:r>
            <a:r>
              <a:rPr sz="7200" u="sng" spc="-44" baseline="3413" dirty="0">
                <a:solidFill>
                  <a:srgbClr val="404040"/>
                </a:solidFill>
                <a:latin typeface="Calibri Light"/>
                <a:cs typeface="Calibri Light"/>
              </a:rPr>
              <a:t>e</a:t>
            </a:r>
            <a:r>
              <a:rPr sz="7200" u="sng" spc="-39" baseline="3413" dirty="0">
                <a:solidFill>
                  <a:srgbClr val="404040"/>
                </a:solidFill>
                <a:latin typeface="Calibri Light"/>
                <a:cs typeface="Calibri Light"/>
              </a:rPr>
              <a:t>g</a:t>
            </a:r>
            <a:r>
              <a:rPr sz="7200" u="sng" spc="-119" baseline="3413" dirty="0">
                <a:solidFill>
                  <a:srgbClr val="404040"/>
                </a:solidFill>
                <a:latin typeface="Calibri Light"/>
                <a:cs typeface="Calibri Light"/>
              </a:rPr>
              <a:t>r</a:t>
            </a:r>
            <a:r>
              <a:rPr sz="7200" u="sng" spc="-44" baseline="3413" dirty="0">
                <a:solidFill>
                  <a:srgbClr val="404040"/>
                </a:solidFill>
                <a:latin typeface="Calibri Light"/>
                <a:cs typeface="Calibri Light"/>
              </a:rPr>
              <a:t>e</a:t>
            </a:r>
            <a:r>
              <a:rPr sz="7200" u="sng" spc="-39" baseline="3413" dirty="0">
                <a:solidFill>
                  <a:srgbClr val="404040"/>
                </a:solidFill>
                <a:latin typeface="Calibri Light"/>
                <a:cs typeface="Calibri Light"/>
              </a:rPr>
              <a:t>ss</a:t>
            </a:r>
            <a:r>
              <a:rPr sz="7200" u="sng" spc="-50" baseline="3413" dirty="0">
                <a:solidFill>
                  <a:srgbClr val="404040"/>
                </a:solidFill>
                <a:latin typeface="Calibri Light"/>
                <a:cs typeface="Calibri Light"/>
              </a:rPr>
              <a:t>i</a:t>
            </a:r>
            <a:r>
              <a:rPr sz="7200" u="sng" spc="-39" baseline="3413" dirty="0">
                <a:solidFill>
                  <a:srgbClr val="404040"/>
                </a:solidFill>
                <a:latin typeface="Calibri Light"/>
                <a:cs typeface="Calibri Light"/>
              </a:rPr>
              <a:t>o</a:t>
            </a:r>
            <a:r>
              <a:rPr sz="7200" u="sng" spc="0" baseline="3413" dirty="0">
                <a:solidFill>
                  <a:srgbClr val="404040"/>
                </a:solidFill>
                <a:latin typeface="Calibri Light"/>
                <a:cs typeface="Calibri Light"/>
              </a:rPr>
              <a:t>n 	</a:t>
            </a:r>
            <a:endParaRPr sz="48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964331" y="1391285"/>
            <a:ext cx="123631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5680992" y="1391285"/>
            <a:ext cx="5479259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/>
          <p:nvPr/>
        </p:nvSpPr>
        <p:spPr>
          <a:xfrm>
            <a:off x="3048" y="6400799"/>
            <a:ext cx="12188952" cy="457200"/>
          </a:xfrm>
          <a:custGeom>
            <a:avLst/>
            <a:gdLst/>
            <a:ahLst/>
            <a:cxnLst/>
            <a:rect l="l" t="t" r="r" b="b"/>
            <a:pathLst>
              <a:path w="12188952" h="457199">
                <a:moveTo>
                  <a:pt x="12188952" y="0"/>
                </a:moveTo>
                <a:lnTo>
                  <a:pt x="0" y="0"/>
                </a:lnTo>
                <a:lnTo>
                  <a:pt x="0" y="457199"/>
                </a:lnTo>
                <a:lnTo>
                  <a:pt x="12188952" y="457199"/>
                </a:lnTo>
                <a:lnTo>
                  <a:pt x="12188952" y="0"/>
                </a:lnTo>
                <a:close/>
              </a:path>
            </a:pathLst>
          </a:custGeom>
          <a:solidFill>
            <a:srgbClr val="BC572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6333744"/>
            <a:ext cx="12188952" cy="64007"/>
          </a:xfrm>
          <a:custGeom>
            <a:avLst/>
            <a:gdLst/>
            <a:ahLst/>
            <a:cxnLst/>
            <a:rect l="l" t="t" r="r" b="b"/>
            <a:pathLst>
              <a:path w="12188952" h="64008">
                <a:moveTo>
                  <a:pt x="0" y="64007"/>
                </a:moveTo>
                <a:lnTo>
                  <a:pt x="12188952" y="64007"/>
                </a:lnTo>
                <a:lnTo>
                  <a:pt x="12188952" y="0"/>
                </a:lnTo>
                <a:lnTo>
                  <a:pt x="0" y="0"/>
                </a:lnTo>
                <a:lnTo>
                  <a:pt x="0" y="64007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176020" y="2200173"/>
            <a:ext cx="3185797" cy="10422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8205"/>
              </a:lnSpc>
              <a:spcBef>
                <a:spcPts val="410"/>
              </a:spcBef>
            </a:pPr>
            <a:r>
              <a:rPr sz="12000" spc="-44" baseline="3072" dirty="0">
                <a:solidFill>
                  <a:srgbClr val="252525"/>
                </a:solidFill>
                <a:latin typeface="Calibri Light"/>
                <a:cs typeface="Calibri Light"/>
              </a:rPr>
              <a:t>E</a:t>
            </a:r>
            <a:r>
              <a:rPr sz="12000" spc="-50" baseline="3072" dirty="0">
                <a:solidFill>
                  <a:srgbClr val="252525"/>
                </a:solidFill>
                <a:latin typeface="Calibri Light"/>
                <a:cs typeface="Calibri Light"/>
              </a:rPr>
              <a:t>x</a:t>
            </a:r>
            <a:r>
              <a:rPr sz="12000" spc="-44" baseline="3072" dirty="0">
                <a:solidFill>
                  <a:srgbClr val="252525"/>
                </a:solidFill>
                <a:latin typeface="Calibri Light"/>
                <a:cs typeface="Calibri Light"/>
              </a:rPr>
              <a:t>plo</a:t>
            </a:r>
            <a:r>
              <a:rPr sz="12000" spc="-169" baseline="3072" dirty="0">
                <a:solidFill>
                  <a:srgbClr val="252525"/>
                </a:solidFill>
                <a:latin typeface="Calibri Light"/>
                <a:cs typeface="Calibri Light"/>
              </a:rPr>
              <a:t>r</a:t>
            </a:r>
            <a:r>
              <a:rPr sz="12000" spc="0" baseline="3072" dirty="0">
                <a:solidFill>
                  <a:srgbClr val="252525"/>
                </a:solidFill>
                <a:latin typeface="Calibri Light"/>
                <a:cs typeface="Calibri Light"/>
              </a:rPr>
              <a:t>e</a:t>
            </a:r>
            <a:endParaRPr sz="8000">
              <a:latin typeface="Calibri Light"/>
              <a:cs typeface="Calibri Ligh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00333" y="2200173"/>
            <a:ext cx="3696237" cy="10422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8205"/>
              </a:lnSpc>
              <a:spcBef>
                <a:spcPts val="410"/>
              </a:spcBef>
            </a:pPr>
            <a:r>
              <a:rPr sz="12000" spc="-54" baseline="3072" dirty="0">
                <a:solidFill>
                  <a:srgbClr val="252525"/>
                </a:solidFill>
                <a:latin typeface="Calibri Light"/>
                <a:cs typeface="Calibri Light"/>
              </a:rPr>
              <a:t>M</a:t>
            </a:r>
            <a:r>
              <a:rPr sz="12000" spc="-44" baseline="3072" dirty="0">
                <a:solidFill>
                  <a:srgbClr val="252525"/>
                </a:solidFill>
                <a:latin typeface="Calibri Light"/>
                <a:cs typeface="Calibri Light"/>
              </a:rPr>
              <a:t>a</a:t>
            </a:r>
            <a:r>
              <a:rPr sz="12000" spc="-39" baseline="3072" dirty="0">
                <a:solidFill>
                  <a:srgbClr val="252525"/>
                </a:solidFill>
                <a:latin typeface="Calibri Light"/>
                <a:cs typeface="Calibri Light"/>
              </a:rPr>
              <a:t>c</a:t>
            </a:r>
            <a:r>
              <a:rPr sz="12000" spc="-44" baseline="3072" dirty="0">
                <a:solidFill>
                  <a:srgbClr val="252525"/>
                </a:solidFill>
                <a:latin typeface="Calibri Light"/>
                <a:cs typeface="Calibri Light"/>
              </a:rPr>
              <a:t>hin</a:t>
            </a:r>
            <a:r>
              <a:rPr sz="12000" spc="0" baseline="3072" dirty="0">
                <a:solidFill>
                  <a:srgbClr val="252525"/>
                </a:solidFill>
                <a:latin typeface="Calibri Light"/>
                <a:cs typeface="Calibri Light"/>
              </a:rPr>
              <a:t>e</a:t>
            </a:r>
            <a:endParaRPr sz="8000">
              <a:latin typeface="Calibri Light"/>
              <a:cs typeface="Calibri Ligh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6020" y="3236747"/>
            <a:ext cx="10071729" cy="10422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8205"/>
              </a:lnSpc>
              <a:tabLst>
                <a:tab pos="9906000" algn="l"/>
              </a:tabLst>
            </a:pPr>
            <a:r>
              <a:rPr sz="12000" u="sng" spc="-54" baseline="3072" dirty="0">
                <a:solidFill>
                  <a:srgbClr val="252525"/>
                </a:solidFill>
                <a:latin typeface="Calibri Light"/>
                <a:cs typeface="Calibri Light"/>
              </a:rPr>
              <a:t>L</a:t>
            </a:r>
            <a:r>
              <a:rPr sz="12000" u="sng" spc="-39" baseline="3072" dirty="0">
                <a:solidFill>
                  <a:srgbClr val="252525"/>
                </a:solidFill>
                <a:latin typeface="Calibri Light"/>
                <a:cs typeface="Calibri Light"/>
              </a:rPr>
              <a:t>e</a:t>
            </a:r>
            <a:r>
              <a:rPr sz="12000" u="sng" spc="-44" baseline="3072" dirty="0">
                <a:solidFill>
                  <a:srgbClr val="252525"/>
                </a:solidFill>
                <a:latin typeface="Calibri Light"/>
                <a:cs typeface="Calibri Light"/>
              </a:rPr>
              <a:t>arnin</a:t>
            </a:r>
            <a:r>
              <a:rPr sz="12000" u="sng" spc="0" baseline="3072" dirty="0">
                <a:solidFill>
                  <a:srgbClr val="252525"/>
                </a:solidFill>
                <a:latin typeface="Calibri Light"/>
                <a:cs typeface="Calibri Light"/>
              </a:rPr>
              <a:t>g</a:t>
            </a:r>
            <a:r>
              <a:rPr sz="12000" u="sng" spc="-125" baseline="3072" dirty="0">
                <a:solidFill>
                  <a:srgbClr val="252525"/>
                </a:solidFill>
                <a:latin typeface="Calibri Light"/>
                <a:cs typeface="Calibri Light"/>
              </a:rPr>
              <a:t> </a:t>
            </a:r>
            <a:r>
              <a:rPr sz="12000" u="sng" spc="-44" baseline="3072" dirty="0">
                <a:solidFill>
                  <a:srgbClr val="252525"/>
                </a:solidFill>
                <a:latin typeface="Calibri Light"/>
                <a:cs typeface="Calibri Light"/>
              </a:rPr>
              <a:t>Al</a:t>
            </a:r>
            <a:r>
              <a:rPr sz="12000" u="sng" spc="-79" baseline="3072" dirty="0">
                <a:solidFill>
                  <a:srgbClr val="252525"/>
                </a:solidFill>
                <a:latin typeface="Calibri Light"/>
                <a:cs typeface="Calibri Light"/>
              </a:rPr>
              <a:t>g</a:t>
            </a:r>
            <a:r>
              <a:rPr sz="12000" u="sng" spc="-44" baseline="3072" dirty="0">
                <a:solidFill>
                  <a:srgbClr val="252525"/>
                </a:solidFill>
                <a:latin typeface="Calibri Light"/>
                <a:cs typeface="Calibri Light"/>
              </a:rPr>
              <a:t>orith</a:t>
            </a:r>
            <a:r>
              <a:rPr sz="12000" u="sng" spc="-54" baseline="3072" dirty="0">
                <a:solidFill>
                  <a:srgbClr val="252525"/>
                </a:solidFill>
                <a:latin typeface="Calibri Light"/>
                <a:cs typeface="Calibri Light"/>
              </a:rPr>
              <a:t>m</a:t>
            </a:r>
            <a:r>
              <a:rPr sz="12000" u="sng" spc="0" baseline="3072" dirty="0">
                <a:solidFill>
                  <a:srgbClr val="252525"/>
                </a:solidFill>
                <a:latin typeface="Calibri Light"/>
                <a:cs typeface="Calibri Light"/>
              </a:rPr>
              <a:t>s 	</a:t>
            </a:r>
            <a:endParaRPr sz="80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662915" y="3872356"/>
            <a:ext cx="213784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9258877" y="3872356"/>
            <a:ext cx="182365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/>
          <p:nvPr/>
        </p:nvSpPr>
        <p:spPr>
          <a:xfrm>
            <a:off x="0" y="6400799"/>
            <a:ext cx="12192000" cy="457200"/>
          </a:xfrm>
          <a:custGeom>
            <a:avLst/>
            <a:gdLst/>
            <a:ahLst/>
            <a:cxnLst/>
            <a:rect l="l" t="t" r="r" b="b"/>
            <a:pathLst>
              <a:path w="12192000" h="457199">
                <a:moveTo>
                  <a:pt x="12192000" y="0"/>
                </a:moveTo>
                <a:lnTo>
                  <a:pt x="0" y="0"/>
                </a:lnTo>
                <a:lnTo>
                  <a:pt x="0" y="457199"/>
                </a:lnTo>
                <a:lnTo>
                  <a:pt x="12192000" y="4571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BC572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6333744"/>
            <a:ext cx="12192000" cy="67056"/>
          </a:xfrm>
          <a:custGeom>
            <a:avLst/>
            <a:gdLst/>
            <a:ahLst/>
            <a:cxnLst/>
            <a:rect l="l" t="t" r="r" b="b"/>
            <a:pathLst>
              <a:path w="12192000" h="67055">
                <a:moveTo>
                  <a:pt x="0" y="67055"/>
                </a:moveTo>
                <a:lnTo>
                  <a:pt x="12192000" y="67055"/>
                </a:lnTo>
                <a:lnTo>
                  <a:pt x="12192000" y="0"/>
                </a:lnTo>
                <a:lnTo>
                  <a:pt x="0" y="0"/>
                </a:lnTo>
                <a:lnTo>
                  <a:pt x="0" y="67055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650236" y="2061971"/>
            <a:ext cx="6952488" cy="35905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76020" y="1060856"/>
            <a:ext cx="10088417" cy="6353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990"/>
              </a:lnSpc>
              <a:tabLst>
                <a:tab pos="9982200" algn="l"/>
              </a:tabLst>
            </a:pPr>
            <a:r>
              <a:rPr sz="7200" u="sng" spc="-50" baseline="3413" dirty="0">
                <a:solidFill>
                  <a:srgbClr val="404040"/>
                </a:solidFill>
                <a:latin typeface="Calibri Light"/>
                <a:cs typeface="Calibri Light"/>
              </a:rPr>
              <a:t>A</a:t>
            </a:r>
            <a:r>
              <a:rPr sz="7200" u="sng" spc="0" baseline="3413" dirty="0">
                <a:solidFill>
                  <a:srgbClr val="404040"/>
                </a:solidFill>
                <a:latin typeface="Calibri Light"/>
                <a:cs typeface="Calibri Light"/>
              </a:rPr>
              <a:t>I</a:t>
            </a:r>
            <a:r>
              <a:rPr sz="7200" u="sng" spc="-94" baseline="3413" dirty="0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sz="7200" u="sng" spc="-50" baseline="3413" dirty="0">
                <a:solidFill>
                  <a:srgbClr val="404040"/>
                </a:solidFill>
                <a:latin typeface="Calibri Light"/>
                <a:cs typeface="Calibri Light"/>
              </a:rPr>
              <a:t>a</a:t>
            </a:r>
            <a:r>
              <a:rPr sz="7200" u="sng" spc="-44" baseline="3413" dirty="0">
                <a:solidFill>
                  <a:srgbClr val="404040"/>
                </a:solidFill>
                <a:latin typeface="Calibri Light"/>
                <a:cs typeface="Calibri Light"/>
              </a:rPr>
              <a:t>n</a:t>
            </a:r>
            <a:r>
              <a:rPr sz="7200" u="sng" spc="0" baseline="3413" dirty="0">
                <a:solidFill>
                  <a:srgbClr val="404040"/>
                </a:solidFill>
                <a:latin typeface="Calibri Light"/>
                <a:cs typeface="Calibri Light"/>
              </a:rPr>
              <a:t>d</a:t>
            </a:r>
            <a:r>
              <a:rPr sz="7200" u="sng" spc="-84" baseline="3413" dirty="0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sz="7200" u="sng" spc="-44" baseline="3413" dirty="0">
                <a:solidFill>
                  <a:srgbClr val="404040"/>
                </a:solidFill>
                <a:latin typeface="Calibri Light"/>
                <a:cs typeface="Calibri Light"/>
              </a:rPr>
              <a:t>M</a:t>
            </a:r>
            <a:r>
              <a:rPr sz="7200" u="sng" spc="0" baseline="3413" dirty="0">
                <a:solidFill>
                  <a:srgbClr val="404040"/>
                </a:solidFill>
                <a:latin typeface="Calibri Light"/>
                <a:cs typeface="Calibri Light"/>
              </a:rPr>
              <a:t>L 	</a:t>
            </a:r>
            <a:endParaRPr sz="4800">
              <a:latin typeface="Calibri Light"/>
              <a:cs typeface="Calibri Ligh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74899" y="1391285"/>
            <a:ext cx="125554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2708926" y="1391285"/>
            <a:ext cx="127146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3600860" y="1391285"/>
            <a:ext cx="7559391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/>
          <p:nvPr/>
        </p:nvSpPr>
        <p:spPr>
          <a:xfrm>
            <a:off x="0" y="6400799"/>
            <a:ext cx="12192000" cy="457200"/>
          </a:xfrm>
          <a:custGeom>
            <a:avLst/>
            <a:gdLst/>
            <a:ahLst/>
            <a:cxnLst/>
            <a:rect l="l" t="t" r="r" b="b"/>
            <a:pathLst>
              <a:path w="12192000" h="457199">
                <a:moveTo>
                  <a:pt x="12192000" y="0"/>
                </a:moveTo>
                <a:lnTo>
                  <a:pt x="0" y="0"/>
                </a:lnTo>
                <a:lnTo>
                  <a:pt x="0" y="457199"/>
                </a:lnTo>
                <a:lnTo>
                  <a:pt x="12192000" y="4571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BC572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6333744"/>
            <a:ext cx="12192000" cy="67056"/>
          </a:xfrm>
          <a:custGeom>
            <a:avLst/>
            <a:gdLst/>
            <a:ahLst/>
            <a:cxnLst/>
            <a:rect l="l" t="t" r="r" b="b"/>
            <a:pathLst>
              <a:path w="12192000" h="67055">
                <a:moveTo>
                  <a:pt x="0" y="67055"/>
                </a:moveTo>
                <a:lnTo>
                  <a:pt x="12192000" y="67055"/>
                </a:lnTo>
                <a:lnTo>
                  <a:pt x="12192000" y="0"/>
                </a:lnTo>
                <a:lnTo>
                  <a:pt x="0" y="0"/>
                </a:lnTo>
                <a:lnTo>
                  <a:pt x="0" y="67055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317236" y="1949196"/>
            <a:ext cx="5838444" cy="402183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1732" y="2491740"/>
            <a:ext cx="4910328" cy="29367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76020" y="1060856"/>
            <a:ext cx="10088417" cy="6353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990"/>
              </a:lnSpc>
              <a:tabLst>
                <a:tab pos="9982200" algn="l"/>
              </a:tabLst>
            </a:pPr>
            <a:r>
              <a:rPr sz="7200" u="sng" spc="-44" baseline="3413" dirty="0">
                <a:solidFill>
                  <a:srgbClr val="404040"/>
                </a:solidFill>
                <a:latin typeface="Calibri Light"/>
                <a:cs typeface="Calibri Light"/>
              </a:rPr>
              <a:t>M</a:t>
            </a:r>
            <a:r>
              <a:rPr sz="7200" u="sng" spc="-50" baseline="3413" dirty="0">
                <a:solidFill>
                  <a:srgbClr val="404040"/>
                </a:solidFill>
                <a:latin typeface="Calibri Light"/>
                <a:cs typeface="Calibri Light"/>
              </a:rPr>
              <a:t>ac</a:t>
            </a:r>
            <a:r>
              <a:rPr sz="7200" u="sng" spc="-44" baseline="3413" dirty="0">
                <a:solidFill>
                  <a:srgbClr val="404040"/>
                </a:solidFill>
                <a:latin typeface="Calibri Light"/>
                <a:cs typeface="Calibri Light"/>
              </a:rPr>
              <a:t>h</a:t>
            </a:r>
            <a:r>
              <a:rPr sz="7200" u="sng" spc="-50" baseline="3413" dirty="0">
                <a:solidFill>
                  <a:srgbClr val="404040"/>
                </a:solidFill>
                <a:latin typeface="Calibri Light"/>
                <a:cs typeface="Calibri Light"/>
              </a:rPr>
              <a:t>i</a:t>
            </a:r>
            <a:r>
              <a:rPr sz="7200" u="sng" spc="-44" baseline="3413" dirty="0">
                <a:solidFill>
                  <a:srgbClr val="404040"/>
                </a:solidFill>
                <a:latin typeface="Calibri Light"/>
                <a:cs typeface="Calibri Light"/>
              </a:rPr>
              <a:t>n</a:t>
            </a:r>
            <a:r>
              <a:rPr sz="7200" u="sng" spc="0" baseline="3413" dirty="0">
                <a:solidFill>
                  <a:srgbClr val="404040"/>
                </a:solidFill>
                <a:latin typeface="Calibri Light"/>
                <a:cs typeface="Calibri Light"/>
              </a:rPr>
              <a:t>e</a:t>
            </a:r>
            <a:r>
              <a:rPr sz="7200" u="sng" spc="-94" baseline="3413" dirty="0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sz="7200" u="sng" spc="-44" baseline="3413" dirty="0">
                <a:solidFill>
                  <a:srgbClr val="404040"/>
                </a:solidFill>
                <a:latin typeface="Calibri Light"/>
                <a:cs typeface="Calibri Light"/>
              </a:rPr>
              <a:t>Le</a:t>
            </a:r>
            <a:r>
              <a:rPr sz="7200" u="sng" spc="-50" baseline="3413" dirty="0">
                <a:solidFill>
                  <a:srgbClr val="404040"/>
                </a:solidFill>
                <a:latin typeface="Calibri Light"/>
                <a:cs typeface="Calibri Light"/>
              </a:rPr>
              <a:t>a</a:t>
            </a:r>
            <a:r>
              <a:rPr sz="7200" u="sng" spc="-44" baseline="3413" dirty="0">
                <a:solidFill>
                  <a:srgbClr val="404040"/>
                </a:solidFill>
                <a:latin typeface="Calibri Light"/>
                <a:cs typeface="Calibri Light"/>
              </a:rPr>
              <a:t>rn</a:t>
            </a:r>
            <a:r>
              <a:rPr sz="7200" u="sng" spc="-50" baseline="3413" dirty="0">
                <a:solidFill>
                  <a:srgbClr val="404040"/>
                </a:solidFill>
                <a:latin typeface="Calibri Light"/>
                <a:cs typeface="Calibri Light"/>
              </a:rPr>
              <a:t>i</a:t>
            </a:r>
            <a:r>
              <a:rPr sz="7200" u="sng" spc="-44" baseline="3413" dirty="0">
                <a:solidFill>
                  <a:srgbClr val="404040"/>
                </a:solidFill>
                <a:latin typeface="Calibri Light"/>
                <a:cs typeface="Calibri Light"/>
              </a:rPr>
              <a:t>n</a:t>
            </a:r>
            <a:r>
              <a:rPr sz="7200" u="sng" spc="0" baseline="3413" dirty="0">
                <a:solidFill>
                  <a:srgbClr val="404040"/>
                </a:solidFill>
                <a:latin typeface="Calibri Light"/>
                <a:cs typeface="Calibri Light"/>
              </a:rPr>
              <a:t>g 	</a:t>
            </a:r>
            <a:endParaRPr sz="48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283218" y="1391285"/>
            <a:ext cx="125554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5475588" y="1391285"/>
            <a:ext cx="5684663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0" y="6400799"/>
            <a:ext cx="12192000" cy="457200"/>
          </a:xfrm>
          <a:custGeom>
            <a:avLst/>
            <a:gdLst/>
            <a:ahLst/>
            <a:cxnLst/>
            <a:rect l="l" t="t" r="r" b="b"/>
            <a:pathLst>
              <a:path w="12192000" h="457199">
                <a:moveTo>
                  <a:pt x="12192000" y="0"/>
                </a:moveTo>
                <a:lnTo>
                  <a:pt x="0" y="0"/>
                </a:lnTo>
                <a:lnTo>
                  <a:pt x="0" y="457199"/>
                </a:lnTo>
                <a:lnTo>
                  <a:pt x="12192000" y="4571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BC572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6333744"/>
            <a:ext cx="12192000" cy="67056"/>
          </a:xfrm>
          <a:custGeom>
            <a:avLst/>
            <a:gdLst/>
            <a:ahLst/>
            <a:cxnLst/>
            <a:rect l="l" t="t" r="r" b="b"/>
            <a:pathLst>
              <a:path w="12192000" h="67055">
                <a:moveTo>
                  <a:pt x="0" y="67055"/>
                </a:moveTo>
                <a:lnTo>
                  <a:pt x="12192000" y="67055"/>
                </a:lnTo>
                <a:lnTo>
                  <a:pt x="12192000" y="0"/>
                </a:lnTo>
                <a:lnTo>
                  <a:pt x="0" y="0"/>
                </a:lnTo>
                <a:lnTo>
                  <a:pt x="0" y="67055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50976" y="2071115"/>
            <a:ext cx="10290048" cy="27157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76020" y="1060856"/>
            <a:ext cx="10088417" cy="6353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990"/>
              </a:lnSpc>
              <a:tabLst>
                <a:tab pos="9982200" algn="l"/>
              </a:tabLst>
            </a:pPr>
            <a:r>
              <a:rPr sz="7200" u="sng" spc="-44" baseline="3413" dirty="0">
                <a:solidFill>
                  <a:srgbClr val="404040"/>
                </a:solidFill>
                <a:latin typeface="Calibri Light"/>
                <a:cs typeface="Calibri Light"/>
              </a:rPr>
              <a:t>M</a:t>
            </a:r>
            <a:r>
              <a:rPr sz="7200" u="sng" spc="0" baseline="3413" dirty="0">
                <a:solidFill>
                  <a:srgbClr val="404040"/>
                </a:solidFill>
                <a:latin typeface="Calibri Light"/>
                <a:cs typeface="Calibri Light"/>
              </a:rPr>
              <a:t>L</a:t>
            </a:r>
            <a:r>
              <a:rPr sz="7200" u="sng" spc="-104" baseline="3413" dirty="0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sz="7200" u="sng" spc="-94" baseline="3413" dirty="0">
                <a:solidFill>
                  <a:srgbClr val="404040"/>
                </a:solidFill>
                <a:latin typeface="Calibri Light"/>
                <a:cs typeface="Calibri Light"/>
              </a:rPr>
              <a:t>P</a:t>
            </a:r>
            <a:r>
              <a:rPr sz="7200" u="sng" spc="-144" baseline="3413" dirty="0">
                <a:solidFill>
                  <a:srgbClr val="404040"/>
                </a:solidFill>
                <a:latin typeface="Calibri Light"/>
                <a:cs typeface="Calibri Light"/>
              </a:rPr>
              <a:t>r</a:t>
            </a:r>
            <a:r>
              <a:rPr sz="7200" u="sng" spc="-39" baseline="3413" dirty="0">
                <a:solidFill>
                  <a:srgbClr val="404040"/>
                </a:solidFill>
                <a:latin typeface="Calibri Light"/>
                <a:cs typeface="Calibri Light"/>
              </a:rPr>
              <a:t>o</a:t>
            </a:r>
            <a:r>
              <a:rPr sz="7200" u="sng" spc="-50" baseline="3413" dirty="0">
                <a:solidFill>
                  <a:srgbClr val="404040"/>
                </a:solidFill>
                <a:latin typeface="Calibri Light"/>
                <a:cs typeface="Calibri Light"/>
              </a:rPr>
              <a:t>c</a:t>
            </a:r>
            <a:r>
              <a:rPr sz="7200" u="sng" spc="-44" baseline="3413" dirty="0">
                <a:solidFill>
                  <a:srgbClr val="404040"/>
                </a:solidFill>
                <a:latin typeface="Calibri Light"/>
                <a:cs typeface="Calibri Light"/>
              </a:rPr>
              <a:t>e</a:t>
            </a:r>
            <a:r>
              <a:rPr sz="7200" u="sng" spc="-39" baseline="3413" dirty="0">
                <a:solidFill>
                  <a:srgbClr val="404040"/>
                </a:solidFill>
                <a:latin typeface="Calibri Light"/>
                <a:cs typeface="Calibri Light"/>
              </a:rPr>
              <a:t>s</a:t>
            </a:r>
            <a:r>
              <a:rPr sz="7200" u="sng" spc="0" baseline="3413" dirty="0">
                <a:solidFill>
                  <a:srgbClr val="404040"/>
                </a:solidFill>
                <a:latin typeface="Calibri Light"/>
                <a:cs typeface="Calibri Light"/>
              </a:rPr>
              <a:t>s 	</a:t>
            </a:r>
            <a:endParaRPr sz="48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53507" y="1391285"/>
            <a:ext cx="124453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3895915" y="1391285"/>
            <a:ext cx="7264336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0" y="6400799"/>
            <a:ext cx="12192000" cy="457200"/>
          </a:xfrm>
          <a:custGeom>
            <a:avLst/>
            <a:gdLst/>
            <a:ahLst/>
            <a:cxnLst/>
            <a:rect l="l" t="t" r="r" b="b"/>
            <a:pathLst>
              <a:path w="12192000" h="457199">
                <a:moveTo>
                  <a:pt x="12192000" y="0"/>
                </a:moveTo>
                <a:lnTo>
                  <a:pt x="0" y="0"/>
                </a:lnTo>
                <a:lnTo>
                  <a:pt x="0" y="457199"/>
                </a:lnTo>
                <a:lnTo>
                  <a:pt x="12192000" y="4571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BC572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6333744"/>
            <a:ext cx="12192000" cy="67056"/>
          </a:xfrm>
          <a:custGeom>
            <a:avLst/>
            <a:gdLst/>
            <a:ahLst/>
            <a:cxnLst/>
            <a:rect l="l" t="t" r="r" b="b"/>
            <a:pathLst>
              <a:path w="12192000" h="67055">
                <a:moveTo>
                  <a:pt x="0" y="67055"/>
                </a:moveTo>
                <a:lnTo>
                  <a:pt x="12192000" y="67055"/>
                </a:lnTo>
                <a:lnTo>
                  <a:pt x="12192000" y="0"/>
                </a:lnTo>
                <a:lnTo>
                  <a:pt x="0" y="0"/>
                </a:lnTo>
                <a:lnTo>
                  <a:pt x="0" y="67055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97280" y="1845564"/>
            <a:ext cx="9800844" cy="4023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76020" y="1060856"/>
            <a:ext cx="10088417" cy="6353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990"/>
              </a:lnSpc>
              <a:tabLst>
                <a:tab pos="9982200" algn="l"/>
              </a:tabLst>
            </a:pPr>
            <a:r>
              <a:rPr sz="7200" u="sng" spc="-44" baseline="3413" dirty="0">
                <a:solidFill>
                  <a:srgbClr val="404040"/>
                </a:solidFill>
                <a:latin typeface="Calibri Light"/>
                <a:cs typeface="Calibri Light"/>
              </a:rPr>
              <a:t>M</a:t>
            </a:r>
            <a:r>
              <a:rPr sz="7200" u="sng" spc="0" baseline="3413" dirty="0">
                <a:solidFill>
                  <a:srgbClr val="404040"/>
                </a:solidFill>
                <a:latin typeface="Calibri Light"/>
                <a:cs typeface="Calibri Light"/>
              </a:rPr>
              <a:t>L</a:t>
            </a:r>
            <a:r>
              <a:rPr sz="7200" u="sng" spc="-104" baseline="3413" dirty="0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sz="7200" u="sng" spc="-94" baseline="3413" dirty="0">
                <a:solidFill>
                  <a:srgbClr val="404040"/>
                </a:solidFill>
                <a:latin typeface="Calibri Light"/>
                <a:cs typeface="Calibri Light"/>
              </a:rPr>
              <a:t>P</a:t>
            </a:r>
            <a:r>
              <a:rPr sz="7200" u="sng" spc="-144" baseline="3413" dirty="0">
                <a:solidFill>
                  <a:srgbClr val="404040"/>
                </a:solidFill>
                <a:latin typeface="Calibri Light"/>
                <a:cs typeface="Calibri Light"/>
              </a:rPr>
              <a:t>r</a:t>
            </a:r>
            <a:r>
              <a:rPr sz="7200" u="sng" spc="-39" baseline="3413" dirty="0">
                <a:solidFill>
                  <a:srgbClr val="404040"/>
                </a:solidFill>
                <a:latin typeface="Calibri Light"/>
                <a:cs typeface="Calibri Light"/>
              </a:rPr>
              <a:t>o</a:t>
            </a:r>
            <a:r>
              <a:rPr sz="7200" u="sng" spc="-50" baseline="3413" dirty="0">
                <a:solidFill>
                  <a:srgbClr val="404040"/>
                </a:solidFill>
                <a:latin typeface="Calibri Light"/>
                <a:cs typeface="Calibri Light"/>
              </a:rPr>
              <a:t>c</a:t>
            </a:r>
            <a:r>
              <a:rPr sz="7200" u="sng" spc="-44" baseline="3413" dirty="0">
                <a:solidFill>
                  <a:srgbClr val="404040"/>
                </a:solidFill>
                <a:latin typeface="Calibri Light"/>
                <a:cs typeface="Calibri Light"/>
              </a:rPr>
              <a:t>e</a:t>
            </a:r>
            <a:r>
              <a:rPr sz="7200" u="sng" spc="-39" baseline="3413" dirty="0">
                <a:solidFill>
                  <a:srgbClr val="404040"/>
                </a:solidFill>
                <a:latin typeface="Calibri Light"/>
                <a:cs typeface="Calibri Light"/>
              </a:rPr>
              <a:t>s</a:t>
            </a:r>
            <a:r>
              <a:rPr sz="7200" u="sng" spc="0" baseline="3413" dirty="0">
                <a:solidFill>
                  <a:srgbClr val="404040"/>
                </a:solidFill>
                <a:latin typeface="Calibri Light"/>
                <a:cs typeface="Calibri Light"/>
              </a:rPr>
              <a:t>s 	</a:t>
            </a:r>
            <a:endParaRPr sz="48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53507" y="1391285"/>
            <a:ext cx="124453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3895915" y="1391285"/>
            <a:ext cx="7264336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/>
          <p:nvPr/>
        </p:nvSpPr>
        <p:spPr>
          <a:xfrm>
            <a:off x="0" y="6400799"/>
            <a:ext cx="12192000" cy="457200"/>
          </a:xfrm>
          <a:custGeom>
            <a:avLst/>
            <a:gdLst/>
            <a:ahLst/>
            <a:cxnLst/>
            <a:rect l="l" t="t" r="r" b="b"/>
            <a:pathLst>
              <a:path w="12192000" h="457199">
                <a:moveTo>
                  <a:pt x="12192000" y="0"/>
                </a:moveTo>
                <a:lnTo>
                  <a:pt x="0" y="0"/>
                </a:lnTo>
                <a:lnTo>
                  <a:pt x="0" y="457199"/>
                </a:lnTo>
                <a:lnTo>
                  <a:pt x="12192000" y="4571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BC572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6333744"/>
            <a:ext cx="12192000" cy="67056"/>
          </a:xfrm>
          <a:custGeom>
            <a:avLst/>
            <a:gdLst/>
            <a:ahLst/>
            <a:cxnLst/>
            <a:rect l="l" t="t" r="r" b="b"/>
            <a:pathLst>
              <a:path w="12192000" h="67055">
                <a:moveTo>
                  <a:pt x="0" y="67055"/>
                </a:moveTo>
                <a:lnTo>
                  <a:pt x="12192000" y="67055"/>
                </a:lnTo>
                <a:lnTo>
                  <a:pt x="12192000" y="0"/>
                </a:lnTo>
                <a:lnTo>
                  <a:pt x="0" y="0"/>
                </a:lnTo>
                <a:lnTo>
                  <a:pt x="0" y="67055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037588" y="1845564"/>
            <a:ext cx="8177783" cy="4023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76020" y="1060856"/>
            <a:ext cx="10088417" cy="6353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990"/>
              </a:lnSpc>
              <a:tabLst>
                <a:tab pos="9982200" algn="l"/>
              </a:tabLst>
            </a:pPr>
            <a:r>
              <a:rPr sz="7200" u="sng" spc="-44" baseline="3413" dirty="0">
                <a:solidFill>
                  <a:srgbClr val="404040"/>
                </a:solidFill>
                <a:latin typeface="Calibri Light"/>
                <a:cs typeface="Calibri Light"/>
              </a:rPr>
              <a:t>M</a:t>
            </a:r>
            <a:r>
              <a:rPr sz="7200" u="sng" spc="0" baseline="3413" dirty="0">
                <a:solidFill>
                  <a:srgbClr val="404040"/>
                </a:solidFill>
                <a:latin typeface="Calibri Light"/>
                <a:cs typeface="Calibri Light"/>
              </a:rPr>
              <a:t>L</a:t>
            </a:r>
            <a:r>
              <a:rPr sz="7200" u="sng" spc="-104" baseline="3413" dirty="0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sz="7200" u="sng" spc="-50" baseline="3413" dirty="0">
                <a:solidFill>
                  <a:srgbClr val="404040"/>
                </a:solidFill>
                <a:latin typeface="Calibri Light"/>
                <a:cs typeface="Calibri Light"/>
              </a:rPr>
              <a:t>Al</a:t>
            </a:r>
            <a:r>
              <a:rPr sz="7200" u="sng" spc="-64" baseline="3413" dirty="0">
                <a:solidFill>
                  <a:srgbClr val="404040"/>
                </a:solidFill>
                <a:latin typeface="Calibri Light"/>
                <a:cs typeface="Calibri Light"/>
              </a:rPr>
              <a:t>g</a:t>
            </a:r>
            <a:r>
              <a:rPr sz="7200" u="sng" spc="-39" baseline="3413" dirty="0">
                <a:solidFill>
                  <a:srgbClr val="404040"/>
                </a:solidFill>
                <a:latin typeface="Calibri Light"/>
                <a:cs typeface="Calibri Light"/>
              </a:rPr>
              <a:t>o</a:t>
            </a:r>
            <a:r>
              <a:rPr sz="7200" u="sng" spc="-44" baseline="3413" dirty="0">
                <a:solidFill>
                  <a:srgbClr val="404040"/>
                </a:solidFill>
                <a:latin typeface="Calibri Light"/>
                <a:cs typeface="Calibri Light"/>
              </a:rPr>
              <a:t>r</a:t>
            </a:r>
            <a:r>
              <a:rPr sz="7200" u="sng" spc="-50" baseline="3413" dirty="0">
                <a:solidFill>
                  <a:srgbClr val="404040"/>
                </a:solidFill>
                <a:latin typeface="Calibri Light"/>
                <a:cs typeface="Calibri Light"/>
              </a:rPr>
              <a:t>it</a:t>
            </a:r>
            <a:r>
              <a:rPr sz="7200" u="sng" spc="-44" baseline="3413" dirty="0">
                <a:solidFill>
                  <a:srgbClr val="404040"/>
                </a:solidFill>
                <a:latin typeface="Calibri Light"/>
                <a:cs typeface="Calibri Light"/>
              </a:rPr>
              <a:t>h</a:t>
            </a:r>
            <a:r>
              <a:rPr sz="7200" u="sng" spc="0" baseline="3413" dirty="0">
                <a:solidFill>
                  <a:srgbClr val="404040"/>
                </a:solidFill>
                <a:latin typeface="Calibri Light"/>
                <a:cs typeface="Calibri Light"/>
              </a:rPr>
              <a:t>m</a:t>
            </a:r>
            <a:r>
              <a:rPr sz="7200" u="sng" spc="-104" baseline="3413" dirty="0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sz="7200" u="sng" spc="-304" baseline="3413" dirty="0">
                <a:solidFill>
                  <a:srgbClr val="404040"/>
                </a:solidFill>
                <a:latin typeface="Calibri Light"/>
                <a:cs typeface="Calibri Light"/>
              </a:rPr>
              <a:t>T</a:t>
            </a:r>
            <a:r>
              <a:rPr sz="7200" u="sng" spc="-50" baseline="3413" dirty="0">
                <a:solidFill>
                  <a:srgbClr val="404040"/>
                </a:solidFill>
                <a:latin typeface="Calibri Light"/>
                <a:cs typeface="Calibri Light"/>
              </a:rPr>
              <a:t>y</a:t>
            </a:r>
            <a:r>
              <a:rPr sz="7200" u="sng" spc="-44" baseline="3413" dirty="0">
                <a:solidFill>
                  <a:srgbClr val="404040"/>
                </a:solidFill>
                <a:latin typeface="Calibri Light"/>
                <a:cs typeface="Calibri Light"/>
              </a:rPr>
              <a:t>pe</a:t>
            </a:r>
            <a:r>
              <a:rPr sz="7200" u="sng" spc="0" baseline="3413" dirty="0">
                <a:solidFill>
                  <a:srgbClr val="404040"/>
                </a:solidFill>
                <a:latin typeface="Calibri Light"/>
                <a:cs typeface="Calibri Light"/>
              </a:rPr>
              <a:t>s 	</a:t>
            </a:r>
            <a:endParaRPr sz="4800">
              <a:latin typeface="Calibri Light"/>
              <a:cs typeface="Calibri Ligh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53507" y="1391285"/>
            <a:ext cx="124453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4453549" y="1391285"/>
            <a:ext cx="124411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5939096" y="1391285"/>
            <a:ext cx="5221155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0" y="6400799"/>
            <a:ext cx="12192000" cy="457200"/>
          </a:xfrm>
          <a:custGeom>
            <a:avLst/>
            <a:gdLst/>
            <a:ahLst/>
            <a:cxnLst/>
            <a:rect l="l" t="t" r="r" b="b"/>
            <a:pathLst>
              <a:path w="12192000" h="457199">
                <a:moveTo>
                  <a:pt x="12192000" y="0"/>
                </a:moveTo>
                <a:lnTo>
                  <a:pt x="0" y="0"/>
                </a:lnTo>
                <a:lnTo>
                  <a:pt x="0" y="457199"/>
                </a:lnTo>
                <a:lnTo>
                  <a:pt x="12192000" y="4571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BC572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6333744"/>
            <a:ext cx="12192000" cy="67056"/>
          </a:xfrm>
          <a:custGeom>
            <a:avLst/>
            <a:gdLst/>
            <a:ahLst/>
            <a:cxnLst/>
            <a:rect l="l" t="t" r="r" b="b"/>
            <a:pathLst>
              <a:path w="12192000" h="67055">
                <a:moveTo>
                  <a:pt x="0" y="67055"/>
                </a:moveTo>
                <a:lnTo>
                  <a:pt x="12192000" y="67055"/>
                </a:lnTo>
                <a:lnTo>
                  <a:pt x="12192000" y="0"/>
                </a:lnTo>
                <a:lnTo>
                  <a:pt x="0" y="0"/>
                </a:lnTo>
                <a:lnTo>
                  <a:pt x="0" y="67055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97280" y="2386584"/>
            <a:ext cx="10058400" cy="29428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76020" y="1060856"/>
            <a:ext cx="10088417" cy="6353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990"/>
              </a:lnSpc>
              <a:tabLst>
                <a:tab pos="9982200" algn="l"/>
              </a:tabLst>
            </a:pPr>
            <a:r>
              <a:rPr sz="7200" u="sng" spc="-44" baseline="3413" dirty="0">
                <a:solidFill>
                  <a:srgbClr val="404040"/>
                </a:solidFill>
                <a:latin typeface="Calibri Light"/>
                <a:cs typeface="Calibri Light"/>
              </a:rPr>
              <a:t>M</a:t>
            </a:r>
            <a:r>
              <a:rPr sz="7200" u="sng" spc="0" baseline="3413" dirty="0">
                <a:solidFill>
                  <a:srgbClr val="404040"/>
                </a:solidFill>
                <a:latin typeface="Calibri Light"/>
                <a:cs typeface="Calibri Light"/>
              </a:rPr>
              <a:t>L</a:t>
            </a:r>
            <a:r>
              <a:rPr sz="7200" u="sng" spc="-104" baseline="3413" dirty="0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sz="7200" u="sng" spc="-50" baseline="3413" dirty="0">
                <a:solidFill>
                  <a:srgbClr val="404040"/>
                </a:solidFill>
                <a:latin typeface="Calibri Light"/>
                <a:cs typeface="Calibri Light"/>
              </a:rPr>
              <a:t>Al</a:t>
            </a:r>
            <a:r>
              <a:rPr sz="7200" u="sng" spc="-64" baseline="3413" dirty="0">
                <a:solidFill>
                  <a:srgbClr val="404040"/>
                </a:solidFill>
                <a:latin typeface="Calibri Light"/>
                <a:cs typeface="Calibri Light"/>
              </a:rPr>
              <a:t>g</a:t>
            </a:r>
            <a:r>
              <a:rPr sz="7200" u="sng" spc="-39" baseline="3413" dirty="0">
                <a:solidFill>
                  <a:srgbClr val="404040"/>
                </a:solidFill>
                <a:latin typeface="Calibri Light"/>
                <a:cs typeface="Calibri Light"/>
              </a:rPr>
              <a:t>o</a:t>
            </a:r>
            <a:r>
              <a:rPr sz="7200" u="sng" spc="-44" baseline="3413" dirty="0">
                <a:solidFill>
                  <a:srgbClr val="404040"/>
                </a:solidFill>
                <a:latin typeface="Calibri Light"/>
                <a:cs typeface="Calibri Light"/>
              </a:rPr>
              <a:t>r</a:t>
            </a:r>
            <a:r>
              <a:rPr sz="7200" u="sng" spc="-50" baseline="3413" dirty="0">
                <a:solidFill>
                  <a:srgbClr val="404040"/>
                </a:solidFill>
                <a:latin typeface="Calibri Light"/>
                <a:cs typeface="Calibri Light"/>
              </a:rPr>
              <a:t>it</a:t>
            </a:r>
            <a:r>
              <a:rPr sz="7200" u="sng" spc="-44" baseline="3413" dirty="0">
                <a:solidFill>
                  <a:srgbClr val="404040"/>
                </a:solidFill>
                <a:latin typeface="Calibri Light"/>
                <a:cs typeface="Calibri Light"/>
              </a:rPr>
              <a:t>h</a:t>
            </a:r>
            <a:r>
              <a:rPr sz="7200" u="sng" spc="-54" baseline="3413" dirty="0">
                <a:solidFill>
                  <a:srgbClr val="404040"/>
                </a:solidFill>
                <a:latin typeface="Calibri Light"/>
                <a:cs typeface="Calibri Light"/>
              </a:rPr>
              <a:t>m</a:t>
            </a:r>
            <a:r>
              <a:rPr sz="7200" u="sng" spc="0" baseline="3413" dirty="0">
                <a:solidFill>
                  <a:srgbClr val="404040"/>
                </a:solidFill>
                <a:latin typeface="Calibri Light"/>
                <a:cs typeface="Calibri Light"/>
              </a:rPr>
              <a:t>s 	</a:t>
            </a:r>
            <a:endParaRPr sz="48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53507" y="1391285"/>
            <a:ext cx="124453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4682693" y="1391285"/>
            <a:ext cx="6477558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0" y="6400799"/>
            <a:ext cx="12192000" cy="457200"/>
          </a:xfrm>
          <a:custGeom>
            <a:avLst/>
            <a:gdLst/>
            <a:ahLst/>
            <a:cxnLst/>
            <a:rect l="l" t="t" r="r" b="b"/>
            <a:pathLst>
              <a:path w="12192000" h="457199">
                <a:moveTo>
                  <a:pt x="12192000" y="0"/>
                </a:moveTo>
                <a:lnTo>
                  <a:pt x="0" y="0"/>
                </a:lnTo>
                <a:lnTo>
                  <a:pt x="0" y="457199"/>
                </a:lnTo>
                <a:lnTo>
                  <a:pt x="12192000" y="4571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BC572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6333744"/>
            <a:ext cx="12192000" cy="67056"/>
          </a:xfrm>
          <a:custGeom>
            <a:avLst/>
            <a:gdLst/>
            <a:ahLst/>
            <a:cxnLst/>
            <a:rect l="l" t="t" r="r" b="b"/>
            <a:pathLst>
              <a:path w="12192000" h="67055">
                <a:moveTo>
                  <a:pt x="0" y="67055"/>
                </a:moveTo>
                <a:lnTo>
                  <a:pt x="12192000" y="67055"/>
                </a:lnTo>
                <a:lnTo>
                  <a:pt x="12192000" y="0"/>
                </a:lnTo>
                <a:lnTo>
                  <a:pt x="0" y="0"/>
                </a:lnTo>
                <a:lnTo>
                  <a:pt x="0" y="67055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793748" y="1773935"/>
            <a:ext cx="8604504" cy="45232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76020" y="1060856"/>
            <a:ext cx="10088417" cy="6353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990"/>
              </a:lnSpc>
              <a:tabLst>
                <a:tab pos="9982200" algn="l"/>
              </a:tabLst>
            </a:pPr>
            <a:r>
              <a:rPr sz="7200" u="sng" spc="-44" baseline="3413" dirty="0">
                <a:solidFill>
                  <a:srgbClr val="404040"/>
                </a:solidFill>
                <a:latin typeface="Calibri Light"/>
                <a:cs typeface="Calibri Light"/>
              </a:rPr>
              <a:t>L</a:t>
            </a:r>
            <a:r>
              <a:rPr sz="7200" u="sng" spc="-50" baseline="3413" dirty="0">
                <a:solidFill>
                  <a:srgbClr val="404040"/>
                </a:solidFill>
                <a:latin typeface="Calibri Light"/>
                <a:cs typeface="Calibri Light"/>
              </a:rPr>
              <a:t>i</a:t>
            </a:r>
            <a:r>
              <a:rPr sz="7200" u="sng" spc="-44" baseline="3413" dirty="0">
                <a:solidFill>
                  <a:srgbClr val="404040"/>
                </a:solidFill>
                <a:latin typeface="Calibri Light"/>
                <a:cs typeface="Calibri Light"/>
              </a:rPr>
              <a:t>ne</a:t>
            </a:r>
            <a:r>
              <a:rPr sz="7200" u="sng" spc="-50" baseline="3413" dirty="0">
                <a:solidFill>
                  <a:srgbClr val="404040"/>
                </a:solidFill>
                <a:latin typeface="Calibri Light"/>
                <a:cs typeface="Calibri Light"/>
              </a:rPr>
              <a:t>a</a:t>
            </a:r>
            <a:r>
              <a:rPr sz="7200" u="sng" spc="0" baseline="3413" dirty="0">
                <a:solidFill>
                  <a:srgbClr val="404040"/>
                </a:solidFill>
                <a:latin typeface="Calibri Light"/>
                <a:cs typeface="Calibri Light"/>
              </a:rPr>
              <a:t>r</a:t>
            </a:r>
            <a:r>
              <a:rPr sz="7200" u="sng" spc="-100" baseline="3413" dirty="0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sz="7200" u="sng" spc="-139" baseline="3413" dirty="0">
                <a:solidFill>
                  <a:srgbClr val="404040"/>
                </a:solidFill>
                <a:latin typeface="Calibri Light"/>
                <a:cs typeface="Calibri Light"/>
              </a:rPr>
              <a:t>R</a:t>
            </a:r>
            <a:r>
              <a:rPr sz="7200" u="sng" spc="-44" baseline="3413" dirty="0">
                <a:solidFill>
                  <a:srgbClr val="404040"/>
                </a:solidFill>
                <a:latin typeface="Calibri Light"/>
                <a:cs typeface="Calibri Light"/>
              </a:rPr>
              <a:t>e</a:t>
            </a:r>
            <a:r>
              <a:rPr sz="7200" u="sng" spc="-39" baseline="3413" dirty="0">
                <a:solidFill>
                  <a:srgbClr val="404040"/>
                </a:solidFill>
                <a:latin typeface="Calibri Light"/>
                <a:cs typeface="Calibri Light"/>
              </a:rPr>
              <a:t>g</a:t>
            </a:r>
            <a:r>
              <a:rPr sz="7200" u="sng" spc="-119" baseline="3413" dirty="0">
                <a:solidFill>
                  <a:srgbClr val="404040"/>
                </a:solidFill>
                <a:latin typeface="Calibri Light"/>
                <a:cs typeface="Calibri Light"/>
              </a:rPr>
              <a:t>r</a:t>
            </a:r>
            <a:r>
              <a:rPr sz="7200" u="sng" spc="-44" baseline="3413" dirty="0">
                <a:solidFill>
                  <a:srgbClr val="404040"/>
                </a:solidFill>
                <a:latin typeface="Calibri Light"/>
                <a:cs typeface="Calibri Light"/>
              </a:rPr>
              <a:t>e</a:t>
            </a:r>
            <a:r>
              <a:rPr sz="7200" u="sng" spc="-39" baseline="3413" dirty="0">
                <a:solidFill>
                  <a:srgbClr val="404040"/>
                </a:solidFill>
                <a:latin typeface="Calibri Light"/>
                <a:cs typeface="Calibri Light"/>
              </a:rPr>
              <a:t>ss</a:t>
            </a:r>
            <a:r>
              <a:rPr sz="7200" u="sng" spc="-50" baseline="3413" dirty="0">
                <a:solidFill>
                  <a:srgbClr val="404040"/>
                </a:solidFill>
                <a:latin typeface="Calibri Light"/>
                <a:cs typeface="Calibri Light"/>
              </a:rPr>
              <a:t>i</a:t>
            </a:r>
            <a:r>
              <a:rPr sz="7200" u="sng" spc="-39" baseline="3413" dirty="0">
                <a:solidFill>
                  <a:srgbClr val="404040"/>
                </a:solidFill>
                <a:latin typeface="Calibri Light"/>
                <a:cs typeface="Calibri Light"/>
              </a:rPr>
              <a:t>o</a:t>
            </a:r>
            <a:r>
              <a:rPr sz="7200" u="sng" spc="0" baseline="3413" dirty="0">
                <a:solidFill>
                  <a:srgbClr val="404040"/>
                </a:solidFill>
                <a:latin typeface="Calibri Light"/>
                <a:cs typeface="Calibri Light"/>
              </a:rPr>
              <a:t>n 	</a:t>
            </a:r>
            <a:endParaRPr sz="48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664522" y="1391285"/>
            <a:ext cx="125197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5382749" y="1391285"/>
            <a:ext cx="5777502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56</Words>
  <Application>Microsoft Office PowerPoint</Application>
  <PresentationFormat>Widescreen</PresentationFormat>
  <Paragraphs>19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Mohammad Saiful Islam Saif</cp:lastModifiedBy>
  <cp:revision>1</cp:revision>
  <dcterms:modified xsi:type="dcterms:W3CDTF">2023-06-14T19:32:33Z</dcterms:modified>
</cp:coreProperties>
</file>