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7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2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05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8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1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5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4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1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1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2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8DD815-2C2F-4245-8760-3A91FAAEFE7D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0A869-AFA7-4E7A-931F-902551C9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1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888F-6640-40D2-8646-6702B133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467" y="0"/>
            <a:ext cx="10178533" cy="2311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Channabasaveshwara Institute                            Of  Technology</a:t>
            </a:r>
            <a:endParaRPr lang="en-IN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2D3CE-9054-475E-93DC-257C4E6FA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0" y="2311400"/>
            <a:ext cx="9086573" cy="4208669"/>
          </a:xfrm>
        </p:spPr>
        <p:txBody>
          <a:bodyPr/>
          <a:lstStyle/>
          <a:p>
            <a:pPr algn="l"/>
            <a:r>
              <a:rPr lang="en-US" dirty="0">
                <a:cs typeface="Calibri" panose="020F0502020204030204" pitchFamily="34" charset="0"/>
              </a:rPr>
              <a:t>   </a:t>
            </a:r>
            <a:r>
              <a:rPr lang="en-US" sz="3500" dirty="0">
                <a:cs typeface="Calibri" panose="020F0502020204030204" pitchFamily="34" charset="0"/>
              </a:rPr>
              <a:t>Presentation Of : “Recruitment App”.</a:t>
            </a:r>
          </a:p>
          <a:p>
            <a:pPr algn="l"/>
            <a:endParaRPr lang="en-US" sz="3500" dirty="0">
              <a:cs typeface="Calibri" panose="020F0502020204030204" pitchFamily="34" charset="0"/>
            </a:endParaRPr>
          </a:p>
          <a:p>
            <a:pPr algn="l"/>
            <a:r>
              <a:rPr lang="en-US" sz="3500" dirty="0">
                <a:cs typeface="Calibri" panose="020F0502020204030204" pitchFamily="34" charset="0"/>
              </a:rPr>
              <a:t>Presented By : </a:t>
            </a:r>
            <a:r>
              <a:rPr lang="en-US" sz="3500" dirty="0" err="1">
                <a:cs typeface="Calibri" panose="020F0502020204030204" pitchFamily="34" charset="0"/>
              </a:rPr>
              <a:t>Namratha</a:t>
            </a:r>
            <a:r>
              <a:rPr lang="en-US" sz="3500" dirty="0">
                <a:cs typeface="Calibri" panose="020F0502020204030204" pitchFamily="34" charset="0"/>
              </a:rPr>
              <a:t> P</a:t>
            </a:r>
          </a:p>
          <a:p>
            <a:pPr algn="l"/>
            <a:r>
              <a:rPr lang="en-US" sz="3500" dirty="0">
                <a:cs typeface="Calibri" panose="020F0502020204030204" pitchFamily="34" charset="0"/>
              </a:rPr>
              <a:t>                               Kiran Chand C </a:t>
            </a:r>
          </a:p>
          <a:p>
            <a:pPr algn="l"/>
            <a:endParaRPr lang="en-US" sz="3500" dirty="0">
              <a:cs typeface="Calibri" panose="020F0502020204030204" pitchFamily="34" charset="0"/>
            </a:endParaRPr>
          </a:p>
          <a:p>
            <a:pPr algn="l"/>
            <a:endParaRPr lang="en-IN" dirty="0"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730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780F-7DC0-46B4-A248-A2BCB90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875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Join Details Register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DEB8D-2E56-467A-B4C9-033792DD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61333"/>
            <a:ext cx="10018712" cy="44790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46A1A-4662-46FA-A6C2-C052221CD94C}"/>
              </a:ext>
            </a:extLst>
          </p:cNvPr>
          <p:cNvSpPr txBox="1"/>
          <p:nvPr/>
        </p:nvSpPr>
        <p:spPr>
          <a:xfrm>
            <a:off x="2451100" y="5886556"/>
            <a:ext cx="9626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-&gt;Higher Authority has to register employee to their respective teams.</a:t>
            </a:r>
            <a:endParaRPr lang="en-IN" sz="28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243853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A7-F68F-417A-BA0D-C7F39D83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"/>
            <a:ext cx="9826624" cy="13970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Event Home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FF4A7-02C6-4371-8B39-3008DAD3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17599"/>
            <a:ext cx="10236200" cy="48260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5C331-7CD6-4959-A612-0976BC591A45}"/>
              </a:ext>
            </a:extLst>
          </p:cNvPr>
          <p:cNvSpPr txBox="1"/>
          <p:nvPr/>
        </p:nvSpPr>
        <p:spPr>
          <a:xfrm>
            <a:off x="2590800" y="6108700"/>
            <a:ext cx="975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-&gt;Recruiter can see which events are registered  and upcoming events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6637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EC76-A657-466B-932D-C201D260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335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Event Register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B2603-A59B-492E-AE36-045D0674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6" y="1130300"/>
            <a:ext cx="10137454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DF29AB-99FC-4E55-93D4-5553C6E0D52A}"/>
              </a:ext>
            </a:extLst>
          </p:cNvPr>
          <p:cNvSpPr txBox="1"/>
          <p:nvPr/>
        </p:nvSpPr>
        <p:spPr>
          <a:xfrm>
            <a:off x="2603500" y="6019800"/>
            <a:ext cx="8899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Recruiter can register the events for Hiring employees or candidates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857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BEA9-1B67-4CF6-9E28-2B41AEAA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0649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Event Resume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0D08A-467E-4144-ACA8-36458AB5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4" y="1092200"/>
            <a:ext cx="10299646" cy="4610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0F32-1870-4FCF-905E-74A6FB240176}"/>
              </a:ext>
            </a:extLst>
          </p:cNvPr>
          <p:cNvSpPr txBox="1"/>
          <p:nvPr/>
        </p:nvSpPr>
        <p:spPr>
          <a:xfrm>
            <a:off x="2273300" y="6032500"/>
            <a:ext cx="9421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Resumes of the all the candidates can be seen here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7293028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00D2-6430-4940-8F36-9CB18B63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240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Logout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BD585-E8E5-4CCE-BEF2-BFE7D823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181100"/>
            <a:ext cx="10301289" cy="43815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61682-A1B4-4759-8D6C-9F199402CCA4}"/>
              </a:ext>
            </a:extLst>
          </p:cNvPr>
          <p:cNvSpPr txBox="1"/>
          <p:nvPr/>
        </p:nvSpPr>
        <p:spPr>
          <a:xfrm>
            <a:off x="3175000" y="5831125"/>
            <a:ext cx="8328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-&gt;Employee or User can logout after completing their Operation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414561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8CDB-294C-4339-BC5F-BCBB02B2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920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15BB-78CD-4F32-A990-C2A2488E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7409"/>
            <a:ext cx="10018713" cy="482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Online recruitment has been a tool widely used by Humans Resource Manager.</a:t>
            </a:r>
          </a:p>
          <a:p>
            <a:pPr marL="0" indent="0">
              <a:buNone/>
            </a:pPr>
            <a:r>
              <a:rPr lang="en-US" sz="2500" dirty="0"/>
              <a:t> This service has been expanding greatly helping companies to maintain the growth in their curriculum Database.</a:t>
            </a:r>
          </a:p>
          <a:p>
            <a:pPr marL="0" indent="0">
              <a:buNone/>
            </a:pPr>
            <a:r>
              <a:rPr lang="en-US" sz="2500" dirty="0"/>
              <a:t>We find that this Model of Recruitment is useful for Candidates and as well </a:t>
            </a:r>
            <a:r>
              <a:rPr lang="en-US" sz="2500"/>
              <a:t>as Company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2797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E866-7E3F-46EC-9144-6FDF088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603513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DRAWBACKS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47C-521E-44B2-927C-CA11D3B8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33" y="1778000"/>
            <a:ext cx="10018713" cy="41059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cs typeface="Calibri" panose="020F0502020204030204" pitchFamily="34" charset="0"/>
              </a:rPr>
              <a:t>In general, some company or organization have Recruiting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cs typeface="Calibri" panose="020F0502020204030204" pitchFamily="34" charset="0"/>
              </a:rPr>
              <a:t>The data of each candidate cannot be centralized.</a:t>
            </a:r>
          </a:p>
        </p:txBody>
      </p:sp>
    </p:spTree>
    <p:extLst>
      <p:ext uri="{BB962C8B-B14F-4D97-AF65-F5344CB8AC3E}">
        <p14:creationId xmlns:p14="http://schemas.microsoft.com/office/powerpoint/2010/main" val="27918646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7189-21B1-4253-B3A9-B3F9896F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1" y="3810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Main Objectives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E67D-2A73-4471-BB49-691A6D4D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0" y="2438399"/>
            <a:ext cx="10018713" cy="3670300"/>
          </a:xfrm>
        </p:spPr>
        <p:txBody>
          <a:bodyPr>
            <a:normAutofit/>
          </a:bodyPr>
          <a:lstStyle/>
          <a:p>
            <a:r>
              <a:rPr lang="en-US" sz="4000" dirty="0"/>
              <a:t>To overcome this problem , we decided to develop an APP which can manage complete recruitment procedure.</a:t>
            </a:r>
          </a:p>
          <a:p>
            <a:r>
              <a:rPr lang="en-US" sz="4000" dirty="0"/>
              <a:t>Only members of recruitment team can access this system to operate.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9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2232-6B42-4BCF-9FEC-48F80E9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96887"/>
          </a:xfrm>
        </p:spPr>
        <p:txBody>
          <a:bodyPr/>
          <a:lstStyle/>
          <a:p>
            <a:pPr algn="l"/>
            <a:r>
              <a:rPr lang="en-US" dirty="0"/>
              <a:t>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3D905-3806-4B9B-B65B-4CDED799D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315277"/>
            <a:ext cx="10147300" cy="4120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8276D-B41F-47D4-B75D-891C164C051A}"/>
              </a:ext>
            </a:extLst>
          </p:cNvPr>
          <p:cNvSpPr txBox="1"/>
          <p:nvPr/>
        </p:nvSpPr>
        <p:spPr>
          <a:xfrm>
            <a:off x="2606362" y="5558903"/>
            <a:ext cx="7977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Here User or Employee can Login through  </a:t>
            </a:r>
            <a:r>
              <a:rPr lang="en-US" sz="2500" dirty="0" err="1"/>
              <a:t>user_id</a:t>
            </a:r>
            <a:r>
              <a:rPr lang="en-US" sz="2500" dirty="0"/>
              <a:t> and Password . 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392638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162A-C61C-4941-B8E9-ED24C04C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1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Forgot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3DFD8-8D41-47D0-92D5-A5DBC2B2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39" y="1536700"/>
            <a:ext cx="10241583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FCCBE-1522-4BE9-A39D-CA1216DE0738}"/>
              </a:ext>
            </a:extLst>
          </p:cNvPr>
          <p:cNvSpPr txBox="1"/>
          <p:nvPr/>
        </p:nvSpPr>
        <p:spPr>
          <a:xfrm>
            <a:off x="2367722" y="5856908"/>
            <a:ext cx="965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-&gt;If User or Employee fails to remember the password , then user can reset their password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9323286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06D1-9204-49C3-808A-DD981FA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129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Change Password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C99A7-8C06-4966-B7C6-52F8E1A66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1" y="1346201"/>
            <a:ext cx="10377489" cy="4216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5CB2B-2F48-44C0-98CC-265D012FB584}"/>
              </a:ext>
            </a:extLst>
          </p:cNvPr>
          <p:cNvSpPr txBox="1"/>
          <p:nvPr/>
        </p:nvSpPr>
        <p:spPr>
          <a:xfrm>
            <a:off x="2581272" y="5791200"/>
            <a:ext cx="9094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-&gt;If User or Employee feels that there is no safe or password is known for others, then user can change their password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910213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23AC-83E6-491A-94F9-0C6F93E0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0969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Resume Home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A25C7-1CB3-4437-8898-E36D7C3D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19201"/>
            <a:ext cx="9450390" cy="44468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A0D10-BA12-4632-A226-32D76FB10085}"/>
              </a:ext>
            </a:extLst>
          </p:cNvPr>
          <p:cNvSpPr txBox="1"/>
          <p:nvPr/>
        </p:nvSpPr>
        <p:spPr>
          <a:xfrm>
            <a:off x="2562224" y="5702300"/>
            <a:ext cx="894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-&gt;If User/Employee logged in successfully then he/she will be redirected to Resume home page.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135915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71B-2994-4D50-8C5B-EFDB813A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224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Resume Register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04C7E-33EF-4E3A-80C1-50371BF3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68" y="1282700"/>
            <a:ext cx="9668632" cy="4089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434BC1-6514-493C-B2A5-12073C38C48A}"/>
              </a:ext>
            </a:extLst>
          </p:cNvPr>
          <p:cNvSpPr txBox="1"/>
          <p:nvPr/>
        </p:nvSpPr>
        <p:spPr>
          <a:xfrm>
            <a:off x="2156617" y="5740400"/>
            <a:ext cx="8674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-&gt;Here Employee or User can register their Resume and their details and are stored in database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942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31D0-2C39-40AC-AA48-74D48206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9859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Join Details Home</a:t>
            </a:r>
            <a:endParaRPr lang="en-IN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1D7FF-2A03-4D77-B7D3-03391158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98658"/>
            <a:ext cx="10275889" cy="44925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50B14-E09D-4C0E-80A7-D8D65D3B8651}"/>
              </a:ext>
            </a:extLst>
          </p:cNvPr>
          <p:cNvSpPr txBox="1"/>
          <p:nvPr/>
        </p:nvSpPr>
        <p:spPr>
          <a:xfrm>
            <a:off x="2298700" y="5930900"/>
            <a:ext cx="9204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Here Higher Authority can see which employees are allotted to respective team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3397192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237</TotalTime>
  <Words>307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Channabasaveshwara Institute                            Of  Technology</vt:lpstr>
      <vt:lpstr>DRAWBACKS</vt:lpstr>
      <vt:lpstr>Main Objectives</vt:lpstr>
      <vt:lpstr>Login</vt:lpstr>
      <vt:lpstr>Forgot Password</vt:lpstr>
      <vt:lpstr>Change Password</vt:lpstr>
      <vt:lpstr>Resume Home</vt:lpstr>
      <vt:lpstr>Resume Register</vt:lpstr>
      <vt:lpstr>Join Details Home</vt:lpstr>
      <vt:lpstr>Join Details Register</vt:lpstr>
      <vt:lpstr>Event Home</vt:lpstr>
      <vt:lpstr>Event Register</vt:lpstr>
      <vt:lpstr>Event Resume</vt:lpstr>
      <vt:lpstr>Logout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</dc:title>
  <dc:creator>scii3069</dc:creator>
  <cp:lastModifiedBy>scii3069</cp:lastModifiedBy>
  <cp:revision>48</cp:revision>
  <dcterms:created xsi:type="dcterms:W3CDTF">2021-09-30T06:32:20Z</dcterms:created>
  <dcterms:modified xsi:type="dcterms:W3CDTF">2021-09-30T10:29:57Z</dcterms:modified>
</cp:coreProperties>
</file>