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Passing Array to a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is passed by reference to a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 int A[2] = {1, 2};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passing array A to a function foo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foo(A);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Parameter Passing Scheme: Pass by 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Pass name of array as function 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Name contains the base address i.e. Address of  0</a:t>
            </a:r>
            <a:r>
              <a:rPr b="0" lang="en-US" sz="3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Array values are updated in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Values are reflected inside main function also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a C program to store 10 numbers in a one dimensional array and calculate its average with the help of the function.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Do List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Declare Array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Prompt user for input and populate array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Find Average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a. Loop through each element in array and calculate sum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b. Divide sum by size of array which gives average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c. Return Average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Display Result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Multi-dimensional Array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Declaration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arrayName[SIZE][SIZE];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 int A[3][3]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Initialization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A[2][3]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{1, 2, 3},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{4,  5, 6}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a C program to find multiplication of  A and B and store it in 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A[2][3]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{1, 2, 3},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{4, 5, 6}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B[3][2]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{7, 8},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{9, 10},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{11, 12}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2017-02-02T15:18:37Z</dcterms:created>
  <dc:creator/>
  <dc:description/>
  <dc:language>en-US</dc:language>
  <cp:lastModifiedBy/>
  <dcterms:modified xsi:type="dcterms:W3CDTF">2017-02-03T14:24:22Z</dcterms:modified>
  <cp:revision>10</cp:revision>
  <dc:subject/>
  <dc:title/>
</cp:coreProperties>
</file>