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6"/>
  </p:normalViewPr>
  <p:slideViewPr>
    <p:cSldViewPr snapToGrid="0" snapToObjects="1">
      <p:cViewPr>
        <p:scale>
          <a:sx n="77" d="100"/>
          <a:sy n="77" d="100"/>
        </p:scale>
        <p:origin x="1376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854B4F-D942-B84A-AF9A-13602C67B5A2}" type="datetimeFigureOut">
              <a:rPr lang="en-US" smtClean="0"/>
              <a:t>4/21/16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9EB81-7C66-1C47-98AF-8DB0A579D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426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49EB81-7C66-1C47-98AF-8DB0A579DBD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689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037C3-7D35-EE44-9043-F2E910EB7A85}" type="datetimeFigureOut">
              <a:rPr lang="en-US" smtClean="0"/>
              <a:t>4/21/16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1CC48-8023-9045-AEF3-56E17FA2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131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037C3-7D35-EE44-9043-F2E910EB7A85}" type="datetimeFigureOut">
              <a:rPr lang="en-US" smtClean="0"/>
              <a:t>4/21/16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1CC48-8023-9045-AEF3-56E17FA2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733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037C3-7D35-EE44-9043-F2E910EB7A85}" type="datetimeFigureOut">
              <a:rPr lang="en-US" smtClean="0"/>
              <a:t>4/21/16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1CC48-8023-9045-AEF3-56E17FA2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322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037C3-7D35-EE44-9043-F2E910EB7A85}" type="datetimeFigureOut">
              <a:rPr lang="en-US" smtClean="0"/>
              <a:t>4/21/16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1CC48-8023-9045-AEF3-56E17FA2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132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037C3-7D35-EE44-9043-F2E910EB7A85}" type="datetimeFigureOut">
              <a:rPr lang="en-US" smtClean="0"/>
              <a:t>4/21/16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1CC48-8023-9045-AEF3-56E17FA2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085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037C3-7D35-EE44-9043-F2E910EB7A85}" type="datetimeFigureOut">
              <a:rPr lang="en-US" smtClean="0"/>
              <a:t>4/21/16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1CC48-8023-9045-AEF3-56E17FA2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27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037C3-7D35-EE44-9043-F2E910EB7A85}" type="datetimeFigureOut">
              <a:rPr lang="en-US" smtClean="0"/>
              <a:t>4/21/16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1CC48-8023-9045-AEF3-56E17FA2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888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037C3-7D35-EE44-9043-F2E910EB7A85}" type="datetimeFigureOut">
              <a:rPr lang="en-US" smtClean="0"/>
              <a:t>4/21/16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1CC48-8023-9045-AEF3-56E17FA2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089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037C3-7D35-EE44-9043-F2E910EB7A85}" type="datetimeFigureOut">
              <a:rPr lang="en-US" smtClean="0"/>
              <a:t>4/21/16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1CC48-8023-9045-AEF3-56E17FA2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404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037C3-7D35-EE44-9043-F2E910EB7A85}" type="datetimeFigureOut">
              <a:rPr lang="en-US" smtClean="0"/>
              <a:t>4/21/16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1CC48-8023-9045-AEF3-56E17FA2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87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037C3-7D35-EE44-9043-F2E910EB7A85}" type="datetimeFigureOut">
              <a:rPr lang="en-US" smtClean="0"/>
              <a:t>4/21/16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1CC48-8023-9045-AEF3-56E17FA2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763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037C3-7D35-EE44-9043-F2E910EB7A85}" type="datetimeFigureOut">
              <a:rPr lang="en-US" smtClean="0"/>
              <a:t>4/21/16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01CC48-8023-9045-AEF3-56E17FA2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234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roup 137"/>
          <p:cNvGrpSpPr/>
          <p:nvPr/>
        </p:nvGrpSpPr>
        <p:grpSpPr>
          <a:xfrm>
            <a:off x="23686" y="-37373"/>
            <a:ext cx="12124611" cy="6794161"/>
            <a:chOff x="23686" y="-37373"/>
            <a:chExt cx="12124611" cy="6794161"/>
          </a:xfrm>
        </p:grpSpPr>
        <p:sp>
          <p:nvSpPr>
            <p:cNvPr id="4" name="Rectangle 3"/>
            <p:cNvSpPr/>
            <p:nvPr/>
          </p:nvSpPr>
          <p:spPr>
            <a:xfrm>
              <a:off x="4893077" y="2827591"/>
              <a:ext cx="1665027" cy="395785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Movies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897647" y="5881385"/>
              <a:ext cx="1665027" cy="395785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Award</a:t>
              </a:r>
              <a:endParaRPr lang="en-US" dirty="0"/>
            </a:p>
          </p:txBody>
        </p:sp>
        <p:sp>
          <p:nvSpPr>
            <p:cNvPr id="11" name="Diamond 10"/>
            <p:cNvSpPr/>
            <p:nvPr/>
          </p:nvSpPr>
          <p:spPr>
            <a:xfrm>
              <a:off x="2496065" y="2900646"/>
              <a:ext cx="1818846" cy="882242"/>
            </a:xfrm>
            <a:prstGeom prst="diamond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Cast_in</a:t>
              </a:r>
              <a:endParaRPr lang="en-US" dirty="0"/>
            </a:p>
          </p:txBody>
        </p:sp>
        <p:sp>
          <p:nvSpPr>
            <p:cNvPr id="12" name="Diamond 11"/>
            <p:cNvSpPr/>
            <p:nvPr/>
          </p:nvSpPr>
          <p:spPr>
            <a:xfrm>
              <a:off x="7269988" y="2955628"/>
              <a:ext cx="1818846" cy="882242"/>
            </a:xfrm>
            <a:prstGeom prst="diamond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Directs</a:t>
              </a:r>
              <a:endParaRPr lang="en-US" dirty="0"/>
            </a:p>
          </p:txBody>
        </p:sp>
        <p:sp>
          <p:nvSpPr>
            <p:cNvPr id="13" name="Diamond 12"/>
            <p:cNvSpPr/>
            <p:nvPr/>
          </p:nvSpPr>
          <p:spPr>
            <a:xfrm>
              <a:off x="7386616" y="1237222"/>
              <a:ext cx="1818846" cy="882242"/>
            </a:xfrm>
            <a:prstGeom prst="diamond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Produces</a:t>
              </a:r>
              <a:endParaRPr lang="en-US" sz="1400" dirty="0"/>
            </a:p>
          </p:txBody>
        </p:sp>
        <p:sp>
          <p:nvSpPr>
            <p:cNvPr id="14" name="Diamond 13"/>
            <p:cNvSpPr/>
            <p:nvPr/>
          </p:nvSpPr>
          <p:spPr>
            <a:xfrm>
              <a:off x="4800756" y="1008673"/>
              <a:ext cx="1818846" cy="882242"/>
            </a:xfrm>
            <a:prstGeom prst="diamond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Owns</a:t>
              </a:r>
              <a:endParaRPr lang="en-US" dirty="0"/>
            </a:p>
          </p:txBody>
        </p:sp>
        <p:sp>
          <p:nvSpPr>
            <p:cNvPr id="15" name="Diamond 14"/>
            <p:cNvSpPr/>
            <p:nvPr/>
          </p:nvSpPr>
          <p:spPr>
            <a:xfrm>
              <a:off x="1996555" y="1034991"/>
              <a:ext cx="1818846" cy="882242"/>
            </a:xfrm>
            <a:prstGeom prst="diamond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Belongs to</a:t>
              </a:r>
              <a:endParaRPr lang="en-US" sz="1400" dirty="0"/>
            </a:p>
          </p:txBody>
        </p:sp>
        <p:cxnSp>
          <p:nvCxnSpPr>
            <p:cNvPr id="26" name="Elbow Connector 25"/>
            <p:cNvCxnSpPr>
              <a:stCxn id="5" idx="3"/>
              <a:endCxn id="15" idx="0"/>
            </p:cNvCxnSpPr>
            <p:nvPr/>
          </p:nvCxnSpPr>
          <p:spPr>
            <a:xfrm>
              <a:off x="1872721" y="297414"/>
              <a:ext cx="1033257" cy="737577"/>
            </a:xfrm>
            <a:prstGeom prst="bentConnector2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stCxn id="14" idx="2"/>
              <a:endCxn id="4" idx="0"/>
            </p:cNvCxnSpPr>
            <p:nvPr/>
          </p:nvCxnSpPr>
          <p:spPr>
            <a:xfrm>
              <a:off x="5710179" y="1890915"/>
              <a:ext cx="15412" cy="93667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Diamond 92"/>
            <p:cNvSpPr/>
            <p:nvPr/>
          </p:nvSpPr>
          <p:spPr>
            <a:xfrm>
              <a:off x="744384" y="5307456"/>
              <a:ext cx="2585966" cy="1222966"/>
            </a:xfrm>
            <a:prstGeom prst="diamond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Actor Nomination</a:t>
              </a:r>
              <a:endParaRPr lang="en-US" dirty="0"/>
            </a:p>
          </p:txBody>
        </p:sp>
        <p:sp>
          <p:nvSpPr>
            <p:cNvPr id="94" name="Diamond 93"/>
            <p:cNvSpPr/>
            <p:nvPr/>
          </p:nvSpPr>
          <p:spPr>
            <a:xfrm>
              <a:off x="8729219" y="5335091"/>
              <a:ext cx="2585966" cy="1222966"/>
            </a:xfrm>
            <a:prstGeom prst="diamond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Director Nomination</a:t>
              </a:r>
              <a:endParaRPr lang="en-US" dirty="0"/>
            </a:p>
          </p:txBody>
        </p:sp>
        <p:cxnSp>
          <p:nvCxnSpPr>
            <p:cNvPr id="112" name="Elbow Connector 111"/>
            <p:cNvCxnSpPr>
              <a:stCxn id="93" idx="2"/>
              <a:endCxn id="10" idx="1"/>
            </p:cNvCxnSpPr>
            <p:nvPr/>
          </p:nvCxnSpPr>
          <p:spPr>
            <a:xfrm rot="5400000" flipH="1" flipV="1">
              <a:off x="3241935" y="4874710"/>
              <a:ext cx="451144" cy="2860280"/>
            </a:xfrm>
            <a:prstGeom prst="bentConnector4">
              <a:avLst>
                <a:gd name="adj1" fmla="val -50671"/>
                <a:gd name="adj2" fmla="val 46359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Elbow Connector 116"/>
            <p:cNvCxnSpPr>
              <a:stCxn id="10" idx="3"/>
              <a:endCxn id="94" idx="2"/>
            </p:cNvCxnSpPr>
            <p:nvPr/>
          </p:nvCxnSpPr>
          <p:spPr>
            <a:xfrm>
              <a:off x="6562674" y="6079278"/>
              <a:ext cx="3459528" cy="478779"/>
            </a:xfrm>
            <a:prstGeom prst="bentConnector4">
              <a:avLst>
                <a:gd name="adj1" fmla="val 41570"/>
                <a:gd name="adj2" fmla="val 147746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tangle 4"/>
            <p:cNvSpPr/>
            <p:nvPr/>
          </p:nvSpPr>
          <p:spPr>
            <a:xfrm>
              <a:off x="207694" y="99521"/>
              <a:ext cx="1665027" cy="395785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u="sng" dirty="0" smtClean="0"/>
                <a:t>Genre</a:t>
              </a:r>
              <a:endParaRPr lang="en-US" u="sng" dirty="0"/>
            </a:p>
          </p:txBody>
        </p:sp>
        <p:sp>
          <p:nvSpPr>
            <p:cNvPr id="149" name="Oval 148"/>
            <p:cNvSpPr/>
            <p:nvPr/>
          </p:nvSpPr>
          <p:spPr>
            <a:xfrm>
              <a:off x="23686" y="821087"/>
              <a:ext cx="941880" cy="44006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u="sng" dirty="0" smtClean="0"/>
                <a:t>Genre Id</a:t>
              </a:r>
              <a:endParaRPr lang="en-US" sz="1400" u="sng" dirty="0"/>
            </a:p>
          </p:txBody>
        </p:sp>
        <p:sp>
          <p:nvSpPr>
            <p:cNvPr id="150" name="Oval 149"/>
            <p:cNvSpPr/>
            <p:nvPr/>
          </p:nvSpPr>
          <p:spPr>
            <a:xfrm>
              <a:off x="1094076" y="821087"/>
              <a:ext cx="941880" cy="44006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u="sng" dirty="0" smtClean="0"/>
                <a:t>Type</a:t>
              </a:r>
              <a:endParaRPr lang="en-US" sz="1400" u="sng" dirty="0"/>
            </a:p>
          </p:txBody>
        </p:sp>
        <p:cxnSp>
          <p:nvCxnSpPr>
            <p:cNvPr id="152" name="Straight Connector 151"/>
            <p:cNvCxnSpPr>
              <a:stCxn id="149" idx="0"/>
              <a:endCxn id="5" idx="2"/>
            </p:cNvCxnSpPr>
            <p:nvPr/>
          </p:nvCxnSpPr>
          <p:spPr>
            <a:xfrm flipV="1">
              <a:off x="494626" y="495306"/>
              <a:ext cx="545582" cy="3257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>
              <a:stCxn id="150" idx="0"/>
              <a:endCxn id="5" idx="2"/>
            </p:cNvCxnSpPr>
            <p:nvPr/>
          </p:nvCxnSpPr>
          <p:spPr>
            <a:xfrm flipH="1" flipV="1">
              <a:off x="1040208" y="495306"/>
              <a:ext cx="524808" cy="3257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>
              <a:off x="4537079" y="51609"/>
              <a:ext cx="2291569" cy="395785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Production company</a:t>
              </a:r>
              <a:endParaRPr lang="en-US" dirty="0"/>
            </a:p>
          </p:txBody>
        </p:sp>
        <p:sp>
          <p:nvSpPr>
            <p:cNvPr id="157" name="Oval 156"/>
            <p:cNvSpPr/>
            <p:nvPr/>
          </p:nvSpPr>
          <p:spPr>
            <a:xfrm>
              <a:off x="3305538" y="142204"/>
              <a:ext cx="941880" cy="44006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u="sng" smtClean="0"/>
                <a:t>PC_Id</a:t>
              </a:r>
              <a:endParaRPr lang="en-US" sz="1400" u="sng" dirty="0"/>
            </a:p>
          </p:txBody>
        </p:sp>
        <p:sp>
          <p:nvSpPr>
            <p:cNvPr id="158" name="Oval 157"/>
            <p:cNvSpPr/>
            <p:nvPr/>
          </p:nvSpPr>
          <p:spPr>
            <a:xfrm>
              <a:off x="3595199" y="682979"/>
              <a:ext cx="941880" cy="44006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name</a:t>
              </a:r>
              <a:endParaRPr lang="en-US" sz="1400" dirty="0"/>
            </a:p>
          </p:txBody>
        </p:sp>
        <p:sp>
          <p:nvSpPr>
            <p:cNvPr id="159" name="Oval 158"/>
            <p:cNvSpPr/>
            <p:nvPr/>
          </p:nvSpPr>
          <p:spPr>
            <a:xfrm>
              <a:off x="4656854" y="613950"/>
              <a:ext cx="941880" cy="44006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/>
                <a:t>ceo</a:t>
              </a:r>
              <a:endParaRPr lang="en-US" sz="1400" dirty="0"/>
            </a:p>
          </p:txBody>
        </p:sp>
        <p:sp>
          <p:nvSpPr>
            <p:cNvPr id="160" name="Oval 159"/>
            <p:cNvSpPr/>
            <p:nvPr/>
          </p:nvSpPr>
          <p:spPr>
            <a:xfrm>
              <a:off x="7266122" y="21086"/>
              <a:ext cx="1507395" cy="45757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smtClean="0"/>
                <a:t>Foundation date</a:t>
              </a:r>
              <a:endParaRPr lang="en-US" sz="1400" dirty="0"/>
            </a:p>
          </p:txBody>
        </p:sp>
        <p:sp>
          <p:nvSpPr>
            <p:cNvPr id="161" name="Oval 160"/>
            <p:cNvSpPr/>
            <p:nvPr/>
          </p:nvSpPr>
          <p:spPr>
            <a:xfrm>
              <a:off x="6309528" y="938654"/>
              <a:ext cx="1644944" cy="44006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smtClean="0"/>
                <a:t>headquarters</a:t>
              </a:r>
              <a:endParaRPr lang="en-US" sz="1400" dirty="0"/>
            </a:p>
          </p:txBody>
        </p:sp>
        <p:sp>
          <p:nvSpPr>
            <p:cNvPr id="163" name="Oval 162"/>
            <p:cNvSpPr/>
            <p:nvPr/>
          </p:nvSpPr>
          <p:spPr>
            <a:xfrm>
              <a:off x="7502345" y="535830"/>
              <a:ext cx="1251475" cy="44006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revenue</a:t>
              </a:r>
              <a:endParaRPr lang="en-US" sz="1400" dirty="0"/>
            </a:p>
          </p:txBody>
        </p:sp>
        <p:cxnSp>
          <p:nvCxnSpPr>
            <p:cNvPr id="167" name="Straight Connector 166"/>
            <p:cNvCxnSpPr>
              <a:stCxn id="157" idx="6"/>
              <a:endCxn id="7" idx="1"/>
            </p:cNvCxnSpPr>
            <p:nvPr/>
          </p:nvCxnSpPr>
          <p:spPr>
            <a:xfrm flipV="1">
              <a:off x="4247418" y="249502"/>
              <a:ext cx="289661" cy="1127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>
              <a:stCxn id="158" idx="7"/>
              <a:endCxn id="7" idx="1"/>
            </p:cNvCxnSpPr>
            <p:nvPr/>
          </p:nvCxnSpPr>
          <p:spPr>
            <a:xfrm flipV="1">
              <a:off x="4399144" y="249502"/>
              <a:ext cx="137935" cy="4979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>
              <a:stCxn id="159" idx="0"/>
              <a:endCxn id="7" idx="2"/>
            </p:cNvCxnSpPr>
            <p:nvPr/>
          </p:nvCxnSpPr>
          <p:spPr>
            <a:xfrm flipV="1">
              <a:off x="5127794" y="447394"/>
              <a:ext cx="555070" cy="1665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>
              <a:stCxn id="161" idx="0"/>
              <a:endCxn id="7" idx="2"/>
            </p:cNvCxnSpPr>
            <p:nvPr/>
          </p:nvCxnSpPr>
          <p:spPr>
            <a:xfrm flipH="1" flipV="1">
              <a:off x="5682864" y="447394"/>
              <a:ext cx="1449136" cy="4912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>
              <a:stCxn id="160" idx="2"/>
              <a:endCxn id="7" idx="3"/>
            </p:cNvCxnSpPr>
            <p:nvPr/>
          </p:nvCxnSpPr>
          <p:spPr>
            <a:xfrm flipH="1" flipV="1">
              <a:off x="6828648" y="249502"/>
              <a:ext cx="437474" cy="3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>
              <a:stCxn id="163" idx="1"/>
              <a:endCxn id="7" idx="3"/>
            </p:cNvCxnSpPr>
            <p:nvPr/>
          </p:nvCxnSpPr>
          <p:spPr>
            <a:xfrm flipH="1" flipV="1">
              <a:off x="6828648" y="249502"/>
              <a:ext cx="856971" cy="3507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>
              <a:stCxn id="183" idx="4"/>
              <a:endCxn id="6" idx="0"/>
            </p:cNvCxnSpPr>
            <p:nvPr/>
          </p:nvCxnSpPr>
          <p:spPr>
            <a:xfrm flipH="1">
              <a:off x="1065229" y="2433031"/>
              <a:ext cx="53868" cy="8204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5"/>
            <p:cNvSpPr/>
            <p:nvPr/>
          </p:nvSpPr>
          <p:spPr>
            <a:xfrm>
              <a:off x="232715" y="3253522"/>
              <a:ext cx="1665027" cy="395785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Actor</a:t>
              </a:r>
              <a:endParaRPr lang="en-US" dirty="0"/>
            </a:p>
          </p:txBody>
        </p:sp>
        <p:sp>
          <p:nvSpPr>
            <p:cNvPr id="182" name="Oval 181"/>
            <p:cNvSpPr/>
            <p:nvPr/>
          </p:nvSpPr>
          <p:spPr>
            <a:xfrm>
              <a:off x="75123" y="2477353"/>
              <a:ext cx="941880" cy="44006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u="sng" dirty="0" smtClean="0"/>
                <a:t>Id</a:t>
              </a:r>
              <a:endParaRPr lang="en-US" sz="1400" u="sng" dirty="0"/>
            </a:p>
          </p:txBody>
        </p:sp>
        <p:sp>
          <p:nvSpPr>
            <p:cNvPr id="183" name="Oval 182"/>
            <p:cNvSpPr/>
            <p:nvPr/>
          </p:nvSpPr>
          <p:spPr>
            <a:xfrm>
              <a:off x="648157" y="1992966"/>
              <a:ext cx="941880" cy="44006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/>
                <a:t>fname</a:t>
              </a:r>
              <a:endParaRPr lang="en-US" sz="1400" dirty="0"/>
            </a:p>
          </p:txBody>
        </p:sp>
        <p:sp>
          <p:nvSpPr>
            <p:cNvPr id="184" name="Oval 183"/>
            <p:cNvSpPr/>
            <p:nvPr/>
          </p:nvSpPr>
          <p:spPr>
            <a:xfrm>
              <a:off x="1641130" y="2179146"/>
              <a:ext cx="941880" cy="44006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/>
                <a:t>lname</a:t>
              </a:r>
              <a:endParaRPr lang="en-US" sz="1400" dirty="0"/>
            </a:p>
          </p:txBody>
        </p:sp>
        <p:sp>
          <p:nvSpPr>
            <p:cNvPr id="185" name="Oval 184"/>
            <p:cNvSpPr/>
            <p:nvPr/>
          </p:nvSpPr>
          <p:spPr>
            <a:xfrm>
              <a:off x="1894630" y="2732774"/>
              <a:ext cx="941880" cy="44006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dob</a:t>
              </a:r>
              <a:endParaRPr lang="en-US" sz="1400" dirty="0"/>
            </a:p>
          </p:txBody>
        </p:sp>
        <p:sp>
          <p:nvSpPr>
            <p:cNvPr id="186" name="Oval 185"/>
            <p:cNvSpPr/>
            <p:nvPr/>
          </p:nvSpPr>
          <p:spPr>
            <a:xfrm>
              <a:off x="2012029" y="3641993"/>
              <a:ext cx="941880" cy="440065"/>
            </a:xfrm>
            <a:prstGeom prst="ellips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smtClean="0"/>
                <a:t>age</a:t>
              </a:r>
              <a:endParaRPr lang="en-US" sz="1400" dirty="0"/>
            </a:p>
          </p:txBody>
        </p:sp>
        <p:sp>
          <p:nvSpPr>
            <p:cNvPr id="187" name="Oval 186"/>
            <p:cNvSpPr/>
            <p:nvPr/>
          </p:nvSpPr>
          <p:spPr>
            <a:xfrm>
              <a:off x="71417" y="3880291"/>
              <a:ext cx="1047680" cy="44006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smtClean="0"/>
                <a:t>Gender</a:t>
              </a:r>
              <a:endParaRPr lang="en-US" sz="1400" dirty="0"/>
            </a:p>
          </p:txBody>
        </p:sp>
        <p:sp>
          <p:nvSpPr>
            <p:cNvPr id="189" name="Oval 188"/>
            <p:cNvSpPr/>
            <p:nvPr/>
          </p:nvSpPr>
          <p:spPr>
            <a:xfrm>
              <a:off x="63165" y="4562826"/>
              <a:ext cx="1486728" cy="44006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smtClean="0"/>
                <a:t>Nationality</a:t>
              </a:r>
              <a:endParaRPr lang="en-US" sz="1400" dirty="0"/>
            </a:p>
          </p:txBody>
        </p:sp>
        <p:sp>
          <p:nvSpPr>
            <p:cNvPr id="190" name="Oval 189"/>
            <p:cNvSpPr/>
            <p:nvPr/>
          </p:nvSpPr>
          <p:spPr>
            <a:xfrm>
              <a:off x="1782907" y="4407239"/>
              <a:ext cx="1069110" cy="44006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Marital Status</a:t>
              </a:r>
              <a:endParaRPr lang="en-US" sz="1400" dirty="0"/>
            </a:p>
          </p:txBody>
        </p:sp>
        <p:cxnSp>
          <p:nvCxnSpPr>
            <p:cNvPr id="194" name="Straight Connector 193"/>
            <p:cNvCxnSpPr>
              <a:stCxn id="182" idx="4"/>
              <a:endCxn id="6" idx="0"/>
            </p:cNvCxnSpPr>
            <p:nvPr/>
          </p:nvCxnSpPr>
          <p:spPr>
            <a:xfrm>
              <a:off x="546063" y="2917418"/>
              <a:ext cx="519166" cy="336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>
              <a:stCxn id="184" idx="2"/>
              <a:endCxn id="6" idx="0"/>
            </p:cNvCxnSpPr>
            <p:nvPr/>
          </p:nvCxnSpPr>
          <p:spPr>
            <a:xfrm flipH="1">
              <a:off x="1065229" y="2399179"/>
              <a:ext cx="575901" cy="8543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>
              <a:stCxn id="185" idx="2"/>
              <a:endCxn id="6" idx="0"/>
            </p:cNvCxnSpPr>
            <p:nvPr/>
          </p:nvCxnSpPr>
          <p:spPr>
            <a:xfrm flipH="1">
              <a:off x="1065229" y="2952807"/>
              <a:ext cx="829401" cy="3007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>
              <a:stCxn id="187" idx="0"/>
              <a:endCxn id="6" idx="2"/>
            </p:cNvCxnSpPr>
            <p:nvPr/>
          </p:nvCxnSpPr>
          <p:spPr>
            <a:xfrm flipV="1">
              <a:off x="595257" y="3649307"/>
              <a:ext cx="469972" cy="2309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>
              <a:stCxn id="189" idx="7"/>
              <a:endCxn id="6" idx="2"/>
            </p:cNvCxnSpPr>
            <p:nvPr/>
          </p:nvCxnSpPr>
          <p:spPr>
            <a:xfrm flipH="1" flipV="1">
              <a:off x="1065229" y="3649307"/>
              <a:ext cx="266938" cy="9779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>
              <a:stCxn id="186" idx="2"/>
              <a:endCxn id="6" idx="2"/>
            </p:cNvCxnSpPr>
            <p:nvPr/>
          </p:nvCxnSpPr>
          <p:spPr>
            <a:xfrm flipH="1" flipV="1">
              <a:off x="1065229" y="3649307"/>
              <a:ext cx="946800" cy="2127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>
              <a:stCxn id="190" idx="1"/>
              <a:endCxn id="6" idx="2"/>
            </p:cNvCxnSpPr>
            <p:nvPr/>
          </p:nvCxnSpPr>
          <p:spPr>
            <a:xfrm flipH="1" flipV="1">
              <a:off x="1065229" y="3649307"/>
              <a:ext cx="874246" cy="8223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9" name="Oval 218"/>
            <p:cNvSpPr/>
            <p:nvPr/>
          </p:nvSpPr>
          <p:spPr>
            <a:xfrm>
              <a:off x="2903362" y="4162251"/>
              <a:ext cx="1069110" cy="44006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Net worth</a:t>
              </a:r>
              <a:endParaRPr lang="en-US" sz="1400" dirty="0"/>
            </a:p>
          </p:txBody>
        </p:sp>
        <p:cxnSp>
          <p:nvCxnSpPr>
            <p:cNvPr id="221" name="Straight Connector 220"/>
            <p:cNvCxnSpPr>
              <a:stCxn id="219" idx="2"/>
              <a:endCxn id="6" idx="2"/>
            </p:cNvCxnSpPr>
            <p:nvPr/>
          </p:nvCxnSpPr>
          <p:spPr>
            <a:xfrm flipH="1" flipV="1">
              <a:off x="1065229" y="3649307"/>
              <a:ext cx="1838133" cy="7329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>
              <a:stCxn id="228" idx="0"/>
              <a:endCxn id="8" idx="2"/>
            </p:cNvCxnSpPr>
            <p:nvPr/>
          </p:nvCxnSpPr>
          <p:spPr>
            <a:xfrm flipH="1" flipV="1">
              <a:off x="10734657" y="3950305"/>
              <a:ext cx="864045" cy="1400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9902143" y="3546285"/>
              <a:ext cx="1665027" cy="404020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Director</a:t>
              </a:r>
              <a:endParaRPr lang="en-US" dirty="0"/>
            </a:p>
          </p:txBody>
        </p:sp>
        <p:sp>
          <p:nvSpPr>
            <p:cNvPr id="223" name="Oval 222"/>
            <p:cNvSpPr/>
            <p:nvPr/>
          </p:nvSpPr>
          <p:spPr>
            <a:xfrm>
              <a:off x="11206417" y="3017742"/>
              <a:ext cx="941880" cy="44006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u="sng" dirty="0" smtClean="0"/>
                <a:t>Id</a:t>
              </a:r>
              <a:endParaRPr lang="en-US" sz="1400" u="sng" dirty="0"/>
            </a:p>
          </p:txBody>
        </p:sp>
        <p:sp>
          <p:nvSpPr>
            <p:cNvPr id="224" name="Oval 223"/>
            <p:cNvSpPr/>
            <p:nvPr/>
          </p:nvSpPr>
          <p:spPr>
            <a:xfrm>
              <a:off x="9912821" y="2518020"/>
              <a:ext cx="941880" cy="44006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/>
                <a:t>fname</a:t>
              </a:r>
              <a:endParaRPr lang="en-US" sz="1400" dirty="0"/>
            </a:p>
          </p:txBody>
        </p:sp>
        <p:sp>
          <p:nvSpPr>
            <p:cNvPr id="225" name="Oval 224"/>
            <p:cNvSpPr/>
            <p:nvPr/>
          </p:nvSpPr>
          <p:spPr>
            <a:xfrm>
              <a:off x="10929820" y="2513929"/>
              <a:ext cx="941880" cy="44006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/>
                <a:t>lname</a:t>
              </a:r>
              <a:endParaRPr lang="en-US" sz="1400" dirty="0"/>
            </a:p>
          </p:txBody>
        </p:sp>
        <p:sp>
          <p:nvSpPr>
            <p:cNvPr id="226" name="Oval 225"/>
            <p:cNvSpPr/>
            <p:nvPr/>
          </p:nvSpPr>
          <p:spPr>
            <a:xfrm>
              <a:off x="9085504" y="2945030"/>
              <a:ext cx="941880" cy="44006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Dob </a:t>
              </a:r>
              <a:endParaRPr lang="en-US" sz="1400" dirty="0"/>
            </a:p>
          </p:txBody>
        </p:sp>
        <p:sp>
          <p:nvSpPr>
            <p:cNvPr id="227" name="Oval 226"/>
            <p:cNvSpPr/>
            <p:nvPr/>
          </p:nvSpPr>
          <p:spPr>
            <a:xfrm>
              <a:off x="8630290" y="4007475"/>
              <a:ext cx="941880" cy="440065"/>
            </a:xfrm>
            <a:prstGeom prst="ellips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age</a:t>
              </a:r>
              <a:endParaRPr lang="en-US" sz="1400" dirty="0"/>
            </a:p>
          </p:txBody>
        </p:sp>
        <p:sp>
          <p:nvSpPr>
            <p:cNvPr id="228" name="Oval 227"/>
            <p:cNvSpPr/>
            <p:nvPr/>
          </p:nvSpPr>
          <p:spPr>
            <a:xfrm>
              <a:off x="11074862" y="4090376"/>
              <a:ext cx="1047680" cy="44006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Gender</a:t>
              </a:r>
              <a:endParaRPr lang="en-US" sz="1400" dirty="0"/>
            </a:p>
          </p:txBody>
        </p:sp>
        <p:sp>
          <p:nvSpPr>
            <p:cNvPr id="229" name="Oval 228"/>
            <p:cNvSpPr/>
            <p:nvPr/>
          </p:nvSpPr>
          <p:spPr>
            <a:xfrm>
              <a:off x="10604282" y="4872019"/>
              <a:ext cx="1486728" cy="44006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Nationality</a:t>
              </a:r>
              <a:endParaRPr lang="en-US" sz="1400" dirty="0"/>
            </a:p>
          </p:txBody>
        </p:sp>
        <p:sp>
          <p:nvSpPr>
            <p:cNvPr id="230" name="Oval 229"/>
            <p:cNvSpPr/>
            <p:nvPr/>
          </p:nvSpPr>
          <p:spPr>
            <a:xfrm>
              <a:off x="9000346" y="4599263"/>
              <a:ext cx="1069110" cy="44006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Marital Status</a:t>
              </a:r>
              <a:endParaRPr lang="en-US" sz="1400" dirty="0"/>
            </a:p>
          </p:txBody>
        </p:sp>
        <p:cxnSp>
          <p:nvCxnSpPr>
            <p:cNvPr id="233" name="Straight Connector 232"/>
            <p:cNvCxnSpPr>
              <a:stCxn id="223" idx="2"/>
              <a:endCxn id="8" idx="0"/>
            </p:cNvCxnSpPr>
            <p:nvPr/>
          </p:nvCxnSpPr>
          <p:spPr>
            <a:xfrm flipH="1">
              <a:off x="10734657" y="3237775"/>
              <a:ext cx="471760" cy="3085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>
              <a:stCxn id="225" idx="3"/>
              <a:endCxn id="8" idx="0"/>
            </p:cNvCxnSpPr>
            <p:nvPr/>
          </p:nvCxnSpPr>
          <p:spPr>
            <a:xfrm flipH="1">
              <a:off x="10734657" y="2889548"/>
              <a:ext cx="333098" cy="6567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>
              <a:stCxn id="224" idx="4"/>
              <a:endCxn id="8" idx="0"/>
            </p:cNvCxnSpPr>
            <p:nvPr/>
          </p:nvCxnSpPr>
          <p:spPr>
            <a:xfrm>
              <a:off x="10383761" y="2958085"/>
              <a:ext cx="350896" cy="588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>
              <a:stCxn id="226" idx="6"/>
              <a:endCxn id="8" idx="0"/>
            </p:cNvCxnSpPr>
            <p:nvPr/>
          </p:nvCxnSpPr>
          <p:spPr>
            <a:xfrm>
              <a:off x="10027384" y="3165063"/>
              <a:ext cx="707273" cy="3812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>
              <a:stCxn id="229" idx="0"/>
              <a:endCxn id="8" idx="2"/>
            </p:cNvCxnSpPr>
            <p:nvPr/>
          </p:nvCxnSpPr>
          <p:spPr>
            <a:xfrm flipH="1" flipV="1">
              <a:off x="10734657" y="3950305"/>
              <a:ext cx="612989" cy="9217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>
              <a:stCxn id="227" idx="6"/>
              <a:endCxn id="8" idx="2"/>
            </p:cNvCxnSpPr>
            <p:nvPr/>
          </p:nvCxnSpPr>
          <p:spPr>
            <a:xfrm flipV="1">
              <a:off x="9572170" y="3950305"/>
              <a:ext cx="1162487" cy="2772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>
              <a:stCxn id="230" idx="7"/>
              <a:endCxn id="8" idx="2"/>
            </p:cNvCxnSpPr>
            <p:nvPr/>
          </p:nvCxnSpPr>
          <p:spPr>
            <a:xfrm flipV="1">
              <a:off x="9912888" y="3950305"/>
              <a:ext cx="821769" cy="7134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9882782" y="764717"/>
              <a:ext cx="1665027" cy="395785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Producer</a:t>
              </a:r>
              <a:endParaRPr lang="en-US" dirty="0"/>
            </a:p>
          </p:txBody>
        </p:sp>
        <p:sp>
          <p:nvSpPr>
            <p:cNvPr id="251" name="Oval 250"/>
            <p:cNvSpPr/>
            <p:nvPr/>
          </p:nvSpPr>
          <p:spPr>
            <a:xfrm>
              <a:off x="11183829" y="88910"/>
              <a:ext cx="941880" cy="44006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u="sng" dirty="0" smtClean="0"/>
                <a:t>Id</a:t>
              </a:r>
              <a:endParaRPr lang="en-US" sz="1400" u="sng" dirty="0"/>
            </a:p>
          </p:txBody>
        </p:sp>
        <p:sp>
          <p:nvSpPr>
            <p:cNvPr id="252" name="Oval 251"/>
            <p:cNvSpPr/>
            <p:nvPr/>
          </p:nvSpPr>
          <p:spPr>
            <a:xfrm>
              <a:off x="10148766" y="98697"/>
              <a:ext cx="941880" cy="44006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/>
                <a:t>fname</a:t>
              </a:r>
              <a:endParaRPr lang="en-US" sz="1400" dirty="0"/>
            </a:p>
          </p:txBody>
        </p:sp>
        <p:sp>
          <p:nvSpPr>
            <p:cNvPr id="253" name="Oval 252"/>
            <p:cNvSpPr/>
            <p:nvPr/>
          </p:nvSpPr>
          <p:spPr>
            <a:xfrm>
              <a:off x="9115926" y="248946"/>
              <a:ext cx="941880" cy="44006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/>
                <a:t>lname</a:t>
              </a:r>
              <a:endParaRPr lang="en-US" sz="1400" dirty="0"/>
            </a:p>
          </p:txBody>
        </p:sp>
        <p:sp>
          <p:nvSpPr>
            <p:cNvPr id="270" name="Oval 269"/>
            <p:cNvSpPr/>
            <p:nvPr/>
          </p:nvSpPr>
          <p:spPr>
            <a:xfrm>
              <a:off x="8821578" y="839691"/>
              <a:ext cx="941880" cy="44006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dob</a:t>
              </a:r>
              <a:endParaRPr lang="en-US" sz="1400" dirty="0"/>
            </a:p>
          </p:txBody>
        </p:sp>
        <p:sp>
          <p:nvSpPr>
            <p:cNvPr id="271" name="Oval 270"/>
            <p:cNvSpPr/>
            <p:nvPr/>
          </p:nvSpPr>
          <p:spPr>
            <a:xfrm>
              <a:off x="11049776" y="1259598"/>
              <a:ext cx="1047680" cy="44006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Gender</a:t>
              </a:r>
              <a:endParaRPr lang="en-US" sz="1400" dirty="0"/>
            </a:p>
          </p:txBody>
        </p:sp>
        <p:sp>
          <p:nvSpPr>
            <p:cNvPr id="272" name="Oval 271"/>
            <p:cNvSpPr/>
            <p:nvPr/>
          </p:nvSpPr>
          <p:spPr>
            <a:xfrm>
              <a:off x="10278906" y="1773631"/>
              <a:ext cx="1486728" cy="44006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smtClean="0"/>
                <a:t>Nationality</a:t>
              </a:r>
              <a:endParaRPr lang="en-US" sz="1400" dirty="0"/>
            </a:p>
          </p:txBody>
        </p:sp>
        <p:sp>
          <p:nvSpPr>
            <p:cNvPr id="274" name="Oval 273"/>
            <p:cNvSpPr/>
            <p:nvPr/>
          </p:nvSpPr>
          <p:spPr>
            <a:xfrm>
              <a:off x="9259347" y="1718860"/>
              <a:ext cx="941880" cy="440065"/>
            </a:xfrm>
            <a:prstGeom prst="ellips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smtClean="0"/>
                <a:t>age</a:t>
              </a:r>
              <a:endParaRPr lang="en-US" sz="1400" dirty="0"/>
            </a:p>
          </p:txBody>
        </p:sp>
        <p:cxnSp>
          <p:nvCxnSpPr>
            <p:cNvPr id="276" name="Straight Connector 275"/>
            <p:cNvCxnSpPr>
              <a:stCxn id="251" idx="4"/>
              <a:endCxn id="9" idx="0"/>
            </p:cNvCxnSpPr>
            <p:nvPr/>
          </p:nvCxnSpPr>
          <p:spPr>
            <a:xfrm flipH="1">
              <a:off x="10715296" y="528975"/>
              <a:ext cx="939473" cy="2357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>
              <a:stCxn id="252" idx="4"/>
              <a:endCxn id="9" idx="0"/>
            </p:cNvCxnSpPr>
            <p:nvPr/>
          </p:nvCxnSpPr>
          <p:spPr>
            <a:xfrm>
              <a:off x="10619706" y="538762"/>
              <a:ext cx="95590" cy="2259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>
              <a:stCxn id="253" idx="5"/>
              <a:endCxn id="9" idx="0"/>
            </p:cNvCxnSpPr>
            <p:nvPr/>
          </p:nvCxnSpPr>
          <p:spPr>
            <a:xfrm>
              <a:off x="9919871" y="624565"/>
              <a:ext cx="795425" cy="1401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>
              <a:stCxn id="271" idx="7"/>
              <a:endCxn id="9" idx="3"/>
            </p:cNvCxnSpPr>
            <p:nvPr/>
          </p:nvCxnSpPr>
          <p:spPr>
            <a:xfrm flipH="1" flipV="1">
              <a:off x="11547809" y="962610"/>
              <a:ext cx="396218" cy="361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>
              <a:stCxn id="272" idx="0"/>
              <a:endCxn id="9" idx="2"/>
            </p:cNvCxnSpPr>
            <p:nvPr/>
          </p:nvCxnSpPr>
          <p:spPr>
            <a:xfrm flipH="1" flipV="1">
              <a:off x="10715296" y="1160502"/>
              <a:ext cx="306974" cy="6131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>
              <a:stCxn id="274" idx="7"/>
              <a:endCxn id="9" idx="2"/>
            </p:cNvCxnSpPr>
            <p:nvPr/>
          </p:nvCxnSpPr>
          <p:spPr>
            <a:xfrm flipV="1">
              <a:off x="10063292" y="1160502"/>
              <a:ext cx="652004" cy="6228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>
              <a:stCxn id="270" idx="7"/>
              <a:endCxn id="9" idx="1"/>
            </p:cNvCxnSpPr>
            <p:nvPr/>
          </p:nvCxnSpPr>
          <p:spPr>
            <a:xfrm>
              <a:off x="9625523" y="904137"/>
              <a:ext cx="257259" cy="584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8" name="Oval 297"/>
            <p:cNvSpPr/>
            <p:nvPr/>
          </p:nvSpPr>
          <p:spPr>
            <a:xfrm>
              <a:off x="3214686" y="1857323"/>
              <a:ext cx="990614" cy="4317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u="sng" dirty="0" smtClean="0"/>
                <a:t>Movie id</a:t>
              </a:r>
              <a:endParaRPr lang="en-US" sz="1400" u="sng" dirty="0"/>
            </a:p>
          </p:txBody>
        </p:sp>
        <p:sp>
          <p:nvSpPr>
            <p:cNvPr id="299" name="Oval 298"/>
            <p:cNvSpPr/>
            <p:nvPr/>
          </p:nvSpPr>
          <p:spPr>
            <a:xfrm>
              <a:off x="5771940" y="1828136"/>
              <a:ext cx="834801" cy="41707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title</a:t>
              </a:r>
              <a:endParaRPr lang="en-US" sz="1400" dirty="0"/>
            </a:p>
          </p:txBody>
        </p:sp>
        <p:sp>
          <p:nvSpPr>
            <p:cNvPr id="301" name="Oval 300"/>
            <p:cNvSpPr/>
            <p:nvPr/>
          </p:nvSpPr>
          <p:spPr>
            <a:xfrm>
              <a:off x="6443388" y="3487081"/>
              <a:ext cx="969963" cy="44006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smtClean="0"/>
                <a:t>Rel</a:t>
              </a:r>
              <a:r>
                <a:rPr lang="en-US" sz="1400" dirty="0" smtClean="0"/>
                <a:t> date</a:t>
              </a:r>
              <a:endParaRPr lang="en-US" sz="1400" dirty="0"/>
            </a:p>
          </p:txBody>
        </p:sp>
        <p:sp>
          <p:nvSpPr>
            <p:cNvPr id="303" name="Oval 302"/>
            <p:cNvSpPr/>
            <p:nvPr/>
          </p:nvSpPr>
          <p:spPr>
            <a:xfrm>
              <a:off x="4777739" y="4234608"/>
              <a:ext cx="833961" cy="46863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Run time</a:t>
              </a:r>
              <a:endParaRPr lang="en-US" sz="1400" dirty="0"/>
            </a:p>
          </p:txBody>
        </p:sp>
        <p:sp>
          <p:nvSpPr>
            <p:cNvPr id="304" name="Oval 303"/>
            <p:cNvSpPr/>
            <p:nvPr/>
          </p:nvSpPr>
          <p:spPr>
            <a:xfrm>
              <a:off x="5791935" y="4191129"/>
              <a:ext cx="941880" cy="44006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smtClean="0"/>
                <a:t>rating</a:t>
              </a:r>
              <a:endParaRPr lang="en-US" sz="1400" dirty="0"/>
            </a:p>
          </p:txBody>
        </p:sp>
        <p:sp>
          <p:nvSpPr>
            <p:cNvPr id="305" name="Oval 304"/>
            <p:cNvSpPr/>
            <p:nvPr/>
          </p:nvSpPr>
          <p:spPr>
            <a:xfrm>
              <a:off x="3482529" y="2392548"/>
              <a:ext cx="1051545" cy="47065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smtClean="0"/>
                <a:t>budget</a:t>
              </a:r>
              <a:endParaRPr lang="en-US" sz="1400" dirty="0"/>
            </a:p>
          </p:txBody>
        </p:sp>
        <p:sp>
          <p:nvSpPr>
            <p:cNvPr id="306" name="Oval 305"/>
            <p:cNvSpPr/>
            <p:nvPr/>
          </p:nvSpPr>
          <p:spPr>
            <a:xfrm>
              <a:off x="3918695" y="3662186"/>
              <a:ext cx="941880" cy="44006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Box office</a:t>
              </a:r>
              <a:endParaRPr lang="en-US" sz="1400" dirty="0"/>
            </a:p>
          </p:txBody>
        </p:sp>
        <p:sp>
          <p:nvSpPr>
            <p:cNvPr id="307" name="Oval 306"/>
            <p:cNvSpPr/>
            <p:nvPr/>
          </p:nvSpPr>
          <p:spPr>
            <a:xfrm>
              <a:off x="6624936" y="2511550"/>
              <a:ext cx="1264153" cy="44006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smtClean="0"/>
                <a:t>language</a:t>
              </a:r>
              <a:endParaRPr lang="en-US" sz="1400" dirty="0"/>
            </a:p>
          </p:txBody>
        </p:sp>
        <p:sp>
          <p:nvSpPr>
            <p:cNvPr id="308" name="Oval 307"/>
            <p:cNvSpPr/>
            <p:nvPr/>
          </p:nvSpPr>
          <p:spPr>
            <a:xfrm>
              <a:off x="7018140" y="1989789"/>
              <a:ext cx="1096559" cy="44006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country</a:t>
              </a:r>
              <a:endParaRPr lang="en-US" sz="1400" dirty="0"/>
            </a:p>
          </p:txBody>
        </p:sp>
        <p:cxnSp>
          <p:nvCxnSpPr>
            <p:cNvPr id="312" name="Straight Connector 311"/>
            <p:cNvCxnSpPr>
              <a:stCxn id="298" idx="6"/>
              <a:endCxn id="4" idx="0"/>
            </p:cNvCxnSpPr>
            <p:nvPr/>
          </p:nvCxnSpPr>
          <p:spPr>
            <a:xfrm>
              <a:off x="4205300" y="2073185"/>
              <a:ext cx="1520291" cy="7544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/>
            <p:cNvCxnSpPr>
              <a:stCxn id="15" idx="3"/>
              <a:endCxn id="4" idx="0"/>
            </p:cNvCxnSpPr>
            <p:nvPr/>
          </p:nvCxnSpPr>
          <p:spPr>
            <a:xfrm>
              <a:off x="3815401" y="1476112"/>
              <a:ext cx="1910190" cy="135147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/>
            <p:cNvCxnSpPr>
              <a:stCxn id="13" idx="1"/>
              <a:endCxn id="4" idx="0"/>
            </p:cNvCxnSpPr>
            <p:nvPr/>
          </p:nvCxnSpPr>
          <p:spPr>
            <a:xfrm flipH="1">
              <a:off x="5725591" y="1678343"/>
              <a:ext cx="1661025" cy="114924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/>
            <p:cNvCxnSpPr>
              <a:stCxn id="7" idx="2"/>
              <a:endCxn id="14" idx="0"/>
            </p:cNvCxnSpPr>
            <p:nvPr/>
          </p:nvCxnSpPr>
          <p:spPr>
            <a:xfrm>
              <a:off x="5682864" y="447394"/>
              <a:ext cx="27315" cy="56127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/>
            <p:cNvCxnSpPr>
              <a:stCxn id="11" idx="1"/>
              <a:endCxn id="6" idx="3"/>
            </p:cNvCxnSpPr>
            <p:nvPr/>
          </p:nvCxnSpPr>
          <p:spPr>
            <a:xfrm flipH="1">
              <a:off x="1897742" y="3341767"/>
              <a:ext cx="598323" cy="10964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/>
            <p:cNvCxnSpPr>
              <a:stCxn id="11" idx="3"/>
              <a:endCxn id="4" idx="1"/>
            </p:cNvCxnSpPr>
            <p:nvPr/>
          </p:nvCxnSpPr>
          <p:spPr>
            <a:xfrm flipV="1">
              <a:off x="4314911" y="3025484"/>
              <a:ext cx="578166" cy="31628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/>
            <p:cNvCxnSpPr>
              <a:stCxn id="8" idx="1"/>
              <a:endCxn id="12" idx="3"/>
            </p:cNvCxnSpPr>
            <p:nvPr/>
          </p:nvCxnSpPr>
          <p:spPr>
            <a:xfrm flipH="1" flipV="1">
              <a:off x="9088834" y="3396749"/>
              <a:ext cx="813309" cy="35154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/>
            <p:cNvCxnSpPr>
              <a:stCxn id="12" idx="1"/>
              <a:endCxn id="4" idx="3"/>
            </p:cNvCxnSpPr>
            <p:nvPr/>
          </p:nvCxnSpPr>
          <p:spPr>
            <a:xfrm flipH="1" flipV="1">
              <a:off x="6558104" y="3025484"/>
              <a:ext cx="711884" cy="37126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/>
            <p:cNvCxnSpPr>
              <a:stCxn id="299" idx="4"/>
              <a:endCxn id="4" idx="0"/>
            </p:cNvCxnSpPr>
            <p:nvPr/>
          </p:nvCxnSpPr>
          <p:spPr>
            <a:xfrm flipH="1">
              <a:off x="5725591" y="2245213"/>
              <a:ext cx="463750" cy="5823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/>
            <p:cNvCxnSpPr>
              <a:stCxn id="305" idx="6"/>
              <a:endCxn id="4" idx="0"/>
            </p:cNvCxnSpPr>
            <p:nvPr/>
          </p:nvCxnSpPr>
          <p:spPr>
            <a:xfrm>
              <a:off x="4534074" y="2627874"/>
              <a:ext cx="1191517" cy="1997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/>
            <p:cNvCxnSpPr>
              <a:stCxn id="13" idx="3"/>
              <a:endCxn id="9" idx="2"/>
            </p:cNvCxnSpPr>
            <p:nvPr/>
          </p:nvCxnSpPr>
          <p:spPr>
            <a:xfrm flipV="1">
              <a:off x="9205462" y="1160502"/>
              <a:ext cx="1509834" cy="51784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/>
            <p:cNvCxnSpPr>
              <a:stCxn id="6" idx="2"/>
              <a:endCxn id="93" idx="0"/>
            </p:cNvCxnSpPr>
            <p:nvPr/>
          </p:nvCxnSpPr>
          <p:spPr>
            <a:xfrm>
              <a:off x="1065229" y="3649307"/>
              <a:ext cx="972138" cy="165814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/>
            <p:cNvCxnSpPr>
              <a:stCxn id="8" idx="2"/>
              <a:endCxn id="94" idx="0"/>
            </p:cNvCxnSpPr>
            <p:nvPr/>
          </p:nvCxnSpPr>
          <p:spPr>
            <a:xfrm flipH="1">
              <a:off x="10022202" y="3950305"/>
              <a:ext cx="712455" cy="138478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/>
            <p:cNvCxnSpPr>
              <a:stCxn id="308" idx="2"/>
              <a:endCxn id="4" idx="0"/>
            </p:cNvCxnSpPr>
            <p:nvPr/>
          </p:nvCxnSpPr>
          <p:spPr>
            <a:xfrm flipH="1">
              <a:off x="5725591" y="2209822"/>
              <a:ext cx="1292549" cy="6177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/>
            <p:cNvCxnSpPr>
              <a:stCxn id="307" idx="2"/>
              <a:endCxn id="4" idx="0"/>
            </p:cNvCxnSpPr>
            <p:nvPr/>
          </p:nvCxnSpPr>
          <p:spPr>
            <a:xfrm flipH="1">
              <a:off x="5725591" y="2731583"/>
              <a:ext cx="899345" cy="96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/>
            <p:cNvCxnSpPr>
              <a:stCxn id="306" idx="0"/>
              <a:endCxn id="4" idx="2"/>
            </p:cNvCxnSpPr>
            <p:nvPr/>
          </p:nvCxnSpPr>
          <p:spPr>
            <a:xfrm flipV="1">
              <a:off x="4389635" y="3223376"/>
              <a:ext cx="1335956" cy="4388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/>
            <p:cNvCxnSpPr>
              <a:stCxn id="301" idx="1"/>
              <a:endCxn id="4" idx="2"/>
            </p:cNvCxnSpPr>
            <p:nvPr/>
          </p:nvCxnSpPr>
          <p:spPr>
            <a:xfrm flipH="1" flipV="1">
              <a:off x="5725591" y="3223376"/>
              <a:ext cx="859845" cy="3281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/>
            <p:cNvCxnSpPr>
              <a:stCxn id="93" idx="3"/>
              <a:endCxn id="4" idx="2"/>
            </p:cNvCxnSpPr>
            <p:nvPr/>
          </p:nvCxnSpPr>
          <p:spPr>
            <a:xfrm flipV="1">
              <a:off x="3330350" y="3223376"/>
              <a:ext cx="2395241" cy="269556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/>
            <p:cNvCxnSpPr>
              <a:stCxn id="4" idx="2"/>
              <a:endCxn id="94" idx="1"/>
            </p:cNvCxnSpPr>
            <p:nvPr/>
          </p:nvCxnSpPr>
          <p:spPr>
            <a:xfrm>
              <a:off x="5725591" y="3223376"/>
              <a:ext cx="3003628" cy="272319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6" name="Diamond 385"/>
            <p:cNvSpPr/>
            <p:nvPr/>
          </p:nvSpPr>
          <p:spPr>
            <a:xfrm>
              <a:off x="4424845" y="4746719"/>
              <a:ext cx="2622540" cy="960759"/>
            </a:xfrm>
            <a:prstGeom prst="diamond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Movie Nomination</a:t>
              </a:r>
              <a:endParaRPr lang="en-US" dirty="0"/>
            </a:p>
          </p:txBody>
        </p:sp>
        <p:cxnSp>
          <p:nvCxnSpPr>
            <p:cNvPr id="393" name="Straight Connector 392"/>
            <p:cNvCxnSpPr>
              <a:stCxn id="4" idx="2"/>
              <a:endCxn id="386" idx="0"/>
            </p:cNvCxnSpPr>
            <p:nvPr/>
          </p:nvCxnSpPr>
          <p:spPr>
            <a:xfrm>
              <a:off x="5725591" y="3223376"/>
              <a:ext cx="10524" cy="152334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/>
            <p:cNvCxnSpPr>
              <a:stCxn id="386" idx="2"/>
              <a:endCxn id="10" idx="0"/>
            </p:cNvCxnSpPr>
            <p:nvPr/>
          </p:nvCxnSpPr>
          <p:spPr>
            <a:xfrm flipH="1">
              <a:off x="5730161" y="5707478"/>
              <a:ext cx="5954" cy="17390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Connector 399"/>
            <p:cNvCxnSpPr>
              <a:stCxn id="304" idx="0"/>
              <a:endCxn id="4" idx="2"/>
            </p:cNvCxnSpPr>
            <p:nvPr/>
          </p:nvCxnSpPr>
          <p:spPr>
            <a:xfrm flipH="1" flipV="1">
              <a:off x="5725591" y="3223376"/>
              <a:ext cx="537284" cy="9677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1" name="Oval 400"/>
            <p:cNvSpPr/>
            <p:nvPr/>
          </p:nvSpPr>
          <p:spPr>
            <a:xfrm>
              <a:off x="3664203" y="5463319"/>
              <a:ext cx="941880" cy="44006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u="sng" dirty="0" smtClean="0"/>
                <a:t>Award id</a:t>
              </a:r>
              <a:endParaRPr lang="en-US" sz="1400" u="sng" dirty="0"/>
            </a:p>
          </p:txBody>
        </p:sp>
        <p:sp>
          <p:nvSpPr>
            <p:cNvPr id="402" name="Oval 401"/>
            <p:cNvSpPr/>
            <p:nvPr/>
          </p:nvSpPr>
          <p:spPr>
            <a:xfrm>
              <a:off x="6851232" y="5425520"/>
              <a:ext cx="941880" cy="44006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name</a:t>
              </a:r>
              <a:endParaRPr lang="en-US" sz="1400" dirty="0"/>
            </a:p>
          </p:txBody>
        </p:sp>
        <p:sp>
          <p:nvSpPr>
            <p:cNvPr id="404" name="Oval 403"/>
            <p:cNvSpPr/>
            <p:nvPr/>
          </p:nvSpPr>
          <p:spPr>
            <a:xfrm>
              <a:off x="6704931" y="6262285"/>
              <a:ext cx="1096559" cy="44006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country</a:t>
              </a:r>
              <a:endParaRPr lang="en-US" sz="1400" dirty="0"/>
            </a:p>
          </p:txBody>
        </p:sp>
        <p:sp>
          <p:nvSpPr>
            <p:cNvPr id="405" name="Oval 404"/>
            <p:cNvSpPr/>
            <p:nvPr/>
          </p:nvSpPr>
          <p:spPr>
            <a:xfrm>
              <a:off x="3495185" y="6262286"/>
              <a:ext cx="1331759" cy="44006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smtClean="0"/>
                <a:t>Presented by</a:t>
              </a:r>
              <a:endParaRPr lang="en-US" sz="1400" dirty="0"/>
            </a:p>
          </p:txBody>
        </p:sp>
        <p:cxnSp>
          <p:nvCxnSpPr>
            <p:cNvPr id="409" name="Straight Connector 408"/>
            <p:cNvCxnSpPr>
              <a:stCxn id="401" idx="6"/>
              <a:endCxn id="10" idx="0"/>
            </p:cNvCxnSpPr>
            <p:nvPr/>
          </p:nvCxnSpPr>
          <p:spPr>
            <a:xfrm>
              <a:off x="4606083" y="5683352"/>
              <a:ext cx="1124078" cy="1980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/>
            <p:cNvCxnSpPr>
              <a:stCxn id="405" idx="6"/>
              <a:endCxn id="10" idx="2"/>
            </p:cNvCxnSpPr>
            <p:nvPr/>
          </p:nvCxnSpPr>
          <p:spPr>
            <a:xfrm flipV="1">
              <a:off x="4826944" y="6277170"/>
              <a:ext cx="903217" cy="2051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/>
            <p:cNvCxnSpPr>
              <a:stCxn id="404" idx="2"/>
              <a:endCxn id="10" idx="2"/>
            </p:cNvCxnSpPr>
            <p:nvPr/>
          </p:nvCxnSpPr>
          <p:spPr>
            <a:xfrm flipH="1" flipV="1">
              <a:off x="5730161" y="6277170"/>
              <a:ext cx="974770" cy="2051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/>
            <p:cNvCxnSpPr>
              <a:stCxn id="402" idx="2"/>
              <a:endCxn id="10" idx="0"/>
            </p:cNvCxnSpPr>
            <p:nvPr/>
          </p:nvCxnSpPr>
          <p:spPr>
            <a:xfrm flipH="1">
              <a:off x="5730161" y="5645553"/>
              <a:ext cx="1121071" cy="2358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Straight Connector 435"/>
            <p:cNvCxnSpPr>
              <a:stCxn id="303" idx="0"/>
              <a:endCxn id="4" idx="2"/>
            </p:cNvCxnSpPr>
            <p:nvPr/>
          </p:nvCxnSpPr>
          <p:spPr>
            <a:xfrm flipV="1">
              <a:off x="5194720" y="3223376"/>
              <a:ext cx="530871" cy="10112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>
              <a:off x="3745898" y="1511613"/>
              <a:ext cx="1910190" cy="135147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1872721" y="373654"/>
              <a:ext cx="963789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2836510" y="362236"/>
              <a:ext cx="0" cy="672755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1935027" y="-37373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N</a:t>
              </a:r>
              <a:endParaRPr lang="en-US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4506102" y="1724908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N</a:t>
              </a:r>
              <a:endParaRPr lang="en-US"/>
            </a:p>
          </p:txBody>
        </p:sp>
        <p:cxnSp>
          <p:nvCxnSpPr>
            <p:cNvPr id="69" name="Straight Connector 68"/>
            <p:cNvCxnSpPr/>
            <p:nvPr/>
          </p:nvCxnSpPr>
          <p:spPr>
            <a:xfrm>
              <a:off x="5663426" y="1857323"/>
              <a:ext cx="11717" cy="9144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TextBox 163"/>
            <p:cNvSpPr txBox="1"/>
            <p:nvPr/>
          </p:nvSpPr>
          <p:spPr>
            <a:xfrm>
              <a:off x="5670216" y="60191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5377209" y="2178386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</a:t>
              </a:r>
              <a:endParaRPr lang="en-US" dirty="0"/>
            </a:p>
          </p:txBody>
        </p:sp>
        <p:cxnSp>
          <p:nvCxnSpPr>
            <p:cNvPr id="78" name="Straight Connector 77"/>
            <p:cNvCxnSpPr/>
            <p:nvPr/>
          </p:nvCxnSpPr>
          <p:spPr>
            <a:xfrm flipV="1">
              <a:off x="4264300" y="2951580"/>
              <a:ext cx="640080" cy="36576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TextBox 167"/>
            <p:cNvSpPr txBox="1"/>
            <p:nvPr/>
          </p:nvSpPr>
          <p:spPr>
            <a:xfrm>
              <a:off x="4263097" y="2861570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</a:t>
              </a:r>
              <a:endParaRPr lang="en-US" dirty="0"/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2203951" y="3292854"/>
              <a:ext cx="333746" cy="36933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mtClean="0"/>
                <a:t>N</a:t>
              </a:r>
              <a:endParaRPr lang="en-US"/>
            </a:p>
          </p:txBody>
        </p:sp>
        <p:cxnSp>
          <p:nvCxnSpPr>
            <p:cNvPr id="81" name="Straight Connector 80"/>
            <p:cNvCxnSpPr/>
            <p:nvPr/>
          </p:nvCxnSpPr>
          <p:spPr>
            <a:xfrm flipV="1">
              <a:off x="5792354" y="1714639"/>
              <a:ext cx="1665747" cy="110346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TextBox 173"/>
            <p:cNvSpPr txBox="1"/>
            <p:nvPr/>
          </p:nvSpPr>
          <p:spPr>
            <a:xfrm>
              <a:off x="9689330" y="115538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6763203" y="1609611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</a:t>
              </a:r>
              <a:endParaRPr lang="en-US" dirty="0"/>
            </a:p>
          </p:txBody>
        </p:sp>
        <p:cxnSp>
          <p:nvCxnSpPr>
            <p:cNvPr id="104" name="Straight Connector 103"/>
            <p:cNvCxnSpPr/>
            <p:nvPr/>
          </p:nvCxnSpPr>
          <p:spPr>
            <a:xfrm>
              <a:off x="6571990" y="2981458"/>
              <a:ext cx="731520" cy="36594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TextBox 196"/>
            <p:cNvSpPr txBox="1"/>
            <p:nvPr/>
          </p:nvSpPr>
          <p:spPr>
            <a:xfrm>
              <a:off x="9413771" y="357855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7141327" y="3003898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</a:t>
              </a:r>
              <a:endParaRPr lang="en-US" dirty="0"/>
            </a:p>
          </p:txBody>
        </p:sp>
        <p:cxnSp>
          <p:nvCxnSpPr>
            <p:cNvPr id="118" name="Straight Connector 117"/>
            <p:cNvCxnSpPr/>
            <p:nvPr/>
          </p:nvCxnSpPr>
          <p:spPr>
            <a:xfrm>
              <a:off x="2073980" y="6702350"/>
              <a:ext cx="1231558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flipV="1">
              <a:off x="3305538" y="6037397"/>
              <a:ext cx="0" cy="66495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3305538" y="6037397"/>
              <a:ext cx="1592109" cy="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 flipV="1">
              <a:off x="2073980" y="6530422"/>
              <a:ext cx="0" cy="17192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>
              <a:off x="8027789" y="6751210"/>
              <a:ext cx="1963227" cy="557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flipV="1">
              <a:off x="8048675" y="6037395"/>
              <a:ext cx="0" cy="71381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/>
          </p:nvCxnSpPr>
          <p:spPr>
            <a:xfrm flipV="1">
              <a:off x="6568883" y="6033527"/>
              <a:ext cx="1479792" cy="386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/>
          </p:nvCxnSpPr>
          <p:spPr>
            <a:xfrm flipV="1">
              <a:off x="9991016" y="6558057"/>
              <a:ext cx="0" cy="19315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 flipH="1">
              <a:off x="5702241" y="5707478"/>
              <a:ext cx="5954" cy="17390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4" name="TextBox 233"/>
            <p:cNvSpPr txBox="1"/>
            <p:nvPr/>
          </p:nvSpPr>
          <p:spPr>
            <a:xfrm>
              <a:off x="1522604" y="490275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36" name="TextBox 235"/>
            <p:cNvSpPr txBox="1"/>
            <p:nvPr/>
          </p:nvSpPr>
          <p:spPr>
            <a:xfrm>
              <a:off x="3254638" y="542417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38" name="TextBox 237"/>
            <p:cNvSpPr txBox="1"/>
            <p:nvPr/>
          </p:nvSpPr>
          <p:spPr>
            <a:xfrm>
              <a:off x="3035632" y="63214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40" name="TextBox 239"/>
            <p:cNvSpPr txBox="1"/>
            <p:nvPr/>
          </p:nvSpPr>
          <p:spPr>
            <a:xfrm>
              <a:off x="5681891" y="3841165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</a:t>
              </a:r>
              <a:endParaRPr lang="en-US" dirty="0"/>
            </a:p>
          </p:txBody>
        </p:sp>
        <p:sp>
          <p:nvSpPr>
            <p:cNvPr id="242" name="TextBox 241"/>
            <p:cNvSpPr txBox="1"/>
            <p:nvPr/>
          </p:nvSpPr>
          <p:spPr>
            <a:xfrm>
              <a:off x="8176247" y="515318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43" name="TextBox 242"/>
            <p:cNvSpPr txBox="1"/>
            <p:nvPr/>
          </p:nvSpPr>
          <p:spPr>
            <a:xfrm>
              <a:off x="7994293" y="623242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44" name="TextBox 243"/>
            <p:cNvSpPr txBox="1"/>
            <p:nvPr/>
          </p:nvSpPr>
          <p:spPr>
            <a:xfrm>
              <a:off x="10318020" y="453947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46" name="TextBox 245"/>
            <p:cNvSpPr txBox="1"/>
            <p:nvPr/>
          </p:nvSpPr>
          <p:spPr>
            <a:xfrm>
              <a:off x="5968407" y="5506667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04784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1768</TotalTime>
  <Words>95</Words>
  <Application>Microsoft Macintosh PowerPoint</Application>
  <PresentationFormat>Widescreen</PresentationFormat>
  <Paragraphs>79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Nanjundaswamy, Kiran</dc:creator>
  <cp:lastModifiedBy>Nanjundaswamy, Kiran</cp:lastModifiedBy>
  <cp:revision>34</cp:revision>
  <cp:lastPrinted>2016-04-21T18:01:19Z</cp:lastPrinted>
  <dcterms:created xsi:type="dcterms:W3CDTF">2016-04-17T20:52:13Z</dcterms:created>
  <dcterms:modified xsi:type="dcterms:W3CDTF">2016-04-21T18:02:03Z</dcterms:modified>
</cp:coreProperties>
</file>