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75" r:id="rId3"/>
    <p:sldId id="291" r:id="rId4"/>
    <p:sldId id="277" r:id="rId5"/>
    <p:sldId id="279" r:id="rId6"/>
    <p:sldId id="295" r:id="rId7"/>
    <p:sldId id="292" r:id="rId8"/>
    <p:sldId id="296" r:id="rId9"/>
    <p:sldId id="293" r:id="rId10"/>
    <p:sldId id="294" r:id="rId11"/>
    <p:sldId id="298" r:id="rId12"/>
    <p:sldId id="297" r:id="rId13"/>
    <p:sldId id="299" r:id="rId14"/>
    <p:sldId id="300" r:id="rId15"/>
    <p:sldId id="284" r:id="rId16"/>
    <p:sldId id="285" r:id="rId17"/>
    <p:sldId id="289" r:id="rId18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0E394-BCD0-4805-A823-164BC58F1D89}" v="24" dt="2024-04-27T01:45:26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M" userId="e3e738a80cc85e97" providerId="LiveId" clId="{E6A0E394-BCD0-4805-A823-164BC58F1D89}"/>
    <pc:docChg chg="undo redo custSel addSld delSld modSld sldOrd">
      <pc:chgData name="Kiran M" userId="e3e738a80cc85e97" providerId="LiveId" clId="{E6A0E394-BCD0-4805-A823-164BC58F1D89}" dt="2024-04-27T01:58:45.145" v="818" actId="122"/>
      <pc:docMkLst>
        <pc:docMk/>
      </pc:docMkLst>
      <pc:sldChg chg="del">
        <pc:chgData name="Kiran M" userId="e3e738a80cc85e97" providerId="LiveId" clId="{E6A0E394-BCD0-4805-A823-164BC58F1D89}" dt="2024-04-27T01:16:03.473" v="562" actId="47"/>
        <pc:sldMkLst>
          <pc:docMk/>
          <pc:sldMk cId="0" sldId="272"/>
        </pc:sldMkLst>
      </pc:sldChg>
      <pc:sldChg chg="addSp delSp modSp mod">
        <pc:chgData name="Kiran M" userId="e3e738a80cc85e97" providerId="LiveId" clId="{E6A0E394-BCD0-4805-A823-164BC58F1D89}" dt="2024-04-27T01:48:50.375" v="766" actId="123"/>
        <pc:sldMkLst>
          <pc:docMk/>
          <pc:sldMk cId="3905252576" sldId="277"/>
        </pc:sldMkLst>
        <pc:spChg chg="add del">
          <ac:chgData name="Kiran M" userId="e3e738a80cc85e97" providerId="LiveId" clId="{E6A0E394-BCD0-4805-A823-164BC58F1D89}" dt="2024-04-27T00:43:34.005" v="90" actId="22"/>
          <ac:spMkLst>
            <pc:docMk/>
            <pc:sldMk cId="3905252576" sldId="277"/>
            <ac:spMk id="3" creationId="{DA669AF2-BEF3-A347-E468-EA176AFB0D61}"/>
          </ac:spMkLst>
        </pc:spChg>
        <pc:spChg chg="add del mod">
          <ac:chgData name="Kiran M" userId="e3e738a80cc85e97" providerId="LiveId" clId="{E6A0E394-BCD0-4805-A823-164BC58F1D89}" dt="2024-04-27T00:43:38.486" v="93" actId="122"/>
          <ac:spMkLst>
            <pc:docMk/>
            <pc:sldMk cId="3905252576" sldId="277"/>
            <ac:spMk id="4" creationId="{00000000-0000-0000-0000-000000000000}"/>
          </ac:spMkLst>
        </pc:spChg>
        <pc:spChg chg="mod">
          <ac:chgData name="Kiran M" userId="e3e738a80cc85e97" providerId="LiveId" clId="{E6A0E394-BCD0-4805-A823-164BC58F1D89}" dt="2024-04-27T01:48:50.375" v="766" actId="123"/>
          <ac:spMkLst>
            <pc:docMk/>
            <pc:sldMk cId="3905252576" sldId="277"/>
            <ac:spMk id="6" creationId="{00000000-0000-0000-0000-000000000000}"/>
          </ac:spMkLst>
        </pc:spChg>
      </pc:sldChg>
      <pc:sldChg chg="modSp del mod">
        <pc:chgData name="Kiran M" userId="e3e738a80cc85e97" providerId="LiveId" clId="{E6A0E394-BCD0-4805-A823-164BC58F1D89}" dt="2024-04-27T01:15:19.504" v="556" actId="47"/>
        <pc:sldMkLst>
          <pc:docMk/>
          <pc:sldMk cId="3185972231" sldId="278"/>
        </pc:sldMkLst>
        <pc:spChg chg="mod">
          <ac:chgData name="Kiran M" userId="e3e738a80cc85e97" providerId="LiveId" clId="{E6A0E394-BCD0-4805-A823-164BC58F1D89}" dt="2024-04-27T01:15:17.232" v="555" actId="21"/>
          <ac:spMkLst>
            <pc:docMk/>
            <pc:sldMk cId="3185972231" sldId="278"/>
            <ac:spMk id="10" creationId="{00000000-0000-0000-0000-000000000000}"/>
          </ac:spMkLst>
        </pc:spChg>
      </pc:sldChg>
      <pc:sldChg chg="modSp mod ord">
        <pc:chgData name="Kiran M" userId="e3e738a80cc85e97" providerId="LiveId" clId="{E6A0E394-BCD0-4805-A823-164BC58F1D89}" dt="2024-04-27T01:48:58.175" v="767" actId="123"/>
        <pc:sldMkLst>
          <pc:docMk/>
          <pc:sldMk cId="3185972231" sldId="279"/>
        </pc:sldMkLst>
        <pc:spChg chg="mod">
          <ac:chgData name="Kiran M" userId="e3e738a80cc85e97" providerId="LiveId" clId="{E6A0E394-BCD0-4805-A823-164BC58F1D89}" dt="2024-04-27T00:52:09.761" v="214" actId="122"/>
          <ac:spMkLst>
            <pc:docMk/>
            <pc:sldMk cId="3185972231" sldId="279"/>
            <ac:spMk id="10" creationId="{00000000-0000-0000-0000-000000000000}"/>
          </ac:spMkLst>
        </pc:spChg>
        <pc:spChg chg="mod">
          <ac:chgData name="Kiran M" userId="e3e738a80cc85e97" providerId="LiveId" clId="{E6A0E394-BCD0-4805-A823-164BC58F1D89}" dt="2024-04-27T01:48:58.175" v="767" actId="123"/>
          <ac:spMkLst>
            <pc:docMk/>
            <pc:sldMk cId="3185972231" sldId="279"/>
            <ac:spMk id="11" creationId="{00000000-0000-0000-0000-000000000000}"/>
          </ac:spMkLst>
        </pc:spChg>
      </pc:sldChg>
      <pc:sldChg chg="del">
        <pc:chgData name="Kiran M" userId="e3e738a80cc85e97" providerId="LiveId" clId="{E6A0E394-BCD0-4805-A823-164BC58F1D89}" dt="2024-04-27T01:15:42.767" v="558" actId="47"/>
        <pc:sldMkLst>
          <pc:docMk/>
          <pc:sldMk cId="3978552505" sldId="281"/>
        </pc:sldMkLst>
      </pc:sldChg>
      <pc:sldChg chg="del">
        <pc:chgData name="Kiran M" userId="e3e738a80cc85e97" providerId="LiveId" clId="{E6A0E394-BCD0-4805-A823-164BC58F1D89}" dt="2024-04-27T01:15:44.580" v="559" actId="47"/>
        <pc:sldMkLst>
          <pc:docMk/>
          <pc:sldMk cId="252648762" sldId="282"/>
        </pc:sldMkLst>
      </pc:sldChg>
      <pc:sldChg chg="del">
        <pc:chgData name="Kiran M" userId="e3e738a80cc85e97" providerId="LiveId" clId="{E6A0E394-BCD0-4805-A823-164BC58F1D89}" dt="2024-04-27T01:15:46.204" v="560" actId="47"/>
        <pc:sldMkLst>
          <pc:docMk/>
          <pc:sldMk cId="1250361814" sldId="283"/>
        </pc:sldMkLst>
      </pc:sldChg>
      <pc:sldChg chg="modSp mod">
        <pc:chgData name="Kiran M" userId="e3e738a80cc85e97" providerId="LiveId" clId="{E6A0E394-BCD0-4805-A823-164BC58F1D89}" dt="2024-04-27T01:48:25.655" v="764" actId="123"/>
        <pc:sldMkLst>
          <pc:docMk/>
          <pc:sldMk cId="225862697" sldId="284"/>
        </pc:sldMkLst>
        <pc:spChg chg="mod">
          <ac:chgData name="Kiran M" userId="e3e738a80cc85e97" providerId="LiveId" clId="{E6A0E394-BCD0-4805-A823-164BC58F1D89}" dt="2024-04-27T01:48:25.655" v="764" actId="123"/>
          <ac:spMkLst>
            <pc:docMk/>
            <pc:sldMk cId="225862697" sldId="284"/>
            <ac:spMk id="8" creationId="{00000000-0000-0000-0000-000000000000}"/>
          </ac:spMkLst>
        </pc:spChg>
      </pc:sldChg>
      <pc:sldChg chg="modSp mod">
        <pc:chgData name="Kiran M" userId="e3e738a80cc85e97" providerId="LiveId" clId="{E6A0E394-BCD0-4805-A823-164BC58F1D89}" dt="2024-04-27T01:52:11.095" v="817" actId="20577"/>
        <pc:sldMkLst>
          <pc:docMk/>
          <pc:sldMk cId="542845883" sldId="285"/>
        </pc:sldMkLst>
        <pc:spChg chg="mod">
          <ac:chgData name="Kiran M" userId="e3e738a80cc85e97" providerId="LiveId" clId="{E6A0E394-BCD0-4805-A823-164BC58F1D89}" dt="2024-04-27T01:50:41.286" v="781" actId="122"/>
          <ac:spMkLst>
            <pc:docMk/>
            <pc:sldMk cId="542845883" sldId="285"/>
            <ac:spMk id="7" creationId="{00000000-0000-0000-0000-000000000000}"/>
          </ac:spMkLst>
        </pc:spChg>
        <pc:spChg chg="mod">
          <ac:chgData name="Kiran M" userId="e3e738a80cc85e97" providerId="LiveId" clId="{E6A0E394-BCD0-4805-A823-164BC58F1D89}" dt="2024-04-27T01:52:11.095" v="817" actId="20577"/>
          <ac:spMkLst>
            <pc:docMk/>
            <pc:sldMk cId="542845883" sldId="285"/>
            <ac:spMk id="8" creationId="{00000000-0000-0000-0000-000000000000}"/>
          </ac:spMkLst>
        </pc:spChg>
      </pc:sldChg>
      <pc:sldChg chg="del">
        <pc:chgData name="Kiran M" userId="e3e738a80cc85e97" providerId="LiveId" clId="{E6A0E394-BCD0-4805-A823-164BC58F1D89}" dt="2024-04-27T01:16:00.919" v="561" actId="47"/>
        <pc:sldMkLst>
          <pc:docMk/>
          <pc:sldMk cId="1266468200" sldId="286"/>
        </pc:sldMkLst>
      </pc:sldChg>
      <pc:sldChg chg="modSp mod">
        <pc:chgData name="Kiran M" userId="e3e738a80cc85e97" providerId="LiveId" clId="{E6A0E394-BCD0-4805-A823-164BC58F1D89}" dt="2024-04-27T01:58:45.145" v="818" actId="122"/>
        <pc:sldMkLst>
          <pc:docMk/>
          <pc:sldMk cId="4052413955" sldId="289"/>
        </pc:sldMkLst>
        <pc:spChg chg="mod">
          <ac:chgData name="Kiran M" userId="e3e738a80cc85e97" providerId="LiveId" clId="{E6A0E394-BCD0-4805-A823-164BC58F1D89}" dt="2024-04-27T01:51:05.131" v="786" actId="20577"/>
          <ac:spMkLst>
            <pc:docMk/>
            <pc:sldMk cId="4052413955" sldId="289"/>
            <ac:spMk id="3" creationId="{78421947-64A5-7E80-048B-9595D5C88B26}"/>
          </ac:spMkLst>
        </pc:spChg>
        <pc:spChg chg="mod">
          <ac:chgData name="Kiran M" userId="e3e738a80cc85e97" providerId="LiveId" clId="{E6A0E394-BCD0-4805-A823-164BC58F1D89}" dt="2024-04-27T01:58:45.145" v="818" actId="122"/>
          <ac:spMkLst>
            <pc:docMk/>
            <pc:sldMk cId="4052413955" sldId="289"/>
            <ac:spMk id="8" creationId="{00000000-0000-0000-0000-000000000000}"/>
          </ac:spMkLst>
        </pc:spChg>
      </pc:sldChg>
      <pc:sldChg chg="modSp del mod">
        <pc:chgData name="Kiran M" userId="e3e738a80cc85e97" providerId="LiveId" clId="{E6A0E394-BCD0-4805-A823-164BC58F1D89}" dt="2024-04-27T01:15:26.026" v="557" actId="47"/>
        <pc:sldMkLst>
          <pc:docMk/>
          <pc:sldMk cId="0" sldId="290"/>
        </pc:sldMkLst>
        <pc:spChg chg="mod">
          <ac:chgData name="Kiran M" userId="e3e738a80cc85e97" providerId="LiveId" clId="{E6A0E394-BCD0-4805-A823-164BC58F1D89}" dt="2024-04-27T00:37:47.143" v="17" actId="122"/>
          <ac:spMkLst>
            <pc:docMk/>
            <pc:sldMk cId="0" sldId="290"/>
            <ac:spMk id="2" creationId="{00000000-0000-0000-0000-000000000000}"/>
          </ac:spMkLst>
        </pc:spChg>
      </pc:sldChg>
      <pc:sldChg chg="modSp new mod">
        <pc:chgData name="Kiran M" userId="e3e738a80cc85e97" providerId="LiveId" clId="{E6A0E394-BCD0-4805-A823-164BC58F1D89}" dt="2024-04-27T01:48:41.036" v="765" actId="123"/>
        <pc:sldMkLst>
          <pc:docMk/>
          <pc:sldMk cId="3777127921" sldId="291"/>
        </pc:sldMkLst>
        <pc:spChg chg="mod">
          <ac:chgData name="Kiran M" userId="e3e738a80cc85e97" providerId="LiveId" clId="{E6A0E394-BCD0-4805-A823-164BC58F1D89}" dt="2024-04-27T00:38:27.759" v="32" actId="20577"/>
          <ac:spMkLst>
            <pc:docMk/>
            <pc:sldMk cId="3777127921" sldId="291"/>
            <ac:spMk id="2" creationId="{C2599451-DBAC-5752-8203-A89CACB47742}"/>
          </ac:spMkLst>
        </pc:spChg>
        <pc:spChg chg="mod">
          <ac:chgData name="Kiran M" userId="e3e738a80cc85e97" providerId="LiveId" clId="{E6A0E394-BCD0-4805-A823-164BC58F1D89}" dt="2024-04-27T01:48:41.036" v="765" actId="123"/>
          <ac:spMkLst>
            <pc:docMk/>
            <pc:sldMk cId="3777127921" sldId="291"/>
            <ac:spMk id="3" creationId="{EB3A3B4B-AC64-F62A-3FB1-DFD7113D5062}"/>
          </ac:spMkLst>
        </pc:spChg>
      </pc:sldChg>
      <pc:sldChg chg="addSp delSp modSp new mod">
        <pc:chgData name="Kiran M" userId="e3e738a80cc85e97" providerId="LiveId" clId="{E6A0E394-BCD0-4805-A823-164BC58F1D89}" dt="2024-04-27T00:51:55.391" v="213" actId="1076"/>
        <pc:sldMkLst>
          <pc:docMk/>
          <pc:sldMk cId="118973902" sldId="292"/>
        </pc:sldMkLst>
        <pc:spChg chg="mod">
          <ac:chgData name="Kiran M" userId="e3e738a80cc85e97" providerId="LiveId" clId="{E6A0E394-BCD0-4805-A823-164BC58F1D89}" dt="2024-04-27T00:51:34.698" v="211" actId="20577"/>
          <ac:spMkLst>
            <pc:docMk/>
            <pc:sldMk cId="118973902" sldId="292"/>
            <ac:spMk id="2" creationId="{A05327E7-4E81-73DD-16DE-62EC2B9F140A}"/>
          </ac:spMkLst>
        </pc:spChg>
        <pc:spChg chg="del">
          <ac:chgData name="Kiran M" userId="e3e738a80cc85e97" providerId="LiveId" clId="{E6A0E394-BCD0-4805-A823-164BC58F1D89}" dt="2024-04-27T00:47:33.882" v="183"/>
          <ac:spMkLst>
            <pc:docMk/>
            <pc:sldMk cId="118973902" sldId="292"/>
            <ac:spMk id="3" creationId="{025F640F-B602-EB8F-B771-D0F125E494FF}"/>
          </ac:spMkLst>
        </pc:spChg>
        <pc:spChg chg="add del mod">
          <ac:chgData name="Kiran M" userId="e3e738a80cc85e97" providerId="LiveId" clId="{E6A0E394-BCD0-4805-A823-164BC58F1D89}" dt="2024-04-27T00:51:17.299" v="199"/>
          <ac:spMkLst>
            <pc:docMk/>
            <pc:sldMk cId="118973902" sldId="292"/>
            <ac:spMk id="9" creationId="{7E71AFE7-1BDB-2723-2AF7-B3447F90396C}"/>
          </ac:spMkLst>
        </pc:spChg>
        <pc:picChg chg="add del mod">
          <ac:chgData name="Kiran M" userId="e3e738a80cc85e97" providerId="LiveId" clId="{E6A0E394-BCD0-4805-A823-164BC58F1D89}" dt="2024-04-27T00:51:15.857" v="198" actId="478"/>
          <ac:picMkLst>
            <pc:docMk/>
            <pc:sldMk cId="118973902" sldId="292"/>
            <ac:picMk id="7" creationId="{0A899128-F943-55B8-0385-783D8F62EEDD}"/>
          </ac:picMkLst>
        </pc:picChg>
        <pc:picChg chg="add">
          <ac:chgData name="Kiran M" userId="e3e738a80cc85e97" providerId="LiveId" clId="{E6A0E394-BCD0-4805-A823-164BC58F1D89}" dt="2024-04-27T00:51:10.923" v="197"/>
          <ac:picMkLst>
            <pc:docMk/>
            <pc:sldMk cId="118973902" sldId="292"/>
            <ac:picMk id="1026" creationId="{6517D523-60BB-F317-68B3-C04FA4A70634}"/>
          </ac:picMkLst>
        </pc:picChg>
        <pc:picChg chg="add mod">
          <ac:chgData name="Kiran M" userId="e3e738a80cc85e97" providerId="LiveId" clId="{E6A0E394-BCD0-4805-A823-164BC58F1D89}" dt="2024-04-27T00:51:55.391" v="213" actId="1076"/>
          <ac:picMkLst>
            <pc:docMk/>
            <pc:sldMk cId="118973902" sldId="292"/>
            <ac:picMk id="1028" creationId="{9158100A-CF52-0DF9-F1B0-9E7440D494C0}"/>
          </ac:picMkLst>
        </pc:picChg>
      </pc:sldChg>
      <pc:sldChg chg="addSp modSp new mod">
        <pc:chgData name="Kiran M" userId="e3e738a80cc85e97" providerId="LiveId" clId="{E6A0E394-BCD0-4805-A823-164BC58F1D89}" dt="2024-04-27T01:47:32.838" v="753" actId="1076"/>
        <pc:sldMkLst>
          <pc:docMk/>
          <pc:sldMk cId="3852646107" sldId="293"/>
        </pc:sldMkLst>
        <pc:spChg chg="mod">
          <ac:chgData name="Kiran M" userId="e3e738a80cc85e97" providerId="LiveId" clId="{E6A0E394-BCD0-4805-A823-164BC58F1D89}" dt="2024-04-27T01:43:54.355" v="708" actId="20577"/>
          <ac:spMkLst>
            <pc:docMk/>
            <pc:sldMk cId="3852646107" sldId="293"/>
            <ac:spMk id="2" creationId="{E3F65101-72F4-3329-F07A-B090A8E68D01}"/>
          </ac:spMkLst>
        </pc:spChg>
        <pc:spChg chg="mod">
          <ac:chgData name="Kiran M" userId="e3e738a80cc85e97" providerId="LiveId" clId="{E6A0E394-BCD0-4805-A823-164BC58F1D89}" dt="2024-04-27T00:55:44.029" v="349" actId="5793"/>
          <ac:spMkLst>
            <pc:docMk/>
            <pc:sldMk cId="3852646107" sldId="293"/>
            <ac:spMk id="3" creationId="{B94C50CF-3D09-94C9-8ECE-919AE0605578}"/>
          </ac:spMkLst>
        </pc:spChg>
        <pc:picChg chg="add mod">
          <ac:chgData name="Kiran M" userId="e3e738a80cc85e97" providerId="LiveId" clId="{E6A0E394-BCD0-4805-A823-164BC58F1D89}" dt="2024-04-27T01:47:32.838" v="753" actId="1076"/>
          <ac:picMkLst>
            <pc:docMk/>
            <pc:sldMk cId="3852646107" sldId="293"/>
            <ac:picMk id="7" creationId="{4E462F5B-B5C2-E3D5-44A0-5ADD5D812809}"/>
          </ac:picMkLst>
        </pc:picChg>
      </pc:sldChg>
      <pc:sldChg chg="addSp delSp modSp new mod">
        <pc:chgData name="Kiran M" userId="e3e738a80cc85e97" providerId="LiveId" clId="{E6A0E394-BCD0-4805-A823-164BC58F1D89}" dt="2024-04-27T00:58:24.953" v="384" actId="14100"/>
        <pc:sldMkLst>
          <pc:docMk/>
          <pc:sldMk cId="901733841" sldId="294"/>
        </pc:sldMkLst>
        <pc:spChg chg="mod">
          <ac:chgData name="Kiran M" userId="e3e738a80cc85e97" providerId="LiveId" clId="{E6A0E394-BCD0-4805-A823-164BC58F1D89}" dt="2024-04-27T00:55:27.096" v="326" actId="20577"/>
          <ac:spMkLst>
            <pc:docMk/>
            <pc:sldMk cId="901733841" sldId="294"/>
            <ac:spMk id="2" creationId="{947040FC-19D6-F33E-F655-C2404ACF2916}"/>
          </ac:spMkLst>
        </pc:spChg>
        <pc:spChg chg="mod">
          <ac:chgData name="Kiran M" userId="e3e738a80cc85e97" providerId="LiveId" clId="{E6A0E394-BCD0-4805-A823-164BC58F1D89}" dt="2024-04-27T00:55:36.163" v="341" actId="5793"/>
          <ac:spMkLst>
            <pc:docMk/>
            <pc:sldMk cId="901733841" sldId="294"/>
            <ac:spMk id="3" creationId="{3B46900E-FA4F-8DB0-32D3-75F710666012}"/>
          </ac:spMkLst>
        </pc:spChg>
        <pc:picChg chg="add del mod">
          <ac:chgData name="Kiran M" userId="e3e738a80cc85e97" providerId="LiveId" clId="{E6A0E394-BCD0-4805-A823-164BC58F1D89}" dt="2024-04-27T00:56:14.540" v="354" actId="478"/>
          <ac:picMkLst>
            <pc:docMk/>
            <pc:sldMk cId="901733841" sldId="294"/>
            <ac:picMk id="7" creationId="{C157D2C7-8DF5-6F17-560E-2B652F54538A}"/>
          </ac:picMkLst>
        </pc:picChg>
        <pc:picChg chg="add mod">
          <ac:chgData name="Kiran M" userId="e3e738a80cc85e97" providerId="LiveId" clId="{E6A0E394-BCD0-4805-A823-164BC58F1D89}" dt="2024-04-27T00:58:22.473" v="383" actId="14100"/>
          <ac:picMkLst>
            <pc:docMk/>
            <pc:sldMk cId="901733841" sldId="294"/>
            <ac:picMk id="8" creationId="{84028B95-A56B-A63D-6FDE-7B59A5FBEDF6}"/>
          </ac:picMkLst>
        </pc:picChg>
        <pc:picChg chg="add mod">
          <ac:chgData name="Kiran M" userId="e3e738a80cc85e97" providerId="LiveId" clId="{E6A0E394-BCD0-4805-A823-164BC58F1D89}" dt="2024-04-27T00:58:15.887" v="381" actId="14100"/>
          <ac:picMkLst>
            <pc:docMk/>
            <pc:sldMk cId="901733841" sldId="294"/>
            <ac:picMk id="9" creationId="{04A459D8-AD41-FEAB-DA51-995E84975399}"/>
          </ac:picMkLst>
        </pc:picChg>
        <pc:picChg chg="add del mod">
          <ac:chgData name="Kiran M" userId="e3e738a80cc85e97" providerId="LiveId" clId="{E6A0E394-BCD0-4805-A823-164BC58F1D89}" dt="2024-04-27T00:56:29.479" v="357" actId="478"/>
          <ac:picMkLst>
            <pc:docMk/>
            <pc:sldMk cId="901733841" sldId="294"/>
            <ac:picMk id="10" creationId="{6F2FB897-33C9-927E-C817-2C476C193E01}"/>
          </ac:picMkLst>
        </pc:picChg>
        <pc:picChg chg="add mod">
          <ac:chgData name="Kiran M" userId="e3e738a80cc85e97" providerId="LiveId" clId="{E6A0E394-BCD0-4805-A823-164BC58F1D89}" dt="2024-04-27T00:58:24.953" v="384" actId="14100"/>
          <ac:picMkLst>
            <pc:docMk/>
            <pc:sldMk cId="901733841" sldId="294"/>
            <ac:picMk id="11" creationId="{3B786EEC-414D-A7A4-EAFF-DAF532C40BAF}"/>
          </ac:picMkLst>
        </pc:picChg>
      </pc:sldChg>
      <pc:sldChg chg="modSp new mod">
        <pc:chgData name="Kiran M" userId="e3e738a80cc85e97" providerId="LiveId" clId="{E6A0E394-BCD0-4805-A823-164BC58F1D89}" dt="2024-04-27T01:49:03.714" v="769" actId="123"/>
        <pc:sldMkLst>
          <pc:docMk/>
          <pc:sldMk cId="2324805544" sldId="295"/>
        </pc:sldMkLst>
        <pc:spChg chg="mod">
          <ac:chgData name="Kiran M" userId="e3e738a80cc85e97" providerId="LiveId" clId="{E6A0E394-BCD0-4805-A823-164BC58F1D89}" dt="2024-04-27T01:00:07.920" v="397" actId="20577"/>
          <ac:spMkLst>
            <pc:docMk/>
            <pc:sldMk cId="2324805544" sldId="295"/>
            <ac:spMk id="2" creationId="{4FCD7E1E-7848-BA37-1250-718BECC0D81C}"/>
          </ac:spMkLst>
        </pc:spChg>
        <pc:spChg chg="mod">
          <ac:chgData name="Kiran M" userId="e3e738a80cc85e97" providerId="LiveId" clId="{E6A0E394-BCD0-4805-A823-164BC58F1D89}" dt="2024-04-27T01:49:03.714" v="769" actId="123"/>
          <ac:spMkLst>
            <pc:docMk/>
            <pc:sldMk cId="2324805544" sldId="295"/>
            <ac:spMk id="3" creationId="{19F673D4-75D2-69D9-2497-937B8205A384}"/>
          </ac:spMkLst>
        </pc:spChg>
      </pc:sldChg>
      <pc:sldChg chg="modSp new mod ord">
        <pc:chgData name="Kiran M" userId="e3e738a80cc85e97" providerId="LiveId" clId="{E6A0E394-BCD0-4805-A823-164BC58F1D89}" dt="2024-04-27T01:49:11.395" v="770" actId="123"/>
        <pc:sldMkLst>
          <pc:docMk/>
          <pc:sldMk cId="2953044100" sldId="296"/>
        </pc:sldMkLst>
        <pc:spChg chg="mod">
          <ac:chgData name="Kiran M" userId="e3e738a80cc85e97" providerId="LiveId" clId="{E6A0E394-BCD0-4805-A823-164BC58F1D89}" dt="2024-04-27T01:43:49.523" v="706" actId="20577"/>
          <ac:spMkLst>
            <pc:docMk/>
            <pc:sldMk cId="2953044100" sldId="296"/>
            <ac:spMk id="2" creationId="{53CC6BDD-990F-AC8A-F005-433A7B4D7EAD}"/>
          </ac:spMkLst>
        </pc:spChg>
        <pc:spChg chg="mod">
          <ac:chgData name="Kiran M" userId="e3e738a80cc85e97" providerId="LiveId" clId="{E6A0E394-BCD0-4805-A823-164BC58F1D89}" dt="2024-04-27T01:49:11.395" v="770" actId="123"/>
          <ac:spMkLst>
            <pc:docMk/>
            <pc:sldMk cId="2953044100" sldId="296"/>
            <ac:spMk id="3" creationId="{6052ED46-185E-D916-962A-4635F3B4E18A}"/>
          </ac:spMkLst>
        </pc:spChg>
      </pc:sldChg>
      <pc:sldChg chg="addSp delSp modSp new mod">
        <pc:chgData name="Kiran M" userId="e3e738a80cc85e97" providerId="LiveId" clId="{E6A0E394-BCD0-4805-A823-164BC58F1D89}" dt="2024-04-27T01:19:27.697" v="630" actId="27636"/>
        <pc:sldMkLst>
          <pc:docMk/>
          <pc:sldMk cId="2368090034" sldId="297"/>
        </pc:sldMkLst>
        <pc:spChg chg="mod">
          <ac:chgData name="Kiran M" userId="e3e738a80cc85e97" providerId="LiveId" clId="{E6A0E394-BCD0-4805-A823-164BC58F1D89}" dt="2024-04-27T01:19:27.697" v="630" actId="27636"/>
          <ac:spMkLst>
            <pc:docMk/>
            <pc:sldMk cId="2368090034" sldId="297"/>
            <ac:spMk id="2" creationId="{87F803CA-119C-EA07-1F59-CFFD02002C99}"/>
          </ac:spMkLst>
        </pc:spChg>
        <pc:spChg chg="del">
          <ac:chgData name="Kiran M" userId="e3e738a80cc85e97" providerId="LiveId" clId="{E6A0E394-BCD0-4805-A823-164BC58F1D89}" dt="2024-04-27T01:17:08.682" v="601"/>
          <ac:spMkLst>
            <pc:docMk/>
            <pc:sldMk cId="2368090034" sldId="297"/>
            <ac:spMk id="3" creationId="{7CF50E69-C3CD-299D-50DE-03F3ED4C9153}"/>
          </ac:spMkLst>
        </pc:spChg>
        <pc:picChg chg="add mod">
          <ac:chgData name="Kiran M" userId="e3e738a80cc85e97" providerId="LiveId" clId="{E6A0E394-BCD0-4805-A823-164BC58F1D89}" dt="2024-04-27T01:17:57.224" v="609" actId="1076"/>
          <ac:picMkLst>
            <pc:docMk/>
            <pc:sldMk cId="2368090034" sldId="297"/>
            <ac:picMk id="7" creationId="{336E5F6F-F4C0-94C3-68C2-EF7647BE2F07}"/>
          </ac:picMkLst>
        </pc:picChg>
        <pc:picChg chg="add mod">
          <ac:chgData name="Kiran M" userId="e3e738a80cc85e97" providerId="LiveId" clId="{E6A0E394-BCD0-4805-A823-164BC58F1D89}" dt="2024-04-27T01:19:11.414" v="628" actId="1076"/>
          <ac:picMkLst>
            <pc:docMk/>
            <pc:sldMk cId="2368090034" sldId="297"/>
            <ac:picMk id="8" creationId="{08F11AAC-C554-A5E7-090F-56B3ACDE5F8F}"/>
          </ac:picMkLst>
        </pc:picChg>
        <pc:picChg chg="add mod">
          <ac:chgData name="Kiran M" userId="e3e738a80cc85e97" providerId="LiveId" clId="{E6A0E394-BCD0-4805-A823-164BC58F1D89}" dt="2024-04-27T01:19:03.205" v="626" actId="1076"/>
          <ac:picMkLst>
            <pc:docMk/>
            <pc:sldMk cId="2368090034" sldId="297"/>
            <ac:picMk id="9" creationId="{9C449166-FAC4-A135-33DE-601638186CB9}"/>
          </ac:picMkLst>
        </pc:picChg>
      </pc:sldChg>
      <pc:sldChg chg="addSp delSp modSp new mod">
        <pc:chgData name="Kiran M" userId="e3e738a80cc85e97" providerId="LiveId" clId="{E6A0E394-BCD0-4805-A823-164BC58F1D89}" dt="2024-04-27T01:49:24.413" v="771" actId="123"/>
        <pc:sldMkLst>
          <pc:docMk/>
          <pc:sldMk cId="3014852029" sldId="298"/>
        </pc:sldMkLst>
        <pc:spChg chg="mod">
          <ac:chgData name="Kiran M" userId="e3e738a80cc85e97" providerId="LiveId" clId="{E6A0E394-BCD0-4805-A823-164BC58F1D89}" dt="2024-04-27T01:20:02.262" v="635" actId="27636"/>
          <ac:spMkLst>
            <pc:docMk/>
            <pc:sldMk cId="3014852029" sldId="298"/>
            <ac:spMk id="2" creationId="{7520FA5F-05DF-6AFC-DE1C-FE10FD865645}"/>
          </ac:spMkLst>
        </pc:spChg>
        <pc:spChg chg="add del mod">
          <ac:chgData name="Kiran M" userId="e3e738a80cc85e97" providerId="LiveId" clId="{E6A0E394-BCD0-4805-A823-164BC58F1D89}" dt="2024-04-27T01:49:24.413" v="771" actId="123"/>
          <ac:spMkLst>
            <pc:docMk/>
            <pc:sldMk cId="3014852029" sldId="298"/>
            <ac:spMk id="3" creationId="{68EB9258-CBAC-B8E2-8C07-73A3910EAE4B}"/>
          </ac:spMkLst>
        </pc:spChg>
        <pc:spChg chg="add mod">
          <ac:chgData name="Kiran M" userId="e3e738a80cc85e97" providerId="LiveId" clId="{E6A0E394-BCD0-4805-A823-164BC58F1D89}" dt="2024-04-27T01:38:32.583" v="637"/>
          <ac:spMkLst>
            <pc:docMk/>
            <pc:sldMk cId="3014852029" sldId="298"/>
            <ac:spMk id="7" creationId="{D3B96BFB-ED54-77D2-31E6-F034E323D067}"/>
          </ac:spMkLst>
        </pc:spChg>
      </pc:sldChg>
      <pc:sldChg chg="addSp delSp modSp new mod">
        <pc:chgData name="Kiran M" userId="e3e738a80cc85e97" providerId="LiveId" clId="{E6A0E394-BCD0-4805-A823-164BC58F1D89}" dt="2024-04-27T01:42:36.651" v="700" actId="14100"/>
        <pc:sldMkLst>
          <pc:docMk/>
          <pc:sldMk cId="1047184843" sldId="299"/>
        </pc:sldMkLst>
        <pc:spChg chg="mod">
          <ac:chgData name="Kiran M" userId="e3e738a80cc85e97" providerId="LiveId" clId="{E6A0E394-BCD0-4805-A823-164BC58F1D89}" dt="2024-04-27T01:41:07.076" v="683" actId="20577"/>
          <ac:spMkLst>
            <pc:docMk/>
            <pc:sldMk cId="1047184843" sldId="299"/>
            <ac:spMk id="2" creationId="{E09AC642-1EA2-3796-F627-850BA6FBBDEC}"/>
          </ac:spMkLst>
        </pc:spChg>
        <pc:spChg chg="del">
          <ac:chgData name="Kiran M" userId="e3e738a80cc85e97" providerId="LiveId" clId="{E6A0E394-BCD0-4805-A823-164BC58F1D89}" dt="2024-04-27T01:41:15.239" v="684"/>
          <ac:spMkLst>
            <pc:docMk/>
            <pc:sldMk cId="1047184843" sldId="299"/>
            <ac:spMk id="3" creationId="{BFFA1097-6E0B-8F05-F564-2ACD34D2349F}"/>
          </ac:spMkLst>
        </pc:spChg>
        <pc:picChg chg="add mod">
          <ac:chgData name="Kiran M" userId="e3e738a80cc85e97" providerId="LiveId" clId="{E6A0E394-BCD0-4805-A823-164BC58F1D89}" dt="2024-04-27T01:42:05.840" v="693" actId="1076"/>
          <ac:picMkLst>
            <pc:docMk/>
            <pc:sldMk cId="1047184843" sldId="299"/>
            <ac:picMk id="7" creationId="{D83458C3-D4AA-C2CE-0C6C-99750746273B}"/>
          </ac:picMkLst>
        </pc:picChg>
        <pc:picChg chg="add mod">
          <ac:chgData name="Kiran M" userId="e3e738a80cc85e97" providerId="LiveId" clId="{E6A0E394-BCD0-4805-A823-164BC58F1D89}" dt="2024-04-27T01:42:03.110" v="692" actId="1076"/>
          <ac:picMkLst>
            <pc:docMk/>
            <pc:sldMk cId="1047184843" sldId="299"/>
            <ac:picMk id="8" creationId="{CEFC5B36-9F24-5886-2A3B-60243676039F}"/>
          </ac:picMkLst>
        </pc:picChg>
        <pc:picChg chg="add del mod">
          <ac:chgData name="Kiran M" userId="e3e738a80cc85e97" providerId="LiveId" clId="{E6A0E394-BCD0-4805-A823-164BC58F1D89}" dt="2024-04-27T01:42:21.280" v="695" actId="478"/>
          <ac:picMkLst>
            <pc:docMk/>
            <pc:sldMk cId="1047184843" sldId="299"/>
            <ac:picMk id="9" creationId="{A7C18EB9-A94E-E512-F0C0-9FF308E59EEF}"/>
          </ac:picMkLst>
        </pc:picChg>
        <pc:picChg chg="add mod">
          <ac:chgData name="Kiran M" userId="e3e738a80cc85e97" providerId="LiveId" clId="{E6A0E394-BCD0-4805-A823-164BC58F1D89}" dt="2024-04-27T01:42:36.651" v="700" actId="14100"/>
          <ac:picMkLst>
            <pc:docMk/>
            <pc:sldMk cId="1047184843" sldId="299"/>
            <ac:picMk id="10" creationId="{5FEAC76D-8057-D923-6BFF-CE86A03A95C6}"/>
          </ac:picMkLst>
        </pc:picChg>
      </pc:sldChg>
      <pc:sldChg chg="addSp modSp new mod">
        <pc:chgData name="Kiran M" userId="e3e738a80cc85e97" providerId="LiveId" clId="{E6A0E394-BCD0-4805-A823-164BC58F1D89}" dt="2024-04-27T01:45:46.334" v="750" actId="14100"/>
        <pc:sldMkLst>
          <pc:docMk/>
          <pc:sldMk cId="2542885492" sldId="300"/>
        </pc:sldMkLst>
        <pc:spChg chg="mod">
          <ac:chgData name="Kiran M" userId="e3e738a80cc85e97" providerId="LiveId" clId="{E6A0E394-BCD0-4805-A823-164BC58F1D89}" dt="2024-04-27T01:44:30.414" v="739" actId="20577"/>
          <ac:spMkLst>
            <pc:docMk/>
            <pc:sldMk cId="2542885492" sldId="300"/>
            <ac:spMk id="2" creationId="{DB3BB2EE-99EB-EB02-02D6-C5019FEC3A29}"/>
          </ac:spMkLst>
        </pc:spChg>
        <pc:picChg chg="add mod">
          <ac:chgData name="Kiran M" userId="e3e738a80cc85e97" providerId="LiveId" clId="{E6A0E394-BCD0-4805-A823-164BC58F1D89}" dt="2024-04-27T01:45:42.350" v="749" actId="14100"/>
          <ac:picMkLst>
            <pc:docMk/>
            <pc:sldMk cId="2542885492" sldId="300"/>
            <ac:picMk id="7" creationId="{FF44F1E4-B09F-569C-E7D3-475EBE9BBFB9}"/>
          </ac:picMkLst>
        </pc:picChg>
        <pc:picChg chg="add mod">
          <ac:chgData name="Kiran M" userId="e3e738a80cc85e97" providerId="LiveId" clId="{E6A0E394-BCD0-4805-A823-164BC58F1D89}" dt="2024-04-27T01:45:46.334" v="750" actId="14100"/>
          <ac:picMkLst>
            <pc:docMk/>
            <pc:sldMk cId="2542885492" sldId="300"/>
            <ac:picMk id="8" creationId="{94AEF393-75E6-0ADD-2B54-0ABCE3DDF7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3BF1B9B3-BD30-44F1-AE8E-EFD3C1BFE83A}" type="datetime3">
              <a:rPr lang="en-US" smtClean="0"/>
              <a:pPr/>
              <a:t>27 April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24600"/>
            <a:ext cx="28956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65532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F3F-5DBE-4A29-BC4C-5DBB7AA3E72C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D7CD-DC6B-447A-B516-2D668A535C9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E129-FEC6-4F1C-87DA-3FA2731984DA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DB6C-4E1E-4281-A1E0-61DF76DC1030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022C0B77-B5C0-41D3-97D7-210C8A431946}" type="datetime3">
              <a:rPr lang="en-US" smtClean="0"/>
              <a:pPr/>
              <a:t>27 April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655320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7C27-16C2-4FD5-8EDE-FBC75B02CAE1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253-5212-49C0-B220-868D06335A5E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232-9D5D-4D27-AF47-61E4C4587D76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3BB-114E-4111-8052-0BC0558AA05F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F13B-7ABE-4ED5-9413-DE0F290F7F7D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201706"/>
            <a:ext cx="8610600" cy="6448020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7370628" y="650384"/>
            <a:ext cx="1447800" cy="609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C.S.E / I.T</a:t>
            </a:r>
          </a:p>
          <a:p>
            <a:pPr algn="ctr"/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2016-2020</a:t>
            </a:r>
          </a:p>
        </p:txBody>
      </p:sp>
      <p:pic>
        <p:nvPicPr>
          <p:cNvPr id="8" name="Google Shape;83;p2"/>
          <p:cNvPicPr preferRelativeResize="0"/>
          <p:nvPr userDrawn="1"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69578" y="421785"/>
            <a:ext cx="762000" cy="11022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801907" y="228600"/>
            <a:ext cx="438822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SATHYABAMA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INSTITUTE OF SCIENCE AND TECHNOLOGY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-545740" y="1010528"/>
            <a:ext cx="9144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552575" algn="l"/>
                <a:tab pos="1600200" algn="l"/>
                <a:tab pos="4705350" algn="ctr"/>
                <a:tab pos="4889500" algn="ctr"/>
              </a:tabLs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Deemed to be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552575" algn="l"/>
                <a:tab pos="1600200" algn="l"/>
                <a:tab pos="4705350" algn="ctr"/>
                <a:tab pos="4889500" algn="ctr"/>
              </a:tabLst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Declared as category ‘A’ University by MHRD, Govt. of India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552575" algn="l"/>
                <a:tab pos="1600200" algn="l"/>
                <a:tab pos="4705350" algn="ctr"/>
                <a:tab pos="4889500" algn="ctr"/>
              </a:tabLst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Jeppiaar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 Nagar, Rajiv Gandhi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Salai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, Chennai – 600 119, Tamil Nadu. India.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" descr="images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515915"/>
            <a:ext cx="782638" cy="963262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>
            <a:off x="298940" y="17526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8102"/>
            <a:ext cx="6511655" cy="13533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C00D-D945-4F51-B787-E058BBE42DC9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27 April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772400" cy="917575"/>
          </a:xfrm>
        </p:spPr>
        <p:txBody>
          <a:bodyPr/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CAR RENT AND PURCHASE APP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38200" y="2971800"/>
            <a:ext cx="7543800" cy="17526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Project Supervisor: DR. C. GEETHA M.TECH., Ph.D.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Name of the Student: KIRAN M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Register Number: 41120094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8940" y="17526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ew A++ 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610600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FA5F-05DF-6AFC-DE1C-FE10FD86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Module3:Home page and Car details page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9258-CBAC-B8E2-8C07-73A3910E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initial screen of the application, offering users a welcoming interface implemented using a Scaffold widget, the home page consists of an </a:t>
            </a:r>
            <a:r>
              <a:rPr lang="en-US" dirty="0" err="1"/>
              <a:t>AppBar</a:t>
            </a:r>
            <a:r>
              <a:rPr lang="en-US" dirty="0"/>
              <a:t> 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body of the home page contains various widgets such as </a:t>
            </a:r>
            <a:r>
              <a:rPr lang="en-US" dirty="0" err="1"/>
              <a:t>ListView</a:t>
            </a:r>
            <a:r>
              <a:rPr lang="en-US" dirty="0"/>
              <a:t>, </a:t>
            </a:r>
            <a:r>
              <a:rPr lang="en-US" dirty="0" err="1"/>
              <a:t>GridView</a:t>
            </a:r>
            <a:r>
              <a:rPr lang="en-US" dirty="0"/>
              <a:t>, or Column to display lists of items or other content.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Navigation within the app is managed using the Navigator widget, with the home page often featuring buttons or elements that navigate to different screens.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EE18-D430-6268-BE73-D9D710B0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8A50-0A2A-098E-AADA-70E577CE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C5F9-2B04-6DB3-7567-19987622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03CA-119C-EA07-1F59-CFFD0200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Module3:Home page and Car details page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393D-7A31-0092-DCF8-856C215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8FE7-C367-387F-6B71-17F749A6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902A-8E07-C893-6477-54A8D4BD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image8.jpeg">
            <a:extLst>
              <a:ext uri="{FF2B5EF4-FFF2-40B4-BE49-F238E27FC236}">
                <a16:creationId xmlns:a16="http://schemas.microsoft.com/office/drawing/2014/main" id="{336E5F6F-F4C0-94C3-68C2-EF7647BE2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76400"/>
            <a:ext cx="2078248" cy="4525963"/>
          </a:xfrm>
          <a:prstGeom prst="rect">
            <a:avLst/>
          </a:prstGeom>
        </p:spPr>
      </p:pic>
      <p:pic>
        <p:nvPicPr>
          <p:cNvPr id="8" name="image12.jpeg">
            <a:extLst>
              <a:ext uri="{FF2B5EF4-FFF2-40B4-BE49-F238E27FC236}">
                <a16:creationId xmlns:a16="http://schemas.microsoft.com/office/drawing/2014/main" id="{08F11AAC-C554-A5E7-090F-56B3ACDE5F8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0580" y="1724777"/>
            <a:ext cx="2078248" cy="4278396"/>
          </a:xfrm>
          <a:prstGeom prst="rect">
            <a:avLst/>
          </a:prstGeom>
        </p:spPr>
      </p:pic>
      <p:pic>
        <p:nvPicPr>
          <p:cNvPr id="9" name="image15.jpeg">
            <a:extLst>
              <a:ext uri="{FF2B5EF4-FFF2-40B4-BE49-F238E27FC236}">
                <a16:creationId xmlns:a16="http://schemas.microsoft.com/office/drawing/2014/main" id="{9C449166-FAC4-A135-33DE-601638186CB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0590" y="1727718"/>
            <a:ext cx="2078248" cy="42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9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C642-1EA2-3796-F627-850BA6FB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Module4:Navigation bar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9589-2063-FEB9-CCFF-9DE57156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2717-56A8-C6E1-A979-D22E4F7E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E48A-8EA8-525B-CDEF-82661E6F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3458C3-D4AA-C2CE-0C6C-997507462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39240"/>
            <a:ext cx="2036683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10.jpeg">
            <a:extLst>
              <a:ext uri="{FF2B5EF4-FFF2-40B4-BE49-F238E27FC236}">
                <a16:creationId xmlns:a16="http://schemas.microsoft.com/office/drawing/2014/main" id="{CEFC5B36-9F24-5886-2A3B-6024367603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3931" y="1539240"/>
            <a:ext cx="2216137" cy="4267200"/>
          </a:xfrm>
          <a:prstGeom prst="rect">
            <a:avLst/>
          </a:prstGeom>
        </p:spPr>
      </p:pic>
      <p:pic>
        <p:nvPicPr>
          <p:cNvPr id="10" name="image7.jpeg">
            <a:extLst>
              <a:ext uri="{FF2B5EF4-FFF2-40B4-BE49-F238E27FC236}">
                <a16:creationId xmlns:a16="http://schemas.microsoft.com/office/drawing/2014/main" id="{5FEAC76D-8057-D923-6BFF-CE86A03A95C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4907" y="1584325"/>
            <a:ext cx="2363153" cy="42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B2EE-99EB-EB02-02D6-C5019FEC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Module5: Notification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30E0-B45F-4F84-52F8-ACBA3589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5FA8-B651-4D25-49CC-9F6062EB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798E-0766-29DB-D0E9-38A14023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A5FE-8CCF-E40A-26A3-26E76AC2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4F1E4-B09F-569C-E7D3-475EBE9B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2987040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EF393-75E6-0ADD-2B54-0ABCE3DDF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28194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88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687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Positive feedback on ease of use and convenience, leading to significant user adoption. Sets a new standard for convenience and accessibility in the car rental and purchase market.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Potential for integration with car tracking systems and personalized recommendations based on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Arial" pitchFamily="34" charset="0"/>
              </a:rPr>
              <a:t>Conclusion</a:t>
            </a:r>
            <a:br>
              <a:rPr lang="en-US" b="1" dirty="0">
                <a:latin typeface="+mn-lt"/>
                <a:cs typeface="Arial" pitchFamily="34" charset="0"/>
              </a:rPr>
            </a:br>
            <a:endParaRPr lang="en-US" b="1" dirty="0">
              <a:latin typeface="+mn-lt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Car Rent and Purchase app revolutionizes the way users rent or buy vehicles, offering a seamless, user-friendly experience. With real-time inventory management, and secure payments, it caters to diverse needs. This app redefines mobility, making car transactions convenient and efficient.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cs typeface="Arial" pitchFamily="34" charset="0"/>
              </a:rPr>
              <a:t>References</a:t>
            </a:r>
            <a:br>
              <a:rPr lang="en-US" sz="4000" b="1" dirty="0">
                <a:latin typeface="+mn-lt"/>
                <a:cs typeface="Arial" pitchFamily="34" charset="0"/>
              </a:rPr>
            </a:br>
            <a:endParaRPr lang="en-US" sz="4000" b="1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1947-64A5-7E80-048B-9595D5C8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Smith, J. et al. (2019). Mobile Application User Experience: Best Practices.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Johnson, A. (2020). Flutter: A Comprehensive Guide to Mobile App Development.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Brown, T. (2018). Challenges and Opportunities in the Car Rental Industry.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9451-DBAC-5752-8203-A89CACB4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3B4B-AC64-F62A-3FB1-DFD7113D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The Car Rental and Purchase Management System is a comprehensive Flutter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project aimed at facilitating the process of both renting and buying cars through a</a:t>
            </a:r>
            <a:r>
              <a:rPr lang="en-US" sz="1800" spc="-32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user-friendly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mobile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application.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Arial" panose="020B0604020202020204" pitchFamily="34" charset="0"/>
              <a:ea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The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system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caters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to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the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needs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of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both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individuals and businesses, offering a seamless experience for users looking to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rent</a:t>
            </a:r>
            <a:r>
              <a:rPr lang="en-US" sz="1800" spc="-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a car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for short-term</a:t>
            </a:r>
            <a:r>
              <a:rPr lang="en-US" sz="1800" spc="-4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use or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purchase</a:t>
            </a:r>
            <a:r>
              <a:rPr lang="en-US" sz="1800" spc="-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a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vehicle for</a:t>
            </a:r>
            <a:r>
              <a:rPr lang="en-US" sz="1800" spc="-1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long-term</a:t>
            </a:r>
            <a:r>
              <a:rPr lang="en-US" sz="1800" spc="-45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ownership.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Arial" panose="020B0604020202020204" pitchFamily="34" charset="0"/>
              <a:ea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Users can easily browse through available cars, view detailed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information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including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specifications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rental/purchase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pricing,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bookings</a:t>
            </a:r>
            <a:r>
              <a:rPr lang="en-US" sz="1800" spc="-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purchases directly</a:t>
            </a:r>
            <a:r>
              <a:rPr lang="en-US" sz="1800" spc="-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en-US" sz="1800" spc="-2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the app.</a:t>
            </a:r>
            <a:endParaRPr lang="en-IN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6973-C5F3-1425-03E2-3860DAF4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A5D9-F18F-2685-9D99-D0E6B045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7126-1766-77BF-FEF4-4FA303E9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Develop a Flutter mobile application that enables users to rent and purchase cars using Firebase as the backend. 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The app should provide a user-friendly interface for browsing available cars, making rental or purchase requests, and managing user accounts.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</a:rPr>
              <a:t>The app should also include features such as real-time updates on car availability, secure user authentication, and seamless integration with Firebase services for data storage and management.</a:t>
            </a: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E8E5-2FF8-4CE4-9B96-A8521ADBCA42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45916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8000" b="0" i="0" dirty="0">
                <a:solidFill>
                  <a:srgbClr val="0D0D0D"/>
                </a:solidFill>
                <a:effectLst/>
                <a:latin typeface="Söhne"/>
              </a:rPr>
              <a:t>The scope of the project includes developing a mobile application using Flutter that caters to both individuals and businesses looking to rent or purchase vehicles. </a:t>
            </a:r>
          </a:p>
          <a:p>
            <a:pPr algn="just">
              <a:lnSpc>
                <a:spcPct val="170000"/>
              </a:lnSpc>
            </a:pPr>
            <a:r>
              <a:rPr lang="en-US" sz="8000" b="0" i="0" dirty="0">
                <a:solidFill>
                  <a:srgbClr val="0D0D0D"/>
                </a:solidFill>
                <a:effectLst/>
                <a:latin typeface="Söhne"/>
              </a:rPr>
              <a:t>The app will feature user a catalog of available vehicles with detailed descriptions, pricing, and images, secure payment options, booking/reservation functionality, and a user-friendly interface.</a:t>
            </a:r>
          </a:p>
          <a:p>
            <a:pPr algn="just">
              <a:lnSpc>
                <a:spcPct val="170000"/>
              </a:lnSpc>
            </a:pPr>
            <a:r>
              <a:rPr lang="en-US" sz="8000" b="0" i="0" dirty="0">
                <a:solidFill>
                  <a:srgbClr val="0D0D0D"/>
                </a:solidFill>
                <a:effectLst/>
                <a:latin typeface="Söhne"/>
              </a:rPr>
              <a:t>The app will be designed to run on both iOS and Android platforms.</a:t>
            </a:r>
            <a:br>
              <a:rPr lang="en-US" sz="8000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7E1E-7848-BA37-1250-718BECC0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3D4-75D2-69D9-2497-937B8205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Welcome to our cutting-edge car rental and purchase app, built with Flutter and powered by Firebase! Our app offers a seamless experience for users looking to rent or purchase vehicles, all in one convenient platform.</a:t>
            </a:r>
            <a:endParaRPr lang="en-IN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IN" sz="1800" dirty="0"/>
          </a:p>
          <a:p>
            <a:pPr marL="87630" marR="46545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By integrating advanced features such as user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authentication,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real-time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management,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secure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payment</a:t>
            </a:r>
            <a:r>
              <a:rPr lang="en-US" sz="1800" spc="33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processing,</a:t>
            </a:r>
            <a:r>
              <a:rPr lang="en-US" sz="1800" spc="-32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and seamless booking/reservation systems, the project aims to streamline the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entire</a:t>
            </a:r>
            <a:r>
              <a:rPr lang="en-US" sz="1800" spc="-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sz="1800" spc="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rental</a:t>
            </a:r>
            <a:r>
              <a:rPr lang="en-US" sz="1800" spc="2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800" spc="-2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purchase</a:t>
            </a:r>
            <a:r>
              <a:rPr lang="en-US" sz="1800" spc="-5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experience.</a:t>
            </a:r>
            <a:endParaRPr lang="en-IN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751B-F263-390B-5AC8-0ECC28FF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A3EA-95FB-3B27-F493-155272E5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F1C7-DBCA-622C-1EDA-49874538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27E7-4E81-73DD-16DE-62EC2B9F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DEDC-5121-579B-F14B-03989094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F281-F7C0-6487-02C3-5FCEB436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FD17-99B7-DCBD-D094-69F51746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 descr="Online Cab Booking Business Model Business Marketing Plan,, 56% OFF">
            <a:extLst>
              <a:ext uri="{FF2B5EF4-FFF2-40B4-BE49-F238E27FC236}">
                <a16:creationId xmlns:a16="http://schemas.microsoft.com/office/drawing/2014/main" id="{9158100A-CF52-0DF9-F1B0-9E7440D49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65" y="1626220"/>
            <a:ext cx="3719870" cy="445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7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6BDD-990F-AC8A-F005-433A7B4D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Module1:Splash Screen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ED46-185E-D916-962A-4635F3B4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user access page module in a Flutter application serves as a critical component for managing user authentication and authorization.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Authentication is the process of verifying the identity of a user, typically through a username and password combination, while authorization involves determining the user's access rights to specific features or resources within the app.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By integrating Firebase Authentication with Flutter's UI components experience secure authentication 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A3CC-6209-7736-2140-F156F81C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EDDE-C84A-E9A3-F7D9-69F9D0C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EE7F-7C0B-D917-A788-1E115F12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5101-72F4-3329-F07A-B090A8E6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Module1:Splash Screen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50CF-3D09-94C9-8ECE-919AE060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2549-D6D1-3760-E853-A59566FD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DC1D-F627-617C-E30F-A270326B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75EC-9AA4-19F0-87FD-B58ED471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62F5B-B5C2-E3D5-44A0-5ADD5D812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35" y="1696453"/>
            <a:ext cx="2534285" cy="4429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64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40FC-19D6-F33E-F655-C2404ACF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Module2:User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900E-FA4F-8DB0-32D3-75F71066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F975-869B-4A51-6EC1-4F0659C7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27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CAC7-AA26-1AC7-6A8A-8061648E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F5DB-2AC9-1CA4-02A0-AF07073A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image6.jpeg">
            <a:extLst>
              <a:ext uri="{FF2B5EF4-FFF2-40B4-BE49-F238E27FC236}">
                <a16:creationId xmlns:a16="http://schemas.microsoft.com/office/drawing/2014/main" id="{84028B95-A56B-A63D-6FDE-7B59A5FBED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2931" y="1612566"/>
            <a:ext cx="2462463" cy="4513597"/>
          </a:xfrm>
          <a:prstGeom prst="rect">
            <a:avLst/>
          </a:prstGeom>
        </p:spPr>
      </p:pic>
      <p:pic>
        <p:nvPicPr>
          <p:cNvPr id="9" name="image5.jpeg">
            <a:extLst>
              <a:ext uri="{FF2B5EF4-FFF2-40B4-BE49-F238E27FC236}">
                <a16:creationId xmlns:a16="http://schemas.microsoft.com/office/drawing/2014/main" id="{04A459D8-AD41-FEAB-DA51-995E8497539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612566"/>
            <a:ext cx="2462463" cy="4525963"/>
          </a:xfrm>
          <a:prstGeom prst="rect">
            <a:avLst/>
          </a:prstGeom>
        </p:spPr>
      </p:pic>
      <p:pic>
        <p:nvPicPr>
          <p:cNvPr id="11" name="image4.jpeg">
            <a:extLst>
              <a:ext uri="{FF2B5EF4-FFF2-40B4-BE49-F238E27FC236}">
                <a16:creationId xmlns:a16="http://schemas.microsoft.com/office/drawing/2014/main" id="{3B786EEC-414D-A7A4-EAFF-DAF532C40BA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600200"/>
            <a:ext cx="25627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3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773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Consolas</vt:lpstr>
      <vt:lpstr>Söhne</vt:lpstr>
      <vt:lpstr>Office Theme</vt:lpstr>
      <vt:lpstr>Custom Design</vt:lpstr>
      <vt:lpstr>CAR RENT AND PURCHASE APP</vt:lpstr>
      <vt:lpstr>Abstract</vt:lpstr>
      <vt:lpstr>PowerPoint Presentation</vt:lpstr>
      <vt:lpstr>Objectives</vt:lpstr>
      <vt:lpstr>Introduction</vt:lpstr>
      <vt:lpstr>Architecture Diagram</vt:lpstr>
      <vt:lpstr>Module1:Splash Screen</vt:lpstr>
      <vt:lpstr>Module1:Splash Screen</vt:lpstr>
      <vt:lpstr>Module2:User Access</vt:lpstr>
      <vt:lpstr>Module3:Home page and Car details page</vt:lpstr>
      <vt:lpstr>Module3:Home page and Car details page</vt:lpstr>
      <vt:lpstr>Module4:Navigation bar</vt:lpstr>
      <vt:lpstr>Module5: Notification page</vt:lpstr>
      <vt:lpstr>Results and Discussion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Kiran M</cp:lastModifiedBy>
  <cp:revision>52</cp:revision>
  <cp:lastPrinted>2024-03-15T02:56:00Z</cp:lastPrinted>
  <dcterms:created xsi:type="dcterms:W3CDTF">2019-11-06T07:48:53Z</dcterms:created>
  <dcterms:modified xsi:type="dcterms:W3CDTF">2024-04-27T01:58:55Z</dcterms:modified>
</cp:coreProperties>
</file>