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6" r:id="rId13"/>
    <p:sldId id="267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598" autoAdjust="0"/>
  </p:normalViewPr>
  <p:slideViewPr>
    <p:cSldViewPr snapToGrid="0">
      <p:cViewPr>
        <p:scale>
          <a:sx n="90" d="100"/>
          <a:sy n="90" d="100"/>
        </p:scale>
        <p:origin x="336" y="53"/>
      </p:cViewPr>
      <p:guideLst/>
    </p:cSldViewPr>
  </p:slideViewPr>
  <p:outlineViewPr>
    <p:cViewPr>
      <p:scale>
        <a:sx n="33" d="100"/>
        <a:sy n="33" d="100"/>
      </p:scale>
      <p:origin x="0" y="-305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767A2-1936-4231-AB6F-84CE1753D7C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8A68E-FD2B-4FD7-9451-7B23B688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8A68E-FD2B-4FD7-9451-7B23B68822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7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del.edu/ats/conferencing/zoom/canvas/" TargetMode="External"/><Relationship Id="rId2" Type="http://schemas.openxmlformats.org/officeDocument/2006/relationships/hyperlink" Target="http://creative-ti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vascript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9"/>
            <a:ext cx="9144000" cy="1999412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VIMDoS</a:t>
            </a: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21812"/>
            <a:ext cx="9144000" cy="7931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(Video Meeting Doubt Solving platform)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BD5B524-48FD-45AD-945D-EB099286B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22905"/>
              </p:ext>
            </p:extLst>
          </p:nvPr>
        </p:nvGraphicFramePr>
        <p:xfrm>
          <a:off x="1653396" y="3637471"/>
          <a:ext cx="9035007" cy="20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947">
                  <a:extLst>
                    <a:ext uri="{9D8B030D-6E8A-4147-A177-3AD203B41FA5}">
                      <a16:colId xmlns:a16="http://schemas.microsoft.com/office/drawing/2014/main" val="4209127620"/>
                    </a:ext>
                  </a:extLst>
                </a:gridCol>
                <a:gridCol w="2883181">
                  <a:extLst>
                    <a:ext uri="{9D8B030D-6E8A-4147-A177-3AD203B41FA5}">
                      <a16:colId xmlns:a16="http://schemas.microsoft.com/office/drawing/2014/main" val="1241072590"/>
                    </a:ext>
                  </a:extLst>
                </a:gridCol>
                <a:gridCol w="2953272">
                  <a:extLst>
                    <a:ext uri="{9D8B030D-6E8A-4147-A177-3AD203B41FA5}">
                      <a16:colId xmlns:a16="http://schemas.microsoft.com/office/drawing/2014/main" val="3226967952"/>
                    </a:ext>
                  </a:extLst>
                </a:gridCol>
                <a:gridCol w="2352607">
                  <a:extLst>
                    <a:ext uri="{9D8B030D-6E8A-4147-A177-3AD203B41FA5}">
                      <a16:colId xmlns:a16="http://schemas.microsoft.com/office/drawing/2014/main" val="3574012888"/>
                    </a:ext>
                  </a:extLst>
                </a:gridCol>
              </a:tblGrid>
              <a:tr h="52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S.NO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Roll No.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Mentor</a:t>
                      </a:r>
                      <a:endParaRPr lang="en-US" sz="18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1733267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K Sai Shashank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160118733172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  <a:latin typeface="Calibri"/>
                        </a:rPr>
                        <a:t> Smt. Suvarna Kumari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97910627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P Sai Kiran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160118733169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  <a:latin typeface="Calibri"/>
                        </a:rPr>
                        <a:t>Dr. G. Vivek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4130409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V Yashwanth Reddy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160118733180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effectLst/>
                        </a:rPr>
                        <a:t>Dr. K. Sagar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2467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5621-2639-4AFF-8D30-B1FE1F6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Software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9364-E713-45EF-B886-3051DDD6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– MongoDB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- Windows 10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- HTML, CSS, JavaScript</a:t>
            </a: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Frameworks – Bootstrap, Angular, NodeJS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F021-C2E4-4AA3-A882-884694F6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Hardware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A644-3D59-4955-9896-748B37F7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System capable of running a Web browser.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Dual core processor and 1GB of RAM</a:t>
            </a:r>
            <a:r>
              <a:rPr lang="en-US" sz="2000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1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CCA6-C6C5-4E96-AEB5-90200108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Block Diagram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AEB718-9FD4-42C1-9CC2-9E30DF767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880" y="1411288"/>
            <a:ext cx="7570239" cy="4561509"/>
          </a:xfrm>
        </p:spPr>
      </p:pic>
    </p:spTree>
    <p:extLst>
      <p:ext uri="{BB962C8B-B14F-4D97-AF65-F5344CB8AC3E}">
        <p14:creationId xmlns:p14="http://schemas.microsoft.com/office/powerpoint/2010/main" val="282042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D98-BE4F-4F8D-8D54-1167618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Flow Chart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7B950D-3F15-4969-81D0-F9F2C0AE9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52" y="1265807"/>
            <a:ext cx="10746682" cy="5044385"/>
          </a:xfrm>
        </p:spPr>
      </p:pic>
    </p:spTree>
    <p:extLst>
      <p:ext uri="{BB962C8B-B14F-4D97-AF65-F5344CB8AC3E}">
        <p14:creationId xmlns:p14="http://schemas.microsoft.com/office/powerpoint/2010/main" val="77096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9100-3B6C-4B64-B957-7BBD5713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Use Case Diagram</a:t>
            </a:r>
            <a:endParaRPr lang="en-US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B5A493-C837-4779-BBDE-B4C81F222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481" y="1495954"/>
            <a:ext cx="8167038" cy="4537539"/>
          </a:xfrm>
        </p:spPr>
      </p:pic>
    </p:spTree>
    <p:extLst>
      <p:ext uri="{BB962C8B-B14F-4D97-AF65-F5344CB8AC3E}">
        <p14:creationId xmlns:p14="http://schemas.microsoft.com/office/powerpoint/2010/main" val="398965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F484-A614-4FD5-AA73-49826136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C8E2-B263-4544-86F2-68DEA820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" sz="2000" u="sng" dirty="0">
                <a:solidFill>
                  <a:schemeClr val="hlink"/>
                </a:solidFill>
                <a:hlinkClick r:id="rId2"/>
              </a:rPr>
              <a:t>http://creative-tim.com</a:t>
            </a:r>
            <a:endParaRPr lang="en" sz="2000" u="sng" dirty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https://sites.udel.edu/ats/conferencing/zoom/canvas/ </a:t>
            </a:r>
            <a:endParaRPr lang="en" sz="2000" u="sng" dirty="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000" u="sng" dirty="0">
                <a:solidFill>
                  <a:srgbClr val="0070C0"/>
                </a:solidFill>
                <a:hlinkClick r:id="rId4"/>
              </a:rPr>
              <a:t>https://www.tutorialspoint.com/javascript/index.htm</a:t>
            </a:r>
            <a:endParaRPr lang="en-US" sz="2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3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A685-8A76-4849-B077-BA3DA986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0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Calibri Light"/>
              </a:rPr>
              <a:t>Contents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B9FC-FC52-48B0-889E-D97B1908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02"/>
            <a:ext cx="10515600" cy="509896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Abstract   </a:t>
            </a:r>
          </a:p>
          <a:p>
            <a:r>
              <a:rPr lang="en-US" dirty="0">
                <a:ea typeface="+mn-lt"/>
                <a:cs typeface="+mn-lt"/>
              </a:rPr>
              <a:t>Problem Definition                      </a:t>
            </a:r>
          </a:p>
          <a:p>
            <a:r>
              <a:rPr lang="en-US" dirty="0">
                <a:ea typeface="+mn-lt"/>
                <a:cs typeface="+mn-lt"/>
              </a:rPr>
              <a:t>Existing system</a:t>
            </a:r>
            <a:endParaRPr lang="en-US" dirty="0"/>
          </a:p>
          <a:p>
            <a:r>
              <a:rPr lang="en-US" dirty="0">
                <a:cs typeface="Calibri"/>
              </a:rPr>
              <a:t>Proposed System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Scope of the project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Requirements:</a:t>
            </a:r>
            <a:endParaRPr lang="en-US" dirty="0"/>
          </a:p>
          <a:p>
            <a:pPr marL="914400" lvl="1" indent="-457200">
              <a:buAutoNum type="romanUcPeriod"/>
            </a:pPr>
            <a:r>
              <a:rPr lang="en-US" dirty="0">
                <a:cs typeface="Calibri" panose="020F0502020204030204"/>
              </a:rPr>
              <a:t>Functional Requirements</a:t>
            </a:r>
          </a:p>
          <a:p>
            <a:pPr marL="914400" lvl="1" indent="-457200">
              <a:buAutoNum type="romanUcPeriod"/>
            </a:pPr>
            <a:r>
              <a:rPr lang="en-US" dirty="0">
                <a:cs typeface="Calibri" panose="020F0502020204030204"/>
              </a:rPr>
              <a:t>Non-Functional Requirements</a:t>
            </a:r>
          </a:p>
          <a:p>
            <a:pPr marL="914400" lvl="1" indent="-457200">
              <a:buAutoNum type="romanUcPeriod"/>
            </a:pPr>
            <a:r>
              <a:rPr lang="en-US" dirty="0">
                <a:cs typeface="Calibri" panose="020F0502020204030204"/>
              </a:rPr>
              <a:t>Software Requirements</a:t>
            </a:r>
          </a:p>
          <a:p>
            <a:pPr marL="914400" lvl="1" indent="-457200">
              <a:buAutoNum type="romanUcPeriod"/>
            </a:pPr>
            <a:r>
              <a:rPr lang="en-US" dirty="0">
                <a:cs typeface="Calibri" panose="020F0502020204030204"/>
              </a:rPr>
              <a:t>Hardware Requirements</a:t>
            </a:r>
          </a:p>
          <a:p>
            <a:r>
              <a:rPr lang="en-US" dirty="0">
                <a:ea typeface="+mn-lt"/>
                <a:cs typeface="+mn-lt"/>
              </a:rPr>
              <a:t>Design</a:t>
            </a:r>
          </a:p>
          <a:p>
            <a:pPr marL="914400" lvl="1" indent="-457200">
              <a:buAutoNum type="romanUcPeriod"/>
            </a:pPr>
            <a:r>
              <a:rPr lang="en-US" dirty="0">
                <a:ea typeface="+mn-lt"/>
                <a:cs typeface="+mn-lt"/>
              </a:rPr>
              <a:t>Block Diagram</a:t>
            </a:r>
            <a:endParaRPr lang="en-US" dirty="0">
              <a:cs typeface="Calibri" panose="020F0502020204030204"/>
            </a:endParaRPr>
          </a:p>
          <a:p>
            <a:pPr marL="914400" lvl="1" indent="-457200">
              <a:buAutoNum type="romanUcPeriod"/>
            </a:pPr>
            <a:r>
              <a:rPr lang="en-US" dirty="0">
                <a:ea typeface="+mn-lt"/>
                <a:cs typeface="+mn-lt"/>
              </a:rPr>
              <a:t>Flowchart </a:t>
            </a:r>
            <a:endParaRPr lang="en-US" dirty="0">
              <a:cs typeface="Calibri" panose="020F0502020204030204"/>
            </a:endParaRPr>
          </a:p>
          <a:p>
            <a:pPr marL="914400" lvl="1" indent="-457200">
              <a:buAutoNum type="romanUcPeriod"/>
            </a:pPr>
            <a:r>
              <a:rPr lang="en-US" dirty="0">
                <a:ea typeface="+mn-lt"/>
                <a:cs typeface="+mn-lt"/>
              </a:rPr>
              <a:t>Use Case Diagram  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958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1150-BCFE-4FEA-B9B7-6E0EBC18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356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41F3-E7FA-429E-8475-1EEA3487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305"/>
            <a:ext cx="10515600" cy="46676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It is very difficult for the students to get their doubts clarified, mainly who are having their daily classes through E-learning platforms. </a:t>
            </a:r>
          </a:p>
          <a:p>
            <a:r>
              <a:rPr lang="en-US" dirty="0">
                <a:ea typeface="+mn-lt"/>
                <a:cs typeface="+mn-lt"/>
              </a:rPr>
              <a:t>To solve this issue we came up with an idea, which we have put in the form of application. </a:t>
            </a:r>
          </a:p>
          <a:p>
            <a:r>
              <a:rPr lang="en-US" dirty="0">
                <a:ea typeface="+mn-lt"/>
                <a:cs typeface="+mn-lt"/>
              </a:rPr>
              <a:t>This application allows the users to register their doubts and the students who are having the doubts in the same area are addressed commonly by the respective faculty, through a video meeting.</a:t>
            </a:r>
          </a:p>
          <a:p>
            <a:r>
              <a:rPr lang="en-US" dirty="0">
                <a:ea typeface="+mn-lt"/>
                <a:cs typeface="+mn-lt"/>
              </a:rPr>
              <a:t>Through the idea of conducting a video meeting for clarifying all the similar doubts related to a student’s doubt, student not only gets his doubt solved, but gains knowledge on the whole topic related to doubt by viewing others doubts too.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60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6FD6-85F0-4B61-B173-7FFA9ADC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6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Calibri Light"/>
              </a:rPr>
              <a:t>Problem Definition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7C5C-30A5-4901-A7A9-F18A374A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is to create a user convenient application with which students can raise their doubts by providing some details like subject, topic of the respective doubt. The respective faculty of a subject addresses the doubts of the students, who are having the doubts in the same topic, through the video meeting.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8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3B7C-3734-4240-A6EE-A82CE88E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Existing System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1FE3-85ED-443D-B5D0-FE791F50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the present system, when the classes are presented through video meeting and if a student get any doubt, he/she clarifies the doubt in the same class itself or depend on any online sources.</a:t>
            </a:r>
          </a:p>
          <a:p>
            <a:r>
              <a:rPr lang="en-US" dirty="0">
                <a:cs typeface="Calibri"/>
              </a:rPr>
              <a:t>If the students' doubts are clarified in the class, the other students in the class may loss their time and even the faculty cannot complete the syllabus on time.</a:t>
            </a:r>
          </a:p>
        </p:txBody>
      </p:sp>
    </p:spTree>
    <p:extLst>
      <p:ext uri="{BB962C8B-B14F-4D97-AF65-F5344CB8AC3E}">
        <p14:creationId xmlns:p14="http://schemas.microsoft.com/office/powerpoint/2010/main" val="256714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0E1C-93B5-4744-B53A-DDC7772C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9624-EED0-43F1-A606-26B03CD0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Generally prevalent method of getting a student’s doubt on e-learning platforms is that the student uploads an image of his doubt on the website, where the community uploads a solution in response to his doubt. </a:t>
            </a:r>
          </a:p>
          <a:p>
            <a:r>
              <a:rPr lang="en-US" sz="2000" dirty="0"/>
              <a:t>This solves the hour of the need, but through the idea of conducting a video meeting for clarifying all the similar doubts related to a student’s doubt, student not only gets his doubt solved, but gains knowledge on the whole topic related to doubt by viewing others doubts too. </a:t>
            </a:r>
          </a:p>
        </p:txBody>
      </p:sp>
    </p:spTree>
    <p:extLst>
      <p:ext uri="{BB962C8B-B14F-4D97-AF65-F5344CB8AC3E}">
        <p14:creationId xmlns:p14="http://schemas.microsoft.com/office/powerpoint/2010/main" val="268215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4F2F-4FB0-474E-B650-DBD8C6AE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Future  Scope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FA5C-4581-4C66-805C-858C2B66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 responsible for solving student doubts and clearing concepts related to the doubt, not for other student responsibilities like conducting exams, mentoring students etc. </a:t>
            </a:r>
          </a:p>
          <a:p>
            <a:r>
              <a:rPr lang="en-US" sz="2400" dirty="0"/>
              <a:t>If permission to access College Student and Faculty Database is given, we can implement the same project for our college.</a:t>
            </a:r>
          </a:p>
        </p:txBody>
      </p:sp>
    </p:spTree>
    <p:extLst>
      <p:ext uri="{BB962C8B-B14F-4D97-AF65-F5344CB8AC3E}">
        <p14:creationId xmlns:p14="http://schemas.microsoft.com/office/powerpoint/2010/main" val="28058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6827-57F4-4CC6-B3EB-7B0629D7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 panose="020F0302020204030204"/>
              </a:rPr>
              <a:t>Functional Requirements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3EBE-1798-4058-A80E-CFE0548A7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Faculty: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Scheduling a Video Meet.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Viewing previous Class Requests by students.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Giving feedbacks on student reports.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Students: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Registering a doubt.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Filling the student feedback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6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1E8D-7B21-4557-8365-43B37FCC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Non-Functional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1882-FF5A-4F65-8775-58BE0F6C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doubts of the students would be classified according to the categories.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Scheduling a class will be easy for the staff.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They can sort out students’ doubts based on the categories and give a personal feedback on their reports if necessary.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Security while logging in and privacy of information is maintained.  </a:t>
            </a:r>
          </a:p>
        </p:txBody>
      </p:sp>
    </p:spTree>
    <p:extLst>
      <p:ext uri="{BB962C8B-B14F-4D97-AF65-F5344CB8AC3E}">
        <p14:creationId xmlns:p14="http://schemas.microsoft.com/office/powerpoint/2010/main" val="112282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654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VIMDoS</vt:lpstr>
      <vt:lpstr>Contents</vt:lpstr>
      <vt:lpstr>Abstract</vt:lpstr>
      <vt:lpstr>Problem Definition</vt:lpstr>
      <vt:lpstr>Existing System</vt:lpstr>
      <vt:lpstr>Proposed system</vt:lpstr>
      <vt:lpstr>Future  Scope</vt:lpstr>
      <vt:lpstr>Functional Requirements</vt:lpstr>
      <vt:lpstr>Non-Functional Requirements</vt:lpstr>
      <vt:lpstr>Software Requirements</vt:lpstr>
      <vt:lpstr>Hardware Requirements</vt:lpstr>
      <vt:lpstr>Block Diagram</vt:lpstr>
      <vt:lpstr>Flow Chart</vt:lpstr>
      <vt:lpstr>Use Case Diagram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Shashank</dc:creator>
  <cp:lastModifiedBy>Sai Shashank</cp:lastModifiedBy>
  <cp:revision>436</cp:revision>
  <dcterms:created xsi:type="dcterms:W3CDTF">2020-11-06T13:06:37Z</dcterms:created>
  <dcterms:modified xsi:type="dcterms:W3CDTF">2020-11-08T06:46:42Z</dcterms:modified>
</cp:coreProperties>
</file>