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72" r:id="rId4"/>
    <p:sldId id="267" r:id="rId5"/>
    <p:sldId id="279" r:id="rId6"/>
    <p:sldId id="270" r:id="rId7"/>
    <p:sldId id="281" r:id="rId8"/>
    <p:sldId id="273" r:id="rId9"/>
    <p:sldId id="275" r:id="rId10"/>
    <p:sldId id="276" r:id="rId11"/>
    <p:sldId id="277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0"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C591A"/>
    <a:srgbClr val="FF66FF"/>
    <a:srgbClr val="00FFCC"/>
    <a:srgbClr val="000099"/>
    <a:srgbClr val="FFFF66"/>
    <a:srgbClr val="CCFFFF"/>
    <a:srgbClr val="38E84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100" d="100"/>
          <a:sy n="100" d="100"/>
        </p:scale>
        <p:origin x="-516" y="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E5E4D-C7C4-4793-8749-99568DB99495}" type="datetimeFigureOut">
              <a:rPr lang="en-IN" smtClean="0"/>
              <a:pPr/>
              <a:t>02-06-2022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AF3AC-89EA-49ED-9702-5FF1540DB4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5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 dir="u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124744"/>
            <a:ext cx="7772400" cy="1368152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sz="4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333264" cy="438510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20000"/>
          </a:bodyPr>
          <a:lstStyle/>
          <a:p>
            <a:pPr marL="514350" indent="-514350"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Mr.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Zirpe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Sanket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Sukhadev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PRN: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1131818020726  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Under The Guidance Of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Prof. A.V.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Ghule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Sir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M.Pharm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Topic Name -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Extraction and Evaluation of Leaf Extract of Moring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(In Vitro Anti-Inflammatory Activity)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228600"/>
            <a:ext cx="1981200" cy="1219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525963"/>
          </a:xfrm>
        </p:spPr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powder of leaves of Maringa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was soluble in 3 different solvents water, methanol and ethanol so we use these 3 solvents for extraction.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Terpene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the main active phytochemical constituent responsible for the in vitro  anti-inflammatory activity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shows strong anti-inflammatory activity than std. Aspirin. 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15962"/>
          </a:xfrm>
        </p:spPr>
        <p:txBody>
          <a:bodyPr>
            <a:normAutofit fontScale="90000"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518704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-152400"/>
            <a:ext cx="8274975" cy="5809960"/>
          </a:xfrm>
        </p:spPr>
        <p:txBody>
          <a:bodyPr>
            <a:noAutofit/>
          </a:bodyPr>
          <a:lstStyle/>
          <a:p>
            <a:pPr marL="452628" indent="-34290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Leone, A.;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Spada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Battezzati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Schiraldi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Aristil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J.;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Bertoli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S. Cultivation, genetic, ethno pharmacology,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phyto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chemistry and pharmacology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leaves: An overview. Int. J. Mol. Sci. 2015, 16, 12791–12835. [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CrossRef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] [PubMed]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Rodríguez-Pérez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C.;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Quirantes-Piné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R.;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Fernández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-Gutiérrez, A.;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Carretero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A.S. Optimization of extraction method to obtain a phenolic compounds-rich extract from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Lam leaves. Ind.  Crop. Prod. 2015, 66, 246–254. [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CrossRef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Nadkarni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K.M.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Nadkarni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A.K. and Chopra R.N. The Indian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Materia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Medica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Popular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Prakasan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Bombay 1, 811 – 916.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Faizi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Siddiqui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B.S.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Saleem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Siddiqui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Aftab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Gilane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A.U.H.,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Phyto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chemistry   1995., 38(4), 957-963.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.Shaft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Ikram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M., Int., J crude Drug Res., 1982, 20 (4), 183 – 186.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Ndhlala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A.R.;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Mulaudzi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R.;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Ncube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B.;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Abdelgadir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H.A.; du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Plooy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C.P.; Van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Staden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J. Antioxidant,  antimicrobial and phytochemical variations in thirteen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Lam. cultivars. Molecules 2014,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1910480–10494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[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CrossRef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 algn="just"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Siddhuraju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P.; Becker, K. Antioxidant properties of various solvent extracts of total phenolic constituents from three different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agroclimatic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origins of drumstick tree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Lam.) leaves. J. Agric. Food Chem. 2003, 51, 2144–2155.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01744" cy="420960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dirty="0">
                <a:latin typeface="Times New Roman" pitchFamily="18" charset="0"/>
                <a:cs typeface="Times New Roman" pitchFamily="18" charset="0"/>
              </a:rPr>
            </a:b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40512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>
              <a:solidFill>
                <a:srgbClr val="FF0000"/>
              </a:solidFill>
              <a:latin typeface="Algerian" pitchFamily="82" charset="0"/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  <a:latin typeface="Algerian" pitchFamily="82" charset="0"/>
              </a:rPr>
              <a:t>    </a:t>
            </a: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  <a:latin typeface="Algerian" pitchFamily="82" charset="0"/>
              </a:rPr>
              <a:t>                   </a:t>
            </a: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  <a:latin typeface="Algerian" pitchFamily="82" charset="0"/>
              </a:rPr>
              <a:t>                    </a:t>
            </a:r>
            <a:endParaRPr lang="en-US" sz="40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  <a:latin typeface="Algerian" pitchFamily="82" charset="0"/>
              </a:rPr>
              <a:t>                 THANK YOU</a:t>
            </a:r>
            <a:endParaRPr lang="en-US" dirty="0"/>
          </a:p>
        </p:txBody>
      </p:sp>
    </p:spTree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75" y="-554042"/>
            <a:ext cx="7923086" cy="142876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Algerian" pitchFamily="82" charset="0"/>
              </a:rPr>
              <a:t>  </a:t>
            </a:r>
            <a:r>
              <a:rPr lang="en-US" sz="32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980728"/>
            <a:ext cx="7673748" cy="485778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AIMS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 OBJECTIVES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PLAN OF WORK: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RESULT AND DISCUSSION: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SUMMARY AND CONCLUSION: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REFERENCE: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4" descr="TB screening to be made mandatory in recovered Covid patients- The New  Indian Expr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TB screening to be made mandatory in recovered Covid patients- The New  Indian Expr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(M.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is widely distributed and used in tropical and subtropical regions of the world, and originates in India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Africa. It 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drumstick tree.</a:t>
            </a:r>
          </a:p>
          <a:p>
            <a:pPr lvl="0"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Kingdom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Plantae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0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Family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Moringaceae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Genus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Species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  M.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Fig.Moringa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Leaves.</a:t>
            </a: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Binomial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Lam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714356"/>
            <a:ext cx="8429652" cy="28574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4000" dirty="0">
              <a:latin typeface="Algerian" pitchFamily="82" charset="0"/>
            </a:endParaRPr>
          </a:p>
        </p:txBody>
      </p:sp>
      <p:pic>
        <p:nvPicPr>
          <p:cNvPr id="4" name="Picture 3" descr="Moringa Leaves Background Wall Mural | Wallpaper Murals | Wallsheaven-Homesh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895600"/>
            <a:ext cx="3200400" cy="167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7975" y="1124744"/>
            <a:ext cx="8229600" cy="50440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AIM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Extraction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 Evaluation  Of  Leaf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Extract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Of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566928" lvl="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Study the Extraction, evaluation and morphology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566928" lvl="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Study the different Methods and solvents used For Leaf Extraction.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566928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Study the Phytochemical Constituents Present In Leaf Extract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Oleifera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AutoShape 4" descr="Rhizome of Curcuma longa L. (from: https://images.app.goo.gl/... | Download 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Rhizome of Curcuma longa L. (from: https://images.app.goo.gl/... | Download 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44582" y="260648"/>
            <a:ext cx="7000924" cy="5714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AIMS AND OBJECTIVES: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Literature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Survey</a:t>
            </a:r>
          </a:p>
          <a:p>
            <a:pPr lvl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Collection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Materrials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Extraction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Material</a:t>
            </a:r>
          </a:p>
          <a:p>
            <a:pPr lvl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Phytochemical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screening Test</a:t>
            </a:r>
          </a:p>
          <a:p>
            <a:pPr lvl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Compare the anti-inflammatory activity  by using Aspirin as a standard by taking absorbance by using UV- VISSIBLE Spectroscopy.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Plan Of Work: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91000" y="10668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267200" y="18288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267200" y="25146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267200" y="32004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7" y="197518"/>
            <a:ext cx="8527509" cy="5786032"/>
          </a:xfrm>
        </p:spPr>
        <p:txBody>
          <a:bodyPr>
            <a:noAutofit/>
          </a:bodyPr>
          <a:lstStyle/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Phytochemical screening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 indent="0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Test for Sterol detection: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this test procedure 5 ml of chloroform was added to 2 ml of plant extract samples followed by careful addition of 1 ml of conc. H2SO4 along the walls of the tube. Reddish brown color in the lower layer indicated the existence of sterols in the test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lv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2]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Salkowski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test was used to detect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terpenoids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Extract (5 ml) was mixed with chloroform (2 ml), and concentrated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sulphuric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acid (3 ml) was carefully added to form a layer. A reddish brown coloration of the inter face was formed to show positive results for the presence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terpenoids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3] Test for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Saponins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5.0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ml of distilled water was mixed with aqueous crude plant extract in a test tube and it was mixed vigorously. The frothing was mixed with few drops of olive oil and mixed vigorously and the foam appearance showed the presence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saponins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4]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 for alkaloids: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0.5 g of the extract was stirred with 5 ml of the 1% aqueous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acid on a steam bath. A few drops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dragendorff's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reagent were used to treat 1 ml of the filtrate. Turbidity or precipitation with this reagent was taken as evidence for the presence of alkaloids.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5] Test for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flavonoids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one milliliter of the crude stock extract, a few drops of dilute sodium hydroxide was added. An intense yellow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appeared in the plant crude extract, which became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colourless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on the addition of a few drops of dilute acid which indicates the presence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flavonoids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pPr marL="109728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6] Lead sub-acetate test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09728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 ml of the filtrate was added to 3 drops of the lead sub-acetate solution. A cream gelatinous precipitate indicates the presence of tannins.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525963"/>
          </a:xfrm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buNone/>
            </a:pPr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1] Inhibition of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albumin denaturation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vitro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anti-inflammatory tests function Prevention of albumin denaturation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anti-inflammatory activity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was tested using albumin inhibition the denaturation process that was researched according 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Mizushima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Sakat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follow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with minor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changes.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reaction mixture was contains test quotes and 1% aqueous solution. Beef fraction of albumin, the pH of the reaction mixture was prepared using a small amount of 1N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I The extracted samples were placed at 37 ºC for 20 minutes then heated to 51 º  C 20 minutes, after cooling Constipation samples are measured at 660nm. (UV Visible Spectrophotometer Model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630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Jasco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Tests are performed three times.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Percentage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inhibition of protein denaturation is calculated as follows: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Percentage block = (Abs Control –Abs Sample) X 100 / Abs control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=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0.90 –0.27 X 100 / 0.90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=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0.63 X 100 / 0. 90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=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70 %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810649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>
                <a:effectLst/>
                <a:latin typeface="Times New Roman" pitchFamily="18" charset="0"/>
                <a:cs typeface="Times New Roman" pitchFamily="18" charset="0"/>
              </a:rPr>
              <a:t>METHODS: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Vitro anti-inflammatory activity.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1279962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80920" cy="6192688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Inhibition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albumin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denaturation: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Protein Denaturation is a process in which proteins lose their higher education structure and secondary structure by applying external stress or a combination, such as solid acid or base, inorganic salts, natural solvent or heat. Many biological proteins lose their biological function when they are released in denatured. Protein denaturation is a well-documented cause of inflammation. As part of an investigation into the anti-inflammatory activity, the ability of plant extracts to prevent protein conversion. It has been very effective in preventing the heat of albumin denaturation. A maximum inhibition of 70 % was observed at 100 µg / ml. Aspirin, a standard anti-inflammatory drug showed a 68% higher inhibition of concentrations of 100 µg / ml compared with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controls.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7994848" cy="6858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Result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 Discussion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2722159"/>
              </p:ext>
            </p:extLst>
          </p:nvPr>
        </p:nvGraphicFramePr>
        <p:xfrm>
          <a:off x="1600200" y="4610100"/>
          <a:ext cx="6010275" cy="2171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1673751"/>
                <a:gridCol w="1566609"/>
                <a:gridCol w="1473771"/>
              </a:tblGrid>
              <a:tr h="970776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Treatment(S)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Concentration (µg/ml)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Absorbance at 660nm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% inhibition of proteinase action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09756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Control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_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0.90+- </a:t>
                      </a:r>
                      <a:r>
                        <a:rPr lang="en-US" sz="1200" dirty="0">
                          <a:effectLst/>
                        </a:rPr>
                        <a:t>0.05</a:t>
                      </a:r>
                      <a:endParaRPr lang="en-IN" sz="1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_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7965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Sample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0.27+-0.02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70 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65132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Aspirin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0.12+-0.01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68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2200" y="4343400"/>
            <a:ext cx="411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Effect of EAME on heat induced protein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denaturation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34446871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970</TotalTime>
  <Words>1021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 </vt:lpstr>
      <vt:lpstr>  CONTENT</vt:lpstr>
      <vt:lpstr>INTRODUCTION:</vt:lpstr>
      <vt:lpstr>AIMS AND OBJECTIVES: </vt:lpstr>
      <vt:lpstr>Plan Of Work:</vt:lpstr>
      <vt:lpstr>Slide 6</vt:lpstr>
      <vt:lpstr>Slide 7</vt:lpstr>
      <vt:lpstr>METHODS:    In Vitro anti-inflammatory activity.</vt:lpstr>
      <vt:lpstr> Result and Discussion:</vt:lpstr>
      <vt:lpstr>Conclusion: </vt:lpstr>
      <vt:lpstr>REFERENCE: </vt:lpstr>
      <vt:lpstr> 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ON POLYHERBAL FORMULATION - ANTIMICROBIAL GEL.</dc:title>
  <dc:creator>Adesh</dc:creator>
  <cp:lastModifiedBy>dell</cp:lastModifiedBy>
  <cp:revision>96</cp:revision>
  <dcterms:created xsi:type="dcterms:W3CDTF">2021-12-18T06:04:53Z</dcterms:created>
  <dcterms:modified xsi:type="dcterms:W3CDTF">2022-06-03T05:06:05Z</dcterms:modified>
</cp:coreProperties>
</file>