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6.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8.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9.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 id="2147483725" r:id="rId2"/>
    <p:sldMasterId id="2147483712" r:id="rId3"/>
    <p:sldMasterId id="2147483715" r:id="rId4"/>
    <p:sldMasterId id="2147483737" r:id="rId5"/>
    <p:sldMasterId id="2147483743" r:id="rId6"/>
    <p:sldMasterId id="2147483757" r:id="rId7"/>
    <p:sldMasterId id="2147483768" r:id="rId8"/>
    <p:sldMasterId id="2147483779" r:id="rId9"/>
    <p:sldMasterId id="2147483783" r:id="rId10"/>
  </p:sldMasterIdLst>
  <p:notesMasterIdLst>
    <p:notesMasterId r:id="rId20"/>
  </p:notesMasterIdLst>
  <p:handoutMasterIdLst>
    <p:handoutMasterId r:id="rId21"/>
  </p:handoutMasterIdLst>
  <p:sldIdLst>
    <p:sldId id="264" r:id="rId11"/>
    <p:sldId id="342" r:id="rId12"/>
    <p:sldId id="336" r:id="rId13"/>
    <p:sldId id="339" r:id="rId14"/>
    <p:sldId id="337" r:id="rId15"/>
    <p:sldId id="335" r:id="rId16"/>
    <p:sldId id="338" r:id="rId17"/>
    <p:sldId id="341" r:id="rId18"/>
    <p:sldId id="34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nikaa Agarwal" initials="AA" lastIdx="1" clrIdx="0">
    <p:extLst>
      <p:ext uri="{19B8F6BF-5375-455C-9EA6-DF929625EA0E}">
        <p15:presenceInfo xmlns:p15="http://schemas.microsoft.com/office/powerpoint/2012/main" userId="S::annagarw@publicisgroupe.net::fa03d940-6383-4acf-85a3-1f764adae58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79FFF"/>
    <a:srgbClr val="EEEEEE"/>
    <a:srgbClr val="00E6C3"/>
    <a:srgbClr val="FF404D"/>
    <a:srgbClr val="FFE63B"/>
    <a:srgbClr val="FFFF53"/>
    <a:srgbClr val="00395C"/>
    <a:srgbClr val="608F3D"/>
    <a:srgbClr val="A2CF49"/>
    <a:srgbClr val="97E7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94249" autoAdjust="0"/>
  </p:normalViewPr>
  <p:slideViewPr>
    <p:cSldViewPr snapToGrid="0">
      <p:cViewPr varScale="1">
        <p:scale>
          <a:sx n="68" d="100"/>
          <a:sy n="68" d="100"/>
        </p:scale>
        <p:origin x="834" y="60"/>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04489-4171-48AF-8852-ECEC0824214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D5AB99F-FC10-4326-B8BA-C49C2208A84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F974B1-A00B-4ABF-973A-D54D379CDDF2}" type="datetimeFigureOut">
              <a:rPr lang="en-US" smtClean="0"/>
              <a:t>6/15/2021</a:t>
            </a:fld>
            <a:endParaRPr lang="en-US"/>
          </a:p>
        </p:txBody>
      </p:sp>
      <p:sp>
        <p:nvSpPr>
          <p:cNvPr id="4" name="Footer Placeholder 3">
            <a:extLst>
              <a:ext uri="{FF2B5EF4-FFF2-40B4-BE49-F238E27FC236}">
                <a16:creationId xmlns:a16="http://schemas.microsoft.com/office/drawing/2014/main" id="{DF31FA35-917D-4DB0-8BB4-0C7C4794AE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03BB9C3-7134-4192-8869-C65181F94AC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4BAC13-8158-4788-9AAF-6AE1CEA412B9}" type="slidenum">
              <a:rPr lang="en-US" smtClean="0"/>
              <a:t>‹#›</a:t>
            </a:fld>
            <a:endParaRPr lang="en-US"/>
          </a:p>
        </p:txBody>
      </p:sp>
    </p:spTree>
    <p:extLst>
      <p:ext uri="{BB962C8B-B14F-4D97-AF65-F5344CB8AC3E}">
        <p14:creationId xmlns:p14="http://schemas.microsoft.com/office/powerpoint/2010/main" val="16153419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8F79A7-F2F8-4567-AD57-AC00726CA130}" type="datetimeFigureOut">
              <a:rPr lang="en-US" smtClean="0"/>
              <a:t>6/15/2021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742DDA-4C09-42E0-8059-671C543A33B5}" type="slidenum">
              <a:rPr lang="en-US" smtClean="0"/>
              <a:t>‹#›</a:t>
            </a:fld>
            <a:endParaRPr lang="en-US"/>
          </a:p>
        </p:txBody>
      </p:sp>
    </p:spTree>
    <p:extLst>
      <p:ext uri="{BB962C8B-B14F-4D97-AF65-F5344CB8AC3E}">
        <p14:creationId xmlns:p14="http://schemas.microsoft.com/office/powerpoint/2010/main" val="211896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in a step deeper to see how we can make the O3 Conversation meaningful and maximize our impact as a leader</a:t>
            </a:r>
            <a:r>
              <a:rPr lang="en-US" baseline="0" dirty="0"/>
              <a:t> of people.</a:t>
            </a:r>
            <a:endParaRPr lang="en-US" dirty="0"/>
          </a:p>
        </p:txBody>
      </p:sp>
      <p:sp>
        <p:nvSpPr>
          <p:cNvPr id="4" name="Slide Number Placeholder 3"/>
          <p:cNvSpPr>
            <a:spLocks noGrp="1"/>
          </p:cNvSpPr>
          <p:nvPr>
            <p:ph type="sldNum" sz="quarter" idx="10"/>
          </p:nvPr>
        </p:nvSpPr>
        <p:spPr/>
        <p:txBody>
          <a:bodyPr/>
          <a:lstStyle/>
          <a:p>
            <a:fld id="{D6742DDA-4C09-42E0-8059-671C543A33B5}" type="slidenum">
              <a:rPr lang="en-US" smtClean="0"/>
              <a:t>1</a:t>
            </a:fld>
            <a:endParaRPr lang="en-US"/>
          </a:p>
        </p:txBody>
      </p:sp>
    </p:spTree>
    <p:extLst>
      <p:ext uri="{BB962C8B-B14F-4D97-AF65-F5344CB8AC3E}">
        <p14:creationId xmlns:p14="http://schemas.microsoft.com/office/powerpoint/2010/main" val="1289711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2 minute. </a:t>
            </a:r>
          </a:p>
          <a:p>
            <a:endParaRPr lang="en-US" dirty="0"/>
          </a:p>
          <a:p>
            <a:r>
              <a:rPr lang="en-US" dirty="0"/>
              <a:t>4 pillars appear in animation.</a:t>
            </a:r>
          </a:p>
          <a:p>
            <a:r>
              <a:rPr lang="en-US" dirty="0"/>
              <a:t>To build</a:t>
            </a:r>
            <a:r>
              <a:rPr lang="en-US" baseline="0" dirty="0"/>
              <a:t> trust with your team members through </a:t>
            </a:r>
            <a:r>
              <a:rPr lang="en-US" dirty="0"/>
              <a:t>your O3 conversation, 4 things matter most – the time we spend,</a:t>
            </a:r>
            <a:r>
              <a:rPr lang="en-US" baseline="0" dirty="0"/>
              <a:t> the purpose of the conversation, your role in this conversation and the environment where the conversation is taking place.</a:t>
            </a:r>
          </a:p>
          <a:p>
            <a:r>
              <a:rPr lang="en-US" baseline="0" dirty="0"/>
              <a:t>Let’s look  at them one by one…</a:t>
            </a:r>
            <a:endParaRPr lang="en-US" dirty="0"/>
          </a:p>
        </p:txBody>
      </p:sp>
      <p:sp>
        <p:nvSpPr>
          <p:cNvPr id="4" name="Slide Number Placeholder 3"/>
          <p:cNvSpPr>
            <a:spLocks noGrp="1"/>
          </p:cNvSpPr>
          <p:nvPr>
            <p:ph type="sldNum" sz="quarter" idx="5"/>
          </p:nvPr>
        </p:nvSpPr>
        <p:spPr/>
        <p:txBody>
          <a:bodyPr/>
          <a:lstStyle/>
          <a:p>
            <a:fld id="{D6742DDA-4C09-42E0-8059-671C543A33B5}" type="slidenum">
              <a:rPr lang="en-US" smtClean="0"/>
              <a:t>2</a:t>
            </a:fld>
            <a:endParaRPr lang="en-US"/>
          </a:p>
        </p:txBody>
      </p:sp>
    </p:spTree>
    <p:extLst>
      <p:ext uri="{BB962C8B-B14F-4D97-AF65-F5344CB8AC3E}">
        <p14:creationId xmlns:p14="http://schemas.microsoft.com/office/powerpoint/2010/main" val="2058075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minutes</a:t>
            </a:r>
          </a:p>
          <a:p>
            <a:endParaRPr lang="en-US" dirty="0"/>
          </a:p>
          <a:p>
            <a:r>
              <a:rPr lang="en-US" dirty="0"/>
              <a:t>Time – it has to be weekly. Not monthly, not fortnightly, WEEKLY. Research</a:t>
            </a:r>
            <a:r>
              <a:rPr lang="en-US" baseline="0" dirty="0"/>
              <a:t> has shown that when you do a weekly O3 vs. a fortnightly, the Manager’s impact goes down by almost 40%.. Manager who were doing a fortnightly O3, were 40% behind the Managers who had their O3s every week. </a:t>
            </a:r>
          </a:p>
          <a:p>
            <a:r>
              <a:rPr lang="en-US" baseline="0" dirty="0"/>
              <a:t>During the research, managers who were doing Monthly O3s were compared to Manager who were doing No O3s, and surprisingly, the Managers with no O3 ritual were better off than the ones with a monthly rigor. So if you plan to do a monthly O3, don’t do it at all. The supervisees/manages of these managers said I don’t even know if I’ll be on the same project or how the context would have changed, there’s just no continuity to my conversation with my Manager..</a:t>
            </a:r>
          </a:p>
          <a:p>
            <a:endParaRPr lang="en-US" baseline="0" dirty="0"/>
          </a:p>
          <a:p>
            <a:r>
              <a:rPr lang="en-US" baseline="0" dirty="0"/>
              <a:t>It has to be scheduled by You. Don’t ask your manage to find time on your calendar. When you set it up, it sends a message, it tells people that they matter. They are valued and that you, their boss is committing a time to them. Make it a standing meeting. Your and their time commitment to each other.</a:t>
            </a:r>
          </a:p>
          <a:p>
            <a:endParaRPr lang="en-US" baseline="0" dirty="0"/>
          </a:p>
          <a:p>
            <a:r>
              <a:rPr lang="en-US" baseline="0" dirty="0"/>
              <a:t>The sweet spot to fix these are between Tuesday and Thursdays.. Mondays are usually tough days for everyone.. And if you get pulled into something on Friday, you’ll miss an entire week. Tuesdays, Wednesday, Thursdays give you an opportunity to reschedule if needed, it saves you the agony of missing a week.</a:t>
            </a:r>
          </a:p>
          <a:p>
            <a:endParaRPr lang="en-US" baseline="0" dirty="0"/>
          </a:p>
          <a:p>
            <a:r>
              <a:rPr lang="en-US" baseline="0" dirty="0"/>
              <a:t>30 minutes.. Unless you are the CEO, or a senior business leader driving few divisions, 30 minutes are enough.. Its again a good time frame to discuss all that you need.</a:t>
            </a:r>
          </a:p>
          <a:p>
            <a:endParaRPr lang="en-US" dirty="0"/>
          </a:p>
        </p:txBody>
      </p:sp>
      <p:sp>
        <p:nvSpPr>
          <p:cNvPr id="4" name="Slide Number Placeholder 3"/>
          <p:cNvSpPr>
            <a:spLocks noGrp="1"/>
          </p:cNvSpPr>
          <p:nvPr>
            <p:ph type="sldNum" sz="quarter" idx="5"/>
          </p:nvPr>
        </p:nvSpPr>
        <p:spPr/>
        <p:txBody>
          <a:bodyPr/>
          <a:lstStyle/>
          <a:p>
            <a:fld id="{D6742DDA-4C09-42E0-8059-671C543A33B5}" type="slidenum">
              <a:rPr lang="en-US" smtClean="0"/>
              <a:t>3</a:t>
            </a:fld>
            <a:endParaRPr lang="en-US"/>
          </a:p>
        </p:txBody>
      </p:sp>
    </p:spTree>
    <p:extLst>
      <p:ext uri="{BB962C8B-B14F-4D97-AF65-F5344CB8AC3E}">
        <p14:creationId xmlns:p14="http://schemas.microsoft.com/office/powerpoint/2010/main" val="773612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10-12 minutes </a:t>
            </a:r>
          </a:p>
          <a:p>
            <a:endParaRPr lang="en-US" dirty="0"/>
          </a:p>
          <a:p>
            <a:r>
              <a:rPr lang="en-US" dirty="0"/>
              <a:t>Remember, it is the team member who is at the center of this conversation,.. Let the team</a:t>
            </a:r>
            <a:r>
              <a:rPr lang="en-US" baseline="0" dirty="0"/>
              <a:t> member know that he/she has to start the conversation. She/he can chose anything they want to talk about.. It could be work, and that’s okay. It could be family, personal, aspirations, milestones, gratitude.. Anything.. It’s their spot.</a:t>
            </a:r>
          </a:p>
          <a:p>
            <a:r>
              <a:rPr lang="en-US" baseline="0" dirty="0"/>
              <a:t>First few instances of your O3, people may only want to talk about work. Some of them may not have an experience for this structure and that’s okay. Let them start with that if that gives them comfort.</a:t>
            </a:r>
          </a:p>
          <a:p>
            <a:endParaRPr lang="en-US" baseline="0" dirty="0"/>
          </a:p>
          <a:p>
            <a:r>
              <a:rPr lang="en-US" baseline="0" dirty="0"/>
              <a:t>Important for you- if they talk about family, you may also talk about family, but don’t take the pressure/burden to always mirror the topic. Your 10 minutes are yours. You want to talk about work/family whatever, </a:t>
            </a:r>
            <a:r>
              <a:rPr lang="en-US" baseline="0" dirty="0" err="1"/>
              <a:t>its</a:t>
            </a:r>
            <a:r>
              <a:rPr lang="en-US" baseline="0" dirty="0"/>
              <a:t> your sacred space… most managers speak about work, what you expect, what went over the last week </a:t>
            </a:r>
            <a:endParaRPr lang="en-US" dirty="0"/>
          </a:p>
          <a:p>
            <a:endParaRPr lang="en-US" dirty="0"/>
          </a:p>
          <a:p>
            <a:r>
              <a:rPr lang="en-US" dirty="0"/>
              <a:t>While the recommendation for the last 1</a:t>
            </a:r>
            <a:r>
              <a:rPr lang="en-US" baseline="0" dirty="0"/>
              <a:t> minutes is to speak about future, their growth, your plans any learning opportunities etc.. Many a times it may not happen. </a:t>
            </a:r>
          </a:p>
          <a:p>
            <a:r>
              <a:rPr lang="en-US" baseline="0" dirty="0"/>
              <a:t>Research with managers showed that almost 90% of the times, they will speak for 12-15 </a:t>
            </a:r>
            <a:r>
              <a:rPr lang="en-US" baseline="0" dirty="0" err="1"/>
              <a:t>mins</a:t>
            </a:r>
            <a:r>
              <a:rPr lang="en-US" baseline="0" dirty="0"/>
              <a:t>. And the manager speaks for about 12 – 14 minutes and that’s about 25-28 minutes.. You may not always save time.. And that’s okay…. Most important is giving space to the employee to talk and finish their topic. </a:t>
            </a:r>
          </a:p>
          <a:p>
            <a:endParaRPr lang="en-US" dirty="0"/>
          </a:p>
          <a:p>
            <a:r>
              <a:rPr lang="en-US" dirty="0"/>
              <a:t>There’s a high chance</a:t>
            </a:r>
            <a:r>
              <a:rPr lang="en-US" baseline="0" dirty="0"/>
              <a:t> that the </a:t>
            </a:r>
            <a:r>
              <a:rPr lang="en-US" dirty="0"/>
              <a:t>Last 10 </a:t>
            </a:r>
            <a:r>
              <a:rPr lang="en-US" dirty="0" err="1"/>
              <a:t>mins</a:t>
            </a:r>
            <a:r>
              <a:rPr lang="en-US" dirty="0"/>
              <a:t> may not happen in the first few O3</a:t>
            </a:r>
            <a:r>
              <a:rPr lang="en-US" baseline="0" dirty="0"/>
              <a:t> conversations at all.. But </a:t>
            </a:r>
            <a:r>
              <a:rPr lang="en-US" baseline="0" dirty="0" err="1"/>
              <a:t>its</a:t>
            </a:r>
            <a:r>
              <a:rPr lang="en-US" baseline="0" dirty="0"/>
              <a:t> your job to bring this up…</a:t>
            </a:r>
            <a:endParaRPr lang="en-US" dirty="0"/>
          </a:p>
        </p:txBody>
      </p:sp>
      <p:sp>
        <p:nvSpPr>
          <p:cNvPr id="4" name="Slide Number Placeholder 3"/>
          <p:cNvSpPr>
            <a:spLocks noGrp="1"/>
          </p:cNvSpPr>
          <p:nvPr>
            <p:ph type="sldNum" sz="quarter" idx="5"/>
          </p:nvPr>
        </p:nvSpPr>
        <p:spPr/>
        <p:txBody>
          <a:bodyPr/>
          <a:lstStyle/>
          <a:p>
            <a:fld id="{D6742DDA-4C09-42E0-8059-671C543A33B5}" type="slidenum">
              <a:rPr lang="en-US" smtClean="0"/>
              <a:t>4</a:t>
            </a:fld>
            <a:endParaRPr lang="en-US"/>
          </a:p>
        </p:txBody>
      </p:sp>
    </p:spTree>
    <p:extLst>
      <p:ext uri="{BB962C8B-B14F-4D97-AF65-F5344CB8AC3E}">
        <p14:creationId xmlns:p14="http://schemas.microsoft.com/office/powerpoint/2010/main" val="1847866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minutes </a:t>
            </a:r>
          </a:p>
          <a:p>
            <a:endParaRPr lang="en-US" dirty="0"/>
          </a:p>
          <a:p>
            <a:r>
              <a:rPr lang="en-US" dirty="0"/>
              <a:t>Your main</a:t>
            </a:r>
            <a:r>
              <a:rPr lang="en-US" baseline="0" dirty="0"/>
              <a:t> role is in this conversation is to </a:t>
            </a:r>
            <a:r>
              <a:rPr lang="en-US" dirty="0"/>
              <a:t>Bring your authentic presence. Be genuine about investment in</a:t>
            </a:r>
            <a:r>
              <a:rPr lang="en-US" baseline="0" dirty="0"/>
              <a:t> the team member. Take interest. We humans are smart, we find out if you’re there, present truly or not and the purpose gets defeated if you are distracted.</a:t>
            </a:r>
          </a:p>
          <a:p>
            <a:r>
              <a:rPr lang="en-US" baseline="0" dirty="0"/>
              <a:t>So listen well and make notes.. Ask follow-up questions if you don’t understand something, give verbal cues, engage in the conversations. </a:t>
            </a:r>
          </a:p>
          <a:p>
            <a:endParaRPr lang="en-US" baseline="0" dirty="0"/>
          </a:p>
          <a:p>
            <a:r>
              <a:rPr lang="en-US" baseline="0" dirty="0"/>
              <a:t>Make notes, keep a separate diary/journal for these notes.. You should be able to see the progress of the employee.. It shouldn’t be a treasure hunt when you have to find something about the employee. </a:t>
            </a:r>
          </a:p>
          <a:p>
            <a:r>
              <a:rPr lang="en-US" baseline="0" dirty="0"/>
              <a:t>Tell the team member that you will make your notes and write it in.. </a:t>
            </a:r>
          </a:p>
          <a:p>
            <a:endParaRPr lang="en-US" baseline="0" dirty="0"/>
          </a:p>
          <a:p>
            <a:r>
              <a:rPr lang="en-US" baseline="0" dirty="0"/>
              <a:t>Avoid e-notes, because when in a virtual space, we’re unable to differentiate if you are making notes or responding to emails or coding. And if that message goes out to the team member, you lose their trust.. You don’t want that.</a:t>
            </a:r>
          </a:p>
          <a:p>
            <a:endParaRPr lang="en-US" dirty="0"/>
          </a:p>
        </p:txBody>
      </p:sp>
      <p:sp>
        <p:nvSpPr>
          <p:cNvPr id="4" name="Slide Number Placeholder 3"/>
          <p:cNvSpPr>
            <a:spLocks noGrp="1"/>
          </p:cNvSpPr>
          <p:nvPr>
            <p:ph type="sldNum" sz="quarter" idx="10"/>
          </p:nvPr>
        </p:nvSpPr>
        <p:spPr/>
        <p:txBody>
          <a:bodyPr/>
          <a:lstStyle/>
          <a:p>
            <a:fld id="{D6742DDA-4C09-42E0-8059-671C543A33B5}" type="slidenum">
              <a:rPr lang="en-US" smtClean="0"/>
              <a:t>5</a:t>
            </a:fld>
            <a:endParaRPr lang="en-US"/>
          </a:p>
        </p:txBody>
      </p:sp>
    </p:spTree>
    <p:extLst>
      <p:ext uri="{BB962C8B-B14F-4D97-AF65-F5344CB8AC3E}">
        <p14:creationId xmlns:p14="http://schemas.microsoft.com/office/powerpoint/2010/main" val="4166371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minutes</a:t>
            </a:r>
          </a:p>
          <a:p>
            <a:endParaRPr lang="en-US" dirty="0"/>
          </a:p>
          <a:p>
            <a:r>
              <a:rPr lang="en-US" dirty="0"/>
              <a:t>In the remote</a:t>
            </a:r>
            <a:r>
              <a:rPr lang="en-US" baseline="0" dirty="0"/>
              <a:t> environment like ours, use video, it shows your presence their 100%. It helps you also to gauge the team member’s emotions, facial expression, if they’re unsure, or confident or are acknowledging you and the conversation. </a:t>
            </a:r>
          </a:p>
          <a:p>
            <a:r>
              <a:rPr lang="en-US" baseline="0" dirty="0"/>
              <a:t>It’s okay to be distracted by family around you, but make it a peaceful space.. Make it a coffee conversation if it gives both of you comfort.</a:t>
            </a:r>
          </a:p>
          <a:p>
            <a:endParaRPr lang="en-US" baseline="0" dirty="0"/>
          </a:p>
          <a:p>
            <a:r>
              <a:rPr lang="en-US" baseline="0" dirty="0"/>
              <a:t>Whenever we get back to office and you continue this ritual, avoid large conference rooms or very noisy areas.. Again a coffee connect at a war room, smaller cubicle is perfect.</a:t>
            </a:r>
            <a:endParaRPr lang="en-US" dirty="0"/>
          </a:p>
        </p:txBody>
      </p:sp>
      <p:sp>
        <p:nvSpPr>
          <p:cNvPr id="4" name="Slide Number Placeholder 3"/>
          <p:cNvSpPr>
            <a:spLocks noGrp="1"/>
          </p:cNvSpPr>
          <p:nvPr>
            <p:ph type="sldNum" sz="quarter" idx="10"/>
          </p:nvPr>
        </p:nvSpPr>
        <p:spPr/>
        <p:txBody>
          <a:bodyPr/>
          <a:lstStyle/>
          <a:p>
            <a:fld id="{D6742DDA-4C09-42E0-8059-671C543A33B5}" type="slidenum">
              <a:rPr lang="en-US" smtClean="0"/>
              <a:t>6</a:t>
            </a:fld>
            <a:endParaRPr lang="en-US"/>
          </a:p>
        </p:txBody>
      </p:sp>
    </p:spTree>
    <p:extLst>
      <p:ext uri="{BB962C8B-B14F-4D97-AF65-F5344CB8AC3E}">
        <p14:creationId xmlns:p14="http://schemas.microsoft.com/office/powerpoint/2010/main" val="2031705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minutes.</a:t>
            </a:r>
            <a:r>
              <a:rPr lang="en-US" baseline="0" dirty="0"/>
              <a:t> - </a:t>
            </a:r>
            <a:endParaRPr lang="en-US" dirty="0"/>
          </a:p>
          <a:p>
            <a:r>
              <a:rPr lang="en-US" dirty="0"/>
              <a:t>We’re holding this space for you ,take 2 minutes and block One-on-One with 2 people on your team right now.. Put</a:t>
            </a:r>
            <a:r>
              <a:rPr lang="en-US" baseline="0" dirty="0"/>
              <a:t> in a recurring meeting.</a:t>
            </a:r>
          </a:p>
          <a:p>
            <a:r>
              <a:rPr lang="en-US" baseline="0" dirty="0"/>
              <a:t>In your next standup / or write an email to the team that you will be scheduling these with them.</a:t>
            </a:r>
          </a:p>
          <a:p>
            <a:r>
              <a:rPr lang="en-US" dirty="0"/>
              <a:t>Don’t wait too long.. Start with micro-steps, book a couple of them now.. Start with one – two in first week, cover all in the second week.. It’s like starting to go to gym.</a:t>
            </a:r>
            <a:r>
              <a:rPr lang="en-US" baseline="0" dirty="0"/>
              <a:t> </a:t>
            </a:r>
          </a:p>
          <a:p>
            <a:endParaRPr lang="en-US" baseline="0" dirty="0"/>
          </a:p>
          <a:p>
            <a:r>
              <a:rPr lang="en-US" baseline="0" dirty="0"/>
              <a:t>If you need help – paste this text in the chat window and give to the participants to roll out to their teams.</a:t>
            </a:r>
            <a:endParaRPr lang="en-US" dirty="0"/>
          </a:p>
        </p:txBody>
      </p:sp>
      <p:sp>
        <p:nvSpPr>
          <p:cNvPr id="4" name="Slide Number Placeholder 3"/>
          <p:cNvSpPr>
            <a:spLocks noGrp="1"/>
          </p:cNvSpPr>
          <p:nvPr>
            <p:ph type="sldNum" sz="quarter" idx="10"/>
          </p:nvPr>
        </p:nvSpPr>
        <p:spPr/>
        <p:txBody>
          <a:bodyPr/>
          <a:lstStyle/>
          <a:p>
            <a:fld id="{D6742DDA-4C09-42E0-8059-671C543A33B5}" type="slidenum">
              <a:rPr lang="en-US" smtClean="0"/>
              <a:t>7</a:t>
            </a:fld>
            <a:endParaRPr lang="en-US"/>
          </a:p>
        </p:txBody>
      </p:sp>
    </p:spTree>
    <p:extLst>
      <p:ext uri="{BB962C8B-B14F-4D97-AF65-F5344CB8AC3E}">
        <p14:creationId xmlns:p14="http://schemas.microsoft.com/office/powerpoint/2010/main" val="2925228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Summary –</a:t>
            </a:r>
            <a:r>
              <a:rPr lang="en-US" baseline="0" dirty="0"/>
              <a:t> 2 minutes</a:t>
            </a:r>
          </a:p>
          <a:p>
            <a:endParaRPr lang="en-US" baseline="0" dirty="0"/>
          </a:p>
          <a:p>
            <a:r>
              <a:rPr lang="en-US" baseline="0" dirty="0"/>
              <a:t>Summarize the session with this slide, take any last questions.</a:t>
            </a:r>
            <a:endParaRPr lang="en-US" dirty="0"/>
          </a:p>
        </p:txBody>
      </p:sp>
      <p:sp>
        <p:nvSpPr>
          <p:cNvPr id="4" name="Slide Number Placeholder 3"/>
          <p:cNvSpPr>
            <a:spLocks noGrp="1"/>
          </p:cNvSpPr>
          <p:nvPr>
            <p:ph type="sldNum" sz="quarter" idx="10"/>
          </p:nvPr>
        </p:nvSpPr>
        <p:spPr/>
        <p:txBody>
          <a:bodyPr/>
          <a:lstStyle/>
          <a:p>
            <a:fld id="{D6742DDA-4C09-42E0-8059-671C543A33B5}" type="slidenum">
              <a:rPr lang="en-US" smtClean="0"/>
              <a:t>8</a:t>
            </a:fld>
            <a:endParaRPr lang="en-US"/>
          </a:p>
        </p:txBody>
      </p:sp>
    </p:spTree>
    <p:extLst>
      <p:ext uri="{BB962C8B-B14F-4D97-AF65-F5344CB8AC3E}">
        <p14:creationId xmlns:p14="http://schemas.microsoft.com/office/powerpoint/2010/main" val="643892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ECD19FB2-3AAB-4D03-B13A-2960828C78E3}" type="datetimeFigureOut">
              <a:rPr lang="en-US" dirty="0"/>
              <a:t>6/15/2021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a:p>
        </p:txBody>
      </p:sp>
    </p:spTree>
    <p:extLst>
      <p:ext uri="{BB962C8B-B14F-4D97-AF65-F5344CB8AC3E}">
        <p14:creationId xmlns:p14="http://schemas.microsoft.com/office/powerpoint/2010/main" val="2673179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8000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87138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0771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46924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6/15/2021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0984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6/15/2021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12684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354766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623658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25D39-0444-4A9D-86D4-AE193B740E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02212A-1496-4390-B615-F731EA7C85A0}"/>
              </a:ext>
            </a:extLst>
          </p:cNvPr>
          <p:cNvSpPr>
            <a:spLocks noGrp="1"/>
          </p:cNvSpPr>
          <p:nvPr>
            <p:ph type="dt" sz="half" idx="10"/>
          </p:nvPr>
        </p:nvSpPr>
        <p:spPr/>
        <p:txBody>
          <a:bodyPr/>
          <a:lstStyle/>
          <a:p>
            <a:fld id="{846CE7D5-CF57-46EF-B807-FDD0502418D4}" type="datetimeFigureOut">
              <a:rPr lang="en-US" smtClean="0"/>
              <a:t>6/15/2021</a:t>
            </a:fld>
            <a:endParaRPr lang="en-US"/>
          </a:p>
        </p:txBody>
      </p:sp>
      <p:sp>
        <p:nvSpPr>
          <p:cNvPr id="4" name="Footer Placeholder 3">
            <a:extLst>
              <a:ext uri="{FF2B5EF4-FFF2-40B4-BE49-F238E27FC236}">
                <a16:creationId xmlns:a16="http://schemas.microsoft.com/office/drawing/2014/main" id="{EA295068-88C3-4056-8685-49D2B6C183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5521DB-81E4-4B0C-9E12-6C0652695F0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859318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F921C-7579-4D3E-876C-DE7F66C160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2049FB-4BCB-4AE5-A6E3-FF04A2FD353F}"/>
              </a:ext>
            </a:extLst>
          </p:cNvPr>
          <p:cNvSpPr>
            <a:spLocks noGrp="1"/>
          </p:cNvSpPr>
          <p:nvPr>
            <p:ph type="dt" sz="half" idx="10"/>
          </p:nvPr>
        </p:nvSpPr>
        <p:spPr/>
        <p:txBody>
          <a:bodyPr/>
          <a:lstStyle/>
          <a:p>
            <a:fld id="{846CE7D5-CF57-46EF-B807-FDD0502418D4}" type="datetimeFigureOut">
              <a:rPr lang="en-US" smtClean="0"/>
              <a:t>6/15/2021</a:t>
            </a:fld>
            <a:endParaRPr lang="en-US"/>
          </a:p>
        </p:txBody>
      </p:sp>
      <p:sp>
        <p:nvSpPr>
          <p:cNvPr id="4" name="Footer Placeholder 3">
            <a:extLst>
              <a:ext uri="{FF2B5EF4-FFF2-40B4-BE49-F238E27FC236}">
                <a16:creationId xmlns:a16="http://schemas.microsoft.com/office/drawing/2014/main" id="{D97C1251-C5B7-4848-83F9-955D8168EF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1CE35C-8034-4CDE-BB07-2735BF9B913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13720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916976-5D93-46E4-A98A-FAD63E4D0EA8}" type="datetimeFigureOut">
              <a:rPr lang="en-US" dirty="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59410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0DD77-96B5-4F09-B13E-E73BBEEA41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46D456-54C7-4188-81C1-F223C9F7C6E1}"/>
              </a:ext>
            </a:extLst>
          </p:cNvPr>
          <p:cNvSpPr>
            <a:spLocks noGrp="1"/>
          </p:cNvSpPr>
          <p:nvPr>
            <p:ph type="dt" sz="half" idx="10"/>
          </p:nvPr>
        </p:nvSpPr>
        <p:spPr/>
        <p:txBody>
          <a:bodyPr/>
          <a:lstStyle/>
          <a:p>
            <a:fld id="{846CE7D5-CF57-46EF-B807-FDD0502418D4}" type="datetimeFigureOut">
              <a:rPr lang="en-US" smtClean="0"/>
              <a:t>6/15/2021</a:t>
            </a:fld>
            <a:endParaRPr lang="en-US"/>
          </a:p>
        </p:txBody>
      </p:sp>
      <p:sp>
        <p:nvSpPr>
          <p:cNvPr id="4" name="Footer Placeholder 3">
            <a:extLst>
              <a:ext uri="{FF2B5EF4-FFF2-40B4-BE49-F238E27FC236}">
                <a16:creationId xmlns:a16="http://schemas.microsoft.com/office/drawing/2014/main" id="{0BA6F84A-140E-4AAC-8F7C-DFAD8DCBEB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807A4E-530D-4787-B3E9-38F828278C6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198911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BF426-7648-40BB-9042-BAA6925D7E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F4CB07-75BE-460C-9F16-E5B1A36FDE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E81EBF-06B8-4DD9-8BBD-1E5CAC414AF5}"/>
              </a:ext>
            </a:extLst>
          </p:cNvPr>
          <p:cNvSpPr>
            <a:spLocks noGrp="1"/>
          </p:cNvSpPr>
          <p:nvPr>
            <p:ph type="dt" sz="half" idx="10"/>
          </p:nvPr>
        </p:nvSpPr>
        <p:spPr/>
        <p:txBody>
          <a:bodyPr/>
          <a:lstStyle/>
          <a:p>
            <a:fld id="{F88F000A-BB5E-4CC0-8DA1-8ABCBD5D6574}" type="datetimeFigureOut">
              <a:rPr lang="en-US" smtClean="0"/>
              <a:t>6/15/2021</a:t>
            </a:fld>
            <a:endParaRPr lang="en-US"/>
          </a:p>
        </p:txBody>
      </p:sp>
      <p:sp>
        <p:nvSpPr>
          <p:cNvPr id="5" name="Footer Placeholder 4">
            <a:extLst>
              <a:ext uri="{FF2B5EF4-FFF2-40B4-BE49-F238E27FC236}">
                <a16:creationId xmlns:a16="http://schemas.microsoft.com/office/drawing/2014/main" id="{8D919364-F082-4330-B66A-1A7B837BE2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0E15EC-36B6-486B-BC71-2A1AB92160A5}"/>
              </a:ext>
            </a:extLst>
          </p:cNvPr>
          <p:cNvSpPr>
            <a:spLocks noGrp="1"/>
          </p:cNvSpPr>
          <p:nvPr>
            <p:ph type="sldNum" sz="quarter" idx="12"/>
          </p:nvPr>
        </p:nvSpPr>
        <p:spPr/>
        <p:txBody>
          <a:bodyPr/>
          <a:lstStyle/>
          <a:p>
            <a:fld id="{0DC02030-6133-448D-8491-D5A625CEEB45}" type="slidenum">
              <a:rPr lang="en-US" smtClean="0"/>
              <a:t>‹#›</a:t>
            </a:fld>
            <a:endParaRPr lang="en-US"/>
          </a:p>
        </p:txBody>
      </p:sp>
    </p:spTree>
    <p:extLst>
      <p:ext uri="{BB962C8B-B14F-4D97-AF65-F5344CB8AC3E}">
        <p14:creationId xmlns:p14="http://schemas.microsoft.com/office/powerpoint/2010/main" val="10685348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2A599-1115-49F0-BAEA-B820BA794D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CC2C43-5E39-429F-A3BA-D55525402B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8CE289-05E0-4B90-922E-F8CB82A2A6D3}"/>
              </a:ext>
            </a:extLst>
          </p:cNvPr>
          <p:cNvSpPr>
            <a:spLocks noGrp="1"/>
          </p:cNvSpPr>
          <p:nvPr>
            <p:ph type="dt" sz="half" idx="10"/>
          </p:nvPr>
        </p:nvSpPr>
        <p:spPr/>
        <p:txBody>
          <a:bodyPr/>
          <a:lstStyle/>
          <a:p>
            <a:fld id="{F88F000A-BB5E-4CC0-8DA1-8ABCBD5D6574}" type="datetimeFigureOut">
              <a:rPr lang="en-US" smtClean="0"/>
              <a:t>6/15/2021</a:t>
            </a:fld>
            <a:endParaRPr lang="en-US"/>
          </a:p>
        </p:txBody>
      </p:sp>
      <p:sp>
        <p:nvSpPr>
          <p:cNvPr id="5" name="Footer Placeholder 4">
            <a:extLst>
              <a:ext uri="{FF2B5EF4-FFF2-40B4-BE49-F238E27FC236}">
                <a16:creationId xmlns:a16="http://schemas.microsoft.com/office/drawing/2014/main" id="{6E829E7A-7269-4942-8692-59DCA701DE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B917AD-3008-4E30-8F9C-829646D78026}"/>
              </a:ext>
            </a:extLst>
          </p:cNvPr>
          <p:cNvSpPr>
            <a:spLocks noGrp="1"/>
          </p:cNvSpPr>
          <p:nvPr>
            <p:ph type="sldNum" sz="quarter" idx="12"/>
          </p:nvPr>
        </p:nvSpPr>
        <p:spPr/>
        <p:txBody>
          <a:bodyPr/>
          <a:lstStyle/>
          <a:p>
            <a:fld id="{0DC02030-6133-448D-8491-D5A625CEEB45}" type="slidenum">
              <a:rPr lang="en-US" smtClean="0"/>
              <a:t>‹#›</a:t>
            </a:fld>
            <a:endParaRPr lang="en-US"/>
          </a:p>
        </p:txBody>
      </p:sp>
    </p:spTree>
    <p:extLst>
      <p:ext uri="{BB962C8B-B14F-4D97-AF65-F5344CB8AC3E}">
        <p14:creationId xmlns:p14="http://schemas.microsoft.com/office/powerpoint/2010/main" val="16640467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A74A8-CDAA-4044-9003-789A47CEF5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876625-746F-4172-AB9A-AB25B6804B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4B687E-5052-4E4E-8D39-EE6AEEC10E8E}"/>
              </a:ext>
            </a:extLst>
          </p:cNvPr>
          <p:cNvSpPr>
            <a:spLocks noGrp="1"/>
          </p:cNvSpPr>
          <p:nvPr>
            <p:ph type="dt" sz="half" idx="10"/>
          </p:nvPr>
        </p:nvSpPr>
        <p:spPr/>
        <p:txBody>
          <a:bodyPr/>
          <a:lstStyle/>
          <a:p>
            <a:fld id="{F88F000A-BB5E-4CC0-8DA1-8ABCBD5D6574}" type="datetimeFigureOut">
              <a:rPr lang="en-US" smtClean="0"/>
              <a:t>6/15/2021</a:t>
            </a:fld>
            <a:endParaRPr lang="en-US"/>
          </a:p>
        </p:txBody>
      </p:sp>
      <p:sp>
        <p:nvSpPr>
          <p:cNvPr id="5" name="Footer Placeholder 4">
            <a:extLst>
              <a:ext uri="{FF2B5EF4-FFF2-40B4-BE49-F238E27FC236}">
                <a16:creationId xmlns:a16="http://schemas.microsoft.com/office/drawing/2014/main" id="{AEE6FE37-4A13-46CF-AEEB-0CD03CE915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E421C6-CF28-4DCC-A42D-8536DC6195B8}"/>
              </a:ext>
            </a:extLst>
          </p:cNvPr>
          <p:cNvSpPr>
            <a:spLocks noGrp="1"/>
          </p:cNvSpPr>
          <p:nvPr>
            <p:ph type="sldNum" sz="quarter" idx="12"/>
          </p:nvPr>
        </p:nvSpPr>
        <p:spPr/>
        <p:txBody>
          <a:bodyPr/>
          <a:lstStyle/>
          <a:p>
            <a:fld id="{0DC02030-6133-448D-8491-D5A625CEEB45}" type="slidenum">
              <a:rPr lang="en-US" smtClean="0"/>
              <a:t>‹#›</a:t>
            </a:fld>
            <a:endParaRPr lang="en-US"/>
          </a:p>
        </p:txBody>
      </p:sp>
    </p:spTree>
    <p:extLst>
      <p:ext uri="{BB962C8B-B14F-4D97-AF65-F5344CB8AC3E}">
        <p14:creationId xmlns:p14="http://schemas.microsoft.com/office/powerpoint/2010/main" val="16080379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3FB1-FC8F-495A-8BF0-62E70E757C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77A088-3DCA-4028-8A0F-1B89168F5B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574ABC-0EA3-4A75-B600-B6FAA926BB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6292AE-BA8C-4CAC-A060-5506B5ECFBCD}"/>
              </a:ext>
            </a:extLst>
          </p:cNvPr>
          <p:cNvSpPr>
            <a:spLocks noGrp="1"/>
          </p:cNvSpPr>
          <p:nvPr>
            <p:ph type="dt" sz="half" idx="10"/>
          </p:nvPr>
        </p:nvSpPr>
        <p:spPr/>
        <p:txBody>
          <a:bodyPr/>
          <a:lstStyle/>
          <a:p>
            <a:fld id="{F88F000A-BB5E-4CC0-8DA1-8ABCBD5D6574}" type="datetimeFigureOut">
              <a:rPr lang="en-US" smtClean="0"/>
              <a:t>6/15/2021</a:t>
            </a:fld>
            <a:endParaRPr lang="en-US"/>
          </a:p>
        </p:txBody>
      </p:sp>
      <p:sp>
        <p:nvSpPr>
          <p:cNvPr id="6" name="Footer Placeholder 5">
            <a:extLst>
              <a:ext uri="{FF2B5EF4-FFF2-40B4-BE49-F238E27FC236}">
                <a16:creationId xmlns:a16="http://schemas.microsoft.com/office/drawing/2014/main" id="{E13709EE-E84B-460A-B231-6A620A7EF4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A5E6C8-CAAF-4903-9C13-29023689F270}"/>
              </a:ext>
            </a:extLst>
          </p:cNvPr>
          <p:cNvSpPr>
            <a:spLocks noGrp="1"/>
          </p:cNvSpPr>
          <p:nvPr>
            <p:ph type="sldNum" sz="quarter" idx="12"/>
          </p:nvPr>
        </p:nvSpPr>
        <p:spPr/>
        <p:txBody>
          <a:bodyPr/>
          <a:lstStyle/>
          <a:p>
            <a:fld id="{0DC02030-6133-448D-8491-D5A625CEEB45}" type="slidenum">
              <a:rPr lang="en-US" smtClean="0"/>
              <a:t>‹#›</a:t>
            </a:fld>
            <a:endParaRPr lang="en-US"/>
          </a:p>
        </p:txBody>
      </p:sp>
    </p:spTree>
    <p:extLst>
      <p:ext uri="{BB962C8B-B14F-4D97-AF65-F5344CB8AC3E}">
        <p14:creationId xmlns:p14="http://schemas.microsoft.com/office/powerpoint/2010/main" val="1896420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0DA7-64EA-4445-8AFE-8C67FC9516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5FE717-D4E0-4AF3-B8D1-E80E39830E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0202D0-705A-4BCA-AE3B-1115F346C1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4EC2FA-DDDB-423C-8721-2E57AC0796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930089-BAF8-40A3-9F32-9C2269A315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B23EA1-88ED-4CDE-B005-9F24DB32827B}"/>
              </a:ext>
            </a:extLst>
          </p:cNvPr>
          <p:cNvSpPr>
            <a:spLocks noGrp="1"/>
          </p:cNvSpPr>
          <p:nvPr>
            <p:ph type="dt" sz="half" idx="10"/>
          </p:nvPr>
        </p:nvSpPr>
        <p:spPr/>
        <p:txBody>
          <a:bodyPr/>
          <a:lstStyle/>
          <a:p>
            <a:fld id="{F88F000A-BB5E-4CC0-8DA1-8ABCBD5D6574}" type="datetimeFigureOut">
              <a:rPr lang="en-US" smtClean="0"/>
              <a:t>6/15/2021</a:t>
            </a:fld>
            <a:endParaRPr lang="en-US"/>
          </a:p>
        </p:txBody>
      </p:sp>
      <p:sp>
        <p:nvSpPr>
          <p:cNvPr id="8" name="Footer Placeholder 7">
            <a:extLst>
              <a:ext uri="{FF2B5EF4-FFF2-40B4-BE49-F238E27FC236}">
                <a16:creationId xmlns:a16="http://schemas.microsoft.com/office/drawing/2014/main" id="{9185254C-6E11-4E50-97D7-8A92DCC546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6099ED-8FB0-4A9A-BCD8-F9522EBF3A9B}"/>
              </a:ext>
            </a:extLst>
          </p:cNvPr>
          <p:cNvSpPr>
            <a:spLocks noGrp="1"/>
          </p:cNvSpPr>
          <p:nvPr>
            <p:ph type="sldNum" sz="quarter" idx="12"/>
          </p:nvPr>
        </p:nvSpPr>
        <p:spPr/>
        <p:txBody>
          <a:bodyPr/>
          <a:lstStyle/>
          <a:p>
            <a:fld id="{0DC02030-6133-448D-8491-D5A625CEEB45}" type="slidenum">
              <a:rPr lang="en-US" smtClean="0"/>
              <a:t>‹#›</a:t>
            </a:fld>
            <a:endParaRPr lang="en-US"/>
          </a:p>
        </p:txBody>
      </p:sp>
    </p:spTree>
    <p:extLst>
      <p:ext uri="{BB962C8B-B14F-4D97-AF65-F5344CB8AC3E}">
        <p14:creationId xmlns:p14="http://schemas.microsoft.com/office/powerpoint/2010/main" val="9353898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7E5D-41C0-4B09-A950-CFB4A02853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5BBBBA-CBDC-485F-ADC2-51AF7CC9E775}"/>
              </a:ext>
            </a:extLst>
          </p:cNvPr>
          <p:cNvSpPr>
            <a:spLocks noGrp="1"/>
          </p:cNvSpPr>
          <p:nvPr>
            <p:ph type="dt" sz="half" idx="10"/>
          </p:nvPr>
        </p:nvSpPr>
        <p:spPr/>
        <p:txBody>
          <a:bodyPr/>
          <a:lstStyle/>
          <a:p>
            <a:fld id="{F88F000A-BB5E-4CC0-8DA1-8ABCBD5D6574}" type="datetimeFigureOut">
              <a:rPr lang="en-US" smtClean="0"/>
              <a:t>6/15/2021</a:t>
            </a:fld>
            <a:endParaRPr lang="en-US"/>
          </a:p>
        </p:txBody>
      </p:sp>
      <p:sp>
        <p:nvSpPr>
          <p:cNvPr id="4" name="Footer Placeholder 3">
            <a:extLst>
              <a:ext uri="{FF2B5EF4-FFF2-40B4-BE49-F238E27FC236}">
                <a16:creationId xmlns:a16="http://schemas.microsoft.com/office/drawing/2014/main" id="{6372E106-299B-4AD8-B63D-FC83D5FE8A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D4BB77-1D58-46DA-8F06-45C7D2822AB1}"/>
              </a:ext>
            </a:extLst>
          </p:cNvPr>
          <p:cNvSpPr>
            <a:spLocks noGrp="1"/>
          </p:cNvSpPr>
          <p:nvPr>
            <p:ph type="sldNum" sz="quarter" idx="12"/>
          </p:nvPr>
        </p:nvSpPr>
        <p:spPr/>
        <p:txBody>
          <a:bodyPr/>
          <a:lstStyle/>
          <a:p>
            <a:fld id="{0DC02030-6133-448D-8491-D5A625CEEB45}" type="slidenum">
              <a:rPr lang="en-US" smtClean="0"/>
              <a:t>‹#›</a:t>
            </a:fld>
            <a:endParaRPr lang="en-US"/>
          </a:p>
        </p:txBody>
      </p:sp>
    </p:spTree>
    <p:extLst>
      <p:ext uri="{BB962C8B-B14F-4D97-AF65-F5344CB8AC3E}">
        <p14:creationId xmlns:p14="http://schemas.microsoft.com/office/powerpoint/2010/main" val="33683015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162676-66DC-4B56-B3BA-FA54B1160EEE}"/>
              </a:ext>
            </a:extLst>
          </p:cNvPr>
          <p:cNvSpPr>
            <a:spLocks noGrp="1"/>
          </p:cNvSpPr>
          <p:nvPr>
            <p:ph type="dt" sz="half" idx="10"/>
          </p:nvPr>
        </p:nvSpPr>
        <p:spPr/>
        <p:txBody>
          <a:bodyPr/>
          <a:lstStyle/>
          <a:p>
            <a:fld id="{F88F000A-BB5E-4CC0-8DA1-8ABCBD5D6574}" type="datetimeFigureOut">
              <a:rPr lang="en-US" smtClean="0"/>
              <a:t>6/15/2021</a:t>
            </a:fld>
            <a:endParaRPr lang="en-US"/>
          </a:p>
        </p:txBody>
      </p:sp>
      <p:sp>
        <p:nvSpPr>
          <p:cNvPr id="3" name="Footer Placeholder 2">
            <a:extLst>
              <a:ext uri="{FF2B5EF4-FFF2-40B4-BE49-F238E27FC236}">
                <a16:creationId xmlns:a16="http://schemas.microsoft.com/office/drawing/2014/main" id="{ACA39646-DFCA-493F-AA48-EAA9118ED2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4EF8FB-C2A8-43E3-A9C5-10A9C5760F37}"/>
              </a:ext>
            </a:extLst>
          </p:cNvPr>
          <p:cNvSpPr>
            <a:spLocks noGrp="1"/>
          </p:cNvSpPr>
          <p:nvPr>
            <p:ph type="sldNum" sz="quarter" idx="12"/>
          </p:nvPr>
        </p:nvSpPr>
        <p:spPr/>
        <p:txBody>
          <a:bodyPr/>
          <a:lstStyle/>
          <a:p>
            <a:fld id="{0DC02030-6133-448D-8491-D5A625CEEB45}" type="slidenum">
              <a:rPr lang="en-US" smtClean="0"/>
              <a:t>‹#›</a:t>
            </a:fld>
            <a:endParaRPr lang="en-US"/>
          </a:p>
        </p:txBody>
      </p:sp>
    </p:spTree>
    <p:extLst>
      <p:ext uri="{BB962C8B-B14F-4D97-AF65-F5344CB8AC3E}">
        <p14:creationId xmlns:p14="http://schemas.microsoft.com/office/powerpoint/2010/main" val="8474656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D8357-2DCC-4604-9845-4471D36C84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3CA335-5629-4BE9-B819-DD924B9B41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9BCE8C-8EEA-45AB-9FD4-63CE558E6D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37C655-D90B-4077-A5AD-82DDDF9588A2}"/>
              </a:ext>
            </a:extLst>
          </p:cNvPr>
          <p:cNvSpPr>
            <a:spLocks noGrp="1"/>
          </p:cNvSpPr>
          <p:nvPr>
            <p:ph type="dt" sz="half" idx="10"/>
          </p:nvPr>
        </p:nvSpPr>
        <p:spPr/>
        <p:txBody>
          <a:bodyPr/>
          <a:lstStyle/>
          <a:p>
            <a:fld id="{F88F000A-BB5E-4CC0-8DA1-8ABCBD5D6574}" type="datetimeFigureOut">
              <a:rPr lang="en-US" smtClean="0"/>
              <a:t>6/15/2021</a:t>
            </a:fld>
            <a:endParaRPr lang="en-US"/>
          </a:p>
        </p:txBody>
      </p:sp>
      <p:sp>
        <p:nvSpPr>
          <p:cNvPr id="6" name="Footer Placeholder 5">
            <a:extLst>
              <a:ext uri="{FF2B5EF4-FFF2-40B4-BE49-F238E27FC236}">
                <a16:creationId xmlns:a16="http://schemas.microsoft.com/office/drawing/2014/main" id="{4C4D989B-AE56-40DE-8552-EFF7F36487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B32B93-E16D-4B95-AE68-12561914AE59}"/>
              </a:ext>
            </a:extLst>
          </p:cNvPr>
          <p:cNvSpPr>
            <a:spLocks noGrp="1"/>
          </p:cNvSpPr>
          <p:nvPr>
            <p:ph type="sldNum" sz="quarter" idx="12"/>
          </p:nvPr>
        </p:nvSpPr>
        <p:spPr/>
        <p:txBody>
          <a:bodyPr/>
          <a:lstStyle/>
          <a:p>
            <a:fld id="{0DC02030-6133-448D-8491-D5A625CEEB45}" type="slidenum">
              <a:rPr lang="en-US" smtClean="0"/>
              <a:t>‹#›</a:t>
            </a:fld>
            <a:endParaRPr lang="en-US"/>
          </a:p>
        </p:txBody>
      </p:sp>
    </p:spTree>
    <p:extLst>
      <p:ext uri="{BB962C8B-B14F-4D97-AF65-F5344CB8AC3E}">
        <p14:creationId xmlns:p14="http://schemas.microsoft.com/office/powerpoint/2010/main" val="4177328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A7EC9-7B91-4EB4-A369-37FE6D189B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50942C-7B2D-401C-8CA7-D4FBFFE312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371D83-0BE1-4458-A111-EE3A60364D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652446-056D-4871-B218-E77E3BD217D8}"/>
              </a:ext>
            </a:extLst>
          </p:cNvPr>
          <p:cNvSpPr>
            <a:spLocks noGrp="1"/>
          </p:cNvSpPr>
          <p:nvPr>
            <p:ph type="dt" sz="half" idx="10"/>
          </p:nvPr>
        </p:nvSpPr>
        <p:spPr/>
        <p:txBody>
          <a:bodyPr/>
          <a:lstStyle/>
          <a:p>
            <a:fld id="{F88F000A-BB5E-4CC0-8DA1-8ABCBD5D6574}" type="datetimeFigureOut">
              <a:rPr lang="en-US" smtClean="0"/>
              <a:t>6/15/2021</a:t>
            </a:fld>
            <a:endParaRPr lang="en-US"/>
          </a:p>
        </p:txBody>
      </p:sp>
      <p:sp>
        <p:nvSpPr>
          <p:cNvPr id="6" name="Footer Placeholder 5">
            <a:extLst>
              <a:ext uri="{FF2B5EF4-FFF2-40B4-BE49-F238E27FC236}">
                <a16:creationId xmlns:a16="http://schemas.microsoft.com/office/drawing/2014/main" id="{7C18BAC3-2474-4DC8-9FD6-DCD98EC22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98C6E5-D278-4D58-B4E5-F04AD050FD26}"/>
              </a:ext>
            </a:extLst>
          </p:cNvPr>
          <p:cNvSpPr>
            <a:spLocks noGrp="1"/>
          </p:cNvSpPr>
          <p:nvPr>
            <p:ph type="sldNum" sz="quarter" idx="12"/>
          </p:nvPr>
        </p:nvSpPr>
        <p:spPr/>
        <p:txBody>
          <a:bodyPr/>
          <a:lstStyle/>
          <a:p>
            <a:fld id="{0DC02030-6133-448D-8491-D5A625CEEB45}" type="slidenum">
              <a:rPr lang="en-US" smtClean="0"/>
              <a:t>‹#›</a:t>
            </a:fld>
            <a:endParaRPr lang="en-US"/>
          </a:p>
        </p:txBody>
      </p:sp>
    </p:spTree>
    <p:extLst>
      <p:ext uri="{BB962C8B-B14F-4D97-AF65-F5344CB8AC3E}">
        <p14:creationId xmlns:p14="http://schemas.microsoft.com/office/powerpoint/2010/main" val="1797695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704653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51061-7501-472B-A805-56DBA08312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A17D00-21E5-4A03-BEA7-A05487D650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9DDEC0-01A2-48D3-8483-E83386F5EDAB}"/>
              </a:ext>
            </a:extLst>
          </p:cNvPr>
          <p:cNvSpPr>
            <a:spLocks noGrp="1"/>
          </p:cNvSpPr>
          <p:nvPr>
            <p:ph type="dt" sz="half" idx="10"/>
          </p:nvPr>
        </p:nvSpPr>
        <p:spPr/>
        <p:txBody>
          <a:bodyPr/>
          <a:lstStyle/>
          <a:p>
            <a:fld id="{F88F000A-BB5E-4CC0-8DA1-8ABCBD5D6574}" type="datetimeFigureOut">
              <a:rPr lang="en-US" smtClean="0"/>
              <a:t>6/15/2021</a:t>
            </a:fld>
            <a:endParaRPr lang="en-US"/>
          </a:p>
        </p:txBody>
      </p:sp>
      <p:sp>
        <p:nvSpPr>
          <p:cNvPr id="5" name="Footer Placeholder 4">
            <a:extLst>
              <a:ext uri="{FF2B5EF4-FFF2-40B4-BE49-F238E27FC236}">
                <a16:creationId xmlns:a16="http://schemas.microsoft.com/office/drawing/2014/main" id="{657E6231-D89D-4BB1-8C17-3F055154F1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A1B329-2AD1-4540-8702-7B2047A7D8DA}"/>
              </a:ext>
            </a:extLst>
          </p:cNvPr>
          <p:cNvSpPr>
            <a:spLocks noGrp="1"/>
          </p:cNvSpPr>
          <p:nvPr>
            <p:ph type="sldNum" sz="quarter" idx="12"/>
          </p:nvPr>
        </p:nvSpPr>
        <p:spPr/>
        <p:txBody>
          <a:bodyPr/>
          <a:lstStyle/>
          <a:p>
            <a:fld id="{0DC02030-6133-448D-8491-D5A625CEEB45}" type="slidenum">
              <a:rPr lang="en-US" smtClean="0"/>
              <a:t>‹#›</a:t>
            </a:fld>
            <a:endParaRPr lang="en-US"/>
          </a:p>
        </p:txBody>
      </p:sp>
    </p:spTree>
    <p:extLst>
      <p:ext uri="{BB962C8B-B14F-4D97-AF65-F5344CB8AC3E}">
        <p14:creationId xmlns:p14="http://schemas.microsoft.com/office/powerpoint/2010/main" val="19505787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E80FE5-71EB-446E-AB2A-9471880465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9B54F5-D409-40B0-925F-11C0F040B9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AF49C8-ACE0-4944-A2AB-DC2B34835DB4}"/>
              </a:ext>
            </a:extLst>
          </p:cNvPr>
          <p:cNvSpPr>
            <a:spLocks noGrp="1"/>
          </p:cNvSpPr>
          <p:nvPr>
            <p:ph type="dt" sz="half" idx="10"/>
          </p:nvPr>
        </p:nvSpPr>
        <p:spPr/>
        <p:txBody>
          <a:bodyPr/>
          <a:lstStyle/>
          <a:p>
            <a:fld id="{F88F000A-BB5E-4CC0-8DA1-8ABCBD5D6574}" type="datetimeFigureOut">
              <a:rPr lang="en-US" smtClean="0"/>
              <a:t>6/15/2021</a:t>
            </a:fld>
            <a:endParaRPr lang="en-US"/>
          </a:p>
        </p:txBody>
      </p:sp>
      <p:sp>
        <p:nvSpPr>
          <p:cNvPr id="5" name="Footer Placeholder 4">
            <a:extLst>
              <a:ext uri="{FF2B5EF4-FFF2-40B4-BE49-F238E27FC236}">
                <a16:creationId xmlns:a16="http://schemas.microsoft.com/office/drawing/2014/main" id="{5FABA48D-05F7-41E4-A260-D4D03FE6F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5713-4BA7-4FD5-93FD-97BED05E76EE}"/>
              </a:ext>
            </a:extLst>
          </p:cNvPr>
          <p:cNvSpPr>
            <a:spLocks noGrp="1"/>
          </p:cNvSpPr>
          <p:nvPr>
            <p:ph type="sldNum" sz="quarter" idx="12"/>
          </p:nvPr>
        </p:nvSpPr>
        <p:spPr/>
        <p:txBody>
          <a:bodyPr/>
          <a:lstStyle/>
          <a:p>
            <a:fld id="{0DC02030-6133-448D-8491-D5A625CEEB45}" type="slidenum">
              <a:rPr lang="en-US" smtClean="0"/>
              <a:t>‹#›</a:t>
            </a:fld>
            <a:endParaRPr lang="en-US"/>
          </a:p>
        </p:txBody>
      </p:sp>
    </p:spTree>
    <p:extLst>
      <p:ext uri="{BB962C8B-B14F-4D97-AF65-F5344CB8AC3E}">
        <p14:creationId xmlns:p14="http://schemas.microsoft.com/office/powerpoint/2010/main" val="39669277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41505943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rand Mark — Negativ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9DC715FF-437E-1140-A0C5-C135A00C753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62827028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85979" y="3012610"/>
            <a:ext cx="4598261" cy="830997"/>
          </a:xfrm>
        </p:spPr>
        <p:txBody>
          <a:bodyPr lIns="0" tIns="0" rIns="0" bIns="0" anchor="ctr" anchorCtr="0">
            <a:noAutofit/>
          </a:bodyPr>
          <a:lstStyle>
            <a:lvl1pPr>
              <a:lnSpc>
                <a:spcPct val="100000"/>
              </a:lnSpc>
              <a:defRPr sz="2700" baseline="0">
                <a:solidFill>
                  <a:schemeClr val="accent6">
                    <a:lumMod val="50000"/>
                  </a:schemeClr>
                </a:solidFill>
                <a:latin typeface="Calibri"/>
                <a:cs typeface="Calibri"/>
              </a:defRPr>
            </a:lvl1pPr>
          </a:lstStyle>
          <a:p>
            <a:r>
              <a:rPr lang="en-US"/>
              <a:t>Long title </a:t>
            </a:r>
            <a:br>
              <a:rPr lang="en-US"/>
            </a:br>
            <a:r>
              <a:rPr lang="en-US"/>
              <a:t>sentence case</a:t>
            </a:r>
          </a:p>
        </p:txBody>
      </p:sp>
      <p:sp>
        <p:nvSpPr>
          <p:cNvPr id="8" name="Text Placeholder 10"/>
          <p:cNvSpPr>
            <a:spLocks noGrp="1"/>
          </p:cNvSpPr>
          <p:nvPr>
            <p:ph type="body" sz="quarter" idx="10" hasCustomPrompt="1"/>
          </p:nvPr>
        </p:nvSpPr>
        <p:spPr>
          <a:xfrm>
            <a:off x="6091363" y="0"/>
            <a:ext cx="6100637" cy="6858000"/>
          </a:xfrm>
        </p:spPr>
        <p:txBody>
          <a:bodyPr rIns="731520" anchor="ctr">
            <a:noAutofit/>
          </a:bodyPr>
          <a:lstStyle>
            <a:lvl1pPr marL="228600" indent="-228600">
              <a:spcBef>
                <a:spcPts val="0"/>
              </a:spcBef>
              <a:spcAft>
                <a:spcPts val="2000"/>
              </a:spcAft>
              <a:buClr>
                <a:schemeClr val="accent6">
                  <a:lumMod val="75000"/>
                </a:schemeClr>
              </a:buClr>
              <a:buSzPct val="90000"/>
              <a:defRPr sz="1800">
                <a:solidFill>
                  <a:schemeClr val="accent6">
                    <a:lumMod val="50000"/>
                  </a:schemeClr>
                </a:solidFill>
              </a:defRPr>
            </a:lvl1pPr>
          </a:lstStyle>
          <a:p>
            <a:r>
              <a:rPr lang="en-US"/>
              <a:t>Supporting bullet 1</a:t>
            </a:r>
          </a:p>
          <a:p>
            <a:r>
              <a:rPr lang="en-US"/>
              <a:t>Supporting bullet 2</a:t>
            </a:r>
          </a:p>
          <a:p>
            <a:r>
              <a:rPr lang="en-US"/>
              <a:t>Supporting bullet 3</a:t>
            </a:r>
          </a:p>
          <a:p>
            <a:r>
              <a:rPr lang="en-US"/>
              <a:t>Supporting bullet 4</a:t>
            </a:r>
          </a:p>
          <a:p>
            <a:r>
              <a:rPr lang="en-US"/>
              <a:t>Supporting bullet 5</a:t>
            </a:r>
          </a:p>
        </p:txBody>
      </p:sp>
      <p:sp>
        <p:nvSpPr>
          <p:cNvPr id="11" name="Rectangle 10"/>
          <p:cNvSpPr/>
          <p:nvPr userDrawn="1"/>
        </p:nvSpPr>
        <p:spPr>
          <a:xfrm>
            <a:off x="11160618" y="6056283"/>
            <a:ext cx="347563"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60618" y="6056283"/>
            <a:ext cx="347563" cy="347472"/>
          </a:xfrm>
          <a:prstGeom prst="rect">
            <a:avLst/>
          </a:prstGeom>
        </p:spPr>
      </p:pic>
      <p:sp>
        <p:nvSpPr>
          <p:cNvPr id="10" name="Text Box 14"/>
          <p:cNvSpPr txBox="1">
            <a:spLocks noChangeArrowheads="1"/>
          </p:cNvSpPr>
          <p:nvPr userDrawn="1"/>
        </p:nvSpPr>
        <p:spPr bwMode="auto">
          <a:xfrm>
            <a:off x="11508181" y="6056283"/>
            <a:ext cx="347563"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a:solidFill>
                <a:srgbClr val="3A3A3A"/>
              </a:solidFill>
              <a:latin typeface="Calibri"/>
              <a:cs typeface="Calibri"/>
            </a:endParaRPr>
          </a:p>
        </p:txBody>
      </p:sp>
      <p:sp>
        <p:nvSpPr>
          <p:cNvPr id="13" name="Text Box 37"/>
          <p:cNvSpPr txBox="1">
            <a:spLocks noChangeArrowheads="1"/>
          </p:cNvSpPr>
          <p:nvPr userDrawn="1"/>
        </p:nvSpPr>
        <p:spPr bwMode="auto">
          <a:xfrm>
            <a:off x="685979" y="6295137"/>
            <a:ext cx="3593448" cy="108619"/>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32235013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ullet with Sub-Bullet">
    <p:spTree>
      <p:nvGrpSpPr>
        <p:cNvPr id="1" name=""/>
        <p:cNvGrpSpPr/>
        <p:nvPr/>
      </p:nvGrpSpPr>
      <p:grpSpPr>
        <a:xfrm>
          <a:off x="0" y="0"/>
          <a:ext cx="0" cy="0"/>
          <a:chOff x="0" y="0"/>
          <a:chExt cx="0" cy="0"/>
        </a:xfrm>
      </p:grpSpPr>
      <p:sp>
        <p:nvSpPr>
          <p:cNvPr id="8" name="Text Placeholder 10"/>
          <p:cNvSpPr>
            <a:spLocks noGrp="1"/>
          </p:cNvSpPr>
          <p:nvPr>
            <p:ph type="body" sz="quarter" idx="10" hasCustomPrompt="1"/>
          </p:nvPr>
        </p:nvSpPr>
        <p:spPr>
          <a:xfrm>
            <a:off x="6091363" y="0"/>
            <a:ext cx="6100637" cy="6858000"/>
          </a:xfrm>
        </p:spPr>
        <p:txBody>
          <a:bodyPr rIns="731520" anchor="ctr">
            <a:noAutofit/>
          </a:bodyPr>
          <a:lstStyle>
            <a:lvl1pPr marL="228600" indent="-228600">
              <a:spcBef>
                <a:spcPts val="0"/>
              </a:spcBef>
              <a:spcAft>
                <a:spcPts val="1200"/>
              </a:spcAft>
              <a:buClr>
                <a:schemeClr val="accent6">
                  <a:lumMod val="75000"/>
                </a:schemeClr>
              </a:buClr>
              <a:buSzPct val="90000"/>
              <a:defRPr sz="1800" b="1">
                <a:solidFill>
                  <a:schemeClr val="accent6">
                    <a:lumMod val="50000"/>
                  </a:schemeClr>
                </a:solidFill>
              </a:defRPr>
            </a:lvl1pPr>
            <a:lvl2pPr marL="406400" indent="-177800">
              <a:spcBef>
                <a:spcPts val="0"/>
              </a:spcBef>
              <a:spcAft>
                <a:spcPts val="1200"/>
              </a:spcAft>
              <a:buClr>
                <a:schemeClr val="accent6">
                  <a:lumMod val="75000"/>
                </a:schemeClr>
              </a:buClr>
              <a:buSzPct val="90000"/>
              <a:defRPr sz="1800">
                <a:solidFill>
                  <a:schemeClr val="accent6">
                    <a:lumMod val="50000"/>
                  </a:schemeClr>
                </a:solidFill>
              </a:defRPr>
            </a:lvl2pPr>
          </a:lstStyle>
          <a:p>
            <a:r>
              <a:rPr lang="en-US"/>
              <a:t>Supporting bullet 1</a:t>
            </a:r>
          </a:p>
          <a:p>
            <a:pPr lvl="1"/>
            <a:r>
              <a:rPr lang="en-US"/>
              <a:t>Sub-Bullet 1a</a:t>
            </a:r>
          </a:p>
          <a:p>
            <a:pPr lvl="1"/>
            <a:r>
              <a:rPr lang="en-US"/>
              <a:t>Sub-Bullet 1b</a:t>
            </a:r>
          </a:p>
          <a:p>
            <a:r>
              <a:rPr lang="en-US"/>
              <a:t>Supporting bullet 2</a:t>
            </a:r>
          </a:p>
          <a:p>
            <a:pPr lvl="1"/>
            <a:r>
              <a:rPr lang="en-US"/>
              <a:t>Sub-Bullet 2a</a:t>
            </a:r>
          </a:p>
          <a:p>
            <a:pPr lvl="1"/>
            <a:r>
              <a:rPr lang="en-US"/>
              <a:t>Sub-Bullet 2b</a:t>
            </a:r>
          </a:p>
          <a:p>
            <a:r>
              <a:rPr lang="en-US"/>
              <a:t>Supporting bullet 3</a:t>
            </a:r>
          </a:p>
          <a:p>
            <a:pPr lvl="1"/>
            <a:r>
              <a:rPr lang="en-US"/>
              <a:t>Sub-Bullet 3a</a:t>
            </a:r>
          </a:p>
          <a:p>
            <a:pPr lvl="1"/>
            <a:r>
              <a:rPr lang="en-US"/>
              <a:t>Sub-Bullet 3b</a:t>
            </a:r>
          </a:p>
        </p:txBody>
      </p:sp>
      <p:sp>
        <p:nvSpPr>
          <p:cNvPr id="13" name="Title 1"/>
          <p:cNvSpPr>
            <a:spLocks noGrp="1"/>
          </p:cNvSpPr>
          <p:nvPr>
            <p:ph type="title" hasCustomPrompt="1"/>
          </p:nvPr>
        </p:nvSpPr>
        <p:spPr>
          <a:xfrm>
            <a:off x="685979" y="3012610"/>
            <a:ext cx="4598261" cy="830997"/>
          </a:xfrm>
        </p:spPr>
        <p:txBody>
          <a:bodyPr lIns="0" tIns="0" rIns="0" bIns="0" anchor="ctr" anchorCtr="0">
            <a:noAutofit/>
          </a:bodyPr>
          <a:lstStyle>
            <a:lvl1pPr>
              <a:lnSpc>
                <a:spcPct val="100000"/>
              </a:lnSpc>
              <a:defRPr sz="2700" baseline="0">
                <a:solidFill>
                  <a:schemeClr val="accent6">
                    <a:lumMod val="50000"/>
                  </a:schemeClr>
                </a:solidFill>
                <a:latin typeface="Calibri"/>
                <a:cs typeface="Calibri"/>
              </a:defRPr>
            </a:lvl1pPr>
          </a:lstStyle>
          <a:p>
            <a:r>
              <a:rPr lang="en-US"/>
              <a:t>Long title </a:t>
            </a:r>
            <a:br>
              <a:rPr lang="en-US"/>
            </a:br>
            <a:r>
              <a:rPr lang="en-US"/>
              <a:t>sentence case</a:t>
            </a:r>
          </a:p>
        </p:txBody>
      </p:sp>
      <p:sp>
        <p:nvSpPr>
          <p:cNvPr id="16" name="Rectangle 15"/>
          <p:cNvSpPr/>
          <p:nvPr userDrawn="1"/>
        </p:nvSpPr>
        <p:spPr>
          <a:xfrm>
            <a:off x="11160618" y="6056283"/>
            <a:ext cx="347563"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7" name="Picture 16"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60618" y="6056283"/>
            <a:ext cx="347563" cy="347472"/>
          </a:xfrm>
          <a:prstGeom prst="rect">
            <a:avLst/>
          </a:prstGeom>
        </p:spPr>
      </p:pic>
      <p:sp>
        <p:nvSpPr>
          <p:cNvPr id="9" name="Text Box 14"/>
          <p:cNvSpPr txBox="1">
            <a:spLocks noChangeArrowheads="1"/>
          </p:cNvSpPr>
          <p:nvPr userDrawn="1"/>
        </p:nvSpPr>
        <p:spPr bwMode="auto">
          <a:xfrm>
            <a:off x="11508181" y="6056283"/>
            <a:ext cx="347563"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a:solidFill>
                <a:srgbClr val="3A3A3A"/>
              </a:solidFill>
              <a:latin typeface="Calibri"/>
              <a:cs typeface="Calibri"/>
            </a:endParaRPr>
          </a:p>
        </p:txBody>
      </p:sp>
      <p:sp>
        <p:nvSpPr>
          <p:cNvPr id="12" name="Text Box 37"/>
          <p:cNvSpPr txBox="1">
            <a:spLocks noChangeArrowheads="1"/>
          </p:cNvSpPr>
          <p:nvPr userDrawn="1"/>
        </p:nvSpPr>
        <p:spPr bwMode="auto">
          <a:xfrm>
            <a:off x="685979" y="6295137"/>
            <a:ext cx="3593448" cy="108619"/>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350905718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ingle Graphic">
    <p:spTree>
      <p:nvGrpSpPr>
        <p:cNvPr id="1" name=""/>
        <p:cNvGrpSpPr/>
        <p:nvPr/>
      </p:nvGrpSpPr>
      <p:grpSpPr>
        <a:xfrm>
          <a:off x="0" y="0"/>
          <a:ext cx="0" cy="0"/>
          <a:chOff x="0" y="0"/>
          <a:chExt cx="0" cy="0"/>
        </a:xfrm>
      </p:grpSpPr>
      <p:sp>
        <p:nvSpPr>
          <p:cNvPr id="4" name="Picture Placeholder 14"/>
          <p:cNvSpPr>
            <a:spLocks noGrp="1"/>
          </p:cNvSpPr>
          <p:nvPr>
            <p:ph type="pic" sz="quarter" idx="11" hasCustomPrompt="1"/>
          </p:nvPr>
        </p:nvSpPr>
        <p:spPr>
          <a:xfrm>
            <a:off x="0" y="0"/>
            <a:ext cx="12192127" cy="6858000"/>
          </a:xfrm>
        </p:spPr>
        <p:txBody>
          <a:bodyPr bIns="914400" anchor="ctr" anchorCtr="0"/>
          <a:lstStyle>
            <a:lvl1pPr marL="0" indent="0" algn="ctr">
              <a:buFontTx/>
              <a:buNone/>
              <a:defRPr sz="1400"/>
            </a:lvl1pPr>
          </a:lstStyle>
          <a:p>
            <a:r>
              <a:rPr lang="en-US"/>
              <a:t>Drag and drop image </a:t>
            </a:r>
          </a:p>
        </p:txBody>
      </p:sp>
      <p:sp>
        <p:nvSpPr>
          <p:cNvPr id="7" name="Rectangle 6"/>
          <p:cNvSpPr/>
          <p:nvPr userDrawn="1"/>
        </p:nvSpPr>
        <p:spPr>
          <a:xfrm>
            <a:off x="11160618" y="6056283"/>
            <a:ext cx="347563"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8" name="Picture 7"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60618" y="6056283"/>
            <a:ext cx="347563" cy="347472"/>
          </a:xfrm>
          <a:prstGeom prst="rect">
            <a:avLst/>
          </a:prstGeom>
        </p:spPr>
      </p:pic>
      <p:sp>
        <p:nvSpPr>
          <p:cNvPr id="9" name="Text Box 14"/>
          <p:cNvSpPr txBox="1">
            <a:spLocks noChangeArrowheads="1"/>
          </p:cNvSpPr>
          <p:nvPr userDrawn="1"/>
        </p:nvSpPr>
        <p:spPr bwMode="auto">
          <a:xfrm>
            <a:off x="11508181" y="6056283"/>
            <a:ext cx="347563"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a:solidFill>
                <a:srgbClr val="3A3A3A"/>
              </a:solidFill>
              <a:latin typeface="Calibri"/>
              <a:cs typeface="Calibri"/>
            </a:endParaRPr>
          </a:p>
        </p:txBody>
      </p:sp>
      <p:sp>
        <p:nvSpPr>
          <p:cNvPr id="10" name="Text Box 37"/>
          <p:cNvSpPr txBox="1">
            <a:spLocks noChangeArrowheads="1"/>
          </p:cNvSpPr>
          <p:nvPr userDrawn="1"/>
        </p:nvSpPr>
        <p:spPr bwMode="auto">
          <a:xfrm>
            <a:off x="685979" y="6295137"/>
            <a:ext cx="3593448" cy="108619"/>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18303275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6" name="Picture Placeholder 14"/>
          <p:cNvSpPr>
            <a:spLocks noGrp="1"/>
          </p:cNvSpPr>
          <p:nvPr>
            <p:ph type="pic" sz="quarter" idx="11" hasCustomPrompt="1"/>
          </p:nvPr>
        </p:nvSpPr>
        <p:spPr>
          <a:xfrm>
            <a:off x="6091363" y="0"/>
            <a:ext cx="6100637" cy="6858000"/>
          </a:xfrm>
        </p:spPr>
        <p:txBody>
          <a:bodyPr bIns="914400" anchor="ctr" anchorCtr="0"/>
          <a:lstStyle>
            <a:lvl1pPr marL="0" indent="0" algn="ctr">
              <a:buFontTx/>
              <a:buNone/>
              <a:defRPr sz="1400"/>
            </a:lvl1pPr>
          </a:lstStyle>
          <a:p>
            <a:r>
              <a:rPr lang="en-US"/>
              <a:t>Drag and drop image </a:t>
            </a:r>
          </a:p>
        </p:txBody>
      </p:sp>
      <p:sp>
        <p:nvSpPr>
          <p:cNvPr id="8" name="Title 1"/>
          <p:cNvSpPr>
            <a:spLocks noGrp="1"/>
          </p:cNvSpPr>
          <p:nvPr>
            <p:ph type="title" hasCustomPrompt="1"/>
          </p:nvPr>
        </p:nvSpPr>
        <p:spPr>
          <a:xfrm>
            <a:off x="685979" y="685801"/>
            <a:ext cx="4673801"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a:t>Long title </a:t>
            </a:r>
            <a:br>
              <a:rPr lang="en-US"/>
            </a:br>
            <a:r>
              <a:rPr lang="en-US"/>
              <a:t>sentence case</a:t>
            </a:r>
          </a:p>
        </p:txBody>
      </p:sp>
      <p:sp>
        <p:nvSpPr>
          <p:cNvPr id="10" name="Text Placeholder 2"/>
          <p:cNvSpPr>
            <a:spLocks noGrp="1"/>
          </p:cNvSpPr>
          <p:nvPr>
            <p:ph type="body" sz="quarter" idx="10" hasCustomPrompt="1"/>
          </p:nvPr>
        </p:nvSpPr>
        <p:spPr>
          <a:xfrm>
            <a:off x="685979" y="1892300"/>
            <a:ext cx="4673801" cy="374718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sz="1300">
                <a:solidFill>
                  <a:schemeClr val="accent6">
                    <a:lumMod val="50000"/>
                  </a:schemeClr>
                </a:solidFill>
              </a:defRPr>
            </a:lvl1pPr>
            <a:lvl2pPr marL="406400" indent="-177800">
              <a:spcAft>
                <a:spcPts val="400"/>
              </a:spcAft>
              <a:buClr>
                <a:schemeClr val="accent6">
                  <a:lumMod val="75000"/>
                </a:schemeClr>
              </a:buClr>
              <a:defRPr sz="1300">
                <a:solidFill>
                  <a:schemeClr val="accent6">
                    <a:lumMod val="50000"/>
                  </a:schemeClr>
                </a:solidFill>
              </a:defRPr>
            </a:lvl2pPr>
            <a:lvl3pPr marL="635000" indent="-177800">
              <a:spcAft>
                <a:spcPts val="400"/>
              </a:spcAft>
              <a:buClr>
                <a:schemeClr val="accent6">
                  <a:lumMod val="75000"/>
                </a:schemeClr>
              </a:buClr>
              <a:defRPr sz="1300">
                <a:solidFill>
                  <a:schemeClr val="accent6">
                    <a:lumMod val="50000"/>
                  </a:schemeClr>
                </a:solidFill>
              </a:defRPr>
            </a:lvl3pPr>
            <a:lvl4pPr marL="863600" indent="-177800">
              <a:spcAft>
                <a:spcPts val="400"/>
              </a:spcAft>
              <a:buClr>
                <a:schemeClr val="accent6">
                  <a:lumMod val="75000"/>
                </a:schemeClr>
              </a:buClr>
              <a:defRPr sz="1300">
                <a:solidFill>
                  <a:schemeClr val="accent6">
                    <a:lumMod val="50000"/>
                  </a:schemeClr>
                </a:solidFill>
              </a:defRPr>
            </a:lvl4pPr>
            <a:lvl5pPr marL="1092200" indent="-177800">
              <a:spcAft>
                <a:spcPts val="800"/>
              </a:spcAft>
              <a:buClr>
                <a:schemeClr val="accent6">
                  <a:lumMod val="75000"/>
                </a:schemeClr>
              </a:buClr>
              <a:defRPr sz="13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a:t>Drag and drop your image in the container on the right. You can </a:t>
            </a:r>
            <a:br>
              <a:rPr lang="en-US"/>
            </a:br>
            <a:r>
              <a:rPr lang="en-US"/>
              <a:t>then adjust the image size, placement, masking, etc. If you want to change the image again, delete the image and a new container </a:t>
            </a:r>
            <a:br>
              <a:rPr lang="en-US"/>
            </a:br>
            <a:r>
              <a:rPr lang="en-US"/>
              <a:t>will appear.</a:t>
            </a:r>
          </a:p>
          <a:p>
            <a:pPr lvl="1"/>
            <a:r>
              <a:rPr lang="en-US"/>
              <a:t>First level</a:t>
            </a:r>
          </a:p>
          <a:p>
            <a:pPr lvl="2"/>
            <a:r>
              <a:rPr lang="en-US"/>
              <a:t>Second level</a:t>
            </a:r>
          </a:p>
          <a:p>
            <a:pPr lvl="3"/>
            <a:r>
              <a:rPr lang="en-US"/>
              <a:t>Third level</a:t>
            </a:r>
          </a:p>
          <a:p>
            <a:pPr lvl="4"/>
            <a:r>
              <a:rPr lang="en-US"/>
              <a:t>Fourth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t>
            </a:r>
            <a:r>
              <a:rPr lang="en-US" err="1"/>
              <a:t>adipiscing</a:t>
            </a:r>
            <a:r>
              <a:rPr lang="en-US"/>
              <a:t> </a:t>
            </a:r>
            <a:r>
              <a:rPr lang="en-US" err="1"/>
              <a:t>elit</a:t>
            </a:r>
            <a:r>
              <a:rPr lang="en-US"/>
              <a:t>, </a:t>
            </a:r>
            <a:r>
              <a:rPr lang="en-US" err="1"/>
              <a:t>sed</a:t>
            </a:r>
            <a:r>
              <a:rPr lang="en-US"/>
              <a:t> </a:t>
            </a:r>
            <a:r>
              <a:rPr lang="en-US" err="1"/>
              <a:t>diam</a:t>
            </a:r>
            <a:r>
              <a:rPr lang="en-US"/>
              <a:t> nonummy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a:t>
            </a:r>
            <a:r>
              <a:rPr lang="en-US" err="1"/>
              <a:t>dolore</a:t>
            </a:r>
            <a:r>
              <a:rPr lang="en-US"/>
              <a:t> magna </a:t>
            </a:r>
            <a:r>
              <a:rPr lang="en-US" err="1"/>
              <a:t>aliquam</a:t>
            </a:r>
            <a:r>
              <a:rPr lang="en-US"/>
              <a:t>.</a:t>
            </a:r>
          </a:p>
        </p:txBody>
      </p:sp>
      <p:sp>
        <p:nvSpPr>
          <p:cNvPr id="14" name="Rectangle 13"/>
          <p:cNvSpPr/>
          <p:nvPr userDrawn="1"/>
        </p:nvSpPr>
        <p:spPr>
          <a:xfrm>
            <a:off x="11160618" y="6056283"/>
            <a:ext cx="347563"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5" name="Picture 14"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60618" y="6056283"/>
            <a:ext cx="347563" cy="347472"/>
          </a:xfrm>
          <a:prstGeom prst="rect">
            <a:avLst/>
          </a:prstGeom>
        </p:spPr>
      </p:pic>
      <p:sp>
        <p:nvSpPr>
          <p:cNvPr id="9" name="Text Box 14"/>
          <p:cNvSpPr txBox="1">
            <a:spLocks noChangeArrowheads="1"/>
          </p:cNvSpPr>
          <p:nvPr userDrawn="1"/>
        </p:nvSpPr>
        <p:spPr bwMode="auto">
          <a:xfrm>
            <a:off x="11508181" y="6056283"/>
            <a:ext cx="347563"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a:solidFill>
                <a:srgbClr val="3A3A3A"/>
              </a:solidFill>
              <a:latin typeface="Calibri"/>
              <a:cs typeface="Calibri"/>
            </a:endParaRPr>
          </a:p>
        </p:txBody>
      </p:sp>
      <p:sp>
        <p:nvSpPr>
          <p:cNvPr id="11" name="Text Box 37"/>
          <p:cNvSpPr txBox="1">
            <a:spLocks noChangeArrowheads="1"/>
          </p:cNvSpPr>
          <p:nvPr userDrawn="1"/>
        </p:nvSpPr>
        <p:spPr bwMode="auto">
          <a:xfrm>
            <a:off x="685979" y="6295137"/>
            <a:ext cx="3593448" cy="108619"/>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13722406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6" name="Picture Placeholder 14"/>
          <p:cNvSpPr>
            <a:spLocks noGrp="1"/>
          </p:cNvSpPr>
          <p:nvPr>
            <p:ph type="pic" sz="quarter" idx="11" hasCustomPrompt="1"/>
          </p:nvPr>
        </p:nvSpPr>
        <p:spPr>
          <a:xfrm>
            <a:off x="-6225" y="0"/>
            <a:ext cx="6100637" cy="6858000"/>
          </a:xfrm>
        </p:spPr>
        <p:txBody>
          <a:bodyPr bIns="914400" anchor="ctr" anchorCtr="0"/>
          <a:lstStyle>
            <a:lvl1pPr marL="0" indent="0" algn="ctr">
              <a:buFontTx/>
              <a:buNone/>
              <a:defRPr sz="1400"/>
            </a:lvl1pPr>
          </a:lstStyle>
          <a:p>
            <a:r>
              <a:rPr lang="en-US"/>
              <a:t>Drag and drop image </a:t>
            </a:r>
          </a:p>
        </p:txBody>
      </p:sp>
      <p:sp>
        <p:nvSpPr>
          <p:cNvPr id="7" name="Title 1"/>
          <p:cNvSpPr>
            <a:spLocks noGrp="1"/>
          </p:cNvSpPr>
          <p:nvPr>
            <p:ph type="title" hasCustomPrompt="1"/>
          </p:nvPr>
        </p:nvSpPr>
        <p:spPr>
          <a:xfrm>
            <a:off x="6777342" y="685801"/>
            <a:ext cx="4673801"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a:t>Long title </a:t>
            </a:r>
            <a:br>
              <a:rPr lang="en-US"/>
            </a:br>
            <a:r>
              <a:rPr lang="en-US"/>
              <a:t>sentence case</a:t>
            </a:r>
          </a:p>
        </p:txBody>
      </p:sp>
      <p:sp>
        <p:nvSpPr>
          <p:cNvPr id="8" name="Text Placeholder 2"/>
          <p:cNvSpPr>
            <a:spLocks noGrp="1"/>
          </p:cNvSpPr>
          <p:nvPr>
            <p:ph type="body" sz="quarter" idx="10" hasCustomPrompt="1"/>
          </p:nvPr>
        </p:nvSpPr>
        <p:spPr>
          <a:xfrm>
            <a:off x="6777342" y="1892300"/>
            <a:ext cx="4673801" cy="374718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sz="1300">
                <a:solidFill>
                  <a:schemeClr val="accent6">
                    <a:lumMod val="50000"/>
                  </a:schemeClr>
                </a:solidFill>
              </a:defRPr>
            </a:lvl1pPr>
            <a:lvl2pPr marL="406400" indent="-177800">
              <a:spcAft>
                <a:spcPts val="400"/>
              </a:spcAft>
              <a:buClr>
                <a:schemeClr val="accent6">
                  <a:lumMod val="75000"/>
                </a:schemeClr>
              </a:buClr>
              <a:defRPr sz="1300">
                <a:solidFill>
                  <a:schemeClr val="accent6">
                    <a:lumMod val="50000"/>
                  </a:schemeClr>
                </a:solidFill>
              </a:defRPr>
            </a:lvl2pPr>
            <a:lvl3pPr marL="635000" indent="-177800">
              <a:spcAft>
                <a:spcPts val="400"/>
              </a:spcAft>
              <a:buClr>
                <a:schemeClr val="accent6">
                  <a:lumMod val="75000"/>
                </a:schemeClr>
              </a:buClr>
              <a:defRPr sz="1300">
                <a:solidFill>
                  <a:schemeClr val="accent6">
                    <a:lumMod val="50000"/>
                  </a:schemeClr>
                </a:solidFill>
              </a:defRPr>
            </a:lvl3pPr>
            <a:lvl4pPr marL="863600" indent="-177800">
              <a:spcAft>
                <a:spcPts val="400"/>
              </a:spcAft>
              <a:buClr>
                <a:schemeClr val="accent6">
                  <a:lumMod val="75000"/>
                </a:schemeClr>
              </a:buClr>
              <a:defRPr sz="1300">
                <a:solidFill>
                  <a:schemeClr val="accent6">
                    <a:lumMod val="50000"/>
                  </a:schemeClr>
                </a:solidFill>
              </a:defRPr>
            </a:lvl4pPr>
            <a:lvl5pPr marL="1092200" indent="-177800">
              <a:spcAft>
                <a:spcPts val="1000"/>
              </a:spcAft>
              <a:buClr>
                <a:schemeClr val="accent6">
                  <a:lumMod val="75000"/>
                </a:schemeClr>
              </a:buClr>
              <a:defRPr sz="13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a:t>Drag and drop your image in the container on the left. You can </a:t>
            </a:r>
            <a:br>
              <a:rPr lang="en-US"/>
            </a:br>
            <a:r>
              <a:rPr lang="en-US"/>
              <a:t>then adjust the image size, placement, masking, etc. If you want to change the image again, delete the image and a new container </a:t>
            </a:r>
            <a:br>
              <a:rPr lang="en-US"/>
            </a:br>
            <a:r>
              <a:rPr lang="en-US"/>
              <a:t>will appear.</a:t>
            </a:r>
          </a:p>
          <a:p>
            <a:pPr lvl="1"/>
            <a:r>
              <a:rPr lang="en-US"/>
              <a:t>First level</a:t>
            </a:r>
          </a:p>
          <a:p>
            <a:pPr lvl="2"/>
            <a:r>
              <a:rPr lang="en-US"/>
              <a:t>Second level</a:t>
            </a:r>
          </a:p>
          <a:p>
            <a:pPr lvl="3"/>
            <a:r>
              <a:rPr lang="en-US"/>
              <a:t>Third level</a:t>
            </a:r>
          </a:p>
          <a:p>
            <a:pPr lvl="4"/>
            <a:r>
              <a:rPr lang="en-US"/>
              <a:t>Fourth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t>
            </a:r>
            <a:r>
              <a:rPr lang="en-US" err="1"/>
              <a:t>adipiscing</a:t>
            </a:r>
            <a:r>
              <a:rPr lang="en-US"/>
              <a:t> </a:t>
            </a:r>
            <a:r>
              <a:rPr lang="en-US" err="1"/>
              <a:t>elit</a:t>
            </a:r>
            <a:r>
              <a:rPr lang="en-US"/>
              <a:t>, </a:t>
            </a:r>
            <a:r>
              <a:rPr lang="en-US" err="1"/>
              <a:t>sed</a:t>
            </a:r>
            <a:r>
              <a:rPr lang="en-US"/>
              <a:t> </a:t>
            </a:r>
            <a:r>
              <a:rPr lang="en-US" err="1"/>
              <a:t>diam</a:t>
            </a:r>
            <a:r>
              <a:rPr lang="en-US"/>
              <a:t> nonummy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a:t>
            </a:r>
            <a:r>
              <a:rPr lang="en-US" err="1"/>
              <a:t>dolore</a:t>
            </a:r>
            <a:r>
              <a:rPr lang="en-US"/>
              <a:t> magna </a:t>
            </a:r>
            <a:r>
              <a:rPr lang="en-US" err="1"/>
              <a:t>aliquam</a:t>
            </a:r>
            <a:r>
              <a:rPr lang="en-US"/>
              <a:t>.</a:t>
            </a:r>
          </a:p>
        </p:txBody>
      </p:sp>
      <p:sp>
        <p:nvSpPr>
          <p:cNvPr id="11" name="Rectangle 10"/>
          <p:cNvSpPr/>
          <p:nvPr userDrawn="1"/>
        </p:nvSpPr>
        <p:spPr>
          <a:xfrm>
            <a:off x="11160618" y="6056283"/>
            <a:ext cx="347563"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60618" y="6056283"/>
            <a:ext cx="347563" cy="347472"/>
          </a:xfrm>
          <a:prstGeom prst="rect">
            <a:avLst/>
          </a:prstGeom>
        </p:spPr>
      </p:pic>
      <p:sp>
        <p:nvSpPr>
          <p:cNvPr id="9" name="Text Box 14"/>
          <p:cNvSpPr txBox="1">
            <a:spLocks noChangeArrowheads="1"/>
          </p:cNvSpPr>
          <p:nvPr userDrawn="1"/>
        </p:nvSpPr>
        <p:spPr bwMode="auto">
          <a:xfrm>
            <a:off x="11508181" y="6056283"/>
            <a:ext cx="347563"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a:solidFill>
                <a:srgbClr val="3A3A3A"/>
              </a:solidFill>
              <a:latin typeface="Calibri"/>
              <a:cs typeface="Calibri"/>
            </a:endParaRPr>
          </a:p>
        </p:txBody>
      </p:sp>
      <p:sp>
        <p:nvSpPr>
          <p:cNvPr id="13" name="Text Box 37"/>
          <p:cNvSpPr txBox="1">
            <a:spLocks noChangeArrowheads="1"/>
          </p:cNvSpPr>
          <p:nvPr userDrawn="1"/>
        </p:nvSpPr>
        <p:spPr bwMode="auto">
          <a:xfrm>
            <a:off x="685979" y="6295137"/>
            <a:ext cx="3593448" cy="108619"/>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31140148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6" name="Picture Placeholder 14"/>
          <p:cNvSpPr>
            <a:spLocks noGrp="1"/>
          </p:cNvSpPr>
          <p:nvPr>
            <p:ph type="pic" sz="quarter" idx="11" hasCustomPrompt="1"/>
          </p:nvPr>
        </p:nvSpPr>
        <p:spPr>
          <a:xfrm>
            <a:off x="-6225" y="0"/>
            <a:ext cx="8689063" cy="6858000"/>
          </a:xfrm>
        </p:spPr>
        <p:txBody>
          <a:bodyPr bIns="914400" anchor="ctr" anchorCtr="0"/>
          <a:lstStyle>
            <a:lvl1pPr marL="0" indent="0" algn="ctr">
              <a:buFontTx/>
              <a:buNone/>
              <a:defRPr sz="1400"/>
            </a:lvl1pPr>
          </a:lstStyle>
          <a:p>
            <a:r>
              <a:rPr lang="en-US"/>
              <a:t>Drag and drop image </a:t>
            </a:r>
          </a:p>
        </p:txBody>
      </p:sp>
      <p:sp>
        <p:nvSpPr>
          <p:cNvPr id="7" name="Title 1"/>
          <p:cNvSpPr>
            <a:spLocks noGrp="1"/>
          </p:cNvSpPr>
          <p:nvPr>
            <p:ph type="title" hasCustomPrompt="1"/>
          </p:nvPr>
        </p:nvSpPr>
        <p:spPr>
          <a:xfrm>
            <a:off x="9257536" y="685801"/>
            <a:ext cx="2359767"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a:t>Long title </a:t>
            </a:r>
            <a:br>
              <a:rPr lang="en-US"/>
            </a:br>
            <a:r>
              <a:rPr lang="en-US"/>
              <a:t>sentence case</a:t>
            </a:r>
          </a:p>
        </p:txBody>
      </p:sp>
      <p:sp>
        <p:nvSpPr>
          <p:cNvPr id="8" name="Text Placeholder 2"/>
          <p:cNvSpPr>
            <a:spLocks noGrp="1"/>
          </p:cNvSpPr>
          <p:nvPr>
            <p:ph type="body" sz="quarter" idx="10" hasCustomPrompt="1"/>
          </p:nvPr>
        </p:nvSpPr>
        <p:spPr>
          <a:xfrm>
            <a:off x="9257536" y="1892300"/>
            <a:ext cx="2359767" cy="374718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sz="1300">
                <a:solidFill>
                  <a:schemeClr val="accent6">
                    <a:lumMod val="50000"/>
                  </a:schemeClr>
                </a:solidFill>
              </a:defRPr>
            </a:lvl1pPr>
            <a:lvl2pPr>
              <a:defRPr sz="1300">
                <a:solidFill>
                  <a:schemeClr val="accent6">
                    <a:lumMod val="50000"/>
                  </a:schemeClr>
                </a:solidFill>
              </a:defRPr>
            </a:lvl2pPr>
            <a:lvl3pPr>
              <a:defRPr sz="1300">
                <a:solidFill>
                  <a:schemeClr val="accent6">
                    <a:lumMod val="50000"/>
                  </a:schemeClr>
                </a:solidFill>
              </a:defRPr>
            </a:lvl3pPr>
            <a:lvl4pPr>
              <a:defRPr sz="1300">
                <a:solidFill>
                  <a:schemeClr val="accent6">
                    <a:lumMod val="50000"/>
                  </a:schemeClr>
                </a:solidFill>
              </a:defRPr>
            </a:lvl4pPr>
            <a:lvl5pPr>
              <a:spcAft>
                <a:spcPts val="1000"/>
              </a:spcAft>
              <a:defRPr sz="13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a:t>Drag and drop your image in the container on the left. You can </a:t>
            </a:r>
            <a:br>
              <a:rPr lang="en-US"/>
            </a:br>
            <a:r>
              <a:rPr lang="en-US"/>
              <a:t>then adjust the image size, placement, masking, etc. If you want to change the image again, delete the image and a new container will appear.</a:t>
            </a:r>
          </a:p>
        </p:txBody>
      </p:sp>
      <p:sp>
        <p:nvSpPr>
          <p:cNvPr id="11" name="Rectangle 10"/>
          <p:cNvSpPr/>
          <p:nvPr userDrawn="1"/>
        </p:nvSpPr>
        <p:spPr>
          <a:xfrm>
            <a:off x="11160618" y="6056283"/>
            <a:ext cx="347563"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60618" y="6056283"/>
            <a:ext cx="347563" cy="347472"/>
          </a:xfrm>
          <a:prstGeom prst="rect">
            <a:avLst/>
          </a:prstGeom>
        </p:spPr>
      </p:pic>
      <p:sp>
        <p:nvSpPr>
          <p:cNvPr id="9" name="Text Box 14"/>
          <p:cNvSpPr txBox="1">
            <a:spLocks noChangeArrowheads="1"/>
          </p:cNvSpPr>
          <p:nvPr userDrawn="1"/>
        </p:nvSpPr>
        <p:spPr bwMode="auto">
          <a:xfrm>
            <a:off x="11508181" y="6056283"/>
            <a:ext cx="347563"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a:solidFill>
                <a:srgbClr val="3A3A3A"/>
              </a:solidFill>
              <a:latin typeface="Calibri"/>
              <a:cs typeface="Calibri"/>
            </a:endParaRPr>
          </a:p>
        </p:txBody>
      </p:sp>
      <p:sp>
        <p:nvSpPr>
          <p:cNvPr id="13" name="Text Box 37"/>
          <p:cNvSpPr txBox="1">
            <a:spLocks noChangeArrowheads="1"/>
          </p:cNvSpPr>
          <p:nvPr userDrawn="1"/>
        </p:nvSpPr>
        <p:spPr bwMode="auto">
          <a:xfrm>
            <a:off x="685979" y="6295137"/>
            <a:ext cx="3593448" cy="108619"/>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3872251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597068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One Column Bullet Lis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979" y="685801"/>
            <a:ext cx="10829316"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a:t>Long title </a:t>
            </a:r>
            <a:br>
              <a:rPr lang="en-US"/>
            </a:br>
            <a:r>
              <a:rPr lang="en-US"/>
              <a:t>sentence case</a:t>
            </a:r>
          </a:p>
        </p:txBody>
      </p:sp>
      <p:sp>
        <p:nvSpPr>
          <p:cNvPr id="7" name="Text Placeholder 2"/>
          <p:cNvSpPr>
            <a:spLocks noGrp="1"/>
          </p:cNvSpPr>
          <p:nvPr>
            <p:ph type="body" sz="quarter" idx="11" hasCustomPrompt="1"/>
          </p:nvPr>
        </p:nvSpPr>
        <p:spPr>
          <a:xfrm>
            <a:off x="685979" y="1892808"/>
            <a:ext cx="10829316" cy="3749040"/>
          </a:xfrm>
        </p:spPr>
        <p:txBody>
          <a:bodyPr numCol="1" spcCol="0">
            <a:noAutofit/>
          </a:bodyPr>
          <a:lstStyle>
            <a:lvl1pPr marL="0" marR="0" indent="0" algn="l" defTabSz="457200" rtl="0" eaLnBrk="1" fontAlgn="auto" latinLnBrk="0" hangingPunct="1">
              <a:lnSpc>
                <a:spcPct val="100000"/>
              </a:lnSpc>
              <a:spcBef>
                <a:spcPts val="0"/>
              </a:spcBef>
              <a:spcAft>
                <a:spcPts val="800"/>
              </a:spcAft>
              <a:buClr>
                <a:schemeClr val="accent6">
                  <a:lumMod val="75000"/>
                </a:schemeClr>
              </a:buClr>
              <a:buSzPct val="90000"/>
              <a:buFont typeface="Wingdings" charset="2"/>
              <a:buNone/>
              <a:tabLst/>
              <a:defRPr sz="1800">
                <a:solidFill>
                  <a:schemeClr val="accent6">
                    <a:lumMod val="50000"/>
                  </a:schemeClr>
                </a:solidFill>
              </a:defRPr>
            </a:lvl1pPr>
            <a:lvl2pPr marL="406400" indent="-177800">
              <a:spcAft>
                <a:spcPts val="400"/>
              </a:spcAft>
              <a:buClr>
                <a:schemeClr val="accent6">
                  <a:lumMod val="75000"/>
                </a:schemeClr>
              </a:buClr>
              <a:buSzPct val="90000"/>
              <a:defRPr sz="1800">
                <a:solidFill>
                  <a:schemeClr val="accent6">
                    <a:lumMod val="50000"/>
                  </a:schemeClr>
                </a:solidFill>
              </a:defRPr>
            </a:lvl2pPr>
            <a:lvl3pPr marL="635000" indent="-177800">
              <a:spcAft>
                <a:spcPts val="400"/>
              </a:spcAft>
              <a:buClr>
                <a:schemeClr val="accent6">
                  <a:lumMod val="75000"/>
                </a:schemeClr>
              </a:buClr>
              <a:buSzPct val="90000"/>
              <a:defRPr sz="1800">
                <a:solidFill>
                  <a:schemeClr val="accent6">
                    <a:lumMod val="50000"/>
                  </a:schemeClr>
                </a:solidFill>
              </a:defRPr>
            </a:lvl3pPr>
            <a:lvl4pPr marL="863600" indent="-177800">
              <a:spcAft>
                <a:spcPts val="400"/>
              </a:spcAft>
              <a:buClr>
                <a:schemeClr val="accent6">
                  <a:lumMod val="75000"/>
                </a:schemeClr>
              </a:buClr>
              <a:buSzPct val="90000"/>
              <a:defRPr sz="1800" baseline="0">
                <a:solidFill>
                  <a:schemeClr val="accent6">
                    <a:lumMod val="50000"/>
                  </a:schemeClr>
                </a:solidFill>
              </a:defRPr>
            </a:lvl4pPr>
            <a:lvl5pPr marL="1092200" indent="-177800">
              <a:spcAft>
                <a:spcPts val="1000"/>
              </a:spcAft>
              <a:buClr>
                <a:schemeClr val="accent6">
                  <a:lumMod val="75000"/>
                </a:schemeClr>
              </a:buClr>
              <a:buSzPct val="90000"/>
              <a:defRPr sz="18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a:t>First level</a:t>
            </a:r>
          </a:p>
          <a:p>
            <a:pPr lvl="2"/>
            <a:r>
              <a:rPr lang="en-US"/>
              <a:t>Second level</a:t>
            </a:r>
          </a:p>
          <a:p>
            <a:pPr lvl="3"/>
            <a:r>
              <a:rPr lang="en-US"/>
              <a:t>Third level</a:t>
            </a:r>
          </a:p>
          <a:p>
            <a:pPr lvl="4"/>
            <a:r>
              <a:rPr lang="en-US"/>
              <a:t>Fourth level</a:t>
            </a:r>
          </a:p>
        </p:txBody>
      </p:sp>
      <p:pic>
        <p:nvPicPr>
          <p:cNvPr id="12" name="Picture 11">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9389420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Bullet Lis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979" y="685801"/>
            <a:ext cx="10829316"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a:t>Long title </a:t>
            </a:r>
            <a:br>
              <a:rPr lang="en-US"/>
            </a:br>
            <a:r>
              <a:rPr lang="en-US"/>
              <a:t>sentence case</a:t>
            </a:r>
          </a:p>
        </p:txBody>
      </p:sp>
      <p:sp>
        <p:nvSpPr>
          <p:cNvPr id="8" name="Text Placeholder 2"/>
          <p:cNvSpPr>
            <a:spLocks noGrp="1"/>
          </p:cNvSpPr>
          <p:nvPr>
            <p:ph type="body" sz="quarter" idx="11" hasCustomPrompt="1"/>
          </p:nvPr>
        </p:nvSpPr>
        <p:spPr>
          <a:xfrm>
            <a:off x="685979" y="1892808"/>
            <a:ext cx="10829316" cy="3749040"/>
          </a:xfrm>
        </p:spPr>
        <p:txBody>
          <a:bodyPr numCol="2" spcCol="457200">
            <a:noAutofit/>
          </a:bodyPr>
          <a:lstStyle>
            <a:lvl1pPr marL="0" marR="0" indent="0" algn="l" defTabSz="457200" rtl="0" eaLnBrk="1" fontAlgn="auto" latinLnBrk="0" hangingPunct="1">
              <a:lnSpc>
                <a:spcPct val="100000"/>
              </a:lnSpc>
              <a:spcBef>
                <a:spcPts val="0"/>
              </a:spcBef>
              <a:spcAft>
                <a:spcPts val="800"/>
              </a:spcAft>
              <a:buClr>
                <a:schemeClr val="accent6">
                  <a:lumMod val="75000"/>
                </a:schemeClr>
              </a:buClr>
              <a:buSzPct val="90000"/>
              <a:buFont typeface="Wingdings" charset="2"/>
              <a:buNone/>
              <a:tabLst/>
              <a:defRPr sz="1300">
                <a:solidFill>
                  <a:schemeClr val="accent6">
                    <a:lumMod val="50000"/>
                  </a:schemeClr>
                </a:solidFill>
              </a:defRPr>
            </a:lvl1pPr>
            <a:lvl2pPr marL="406400" indent="-177800">
              <a:spcAft>
                <a:spcPts val="400"/>
              </a:spcAft>
              <a:buClr>
                <a:schemeClr val="accent6">
                  <a:lumMod val="75000"/>
                </a:schemeClr>
              </a:buClr>
              <a:buSzPct val="90000"/>
              <a:defRPr sz="1300">
                <a:solidFill>
                  <a:schemeClr val="accent6">
                    <a:lumMod val="50000"/>
                  </a:schemeClr>
                </a:solidFill>
              </a:defRPr>
            </a:lvl2pPr>
            <a:lvl3pPr marL="635000" indent="-177800">
              <a:spcAft>
                <a:spcPts val="400"/>
              </a:spcAft>
              <a:buClr>
                <a:schemeClr val="accent6">
                  <a:lumMod val="75000"/>
                </a:schemeClr>
              </a:buClr>
              <a:buSzPct val="90000"/>
              <a:defRPr sz="1300">
                <a:solidFill>
                  <a:schemeClr val="accent6">
                    <a:lumMod val="50000"/>
                  </a:schemeClr>
                </a:solidFill>
              </a:defRPr>
            </a:lvl3pPr>
            <a:lvl4pPr marL="863600" indent="-177800">
              <a:spcAft>
                <a:spcPts val="400"/>
              </a:spcAft>
              <a:buClr>
                <a:schemeClr val="accent6">
                  <a:lumMod val="75000"/>
                </a:schemeClr>
              </a:buClr>
              <a:buSzPct val="90000"/>
              <a:defRPr sz="1300" baseline="0">
                <a:solidFill>
                  <a:schemeClr val="accent6">
                    <a:lumMod val="50000"/>
                  </a:schemeClr>
                </a:solidFill>
              </a:defRPr>
            </a:lvl4pPr>
            <a:lvl5pPr marL="1092200" indent="-177800">
              <a:spcAft>
                <a:spcPts val="1000"/>
              </a:spcAft>
              <a:buClr>
                <a:schemeClr val="accent6">
                  <a:lumMod val="75000"/>
                </a:schemeClr>
              </a:buClr>
              <a:buSzPct val="90000"/>
              <a:defRPr sz="13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a:t>First level</a:t>
            </a:r>
          </a:p>
          <a:p>
            <a:pPr lvl="2"/>
            <a:r>
              <a:rPr lang="en-US"/>
              <a:t>Second level</a:t>
            </a:r>
          </a:p>
          <a:p>
            <a:pPr lvl="3"/>
            <a:r>
              <a:rPr lang="en-US"/>
              <a:t>Third level</a:t>
            </a:r>
          </a:p>
          <a:p>
            <a:pPr lvl="4"/>
            <a:r>
              <a:rPr lang="en-US"/>
              <a:t>Fourth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a:t>
            </a:r>
            <a:r>
              <a:rPr lang="en-US" err="1"/>
              <a:t>volutpat</a:t>
            </a:r>
            <a:r>
              <a:rPr lang="en-US"/>
              <a:t>. Ut </a:t>
            </a:r>
            <a:r>
              <a:rPr lang="en-US" err="1"/>
              <a:t>laoreet</a:t>
            </a:r>
            <a:r>
              <a:rPr lang="en-US"/>
              <a:t> </a:t>
            </a:r>
            <a:r>
              <a:rPr lang="en-US" err="1"/>
              <a:t>dolore</a:t>
            </a:r>
            <a:r>
              <a:rPr lang="en-US"/>
              <a:t> magna </a:t>
            </a:r>
            <a:r>
              <a:rPr lang="en-US" err="1"/>
              <a:t>aliquam</a:t>
            </a:r>
            <a:r>
              <a:rPr lang="en-US"/>
              <a:t> </a:t>
            </a:r>
            <a:r>
              <a:rPr lang="en-US" err="1"/>
              <a:t>erat</a:t>
            </a:r>
            <a:r>
              <a:rPr lang="en-US"/>
              <a:t> </a:t>
            </a:r>
            <a:r>
              <a:rPr lang="en-US" err="1"/>
              <a:t>volutpat</a:t>
            </a:r>
            <a:r>
              <a:rPr lang="en-US"/>
              <a:t>. </a:t>
            </a:r>
            <a:r>
              <a:rPr lang="en-US" err="1"/>
              <a:t>Lorem</a:t>
            </a:r>
            <a:r>
              <a:rPr lang="en-US"/>
              <a:t> </a:t>
            </a:r>
            <a:r>
              <a:rPr lang="en-US" err="1"/>
              <a:t>ipsum</a:t>
            </a:r>
            <a:r>
              <a:rPr lang="en-US"/>
              <a:t> dolor sit </a:t>
            </a:r>
            <a:r>
              <a:rPr lang="en-US" err="1"/>
              <a:t>amet</a:t>
            </a:r>
            <a:endParaRPr lang="en-US"/>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
        <p:nvSpPr>
          <p:cNvPr id="11" name="Rectangle 10"/>
          <p:cNvSpPr/>
          <p:nvPr userDrawn="1"/>
        </p:nvSpPr>
        <p:spPr>
          <a:xfrm>
            <a:off x="11160618" y="6056283"/>
            <a:ext cx="347563"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60618" y="6056283"/>
            <a:ext cx="347563" cy="347472"/>
          </a:xfrm>
          <a:prstGeom prst="rect">
            <a:avLst/>
          </a:prstGeom>
        </p:spPr>
      </p:pic>
      <p:sp>
        <p:nvSpPr>
          <p:cNvPr id="9" name="Text Box 14"/>
          <p:cNvSpPr txBox="1">
            <a:spLocks noChangeArrowheads="1"/>
          </p:cNvSpPr>
          <p:nvPr userDrawn="1"/>
        </p:nvSpPr>
        <p:spPr bwMode="auto">
          <a:xfrm>
            <a:off x="11508181" y="6056283"/>
            <a:ext cx="347563"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a:solidFill>
                <a:srgbClr val="3A3A3A"/>
              </a:solidFill>
              <a:latin typeface="Calibri"/>
              <a:cs typeface="Calibri"/>
            </a:endParaRPr>
          </a:p>
        </p:txBody>
      </p:sp>
      <p:sp>
        <p:nvSpPr>
          <p:cNvPr id="10" name="Text Box 37"/>
          <p:cNvSpPr txBox="1">
            <a:spLocks noChangeArrowheads="1"/>
          </p:cNvSpPr>
          <p:nvPr userDrawn="1"/>
        </p:nvSpPr>
        <p:spPr bwMode="auto">
          <a:xfrm>
            <a:off x="685979" y="6295137"/>
            <a:ext cx="3593448" cy="108619"/>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20027887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genda — White with bullets">
    <p:spTree>
      <p:nvGrpSpPr>
        <p:cNvPr id="1" name=""/>
        <p:cNvGrpSpPr/>
        <p:nvPr/>
      </p:nvGrpSpPr>
      <p:grpSpPr>
        <a:xfrm>
          <a:off x="0" y="0"/>
          <a:ext cx="0" cy="0"/>
          <a:chOff x="0" y="0"/>
          <a:chExt cx="0" cy="0"/>
        </a:xfrm>
      </p:grpSpPr>
      <p:sp>
        <p:nvSpPr>
          <p:cNvPr id="6" name="Title 1"/>
          <p:cNvSpPr>
            <a:spLocks noGrp="1"/>
          </p:cNvSpPr>
          <p:nvPr>
            <p:ph type="title"/>
          </p:nvPr>
        </p:nvSpPr>
        <p:spPr>
          <a:xfrm>
            <a:off x="685979" y="654050"/>
            <a:ext cx="10820170" cy="184666"/>
          </a:xfrm>
        </p:spPr>
        <p:txBody>
          <a:bodyPr anchor="t">
            <a:noAutofit/>
          </a:bodyPr>
          <a:lstStyle>
            <a:lvl1pPr>
              <a:defRPr sz="1200">
                <a:solidFill>
                  <a:srgbClr val="0000FF"/>
                </a:solidFill>
              </a:defRPr>
            </a:lvl1pPr>
          </a:lstStyle>
          <a:p>
            <a:r>
              <a:rPr lang="en-US"/>
              <a:t>Click to edit Master title style</a:t>
            </a:r>
          </a:p>
        </p:txBody>
      </p:sp>
      <p:sp>
        <p:nvSpPr>
          <p:cNvPr id="7" name="Vertical Text Placeholder 2"/>
          <p:cNvSpPr>
            <a:spLocks noGrp="1"/>
          </p:cNvSpPr>
          <p:nvPr>
            <p:ph type="body" orient="vert" idx="1"/>
          </p:nvPr>
        </p:nvSpPr>
        <p:spPr>
          <a:xfrm>
            <a:off x="685979" y="1435616"/>
            <a:ext cx="10820170" cy="4253984"/>
          </a:xfrm>
        </p:spPr>
        <p:txBody>
          <a:bodyPr vert="horz" anchor="ctr"/>
          <a:lstStyle>
            <a:lvl1pPr>
              <a:spcBef>
                <a:spcPts val="1300"/>
              </a:spcBef>
              <a:spcAft>
                <a:spcPts val="0"/>
              </a:spcAft>
              <a:defRPr sz="1600"/>
            </a:lvl1pPr>
            <a:lvl2pPr marL="635000" indent="-177800">
              <a:spcBef>
                <a:spcPts val="900"/>
              </a:spcBef>
              <a:spcAft>
                <a:spcPts val="0"/>
              </a:spcAft>
              <a:buClr>
                <a:schemeClr val="bg1">
                  <a:lumMod val="50000"/>
                </a:schemeClr>
              </a:buClr>
              <a:buSzPct val="85000"/>
              <a:buFont typeface="Wingdings" charset="2"/>
              <a:buChar char="§"/>
              <a:defRPr sz="1600"/>
            </a:lvl2pPr>
            <a:lvl3pPr marL="800100" indent="-165100">
              <a:spcBef>
                <a:spcPts val="900"/>
              </a:spcBef>
              <a:spcAft>
                <a:spcPts val="0"/>
              </a:spcAft>
              <a:buClr>
                <a:schemeClr val="bg1">
                  <a:lumMod val="50000"/>
                </a:schemeClr>
              </a:buClr>
              <a:buSzPct val="85000"/>
              <a:buFont typeface="Wingdings" charset="2"/>
              <a:buChar char="§"/>
              <a:defRPr sz="1600"/>
            </a:lvl3pPr>
            <a:lvl4pPr marL="977900" indent="-177800">
              <a:spcBef>
                <a:spcPts val="900"/>
              </a:spcBef>
              <a:spcAft>
                <a:spcPts val="0"/>
              </a:spcAft>
              <a:buClr>
                <a:schemeClr val="bg1">
                  <a:lumMod val="50000"/>
                </a:schemeClr>
              </a:buClr>
              <a:buSzPct val="85000"/>
              <a:buFont typeface="Wingdings" charset="2"/>
              <a:buChar char="§"/>
              <a:defRPr sz="1600"/>
            </a:lvl4pPr>
            <a:lvl5pPr marL="1143000" indent="-165100">
              <a:spcBef>
                <a:spcPts val="900"/>
              </a:spcBef>
              <a:spcAft>
                <a:spcPts val="0"/>
              </a:spcAft>
              <a:buClr>
                <a:schemeClr val="bg1">
                  <a:lumMod val="50000"/>
                </a:schemeClr>
              </a:buClr>
              <a:buSzPct val="85000"/>
              <a:buFont typeface="Wingdings" charset="2"/>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userDrawn="1"/>
        </p:nvSpPr>
        <p:spPr>
          <a:xfrm>
            <a:off x="685979" y="6345936"/>
            <a:ext cx="274391"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800">
              <a:solidFill>
                <a:schemeClr val="tx1"/>
              </a:solidFill>
            </a:endParaRPr>
          </a:p>
        </p:txBody>
      </p:sp>
      <p:sp>
        <p:nvSpPr>
          <p:cNvPr id="9" name="Text Box 37"/>
          <p:cNvSpPr txBox="1">
            <a:spLocks noChangeArrowheads="1"/>
          </p:cNvSpPr>
          <p:nvPr userDrawn="1"/>
        </p:nvSpPr>
        <p:spPr bwMode="auto">
          <a:xfrm>
            <a:off x="1028968" y="6336792"/>
            <a:ext cx="3593448" cy="93102"/>
          </a:xfrm>
          <a:prstGeom prst="rect">
            <a:avLst/>
          </a:prstGeom>
          <a:noFill/>
          <a:ln>
            <a:noFill/>
          </a:ln>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a:solidFill>
                  <a:schemeClr val="tx1"/>
                </a:solidFill>
                <a:latin typeface="+mn-lt"/>
                <a:cs typeface="Calibri"/>
              </a:rPr>
              <a:t>Copyright SapientRazorfish | Confidential</a:t>
            </a:r>
          </a:p>
        </p:txBody>
      </p:sp>
      <p:sp>
        <p:nvSpPr>
          <p:cNvPr id="10" name="Text Box 14"/>
          <p:cNvSpPr txBox="1">
            <a:spLocks noChangeArrowheads="1"/>
          </p:cNvSpPr>
          <p:nvPr userDrawn="1"/>
        </p:nvSpPr>
        <p:spPr bwMode="auto">
          <a:xfrm>
            <a:off x="11158586" y="6334949"/>
            <a:ext cx="347563"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a:solidFill>
                <a:schemeClr val="tx1"/>
              </a:solidFill>
              <a:latin typeface="+mn-lt"/>
              <a:cs typeface="Calibri"/>
            </a:endParaRPr>
          </a:p>
        </p:txBody>
      </p:sp>
    </p:spTree>
    <p:extLst>
      <p:ext uri="{BB962C8B-B14F-4D97-AF65-F5344CB8AC3E}">
        <p14:creationId xmlns:p14="http://schemas.microsoft.com/office/powerpoint/2010/main" val="14488214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43330922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14625064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120858787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36718695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91801390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13648272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Column: Image Right Option 2">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a:t>Lorem Ipsum is simply dummy text of the printing and typesetting industry. Lorem Ipsum has been the industry's standard dummy text ever since the 1500s.</a:t>
            </a:r>
          </a:p>
        </p:txBody>
      </p:sp>
      <p:sp>
        <p:nvSpPr>
          <p:cNvPr id="3" name="Slide Number Placeholder 2">
            <a:extLst>
              <a:ext uri="{FF2B5EF4-FFF2-40B4-BE49-F238E27FC236}">
                <a16:creationId xmlns:a16="http://schemas.microsoft.com/office/drawing/2014/main" id="{18133FC2-193D-634C-833D-4A9C30650180}"/>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430347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6/15/2021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6599734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Column: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7174584E-B4DF-7D42-8B27-EE3368B4BFA4}"/>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403475271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Column: Image Lef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a:t>Long title sentence case, Lorem Ipsum has been the industry’s standard dummy text ever since the 1500s.</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 It was </a:t>
            </a:r>
            <a:r>
              <a:rPr lang="en-US" err="1"/>
              <a:t>popularised</a:t>
            </a:r>
            <a:r>
              <a:rPr lang="en-US"/>
              <a:t> in the 1960s with the release of </a:t>
            </a:r>
            <a:r>
              <a:rPr lang="en-US" err="1"/>
              <a:t>Letraset</a:t>
            </a:r>
            <a:r>
              <a:rPr lang="en-US"/>
              <a:t> sheets containing Lorem Ipsum passages, and more recently with desktop publishing software like Aldus PageMaker including versions of Lorem Ipsum.</a:t>
            </a:r>
          </a:p>
        </p:txBody>
      </p:sp>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0987492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Half circle image: Image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15" name="Picture Placeholder 14">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a:t>Long title sentence case, Lorem Ipsum has been the industry’s standard dummy text ever since the 1500s.</a:t>
            </a:r>
          </a:p>
        </p:txBody>
      </p:sp>
      <p:sp>
        <p:nvSpPr>
          <p:cNvPr id="18" name="Text Placeholder 8">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 It was </a:t>
            </a:r>
            <a:r>
              <a:rPr lang="en-US" err="1"/>
              <a:t>popularised</a:t>
            </a:r>
            <a:r>
              <a:rPr lang="en-US"/>
              <a:t> in the 1960s with the release of </a:t>
            </a:r>
            <a:r>
              <a:rPr lang="en-US" err="1"/>
              <a:t>Letraset</a:t>
            </a:r>
            <a:r>
              <a:rPr lang="en-US"/>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124436138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 It was </a:t>
            </a:r>
            <a:r>
              <a:rPr lang="en-US" err="1"/>
              <a:t>popularised</a:t>
            </a:r>
            <a:r>
              <a:rPr lang="en-US"/>
              <a:t> in the 1960s with the release of </a:t>
            </a:r>
            <a:r>
              <a:rPr lang="en-US" err="1"/>
              <a:t>Letraset</a:t>
            </a:r>
            <a:r>
              <a:rPr lang="en-US"/>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202010707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0"/>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82760393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62072"/>
            <a:ext cx="3355848" cy="1143000"/>
          </a:xfrm>
        </p:spPr>
        <p:txBody>
          <a:bodyPr anchor="ctr" anchorCtr="0">
            <a:noAutofit/>
          </a:bodyPr>
          <a:lstStyle>
            <a:lvl1pPr>
              <a:defRPr sz="2300" b="0" i="0">
                <a:latin typeface="FuturaNext-Medium" panose="020B0602020204020303" pitchFamily="34" charset="77"/>
              </a:defRPr>
            </a:lvl1pPr>
          </a:lstStyle>
          <a:p>
            <a:r>
              <a:rPr lang="en-US"/>
              <a:t>Long title sentence case, lorem ipsum has been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01952"/>
            <a:ext cx="6153912" cy="3657600"/>
          </a:xfrm>
        </p:spPr>
        <p:txBody>
          <a:bodyPr numCol="1" spcCol="384048"/>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0"/>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490472"/>
            <a:ext cx="6153912"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Subheads set in sentence case</a:t>
            </a:r>
          </a:p>
        </p:txBody>
      </p:sp>
      <p:sp>
        <p:nvSpPr>
          <p:cNvPr id="3" name="Slide Number Placeholder 2">
            <a:extLst>
              <a:ext uri="{FF2B5EF4-FFF2-40B4-BE49-F238E27FC236}">
                <a16:creationId xmlns:a16="http://schemas.microsoft.com/office/drawing/2014/main" id="{EC7A992B-7848-D544-B4C3-4AAC89692C85}"/>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8039852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6" name="Chart Placeholder 12">
            <a:extLst>
              <a:ext uri="{FF2B5EF4-FFF2-40B4-BE49-F238E27FC236}">
                <a16:creationId xmlns:a16="http://schemas.microsoft.com/office/drawing/2014/main" id="{7AEAD2CC-107A-354B-9784-21BB6F199BA3}"/>
              </a:ext>
            </a:extLst>
          </p:cNvPr>
          <p:cNvSpPr>
            <a:spLocks noGrp="1"/>
          </p:cNvSpPr>
          <p:nvPr>
            <p:ph type="chart" sz="quarter" idx="10" hasCustomPrompt="1"/>
          </p:nvPr>
        </p:nvSpPr>
        <p:spPr>
          <a:xfrm>
            <a:off x="685979" y="1805796"/>
            <a:ext cx="10820170" cy="4136136"/>
          </a:xfrm>
          <a:prstGeom prst="rect">
            <a:avLst/>
          </a:prstGeom>
        </p:spPr>
        <p:txBody>
          <a:bodyPr tIns="914400" anchor="ctr" anchorCtr="0"/>
          <a:lstStyle>
            <a:lvl1pPr algn="ctr">
              <a:defRPr b="0" i="0"/>
            </a:lvl1pPr>
          </a:lstStyle>
          <a:p>
            <a:r>
              <a:rPr lang="en-US"/>
              <a:t>Insert or create a chart</a:t>
            </a:r>
          </a:p>
        </p:txBody>
      </p:sp>
      <p:sp>
        <p:nvSpPr>
          <p:cNvPr id="3" name="Slide Number Placeholder 2">
            <a:extLst>
              <a:ext uri="{FF2B5EF4-FFF2-40B4-BE49-F238E27FC236}">
                <a16:creationId xmlns:a16="http://schemas.microsoft.com/office/drawing/2014/main" id="{93E60096-6BE3-B249-A1A7-82EB308A1B48}"/>
              </a:ext>
            </a:extLst>
          </p:cNvPr>
          <p:cNvSpPr>
            <a:spLocks noGrp="1"/>
          </p:cNvSpPr>
          <p:nvPr>
            <p:ph type="sldNum" sz="quarter" idx="11"/>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7022305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52355462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097280"/>
            <a:ext cx="3355848" cy="4206240"/>
          </a:xfrm>
        </p:spPr>
        <p:txBody>
          <a:bodyPr numCol="1" spcCol="384048"/>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a:t>
            </a:r>
            <a:r>
              <a:rPr lang="en-US" err="1"/>
              <a:t>Letraset</a:t>
            </a:r>
            <a:r>
              <a:rPr lang="en-US"/>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685800"/>
            <a:ext cx="3355848"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Subheads set in sentence case</a:t>
            </a:r>
          </a:p>
        </p:txBody>
      </p:sp>
      <p:sp>
        <p:nvSpPr>
          <p:cNvPr id="6" name="Picture Placeholder 14">
            <a:extLst>
              <a:ext uri="{FF2B5EF4-FFF2-40B4-BE49-F238E27FC236}">
                <a16:creationId xmlns:a16="http://schemas.microsoft.com/office/drawing/2014/main" id="{909FA3C1-387A-6442-B58B-1D1E68584C0C}"/>
              </a:ext>
            </a:extLst>
          </p:cNvPr>
          <p:cNvSpPr>
            <a:spLocks noGrp="1"/>
          </p:cNvSpPr>
          <p:nvPr>
            <p:ph type="pic" sz="quarter" idx="12"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Insert your logos here</a:t>
            </a:r>
          </a:p>
        </p:txBody>
      </p:sp>
      <p:sp>
        <p:nvSpPr>
          <p:cNvPr id="2" name="Slide Number Placeholder 1">
            <a:extLst>
              <a:ext uri="{FF2B5EF4-FFF2-40B4-BE49-F238E27FC236}">
                <a16:creationId xmlns:a16="http://schemas.microsoft.com/office/drawing/2014/main"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68199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Logo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81400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0006" y="247559"/>
            <a:ext cx="10515600"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6/15/2021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8865311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34853238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58997382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81931580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92881736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170082462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69654148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 It was </a:t>
            </a:r>
            <a:r>
              <a:rPr lang="en-US" err="1"/>
              <a:t>popularised</a:t>
            </a:r>
            <a:r>
              <a:rPr lang="en-US"/>
              <a:t> in the 1960s with the release of </a:t>
            </a:r>
            <a:r>
              <a:rPr lang="en-US" err="1"/>
              <a:t>Letraset</a:t>
            </a:r>
            <a:r>
              <a:rPr lang="en-US"/>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317291846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32027992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01621146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85979" y="3012610"/>
            <a:ext cx="4598261" cy="830997"/>
          </a:xfrm>
        </p:spPr>
        <p:txBody>
          <a:bodyPr lIns="0" tIns="0" rIns="0" bIns="0" anchor="ctr" anchorCtr="0">
            <a:noAutofit/>
          </a:bodyPr>
          <a:lstStyle>
            <a:lvl1pPr>
              <a:lnSpc>
                <a:spcPct val="100000"/>
              </a:lnSpc>
              <a:defRPr sz="2700"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8" name="Text Placeholder 10"/>
          <p:cNvSpPr>
            <a:spLocks noGrp="1"/>
          </p:cNvSpPr>
          <p:nvPr>
            <p:ph type="body" sz="quarter" idx="10" hasCustomPrompt="1"/>
          </p:nvPr>
        </p:nvSpPr>
        <p:spPr>
          <a:xfrm>
            <a:off x="6091363" y="0"/>
            <a:ext cx="6100637" cy="6858000"/>
          </a:xfrm>
        </p:spPr>
        <p:txBody>
          <a:bodyPr rIns="731520" anchor="ctr">
            <a:noAutofit/>
          </a:bodyPr>
          <a:lstStyle>
            <a:lvl1pPr marL="228600" indent="-228600">
              <a:spcBef>
                <a:spcPts val="0"/>
              </a:spcBef>
              <a:spcAft>
                <a:spcPts val="2000"/>
              </a:spcAft>
              <a:buClr>
                <a:schemeClr val="accent6">
                  <a:lumMod val="75000"/>
                </a:schemeClr>
              </a:buClr>
              <a:buSzPct val="90000"/>
              <a:defRPr sz="1800">
                <a:solidFill>
                  <a:schemeClr val="accent6">
                    <a:lumMod val="50000"/>
                  </a:schemeClr>
                </a:solidFill>
              </a:defRPr>
            </a:lvl1pPr>
          </a:lstStyle>
          <a:p>
            <a:r>
              <a:rPr lang="en-US" dirty="0"/>
              <a:t>Supporting bullet 1</a:t>
            </a:r>
          </a:p>
          <a:p>
            <a:r>
              <a:rPr lang="en-US" dirty="0"/>
              <a:t>Supporting bullet 2</a:t>
            </a:r>
          </a:p>
          <a:p>
            <a:r>
              <a:rPr lang="en-US" dirty="0"/>
              <a:t>Supporting bullet 3</a:t>
            </a:r>
          </a:p>
          <a:p>
            <a:r>
              <a:rPr lang="en-US" dirty="0"/>
              <a:t>Supporting bullet 4</a:t>
            </a:r>
          </a:p>
          <a:p>
            <a:r>
              <a:rPr lang="en-US" dirty="0"/>
              <a:t>Supporting bullet 5</a:t>
            </a:r>
          </a:p>
        </p:txBody>
      </p:sp>
      <p:sp>
        <p:nvSpPr>
          <p:cNvPr id="11" name="Rectangle 10"/>
          <p:cNvSpPr/>
          <p:nvPr userDrawn="1"/>
        </p:nvSpPr>
        <p:spPr>
          <a:xfrm>
            <a:off x="11160618" y="6056283"/>
            <a:ext cx="347563"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60618" y="6056283"/>
            <a:ext cx="347563" cy="347472"/>
          </a:xfrm>
          <a:prstGeom prst="rect">
            <a:avLst/>
          </a:prstGeom>
        </p:spPr>
      </p:pic>
      <p:sp>
        <p:nvSpPr>
          <p:cNvPr id="10" name="Text Box 14"/>
          <p:cNvSpPr txBox="1">
            <a:spLocks noChangeArrowheads="1"/>
          </p:cNvSpPr>
          <p:nvPr userDrawn="1"/>
        </p:nvSpPr>
        <p:spPr bwMode="auto">
          <a:xfrm>
            <a:off x="11508181" y="6056283"/>
            <a:ext cx="347563"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3" name="Text Box 37"/>
          <p:cNvSpPr txBox="1">
            <a:spLocks noChangeArrowheads="1"/>
          </p:cNvSpPr>
          <p:nvPr userDrawn="1"/>
        </p:nvSpPr>
        <p:spPr bwMode="auto">
          <a:xfrm>
            <a:off x="685979" y="6295137"/>
            <a:ext cx="3593448" cy="108619"/>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1887028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9165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ullet with Sub-Bullet">
    <p:spTree>
      <p:nvGrpSpPr>
        <p:cNvPr id="1" name=""/>
        <p:cNvGrpSpPr/>
        <p:nvPr/>
      </p:nvGrpSpPr>
      <p:grpSpPr>
        <a:xfrm>
          <a:off x="0" y="0"/>
          <a:ext cx="0" cy="0"/>
          <a:chOff x="0" y="0"/>
          <a:chExt cx="0" cy="0"/>
        </a:xfrm>
      </p:grpSpPr>
      <p:sp>
        <p:nvSpPr>
          <p:cNvPr id="8" name="Text Placeholder 10"/>
          <p:cNvSpPr>
            <a:spLocks noGrp="1"/>
          </p:cNvSpPr>
          <p:nvPr>
            <p:ph type="body" sz="quarter" idx="10" hasCustomPrompt="1"/>
          </p:nvPr>
        </p:nvSpPr>
        <p:spPr>
          <a:xfrm>
            <a:off x="6091363" y="0"/>
            <a:ext cx="6100637" cy="6858000"/>
          </a:xfrm>
        </p:spPr>
        <p:txBody>
          <a:bodyPr rIns="731520" anchor="ctr">
            <a:noAutofit/>
          </a:bodyPr>
          <a:lstStyle>
            <a:lvl1pPr marL="228600" indent="-228600">
              <a:spcBef>
                <a:spcPts val="0"/>
              </a:spcBef>
              <a:spcAft>
                <a:spcPts val="1200"/>
              </a:spcAft>
              <a:buClr>
                <a:schemeClr val="accent6">
                  <a:lumMod val="75000"/>
                </a:schemeClr>
              </a:buClr>
              <a:buSzPct val="90000"/>
              <a:defRPr sz="1800" b="1">
                <a:solidFill>
                  <a:schemeClr val="accent6">
                    <a:lumMod val="50000"/>
                  </a:schemeClr>
                </a:solidFill>
              </a:defRPr>
            </a:lvl1pPr>
            <a:lvl2pPr marL="406400" indent="-177800">
              <a:spcBef>
                <a:spcPts val="0"/>
              </a:spcBef>
              <a:spcAft>
                <a:spcPts val="1200"/>
              </a:spcAft>
              <a:buClr>
                <a:schemeClr val="accent6">
                  <a:lumMod val="75000"/>
                </a:schemeClr>
              </a:buClr>
              <a:buSzPct val="90000"/>
              <a:defRPr sz="1800">
                <a:solidFill>
                  <a:schemeClr val="accent6">
                    <a:lumMod val="50000"/>
                  </a:schemeClr>
                </a:solidFill>
              </a:defRPr>
            </a:lvl2pPr>
          </a:lstStyle>
          <a:p>
            <a:r>
              <a:rPr lang="en-US" dirty="0"/>
              <a:t>Supporting bullet 1</a:t>
            </a:r>
          </a:p>
          <a:p>
            <a:pPr lvl="1"/>
            <a:r>
              <a:rPr lang="en-US" dirty="0"/>
              <a:t>Sub-Bullet 1a</a:t>
            </a:r>
          </a:p>
          <a:p>
            <a:pPr lvl="1"/>
            <a:r>
              <a:rPr lang="en-US" dirty="0"/>
              <a:t>Sub-Bullet 1b</a:t>
            </a:r>
          </a:p>
          <a:p>
            <a:r>
              <a:rPr lang="en-US" dirty="0"/>
              <a:t>Supporting bullet 2</a:t>
            </a:r>
          </a:p>
          <a:p>
            <a:pPr lvl="1"/>
            <a:r>
              <a:rPr lang="en-US" dirty="0"/>
              <a:t>Sub-Bullet 2a</a:t>
            </a:r>
          </a:p>
          <a:p>
            <a:pPr lvl="1"/>
            <a:r>
              <a:rPr lang="en-US" dirty="0"/>
              <a:t>Sub-Bullet 2b</a:t>
            </a:r>
          </a:p>
          <a:p>
            <a:r>
              <a:rPr lang="en-US" dirty="0"/>
              <a:t>Supporting bullet 3</a:t>
            </a:r>
          </a:p>
          <a:p>
            <a:pPr lvl="1"/>
            <a:r>
              <a:rPr lang="en-US" dirty="0"/>
              <a:t>Sub-Bullet 3a</a:t>
            </a:r>
          </a:p>
          <a:p>
            <a:pPr lvl="1"/>
            <a:r>
              <a:rPr lang="en-US" dirty="0"/>
              <a:t>Sub-Bullet 3b</a:t>
            </a:r>
          </a:p>
        </p:txBody>
      </p:sp>
      <p:sp>
        <p:nvSpPr>
          <p:cNvPr id="13" name="Title 1"/>
          <p:cNvSpPr>
            <a:spLocks noGrp="1"/>
          </p:cNvSpPr>
          <p:nvPr>
            <p:ph type="title" hasCustomPrompt="1"/>
          </p:nvPr>
        </p:nvSpPr>
        <p:spPr>
          <a:xfrm>
            <a:off x="685979" y="3012610"/>
            <a:ext cx="4598261" cy="830997"/>
          </a:xfrm>
        </p:spPr>
        <p:txBody>
          <a:bodyPr lIns="0" tIns="0" rIns="0" bIns="0" anchor="ctr" anchorCtr="0">
            <a:noAutofit/>
          </a:bodyPr>
          <a:lstStyle>
            <a:lvl1pPr>
              <a:lnSpc>
                <a:spcPct val="100000"/>
              </a:lnSpc>
              <a:defRPr sz="2700"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16" name="Rectangle 15"/>
          <p:cNvSpPr/>
          <p:nvPr userDrawn="1"/>
        </p:nvSpPr>
        <p:spPr>
          <a:xfrm>
            <a:off x="11160618" y="6056283"/>
            <a:ext cx="347563"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7" name="Picture 16"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60618" y="6056283"/>
            <a:ext cx="347563" cy="347472"/>
          </a:xfrm>
          <a:prstGeom prst="rect">
            <a:avLst/>
          </a:prstGeom>
        </p:spPr>
      </p:pic>
      <p:sp>
        <p:nvSpPr>
          <p:cNvPr id="9" name="Text Box 14"/>
          <p:cNvSpPr txBox="1">
            <a:spLocks noChangeArrowheads="1"/>
          </p:cNvSpPr>
          <p:nvPr userDrawn="1"/>
        </p:nvSpPr>
        <p:spPr bwMode="auto">
          <a:xfrm>
            <a:off x="11508181" y="6056283"/>
            <a:ext cx="347563"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2" name="Text Box 37"/>
          <p:cNvSpPr txBox="1">
            <a:spLocks noChangeArrowheads="1"/>
          </p:cNvSpPr>
          <p:nvPr userDrawn="1"/>
        </p:nvSpPr>
        <p:spPr bwMode="auto">
          <a:xfrm>
            <a:off x="685979" y="6295137"/>
            <a:ext cx="3593448" cy="108619"/>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379481022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ingle Graphic">
    <p:spTree>
      <p:nvGrpSpPr>
        <p:cNvPr id="1" name=""/>
        <p:cNvGrpSpPr/>
        <p:nvPr/>
      </p:nvGrpSpPr>
      <p:grpSpPr>
        <a:xfrm>
          <a:off x="0" y="0"/>
          <a:ext cx="0" cy="0"/>
          <a:chOff x="0" y="0"/>
          <a:chExt cx="0" cy="0"/>
        </a:xfrm>
      </p:grpSpPr>
      <p:sp>
        <p:nvSpPr>
          <p:cNvPr id="4" name="Picture Placeholder 14"/>
          <p:cNvSpPr>
            <a:spLocks noGrp="1"/>
          </p:cNvSpPr>
          <p:nvPr>
            <p:ph type="pic" sz="quarter" idx="11" hasCustomPrompt="1"/>
          </p:nvPr>
        </p:nvSpPr>
        <p:spPr>
          <a:xfrm>
            <a:off x="0" y="0"/>
            <a:ext cx="12192127" cy="6858000"/>
          </a:xfrm>
        </p:spPr>
        <p:txBody>
          <a:bodyPr bIns="914400" anchor="ctr" anchorCtr="0"/>
          <a:lstStyle>
            <a:lvl1pPr marL="0" indent="0" algn="ctr">
              <a:buFontTx/>
              <a:buNone/>
              <a:defRPr sz="1400"/>
            </a:lvl1pPr>
          </a:lstStyle>
          <a:p>
            <a:r>
              <a:rPr lang="en-US" dirty="0"/>
              <a:t>Drag and drop image </a:t>
            </a:r>
          </a:p>
        </p:txBody>
      </p:sp>
      <p:sp>
        <p:nvSpPr>
          <p:cNvPr id="7" name="Rectangle 6"/>
          <p:cNvSpPr/>
          <p:nvPr userDrawn="1"/>
        </p:nvSpPr>
        <p:spPr>
          <a:xfrm>
            <a:off x="11160618" y="6056283"/>
            <a:ext cx="347563"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8" name="Picture 7"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60618" y="6056283"/>
            <a:ext cx="347563" cy="347472"/>
          </a:xfrm>
          <a:prstGeom prst="rect">
            <a:avLst/>
          </a:prstGeom>
        </p:spPr>
      </p:pic>
      <p:sp>
        <p:nvSpPr>
          <p:cNvPr id="9" name="Text Box 14"/>
          <p:cNvSpPr txBox="1">
            <a:spLocks noChangeArrowheads="1"/>
          </p:cNvSpPr>
          <p:nvPr userDrawn="1"/>
        </p:nvSpPr>
        <p:spPr bwMode="auto">
          <a:xfrm>
            <a:off x="11508181" y="6056283"/>
            <a:ext cx="347563"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0" name="Text Box 37"/>
          <p:cNvSpPr txBox="1">
            <a:spLocks noChangeArrowheads="1"/>
          </p:cNvSpPr>
          <p:nvPr userDrawn="1"/>
        </p:nvSpPr>
        <p:spPr bwMode="auto">
          <a:xfrm>
            <a:off x="685979" y="6295137"/>
            <a:ext cx="3593448" cy="108619"/>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424023928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6" name="Picture Placeholder 14"/>
          <p:cNvSpPr>
            <a:spLocks noGrp="1"/>
          </p:cNvSpPr>
          <p:nvPr>
            <p:ph type="pic" sz="quarter" idx="11" hasCustomPrompt="1"/>
          </p:nvPr>
        </p:nvSpPr>
        <p:spPr>
          <a:xfrm>
            <a:off x="6091363" y="0"/>
            <a:ext cx="6100637" cy="6858000"/>
          </a:xfrm>
        </p:spPr>
        <p:txBody>
          <a:bodyPr bIns="914400" anchor="ctr" anchorCtr="0"/>
          <a:lstStyle>
            <a:lvl1pPr marL="0" indent="0" algn="ctr">
              <a:buFontTx/>
              <a:buNone/>
              <a:defRPr sz="1400"/>
            </a:lvl1pPr>
          </a:lstStyle>
          <a:p>
            <a:r>
              <a:rPr lang="en-US" dirty="0"/>
              <a:t>Drag and drop image </a:t>
            </a:r>
          </a:p>
        </p:txBody>
      </p:sp>
      <p:sp>
        <p:nvSpPr>
          <p:cNvPr id="8" name="Title 1"/>
          <p:cNvSpPr>
            <a:spLocks noGrp="1"/>
          </p:cNvSpPr>
          <p:nvPr>
            <p:ph type="title" hasCustomPrompt="1"/>
          </p:nvPr>
        </p:nvSpPr>
        <p:spPr>
          <a:xfrm>
            <a:off x="685979" y="685801"/>
            <a:ext cx="4673801"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10" name="Text Placeholder 2"/>
          <p:cNvSpPr>
            <a:spLocks noGrp="1"/>
          </p:cNvSpPr>
          <p:nvPr>
            <p:ph type="body" sz="quarter" idx="10" hasCustomPrompt="1"/>
          </p:nvPr>
        </p:nvSpPr>
        <p:spPr>
          <a:xfrm>
            <a:off x="685979" y="1892300"/>
            <a:ext cx="4673801" cy="374718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sz="1300">
                <a:solidFill>
                  <a:schemeClr val="accent6">
                    <a:lumMod val="50000"/>
                  </a:schemeClr>
                </a:solidFill>
              </a:defRPr>
            </a:lvl1pPr>
            <a:lvl2pPr marL="406400" indent="-177800">
              <a:spcAft>
                <a:spcPts val="400"/>
              </a:spcAft>
              <a:buClr>
                <a:schemeClr val="accent6">
                  <a:lumMod val="75000"/>
                </a:schemeClr>
              </a:buClr>
              <a:defRPr sz="1300">
                <a:solidFill>
                  <a:schemeClr val="accent6">
                    <a:lumMod val="50000"/>
                  </a:schemeClr>
                </a:solidFill>
              </a:defRPr>
            </a:lvl2pPr>
            <a:lvl3pPr marL="635000" indent="-177800">
              <a:spcAft>
                <a:spcPts val="400"/>
              </a:spcAft>
              <a:buClr>
                <a:schemeClr val="accent6">
                  <a:lumMod val="75000"/>
                </a:schemeClr>
              </a:buClr>
              <a:defRPr sz="1300">
                <a:solidFill>
                  <a:schemeClr val="accent6">
                    <a:lumMod val="50000"/>
                  </a:schemeClr>
                </a:solidFill>
              </a:defRPr>
            </a:lvl3pPr>
            <a:lvl4pPr marL="863600" indent="-177800">
              <a:spcAft>
                <a:spcPts val="400"/>
              </a:spcAft>
              <a:buClr>
                <a:schemeClr val="accent6">
                  <a:lumMod val="75000"/>
                </a:schemeClr>
              </a:buClr>
              <a:defRPr sz="1300">
                <a:solidFill>
                  <a:schemeClr val="accent6">
                    <a:lumMod val="50000"/>
                  </a:schemeClr>
                </a:solidFill>
              </a:defRPr>
            </a:lvl4pPr>
            <a:lvl5pPr marL="1092200" indent="-177800">
              <a:spcAft>
                <a:spcPts val="800"/>
              </a:spcAft>
              <a:buClr>
                <a:schemeClr val="accent6">
                  <a:lumMod val="75000"/>
                </a:schemeClr>
              </a:buClr>
              <a:defRPr sz="13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Drag and drop your image in the container on the right. You can </a:t>
            </a:r>
            <a:br>
              <a:rPr lang="en-US" dirty="0"/>
            </a:br>
            <a:r>
              <a:rPr lang="en-US" dirty="0"/>
              <a:t>then adjust the image size, placement, masking, etc. If you want to change the image again, delete the image and a new container </a:t>
            </a:r>
            <a:br>
              <a:rPr lang="en-US" dirty="0"/>
            </a:br>
            <a:r>
              <a:rPr lang="en-US" dirty="0"/>
              <a:t>will appear.</a:t>
            </a:r>
          </a:p>
          <a:p>
            <a:pPr lvl="1"/>
            <a:r>
              <a:rPr lang="en-US" dirty="0"/>
              <a:t>First level</a:t>
            </a:r>
          </a:p>
          <a:p>
            <a:pPr lvl="2"/>
            <a:r>
              <a:rPr lang="en-US" dirty="0"/>
              <a:t>Second level</a:t>
            </a:r>
          </a:p>
          <a:p>
            <a:pPr lvl="3"/>
            <a:r>
              <a:rPr lang="en-US" dirty="0"/>
              <a:t>Third level</a:t>
            </a:r>
          </a:p>
          <a:p>
            <a:pPr lvl="4"/>
            <a:r>
              <a:rPr lang="en-US" dirty="0"/>
              <a:t>Fourth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nonummy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a:t>
            </a:r>
          </a:p>
        </p:txBody>
      </p:sp>
      <p:sp>
        <p:nvSpPr>
          <p:cNvPr id="14" name="Rectangle 13"/>
          <p:cNvSpPr/>
          <p:nvPr userDrawn="1"/>
        </p:nvSpPr>
        <p:spPr>
          <a:xfrm>
            <a:off x="11160618" y="6056283"/>
            <a:ext cx="347563"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5" name="Picture 14"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60618" y="6056283"/>
            <a:ext cx="347563" cy="347472"/>
          </a:xfrm>
          <a:prstGeom prst="rect">
            <a:avLst/>
          </a:prstGeom>
        </p:spPr>
      </p:pic>
      <p:sp>
        <p:nvSpPr>
          <p:cNvPr id="9" name="Text Box 14"/>
          <p:cNvSpPr txBox="1">
            <a:spLocks noChangeArrowheads="1"/>
          </p:cNvSpPr>
          <p:nvPr userDrawn="1"/>
        </p:nvSpPr>
        <p:spPr bwMode="auto">
          <a:xfrm>
            <a:off x="11508181" y="6056283"/>
            <a:ext cx="347563"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1" name="Text Box 37"/>
          <p:cNvSpPr txBox="1">
            <a:spLocks noChangeArrowheads="1"/>
          </p:cNvSpPr>
          <p:nvPr userDrawn="1"/>
        </p:nvSpPr>
        <p:spPr bwMode="auto">
          <a:xfrm>
            <a:off x="685979" y="6295137"/>
            <a:ext cx="3593448" cy="108619"/>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380994056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6" name="Picture Placeholder 14"/>
          <p:cNvSpPr>
            <a:spLocks noGrp="1"/>
          </p:cNvSpPr>
          <p:nvPr>
            <p:ph type="pic" sz="quarter" idx="11" hasCustomPrompt="1"/>
          </p:nvPr>
        </p:nvSpPr>
        <p:spPr>
          <a:xfrm>
            <a:off x="-6225" y="0"/>
            <a:ext cx="6100637" cy="6858000"/>
          </a:xfrm>
        </p:spPr>
        <p:txBody>
          <a:bodyPr bIns="914400" anchor="ctr" anchorCtr="0"/>
          <a:lstStyle>
            <a:lvl1pPr marL="0" indent="0" algn="ctr">
              <a:buFontTx/>
              <a:buNone/>
              <a:defRPr sz="1400"/>
            </a:lvl1pPr>
          </a:lstStyle>
          <a:p>
            <a:r>
              <a:rPr lang="en-US" dirty="0"/>
              <a:t>Drag and drop image </a:t>
            </a:r>
          </a:p>
        </p:txBody>
      </p:sp>
      <p:sp>
        <p:nvSpPr>
          <p:cNvPr id="7" name="Title 1"/>
          <p:cNvSpPr>
            <a:spLocks noGrp="1"/>
          </p:cNvSpPr>
          <p:nvPr>
            <p:ph type="title" hasCustomPrompt="1"/>
          </p:nvPr>
        </p:nvSpPr>
        <p:spPr>
          <a:xfrm>
            <a:off x="6777342" y="685801"/>
            <a:ext cx="4673801"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8" name="Text Placeholder 2"/>
          <p:cNvSpPr>
            <a:spLocks noGrp="1"/>
          </p:cNvSpPr>
          <p:nvPr>
            <p:ph type="body" sz="quarter" idx="10" hasCustomPrompt="1"/>
          </p:nvPr>
        </p:nvSpPr>
        <p:spPr>
          <a:xfrm>
            <a:off x="6777342" y="1892300"/>
            <a:ext cx="4673801" cy="374718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sz="1300">
                <a:solidFill>
                  <a:schemeClr val="accent6">
                    <a:lumMod val="50000"/>
                  </a:schemeClr>
                </a:solidFill>
              </a:defRPr>
            </a:lvl1pPr>
            <a:lvl2pPr marL="406400" indent="-177800">
              <a:spcAft>
                <a:spcPts val="400"/>
              </a:spcAft>
              <a:buClr>
                <a:schemeClr val="accent6">
                  <a:lumMod val="75000"/>
                </a:schemeClr>
              </a:buClr>
              <a:defRPr sz="1300">
                <a:solidFill>
                  <a:schemeClr val="accent6">
                    <a:lumMod val="50000"/>
                  </a:schemeClr>
                </a:solidFill>
              </a:defRPr>
            </a:lvl2pPr>
            <a:lvl3pPr marL="635000" indent="-177800">
              <a:spcAft>
                <a:spcPts val="400"/>
              </a:spcAft>
              <a:buClr>
                <a:schemeClr val="accent6">
                  <a:lumMod val="75000"/>
                </a:schemeClr>
              </a:buClr>
              <a:defRPr sz="1300">
                <a:solidFill>
                  <a:schemeClr val="accent6">
                    <a:lumMod val="50000"/>
                  </a:schemeClr>
                </a:solidFill>
              </a:defRPr>
            </a:lvl3pPr>
            <a:lvl4pPr marL="863600" indent="-177800">
              <a:spcAft>
                <a:spcPts val="400"/>
              </a:spcAft>
              <a:buClr>
                <a:schemeClr val="accent6">
                  <a:lumMod val="75000"/>
                </a:schemeClr>
              </a:buClr>
              <a:defRPr sz="1300">
                <a:solidFill>
                  <a:schemeClr val="accent6">
                    <a:lumMod val="50000"/>
                  </a:schemeClr>
                </a:solidFill>
              </a:defRPr>
            </a:lvl4pPr>
            <a:lvl5pPr marL="1092200" indent="-177800">
              <a:spcAft>
                <a:spcPts val="1000"/>
              </a:spcAft>
              <a:buClr>
                <a:schemeClr val="accent6">
                  <a:lumMod val="75000"/>
                </a:schemeClr>
              </a:buClr>
              <a:defRPr sz="13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Drag and drop your image in the container on the left. You can </a:t>
            </a:r>
            <a:br>
              <a:rPr lang="en-US" dirty="0"/>
            </a:br>
            <a:r>
              <a:rPr lang="en-US" dirty="0"/>
              <a:t>then adjust the image size, placement, masking, etc. If you want to change the image again, delete the image and a new container </a:t>
            </a:r>
            <a:br>
              <a:rPr lang="en-US" dirty="0"/>
            </a:br>
            <a:r>
              <a:rPr lang="en-US" dirty="0"/>
              <a:t>will appear.</a:t>
            </a:r>
          </a:p>
          <a:p>
            <a:pPr lvl="1"/>
            <a:r>
              <a:rPr lang="en-US" dirty="0"/>
              <a:t>First level</a:t>
            </a:r>
          </a:p>
          <a:p>
            <a:pPr lvl="2"/>
            <a:r>
              <a:rPr lang="en-US" dirty="0"/>
              <a:t>Second level</a:t>
            </a:r>
          </a:p>
          <a:p>
            <a:pPr lvl="3"/>
            <a:r>
              <a:rPr lang="en-US" dirty="0"/>
              <a:t>Third level</a:t>
            </a:r>
          </a:p>
          <a:p>
            <a:pPr lvl="4"/>
            <a:r>
              <a:rPr lang="en-US" dirty="0"/>
              <a:t>Fourth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nonummy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a:t>
            </a:r>
          </a:p>
        </p:txBody>
      </p:sp>
      <p:sp>
        <p:nvSpPr>
          <p:cNvPr id="11" name="Rectangle 10"/>
          <p:cNvSpPr/>
          <p:nvPr userDrawn="1"/>
        </p:nvSpPr>
        <p:spPr>
          <a:xfrm>
            <a:off x="11160618" y="6056283"/>
            <a:ext cx="347563"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60618" y="6056283"/>
            <a:ext cx="347563" cy="347472"/>
          </a:xfrm>
          <a:prstGeom prst="rect">
            <a:avLst/>
          </a:prstGeom>
        </p:spPr>
      </p:pic>
      <p:sp>
        <p:nvSpPr>
          <p:cNvPr id="9" name="Text Box 14"/>
          <p:cNvSpPr txBox="1">
            <a:spLocks noChangeArrowheads="1"/>
          </p:cNvSpPr>
          <p:nvPr userDrawn="1"/>
        </p:nvSpPr>
        <p:spPr bwMode="auto">
          <a:xfrm>
            <a:off x="11508181" y="6056283"/>
            <a:ext cx="347563"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3" name="Text Box 37"/>
          <p:cNvSpPr txBox="1">
            <a:spLocks noChangeArrowheads="1"/>
          </p:cNvSpPr>
          <p:nvPr userDrawn="1"/>
        </p:nvSpPr>
        <p:spPr bwMode="auto">
          <a:xfrm>
            <a:off x="685979" y="6295137"/>
            <a:ext cx="3593448" cy="108619"/>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13859057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6" name="Picture Placeholder 14"/>
          <p:cNvSpPr>
            <a:spLocks noGrp="1"/>
          </p:cNvSpPr>
          <p:nvPr>
            <p:ph type="pic" sz="quarter" idx="11" hasCustomPrompt="1"/>
          </p:nvPr>
        </p:nvSpPr>
        <p:spPr>
          <a:xfrm>
            <a:off x="-6225" y="0"/>
            <a:ext cx="8689063" cy="6858000"/>
          </a:xfrm>
        </p:spPr>
        <p:txBody>
          <a:bodyPr bIns="914400" anchor="ctr" anchorCtr="0"/>
          <a:lstStyle>
            <a:lvl1pPr marL="0" indent="0" algn="ctr">
              <a:buFontTx/>
              <a:buNone/>
              <a:defRPr sz="1400"/>
            </a:lvl1pPr>
          </a:lstStyle>
          <a:p>
            <a:r>
              <a:rPr lang="en-US" dirty="0"/>
              <a:t>Drag and drop image </a:t>
            </a:r>
          </a:p>
        </p:txBody>
      </p:sp>
      <p:sp>
        <p:nvSpPr>
          <p:cNvPr id="7" name="Title 1"/>
          <p:cNvSpPr>
            <a:spLocks noGrp="1"/>
          </p:cNvSpPr>
          <p:nvPr>
            <p:ph type="title" hasCustomPrompt="1"/>
          </p:nvPr>
        </p:nvSpPr>
        <p:spPr>
          <a:xfrm>
            <a:off x="9257536" y="685801"/>
            <a:ext cx="2359767"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8" name="Text Placeholder 2"/>
          <p:cNvSpPr>
            <a:spLocks noGrp="1"/>
          </p:cNvSpPr>
          <p:nvPr>
            <p:ph type="body" sz="quarter" idx="10" hasCustomPrompt="1"/>
          </p:nvPr>
        </p:nvSpPr>
        <p:spPr>
          <a:xfrm>
            <a:off x="9257536" y="1892300"/>
            <a:ext cx="2359767" cy="374718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sz="1300">
                <a:solidFill>
                  <a:schemeClr val="accent6">
                    <a:lumMod val="50000"/>
                  </a:schemeClr>
                </a:solidFill>
              </a:defRPr>
            </a:lvl1pPr>
            <a:lvl2pPr>
              <a:defRPr sz="1300">
                <a:solidFill>
                  <a:schemeClr val="accent6">
                    <a:lumMod val="50000"/>
                  </a:schemeClr>
                </a:solidFill>
              </a:defRPr>
            </a:lvl2pPr>
            <a:lvl3pPr>
              <a:defRPr sz="1300">
                <a:solidFill>
                  <a:schemeClr val="accent6">
                    <a:lumMod val="50000"/>
                  </a:schemeClr>
                </a:solidFill>
              </a:defRPr>
            </a:lvl3pPr>
            <a:lvl4pPr>
              <a:defRPr sz="1300">
                <a:solidFill>
                  <a:schemeClr val="accent6">
                    <a:lumMod val="50000"/>
                  </a:schemeClr>
                </a:solidFill>
              </a:defRPr>
            </a:lvl4pPr>
            <a:lvl5pPr>
              <a:spcAft>
                <a:spcPts val="1000"/>
              </a:spcAft>
              <a:defRPr sz="13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Drag and drop your image in the container on the left. You can </a:t>
            </a:r>
            <a:br>
              <a:rPr lang="en-US" dirty="0"/>
            </a:br>
            <a:r>
              <a:rPr lang="en-US" dirty="0"/>
              <a:t>then adjust the image size, placement, masking, etc. If you want to change the image again, delete the image and a new container will appear.</a:t>
            </a:r>
          </a:p>
        </p:txBody>
      </p:sp>
      <p:sp>
        <p:nvSpPr>
          <p:cNvPr id="11" name="Rectangle 10"/>
          <p:cNvSpPr/>
          <p:nvPr userDrawn="1"/>
        </p:nvSpPr>
        <p:spPr>
          <a:xfrm>
            <a:off x="11160618" y="6056283"/>
            <a:ext cx="347563"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60618" y="6056283"/>
            <a:ext cx="347563" cy="347472"/>
          </a:xfrm>
          <a:prstGeom prst="rect">
            <a:avLst/>
          </a:prstGeom>
        </p:spPr>
      </p:pic>
      <p:sp>
        <p:nvSpPr>
          <p:cNvPr id="9" name="Text Box 14"/>
          <p:cNvSpPr txBox="1">
            <a:spLocks noChangeArrowheads="1"/>
          </p:cNvSpPr>
          <p:nvPr userDrawn="1"/>
        </p:nvSpPr>
        <p:spPr bwMode="auto">
          <a:xfrm>
            <a:off x="11508181" y="6056283"/>
            <a:ext cx="347563"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3" name="Text Box 37"/>
          <p:cNvSpPr txBox="1">
            <a:spLocks noChangeArrowheads="1"/>
          </p:cNvSpPr>
          <p:nvPr userDrawn="1"/>
        </p:nvSpPr>
        <p:spPr bwMode="auto">
          <a:xfrm>
            <a:off x="685979" y="6295137"/>
            <a:ext cx="3593448" cy="108619"/>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154348002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One Column Bullet Lis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979" y="685801"/>
            <a:ext cx="10829316"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7" name="Text Placeholder 2"/>
          <p:cNvSpPr>
            <a:spLocks noGrp="1"/>
          </p:cNvSpPr>
          <p:nvPr>
            <p:ph type="body" sz="quarter" idx="11" hasCustomPrompt="1"/>
          </p:nvPr>
        </p:nvSpPr>
        <p:spPr>
          <a:xfrm>
            <a:off x="685979" y="1892808"/>
            <a:ext cx="10829316" cy="3749040"/>
          </a:xfrm>
        </p:spPr>
        <p:txBody>
          <a:bodyPr numCol="1" spcCol="0">
            <a:noAutofit/>
          </a:bodyPr>
          <a:lstStyle>
            <a:lvl1pPr marL="0" marR="0" indent="0" algn="l" defTabSz="457200" rtl="0" eaLnBrk="1" fontAlgn="auto" latinLnBrk="0" hangingPunct="1">
              <a:lnSpc>
                <a:spcPct val="100000"/>
              </a:lnSpc>
              <a:spcBef>
                <a:spcPts val="0"/>
              </a:spcBef>
              <a:spcAft>
                <a:spcPts val="800"/>
              </a:spcAft>
              <a:buClr>
                <a:schemeClr val="accent6">
                  <a:lumMod val="75000"/>
                </a:schemeClr>
              </a:buClr>
              <a:buSzPct val="90000"/>
              <a:buFont typeface="Wingdings" charset="2"/>
              <a:buNone/>
              <a:tabLst/>
              <a:defRPr sz="1800">
                <a:solidFill>
                  <a:schemeClr val="accent6">
                    <a:lumMod val="50000"/>
                  </a:schemeClr>
                </a:solidFill>
              </a:defRPr>
            </a:lvl1pPr>
            <a:lvl2pPr marL="406400" indent="-177800">
              <a:spcAft>
                <a:spcPts val="400"/>
              </a:spcAft>
              <a:buClr>
                <a:schemeClr val="accent6">
                  <a:lumMod val="75000"/>
                </a:schemeClr>
              </a:buClr>
              <a:buSzPct val="90000"/>
              <a:defRPr sz="1800">
                <a:solidFill>
                  <a:schemeClr val="accent6">
                    <a:lumMod val="50000"/>
                  </a:schemeClr>
                </a:solidFill>
              </a:defRPr>
            </a:lvl2pPr>
            <a:lvl3pPr marL="635000" indent="-177800">
              <a:spcAft>
                <a:spcPts val="400"/>
              </a:spcAft>
              <a:buClr>
                <a:schemeClr val="accent6">
                  <a:lumMod val="75000"/>
                </a:schemeClr>
              </a:buClr>
              <a:buSzPct val="90000"/>
              <a:defRPr sz="1800">
                <a:solidFill>
                  <a:schemeClr val="accent6">
                    <a:lumMod val="50000"/>
                  </a:schemeClr>
                </a:solidFill>
              </a:defRPr>
            </a:lvl3pPr>
            <a:lvl4pPr marL="863600" indent="-177800">
              <a:spcAft>
                <a:spcPts val="400"/>
              </a:spcAft>
              <a:buClr>
                <a:schemeClr val="accent6">
                  <a:lumMod val="75000"/>
                </a:schemeClr>
              </a:buClr>
              <a:buSzPct val="90000"/>
              <a:defRPr sz="1800" baseline="0">
                <a:solidFill>
                  <a:schemeClr val="accent6">
                    <a:lumMod val="50000"/>
                  </a:schemeClr>
                </a:solidFill>
              </a:defRPr>
            </a:lvl4pPr>
            <a:lvl5pPr marL="1092200" indent="-177800">
              <a:spcAft>
                <a:spcPts val="1000"/>
              </a:spcAft>
              <a:buClr>
                <a:schemeClr val="accent6">
                  <a:lumMod val="75000"/>
                </a:schemeClr>
              </a:buClr>
              <a:buSzPct val="90000"/>
              <a:defRPr sz="18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a:t>First level</a:t>
            </a:r>
          </a:p>
          <a:p>
            <a:pPr lvl="2"/>
            <a:r>
              <a:rPr lang="en-US" dirty="0"/>
              <a:t>Second level</a:t>
            </a:r>
          </a:p>
          <a:p>
            <a:pPr lvl="3"/>
            <a:r>
              <a:rPr lang="en-US" dirty="0"/>
              <a:t>Third level</a:t>
            </a:r>
          </a:p>
          <a:p>
            <a:pPr lvl="4"/>
            <a:r>
              <a:rPr lang="en-US" dirty="0"/>
              <a:t>Fourth level</a:t>
            </a:r>
          </a:p>
        </p:txBody>
      </p:sp>
      <p:pic>
        <p:nvPicPr>
          <p:cNvPr id="12" name="Picture 11">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044319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Bullet Lis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979" y="685801"/>
            <a:ext cx="10829316"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8" name="Text Placeholder 2"/>
          <p:cNvSpPr>
            <a:spLocks noGrp="1"/>
          </p:cNvSpPr>
          <p:nvPr>
            <p:ph type="body" sz="quarter" idx="11" hasCustomPrompt="1"/>
          </p:nvPr>
        </p:nvSpPr>
        <p:spPr>
          <a:xfrm>
            <a:off x="685979" y="1892808"/>
            <a:ext cx="10829316" cy="3749040"/>
          </a:xfrm>
        </p:spPr>
        <p:txBody>
          <a:bodyPr numCol="2" spcCol="457200">
            <a:noAutofit/>
          </a:bodyPr>
          <a:lstStyle>
            <a:lvl1pPr marL="0" marR="0" indent="0" algn="l" defTabSz="457200" rtl="0" eaLnBrk="1" fontAlgn="auto" latinLnBrk="0" hangingPunct="1">
              <a:lnSpc>
                <a:spcPct val="100000"/>
              </a:lnSpc>
              <a:spcBef>
                <a:spcPts val="0"/>
              </a:spcBef>
              <a:spcAft>
                <a:spcPts val="800"/>
              </a:spcAft>
              <a:buClr>
                <a:schemeClr val="accent6">
                  <a:lumMod val="75000"/>
                </a:schemeClr>
              </a:buClr>
              <a:buSzPct val="90000"/>
              <a:buFont typeface="Wingdings" charset="2"/>
              <a:buNone/>
              <a:tabLst/>
              <a:defRPr sz="1300">
                <a:solidFill>
                  <a:schemeClr val="accent6">
                    <a:lumMod val="50000"/>
                  </a:schemeClr>
                </a:solidFill>
              </a:defRPr>
            </a:lvl1pPr>
            <a:lvl2pPr marL="406400" indent="-177800">
              <a:spcAft>
                <a:spcPts val="400"/>
              </a:spcAft>
              <a:buClr>
                <a:schemeClr val="accent6">
                  <a:lumMod val="75000"/>
                </a:schemeClr>
              </a:buClr>
              <a:buSzPct val="90000"/>
              <a:defRPr sz="1300">
                <a:solidFill>
                  <a:schemeClr val="accent6">
                    <a:lumMod val="50000"/>
                  </a:schemeClr>
                </a:solidFill>
              </a:defRPr>
            </a:lvl2pPr>
            <a:lvl3pPr marL="635000" indent="-177800">
              <a:spcAft>
                <a:spcPts val="400"/>
              </a:spcAft>
              <a:buClr>
                <a:schemeClr val="accent6">
                  <a:lumMod val="75000"/>
                </a:schemeClr>
              </a:buClr>
              <a:buSzPct val="90000"/>
              <a:defRPr sz="1300">
                <a:solidFill>
                  <a:schemeClr val="accent6">
                    <a:lumMod val="50000"/>
                  </a:schemeClr>
                </a:solidFill>
              </a:defRPr>
            </a:lvl3pPr>
            <a:lvl4pPr marL="863600" indent="-177800">
              <a:spcAft>
                <a:spcPts val="400"/>
              </a:spcAft>
              <a:buClr>
                <a:schemeClr val="accent6">
                  <a:lumMod val="75000"/>
                </a:schemeClr>
              </a:buClr>
              <a:buSzPct val="90000"/>
              <a:defRPr sz="1300" baseline="0">
                <a:solidFill>
                  <a:schemeClr val="accent6">
                    <a:lumMod val="50000"/>
                  </a:schemeClr>
                </a:solidFill>
              </a:defRPr>
            </a:lvl4pPr>
            <a:lvl5pPr marL="1092200" indent="-177800">
              <a:spcAft>
                <a:spcPts val="1000"/>
              </a:spcAft>
              <a:buClr>
                <a:schemeClr val="accent6">
                  <a:lumMod val="75000"/>
                </a:schemeClr>
              </a:buClr>
              <a:buSzPct val="90000"/>
              <a:defRPr sz="13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a:t>First level</a:t>
            </a:r>
          </a:p>
          <a:p>
            <a:pPr lvl="2"/>
            <a:r>
              <a:rPr lang="en-US" dirty="0"/>
              <a:t>Second level</a:t>
            </a:r>
          </a:p>
          <a:p>
            <a:pPr lvl="3"/>
            <a:r>
              <a:rPr lang="en-US" dirty="0"/>
              <a:t>Third level</a:t>
            </a:r>
          </a:p>
          <a:p>
            <a:pPr lvl="4"/>
            <a:r>
              <a:rPr lang="en-US" dirty="0"/>
              <a:t>Fourth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a:t>
            </a:r>
            <a:r>
              <a:rPr lang="en-US" dirty="0" err="1"/>
              <a:t>volutpat</a:t>
            </a:r>
            <a:r>
              <a:rPr lang="en-US" dirty="0"/>
              <a:t>. Ut </a:t>
            </a:r>
            <a:r>
              <a:rPr lang="en-US" dirty="0" err="1"/>
              <a:t>laoreet</a:t>
            </a:r>
            <a:r>
              <a:rPr lang="en-US" dirty="0"/>
              <a:t> </a:t>
            </a:r>
            <a:r>
              <a:rPr lang="en-US" dirty="0" err="1"/>
              <a:t>dolore</a:t>
            </a:r>
            <a:r>
              <a:rPr lang="en-US" dirty="0"/>
              <a:t> magna </a:t>
            </a:r>
            <a:r>
              <a:rPr lang="en-US" dirty="0" err="1"/>
              <a:t>aliquam</a:t>
            </a:r>
            <a:r>
              <a:rPr lang="en-US" dirty="0"/>
              <a:t> </a:t>
            </a:r>
            <a:r>
              <a:rPr lang="en-US" dirty="0" err="1"/>
              <a:t>erat</a:t>
            </a:r>
            <a:r>
              <a:rPr lang="en-US" dirty="0"/>
              <a:t> </a:t>
            </a:r>
            <a:r>
              <a:rPr lang="en-US" dirty="0" err="1"/>
              <a:t>volutpat</a:t>
            </a:r>
            <a:r>
              <a:rPr lang="en-US" dirty="0"/>
              <a:t>. </a:t>
            </a:r>
            <a:r>
              <a:rPr lang="en-US" dirty="0" err="1"/>
              <a:t>Lorem</a:t>
            </a:r>
            <a:r>
              <a:rPr lang="en-US" dirty="0"/>
              <a:t> </a:t>
            </a:r>
            <a:r>
              <a:rPr lang="en-US" dirty="0" err="1"/>
              <a:t>ipsum</a:t>
            </a:r>
            <a:r>
              <a:rPr lang="en-US" dirty="0"/>
              <a:t> dolor sit </a:t>
            </a:r>
            <a:r>
              <a:rPr lang="en-US" dirty="0" err="1"/>
              <a:t>amet</a:t>
            </a:r>
            <a:endParaRPr lang="en-US" dirty="0"/>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
        <p:nvSpPr>
          <p:cNvPr id="11" name="Rectangle 10"/>
          <p:cNvSpPr/>
          <p:nvPr userDrawn="1"/>
        </p:nvSpPr>
        <p:spPr>
          <a:xfrm>
            <a:off x="11160618" y="6056283"/>
            <a:ext cx="347563"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60618" y="6056283"/>
            <a:ext cx="347563" cy="347472"/>
          </a:xfrm>
          <a:prstGeom prst="rect">
            <a:avLst/>
          </a:prstGeom>
        </p:spPr>
      </p:pic>
      <p:sp>
        <p:nvSpPr>
          <p:cNvPr id="9" name="Text Box 14"/>
          <p:cNvSpPr txBox="1">
            <a:spLocks noChangeArrowheads="1"/>
          </p:cNvSpPr>
          <p:nvPr userDrawn="1"/>
        </p:nvSpPr>
        <p:spPr bwMode="auto">
          <a:xfrm>
            <a:off x="11508181" y="6056283"/>
            <a:ext cx="347563"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0" name="Text Box 37"/>
          <p:cNvSpPr txBox="1">
            <a:spLocks noChangeArrowheads="1"/>
          </p:cNvSpPr>
          <p:nvPr userDrawn="1"/>
        </p:nvSpPr>
        <p:spPr bwMode="auto">
          <a:xfrm>
            <a:off x="685979" y="6295137"/>
            <a:ext cx="3593448" cy="108619"/>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269562467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Agenda — White with bullets">
    <p:spTree>
      <p:nvGrpSpPr>
        <p:cNvPr id="1" name=""/>
        <p:cNvGrpSpPr/>
        <p:nvPr/>
      </p:nvGrpSpPr>
      <p:grpSpPr>
        <a:xfrm>
          <a:off x="0" y="0"/>
          <a:ext cx="0" cy="0"/>
          <a:chOff x="0" y="0"/>
          <a:chExt cx="0" cy="0"/>
        </a:xfrm>
      </p:grpSpPr>
      <p:sp>
        <p:nvSpPr>
          <p:cNvPr id="6" name="Title 1"/>
          <p:cNvSpPr>
            <a:spLocks noGrp="1"/>
          </p:cNvSpPr>
          <p:nvPr>
            <p:ph type="title"/>
          </p:nvPr>
        </p:nvSpPr>
        <p:spPr>
          <a:xfrm>
            <a:off x="685979" y="654050"/>
            <a:ext cx="10820170" cy="184666"/>
          </a:xfrm>
        </p:spPr>
        <p:txBody>
          <a:bodyPr anchor="t">
            <a:noAutofit/>
          </a:bodyPr>
          <a:lstStyle>
            <a:lvl1pPr>
              <a:defRPr sz="1200">
                <a:solidFill>
                  <a:srgbClr val="0000FF"/>
                </a:solidFill>
              </a:defRPr>
            </a:lvl1pPr>
          </a:lstStyle>
          <a:p>
            <a:r>
              <a:rPr lang="en-US" dirty="0"/>
              <a:t>Click to edit Master title style</a:t>
            </a:r>
          </a:p>
        </p:txBody>
      </p:sp>
      <p:sp>
        <p:nvSpPr>
          <p:cNvPr id="7" name="Vertical Text Placeholder 2"/>
          <p:cNvSpPr>
            <a:spLocks noGrp="1"/>
          </p:cNvSpPr>
          <p:nvPr>
            <p:ph type="body" orient="vert" idx="1"/>
          </p:nvPr>
        </p:nvSpPr>
        <p:spPr>
          <a:xfrm>
            <a:off x="685979" y="1435616"/>
            <a:ext cx="10820170" cy="4253984"/>
          </a:xfrm>
        </p:spPr>
        <p:txBody>
          <a:bodyPr vert="horz" anchor="ctr"/>
          <a:lstStyle>
            <a:lvl1pPr>
              <a:spcBef>
                <a:spcPts val="1300"/>
              </a:spcBef>
              <a:spcAft>
                <a:spcPts val="0"/>
              </a:spcAft>
              <a:defRPr sz="1600"/>
            </a:lvl1pPr>
            <a:lvl2pPr marL="635000" indent="-177800">
              <a:spcBef>
                <a:spcPts val="900"/>
              </a:spcBef>
              <a:spcAft>
                <a:spcPts val="0"/>
              </a:spcAft>
              <a:buClr>
                <a:schemeClr val="bg1">
                  <a:lumMod val="50000"/>
                </a:schemeClr>
              </a:buClr>
              <a:buSzPct val="85000"/>
              <a:buFont typeface="Wingdings" charset="2"/>
              <a:buChar char="§"/>
              <a:defRPr sz="1600"/>
            </a:lvl2pPr>
            <a:lvl3pPr marL="800100" indent="-165100">
              <a:spcBef>
                <a:spcPts val="900"/>
              </a:spcBef>
              <a:spcAft>
                <a:spcPts val="0"/>
              </a:spcAft>
              <a:buClr>
                <a:schemeClr val="bg1">
                  <a:lumMod val="50000"/>
                </a:schemeClr>
              </a:buClr>
              <a:buSzPct val="85000"/>
              <a:buFont typeface="Wingdings" charset="2"/>
              <a:buChar char="§"/>
              <a:defRPr sz="1600"/>
            </a:lvl3pPr>
            <a:lvl4pPr marL="977900" indent="-177800">
              <a:spcBef>
                <a:spcPts val="900"/>
              </a:spcBef>
              <a:spcAft>
                <a:spcPts val="0"/>
              </a:spcAft>
              <a:buClr>
                <a:schemeClr val="bg1">
                  <a:lumMod val="50000"/>
                </a:schemeClr>
              </a:buClr>
              <a:buSzPct val="85000"/>
              <a:buFont typeface="Wingdings" charset="2"/>
              <a:buChar char="§"/>
              <a:defRPr sz="1600"/>
            </a:lvl4pPr>
            <a:lvl5pPr marL="1143000" indent="-165100">
              <a:spcBef>
                <a:spcPts val="900"/>
              </a:spcBef>
              <a:spcAft>
                <a:spcPts val="0"/>
              </a:spcAft>
              <a:buClr>
                <a:schemeClr val="bg1">
                  <a:lumMod val="50000"/>
                </a:schemeClr>
              </a:buClr>
              <a:buSzPct val="85000"/>
              <a:buFont typeface="Wingdings" charset="2"/>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userDrawn="1"/>
        </p:nvSpPr>
        <p:spPr>
          <a:xfrm>
            <a:off x="685979" y="6345936"/>
            <a:ext cx="274391"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800" dirty="0">
              <a:solidFill>
                <a:schemeClr val="tx1"/>
              </a:solidFill>
            </a:endParaRPr>
          </a:p>
        </p:txBody>
      </p:sp>
      <p:sp>
        <p:nvSpPr>
          <p:cNvPr id="9" name="Text Box 37"/>
          <p:cNvSpPr txBox="1">
            <a:spLocks noChangeArrowheads="1"/>
          </p:cNvSpPr>
          <p:nvPr userDrawn="1"/>
        </p:nvSpPr>
        <p:spPr bwMode="auto">
          <a:xfrm>
            <a:off x="1028968" y="6336792"/>
            <a:ext cx="3593448" cy="93102"/>
          </a:xfrm>
          <a:prstGeom prst="rect">
            <a:avLst/>
          </a:prstGeom>
          <a:noFill/>
          <a:ln>
            <a:noFill/>
          </a:ln>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a:solidFill>
                  <a:schemeClr val="tx1"/>
                </a:solidFill>
                <a:latin typeface="+mn-lt"/>
                <a:cs typeface="Calibri"/>
              </a:rPr>
              <a:t>Copyright SapientRazorfish | Confidential</a:t>
            </a:r>
          </a:p>
        </p:txBody>
      </p:sp>
      <p:sp>
        <p:nvSpPr>
          <p:cNvPr id="10" name="Text Box 14"/>
          <p:cNvSpPr txBox="1">
            <a:spLocks noChangeArrowheads="1"/>
          </p:cNvSpPr>
          <p:nvPr userDrawn="1"/>
        </p:nvSpPr>
        <p:spPr bwMode="auto">
          <a:xfrm>
            <a:off x="11158586" y="6334949"/>
            <a:ext cx="347563"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a:solidFill>
                <a:schemeClr val="tx1"/>
              </a:solidFill>
              <a:latin typeface="+mn-lt"/>
              <a:cs typeface="Calibri"/>
            </a:endParaRPr>
          </a:p>
        </p:txBody>
      </p:sp>
    </p:spTree>
    <p:extLst>
      <p:ext uri="{BB962C8B-B14F-4D97-AF65-F5344CB8AC3E}">
        <p14:creationId xmlns:p14="http://schemas.microsoft.com/office/powerpoint/2010/main" val="32948340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latin typeface="FuturaNext-Medium" panose="020B0602020204020303" pitchFamily="34" charset="77"/>
              </a:rPr>
              <a:t>copyright </a:t>
            </a:r>
            <a:r>
              <a:rPr lang="en-US" sz="700" b="0" i="0" spc="20" baseline="0" dirty="0" err="1">
                <a:latin typeface="FuturaNext-Medium" panose="020B0602020204020303" pitchFamily="34" charset="77"/>
              </a:rPr>
              <a:t>publicis</a:t>
            </a:r>
            <a:r>
              <a:rPr lang="en-US" sz="700" b="0" i="0" spc="20" baseline="0" dirty="0">
                <a:latin typeface="FuturaNext-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9821147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ack Cover — Black">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Next-Medium" panose="020B0602020204020303" pitchFamily="34" charset="77"/>
              </a:rPr>
              <a:t>copyright </a:t>
            </a:r>
            <a:r>
              <a:rPr lang="en-US" sz="700" b="0" i="0" spc="20" baseline="0" dirty="0" err="1">
                <a:solidFill>
                  <a:schemeClr val="bg1"/>
                </a:solidFill>
                <a:latin typeface="FuturaNext-Medium" panose="020B0602020204020303" pitchFamily="34" charset="77"/>
              </a:rPr>
              <a:t>publicis</a:t>
            </a:r>
            <a:r>
              <a:rPr lang="en-US" sz="700" b="0" i="0" spc="20" baseline="0" dirty="0">
                <a:solidFill>
                  <a:schemeClr val="bg1"/>
                </a:solidFill>
                <a:latin typeface="FuturaNext-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C3F1D690-9499-944F-AC1D-7168434A8E6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729449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3754137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ack Cover — Re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Next-Medium" panose="020B0602020204020303" pitchFamily="34" charset="77"/>
              </a:rPr>
              <a:t>copyright </a:t>
            </a:r>
            <a:r>
              <a:rPr lang="en-US" sz="700" b="0" i="0" spc="20" baseline="0" dirty="0" err="1">
                <a:solidFill>
                  <a:schemeClr val="bg1"/>
                </a:solidFill>
                <a:latin typeface="FuturaNext-Medium" panose="020B0602020204020303" pitchFamily="34" charset="77"/>
              </a:rPr>
              <a:t>publicis</a:t>
            </a:r>
            <a:r>
              <a:rPr lang="en-US" sz="700" b="0" i="0" spc="20" baseline="0" dirty="0">
                <a:solidFill>
                  <a:schemeClr val="bg1"/>
                </a:solidFill>
                <a:latin typeface="FuturaNext-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9D35D841-60FA-F54C-8361-3125225056D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accent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8631646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58574780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323914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35944176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9902913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1569219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814755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1252296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2986305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01884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7883851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21481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88.xml"/><Relationship Id="rId3" Type="http://schemas.openxmlformats.org/officeDocument/2006/relationships/slideLayout" Target="../slideLayouts/slideLayout83.xml"/><Relationship Id="rId7" Type="http://schemas.openxmlformats.org/officeDocument/2006/relationships/slideLayout" Target="../slideLayouts/slideLayout87.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theme" Target="../theme/theme10.xml"/><Relationship Id="rId5" Type="http://schemas.openxmlformats.org/officeDocument/2006/relationships/slideLayout" Target="../slideLayouts/slideLayout85.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33.xml"/><Relationship Id="rId1"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10" Type="http://schemas.openxmlformats.org/officeDocument/2006/relationships/theme" Target="../theme/theme4.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45.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theme" Target="../theme/theme5.xml"/><Relationship Id="rId5" Type="http://schemas.openxmlformats.org/officeDocument/2006/relationships/slideLayout" Target="../slideLayouts/slideLayout47.xml"/><Relationship Id="rId4"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6.xml"/><Relationship Id="rId3" Type="http://schemas.openxmlformats.org/officeDocument/2006/relationships/slideLayout" Target="../slideLayouts/slideLayout71.xml"/><Relationship Id="rId7" Type="http://schemas.openxmlformats.org/officeDocument/2006/relationships/slideLayout" Target="../slideLayouts/slideLayout75.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5" Type="http://schemas.openxmlformats.org/officeDocument/2006/relationships/slideLayout" Target="../slideLayouts/slideLayout73.xml"/><Relationship Id="rId10" Type="http://schemas.openxmlformats.org/officeDocument/2006/relationships/theme" Target="../theme/theme8.xml"/><Relationship Id="rId4" Type="http://schemas.openxmlformats.org/officeDocument/2006/relationships/slideLayout" Target="../slideLayouts/slideLayout72.xml"/><Relationship Id="rId9" Type="http://schemas.openxmlformats.org/officeDocument/2006/relationships/slideLayout" Target="../slideLayouts/slideLayout77.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80.xml"/><Relationship Id="rId2" Type="http://schemas.openxmlformats.org/officeDocument/2006/relationships/slideLayout" Target="../slideLayouts/slideLayout79.xml"/><Relationship Id="rId1" Type="http://schemas.openxmlformats.org/officeDocument/2006/relationships/slideLayout" Target="../slideLayouts/slideLayout78.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46CE7D5-CF57-46EF-B807-FDD0502418D4}" type="datetimeFigureOut">
              <a:rPr lang="en-US" smtClean="0"/>
              <a:t>6/15/2021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53934908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691" r:id="rId19"/>
    <p:sldLayoutId id="2147483692" r:id="rId20"/>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14944154"/>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549289-07E9-4176-B962-1C35D94C72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C6BF84-0757-42F6-997C-FA7B3FEB1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A014FC-C333-49E3-87C4-8974B47D95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8F000A-BB5E-4CC0-8DA1-8ABCBD5D6574}" type="datetimeFigureOut">
              <a:rPr lang="en-US" smtClean="0"/>
              <a:t>6/15/2021</a:t>
            </a:fld>
            <a:endParaRPr lang="en-US"/>
          </a:p>
        </p:txBody>
      </p:sp>
      <p:sp>
        <p:nvSpPr>
          <p:cNvPr id="5" name="Footer Placeholder 4">
            <a:extLst>
              <a:ext uri="{FF2B5EF4-FFF2-40B4-BE49-F238E27FC236}">
                <a16:creationId xmlns:a16="http://schemas.microsoft.com/office/drawing/2014/main" id="{7BFFF0DE-D7BE-45E1-85B4-9ABFDEB49D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8516A0-5A2E-44AD-BB18-EE05E2DB78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C02030-6133-448D-8491-D5A625CEEB45}" type="slidenum">
              <a:rPr lang="en-US" smtClean="0"/>
              <a:t>‹#›</a:t>
            </a:fld>
            <a:endParaRPr lang="en-US"/>
          </a:p>
        </p:txBody>
      </p:sp>
    </p:spTree>
    <p:extLst>
      <p:ext uri="{BB962C8B-B14F-4D97-AF65-F5344CB8AC3E}">
        <p14:creationId xmlns:p14="http://schemas.microsoft.com/office/powerpoint/2010/main" val="37130692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340860372"/>
      </p:ext>
    </p:extLst>
  </p:cSld>
  <p:clrMap bg1="lt1" tx1="dk1" bg2="lt2" tx2="dk2" accent1="accent1" accent2="accent2" accent3="accent3" accent4="accent4" accent5="accent5" accent6="accent6" hlink="hlink" folHlink="folHlink"/>
  <p:sldLayoutIdLst>
    <p:sldLayoutId id="2147483713" r:id="rId1"/>
    <p:sldLayoutId id="2147483714" r:id="rId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p:nvPr>
        </p:nvSpPr>
        <p:spPr bwMode="auto">
          <a:xfrm>
            <a:off x="823175" y="365760"/>
            <a:ext cx="10545651"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a:t>Click To Edit Master Title Style</a:t>
            </a:r>
          </a:p>
        </p:txBody>
      </p:sp>
      <p:sp>
        <p:nvSpPr>
          <p:cNvPr id="8" name="Text Placeholder 2"/>
          <p:cNvSpPr>
            <a:spLocks noGrp="1"/>
          </p:cNvSpPr>
          <p:nvPr>
            <p:ph type="body" idx="1"/>
          </p:nvPr>
        </p:nvSpPr>
        <p:spPr bwMode="auto">
          <a:xfrm>
            <a:off x="823175" y="1316737"/>
            <a:ext cx="10545778"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3008817713"/>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Lst>
  <p:txStyles>
    <p:titleStyle>
      <a:lvl1pPr algn="l" defTabSz="457200" rtl="0" eaLnBrk="1" latinLnBrk="0" hangingPunct="1">
        <a:spcBef>
          <a:spcPct val="0"/>
        </a:spcBef>
        <a:buNone/>
        <a:defRPr sz="3400" kern="1200">
          <a:solidFill>
            <a:schemeClr val="accent6">
              <a:lumMod val="50000"/>
            </a:schemeClr>
          </a:solidFill>
          <a:latin typeface="Calibri"/>
          <a:ea typeface="+mj-ea"/>
          <a:cs typeface="Calibri"/>
        </a:defRPr>
      </a:lvl1pPr>
    </p:titleStyle>
    <p:bodyStyle>
      <a:lvl1pPr marL="177800" indent="-1778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1pPr>
      <a:lvl2pPr marL="342900" indent="-1651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2pPr>
      <a:lvl3pPr marL="571500" indent="-2286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3pPr>
      <a:lvl4pPr marL="749300" indent="-1778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4pPr>
      <a:lvl5pPr marL="914400" indent="-1651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5pPr>
      <a:lvl6pPr marL="1092200" indent="-1778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53944693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468809497"/>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352379084"/>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5" r:id="rId7"/>
    <p:sldLayoutId id="2147483767" r:id="rId8"/>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p:nvPr>
        </p:nvSpPr>
        <p:spPr bwMode="auto">
          <a:xfrm>
            <a:off x="823175" y="365760"/>
            <a:ext cx="1054565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p>
            <a:pPr lvl="0"/>
            <a:r>
              <a:rPr lang="en-US" dirty="0"/>
              <a:t>Click To Edit Master Title Style</a:t>
            </a:r>
          </a:p>
        </p:txBody>
      </p:sp>
      <p:sp>
        <p:nvSpPr>
          <p:cNvPr id="8" name="Text Placeholder 2"/>
          <p:cNvSpPr>
            <a:spLocks noGrp="1"/>
          </p:cNvSpPr>
          <p:nvPr>
            <p:ph type="body" idx="1"/>
          </p:nvPr>
        </p:nvSpPr>
        <p:spPr bwMode="auto">
          <a:xfrm>
            <a:off x="823175" y="1316737"/>
            <a:ext cx="10545778"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extLst>
      <p:ext uri="{BB962C8B-B14F-4D97-AF65-F5344CB8AC3E}">
        <p14:creationId xmlns:p14="http://schemas.microsoft.com/office/powerpoint/2010/main" val="103604778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Lst>
  <p:txStyles>
    <p:titleStyle>
      <a:lvl1pPr algn="l" defTabSz="457200" rtl="0" eaLnBrk="1" latinLnBrk="0" hangingPunct="1">
        <a:spcBef>
          <a:spcPct val="0"/>
        </a:spcBef>
        <a:buNone/>
        <a:defRPr sz="3400" kern="1200">
          <a:solidFill>
            <a:schemeClr val="accent6">
              <a:lumMod val="50000"/>
            </a:schemeClr>
          </a:solidFill>
          <a:latin typeface="Calibri"/>
          <a:ea typeface="+mj-ea"/>
          <a:cs typeface="Calibri"/>
        </a:defRPr>
      </a:lvl1pPr>
    </p:titleStyle>
    <p:bodyStyle>
      <a:lvl1pPr marL="177800" indent="-1778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1pPr>
      <a:lvl2pPr marL="342900" indent="-1651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2pPr>
      <a:lvl3pPr marL="571500" indent="-2286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3pPr>
      <a:lvl4pPr marL="749300" indent="-1778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4pPr>
      <a:lvl5pPr marL="914400" indent="-1651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5pPr>
      <a:lvl6pPr marL="1092200" indent="-1778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546056733"/>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6.xml"/></Relationships>
</file>

<file path=ppt/slides/_rels/slide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53.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6.xml"/><Relationship Id="rId1" Type="http://schemas.openxmlformats.org/officeDocument/2006/relationships/slideLayout" Target="../slideLayouts/slideLayout53.xml"/></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53.xml"/></Relationships>
</file>

<file path=ppt/slides/_rels/slide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8.xml"/><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254A7101-FB7A-D449-9DDB-954242EF5913}"/>
              </a:ext>
            </a:extLst>
          </p:cNvPr>
          <p:cNvSpPr>
            <a:spLocks noGrp="1"/>
          </p:cNvSpPr>
          <p:nvPr>
            <p:ph type="subTitle" idx="1"/>
          </p:nvPr>
        </p:nvSpPr>
        <p:spPr/>
        <p:txBody>
          <a:bodyPr/>
          <a:lstStyle/>
          <a:p>
            <a:r>
              <a:rPr lang="en-US" dirty="0"/>
              <a:t>Making Your One-on-Ones More Meaningful and Impactful</a:t>
            </a:r>
          </a:p>
        </p:txBody>
      </p:sp>
      <p:sp>
        <p:nvSpPr>
          <p:cNvPr id="8" name="Slide Number Placeholder 7">
            <a:extLst>
              <a:ext uri="{FF2B5EF4-FFF2-40B4-BE49-F238E27FC236}">
                <a16:creationId xmlns:a16="http://schemas.microsoft.com/office/drawing/2014/main" id="{95E36C20-670C-2C47-85CC-97398EE70E99}"/>
              </a:ext>
            </a:extLst>
          </p:cNvPr>
          <p:cNvSpPr>
            <a:spLocks noGrp="1"/>
          </p:cNvSpPr>
          <p:nvPr>
            <p:ph type="sldNum" sz="quarter" idx="10"/>
          </p:nvPr>
        </p:nvSpPr>
        <p:spPr>
          <a:xfrm>
            <a:off x="11228832" y="6309360"/>
            <a:ext cx="274320" cy="92333"/>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B792A5-9BAE-6942-BFE1-9FCDB51EA51E}" type="slidenum">
              <a:rPr kumimoji="0" lang="en-US" sz="600" b="0" i="0" u="none" strike="noStrike" kern="1200" cap="none" spc="0" normalizeH="0" baseline="0" noProof="0" smtClean="0">
                <a:ln>
                  <a:noFill/>
                </a:ln>
                <a:solidFill>
                  <a:srgbClr val="FFFFFF"/>
                </a:solidFill>
                <a:effectLst/>
                <a:uLnTx/>
                <a:uFillTx/>
                <a:latin typeface="FuturaNext-Medium" panose="020B0602020204020303"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600" b="0" i="0" u="none" strike="noStrike" kern="1200" cap="none" spc="0" normalizeH="0" baseline="0" noProof="0" dirty="0">
              <a:ln>
                <a:noFill/>
              </a:ln>
              <a:solidFill>
                <a:srgbClr val="FFFFFF"/>
              </a:solidFill>
              <a:effectLst/>
              <a:uLnTx/>
              <a:uFillTx/>
              <a:latin typeface="FuturaNext-Medium" panose="020B0602020204020303" pitchFamily="34" charset="77"/>
              <a:ea typeface="+mn-ea"/>
              <a:cs typeface="+mn-cs"/>
            </a:endParaRPr>
          </a:p>
        </p:txBody>
      </p:sp>
    </p:spTree>
    <p:extLst>
      <p:ext uri="{BB962C8B-B14F-4D97-AF65-F5344CB8AC3E}">
        <p14:creationId xmlns:p14="http://schemas.microsoft.com/office/powerpoint/2010/main" val="3499999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A1CE5324-690E-4573-B788-CC1F345F6401}"/>
              </a:ext>
            </a:extLst>
          </p:cNvPr>
          <p:cNvSpPr txBox="1"/>
          <p:nvPr/>
        </p:nvSpPr>
        <p:spPr>
          <a:xfrm>
            <a:off x="5120640" y="3429000"/>
            <a:ext cx="2053883" cy="706902"/>
          </a:xfrm>
          <a:prstGeom prst="rect">
            <a:avLst/>
          </a:prstGeom>
          <a:noFill/>
        </p:spPr>
        <p:txBody>
          <a:bodyPr wrap="square" rtlCol="0">
            <a:spAutoFit/>
          </a:bodyPr>
          <a:lstStyle/>
          <a:p>
            <a:endParaRPr lang="en-US" dirty="0"/>
          </a:p>
        </p:txBody>
      </p:sp>
      <p:sp>
        <p:nvSpPr>
          <p:cNvPr id="14" name="Freeform: Shape 13">
            <a:extLst>
              <a:ext uri="{FF2B5EF4-FFF2-40B4-BE49-F238E27FC236}">
                <a16:creationId xmlns:a16="http://schemas.microsoft.com/office/drawing/2014/main" id="{0632F1D6-F2D5-4050-BD53-AC00E559D797}"/>
              </a:ext>
            </a:extLst>
          </p:cNvPr>
          <p:cNvSpPr/>
          <p:nvPr/>
        </p:nvSpPr>
        <p:spPr>
          <a:xfrm>
            <a:off x="2083581" y="1219983"/>
            <a:ext cx="1986359" cy="5418667"/>
          </a:xfrm>
          <a:custGeom>
            <a:avLst/>
            <a:gdLst>
              <a:gd name="connsiteX0" fmla="*/ 0 w 1986359"/>
              <a:gd name="connsiteY0" fmla="*/ 198636 h 5418667"/>
              <a:gd name="connsiteX1" fmla="*/ 198636 w 1986359"/>
              <a:gd name="connsiteY1" fmla="*/ 0 h 5418667"/>
              <a:gd name="connsiteX2" fmla="*/ 1787723 w 1986359"/>
              <a:gd name="connsiteY2" fmla="*/ 0 h 5418667"/>
              <a:gd name="connsiteX3" fmla="*/ 1986359 w 1986359"/>
              <a:gd name="connsiteY3" fmla="*/ 198636 h 5418667"/>
              <a:gd name="connsiteX4" fmla="*/ 1986359 w 1986359"/>
              <a:gd name="connsiteY4" fmla="*/ 5220031 h 5418667"/>
              <a:gd name="connsiteX5" fmla="*/ 1787723 w 1986359"/>
              <a:gd name="connsiteY5" fmla="*/ 5418667 h 5418667"/>
              <a:gd name="connsiteX6" fmla="*/ 198636 w 1986359"/>
              <a:gd name="connsiteY6" fmla="*/ 5418667 h 5418667"/>
              <a:gd name="connsiteX7" fmla="*/ 0 w 1986359"/>
              <a:gd name="connsiteY7" fmla="*/ 5220031 h 5418667"/>
              <a:gd name="connsiteX8" fmla="*/ 0 w 1986359"/>
              <a:gd name="connsiteY8" fmla="*/ 198636 h 541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6359" h="5418667">
                <a:moveTo>
                  <a:pt x="0" y="198636"/>
                </a:moveTo>
                <a:cubicBezTo>
                  <a:pt x="0" y="88932"/>
                  <a:pt x="88932" y="0"/>
                  <a:pt x="198636" y="0"/>
                </a:cubicBezTo>
                <a:lnTo>
                  <a:pt x="1787723" y="0"/>
                </a:lnTo>
                <a:cubicBezTo>
                  <a:pt x="1897427" y="0"/>
                  <a:pt x="1986359" y="88932"/>
                  <a:pt x="1986359" y="198636"/>
                </a:cubicBezTo>
                <a:lnTo>
                  <a:pt x="1986359" y="5220031"/>
                </a:lnTo>
                <a:cubicBezTo>
                  <a:pt x="1986359" y="5329735"/>
                  <a:pt x="1897427" y="5418667"/>
                  <a:pt x="1787723" y="5418667"/>
                </a:cubicBezTo>
                <a:lnTo>
                  <a:pt x="198636" y="5418667"/>
                </a:lnTo>
                <a:cubicBezTo>
                  <a:pt x="88932" y="5418667"/>
                  <a:pt x="0" y="5329735"/>
                  <a:pt x="0" y="5220031"/>
                </a:cubicBezTo>
                <a:lnTo>
                  <a:pt x="0" y="198636"/>
                </a:lnTo>
                <a:close/>
              </a:path>
            </a:pathLst>
          </a:custGeom>
          <a:solidFill>
            <a:srgbClr val="079FF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0688" tIns="2338154" rIns="170688" bIns="1254423"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Futura Next Book" panose="020B0502020204020303" pitchFamily="34" charset="0"/>
              </a:rPr>
              <a:t>Time</a:t>
            </a:r>
          </a:p>
        </p:txBody>
      </p:sp>
      <p:sp>
        <p:nvSpPr>
          <p:cNvPr id="15" name="Oval 14">
            <a:extLst>
              <a:ext uri="{FF2B5EF4-FFF2-40B4-BE49-F238E27FC236}">
                <a16:creationId xmlns:a16="http://schemas.microsoft.com/office/drawing/2014/main" id="{66B62F44-5C4D-4F4C-978B-C1A0E589F300}"/>
              </a:ext>
            </a:extLst>
          </p:cNvPr>
          <p:cNvSpPr/>
          <p:nvPr/>
        </p:nvSpPr>
        <p:spPr>
          <a:xfrm>
            <a:off x="2176447" y="1545103"/>
            <a:ext cx="1804416" cy="1804416"/>
          </a:xfrm>
          <a:prstGeom prst="ellipse">
            <a:avLst/>
          </a:prstGeom>
          <a:solidFill>
            <a:schemeClr val="bg1"/>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6" name="Freeform: Shape 15">
            <a:extLst>
              <a:ext uri="{FF2B5EF4-FFF2-40B4-BE49-F238E27FC236}">
                <a16:creationId xmlns:a16="http://schemas.microsoft.com/office/drawing/2014/main" id="{19991700-AD79-47FA-9D3A-7243C467D8C3}"/>
              </a:ext>
            </a:extLst>
          </p:cNvPr>
          <p:cNvSpPr/>
          <p:nvPr/>
        </p:nvSpPr>
        <p:spPr>
          <a:xfrm>
            <a:off x="4131426" y="1219983"/>
            <a:ext cx="1986359" cy="5418667"/>
          </a:xfrm>
          <a:custGeom>
            <a:avLst/>
            <a:gdLst>
              <a:gd name="connsiteX0" fmla="*/ 0 w 1986359"/>
              <a:gd name="connsiteY0" fmla="*/ 198636 h 5418667"/>
              <a:gd name="connsiteX1" fmla="*/ 198636 w 1986359"/>
              <a:gd name="connsiteY1" fmla="*/ 0 h 5418667"/>
              <a:gd name="connsiteX2" fmla="*/ 1787723 w 1986359"/>
              <a:gd name="connsiteY2" fmla="*/ 0 h 5418667"/>
              <a:gd name="connsiteX3" fmla="*/ 1986359 w 1986359"/>
              <a:gd name="connsiteY3" fmla="*/ 198636 h 5418667"/>
              <a:gd name="connsiteX4" fmla="*/ 1986359 w 1986359"/>
              <a:gd name="connsiteY4" fmla="*/ 5220031 h 5418667"/>
              <a:gd name="connsiteX5" fmla="*/ 1787723 w 1986359"/>
              <a:gd name="connsiteY5" fmla="*/ 5418667 h 5418667"/>
              <a:gd name="connsiteX6" fmla="*/ 198636 w 1986359"/>
              <a:gd name="connsiteY6" fmla="*/ 5418667 h 5418667"/>
              <a:gd name="connsiteX7" fmla="*/ 0 w 1986359"/>
              <a:gd name="connsiteY7" fmla="*/ 5220031 h 5418667"/>
              <a:gd name="connsiteX8" fmla="*/ 0 w 1986359"/>
              <a:gd name="connsiteY8" fmla="*/ 198636 h 541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6359" h="5418667">
                <a:moveTo>
                  <a:pt x="0" y="198636"/>
                </a:moveTo>
                <a:cubicBezTo>
                  <a:pt x="0" y="88932"/>
                  <a:pt x="88932" y="0"/>
                  <a:pt x="198636" y="0"/>
                </a:cubicBezTo>
                <a:lnTo>
                  <a:pt x="1787723" y="0"/>
                </a:lnTo>
                <a:cubicBezTo>
                  <a:pt x="1897427" y="0"/>
                  <a:pt x="1986359" y="88932"/>
                  <a:pt x="1986359" y="198636"/>
                </a:cubicBezTo>
                <a:lnTo>
                  <a:pt x="1986359" y="5220031"/>
                </a:lnTo>
                <a:cubicBezTo>
                  <a:pt x="1986359" y="5329735"/>
                  <a:pt x="1897427" y="5418667"/>
                  <a:pt x="1787723" y="5418667"/>
                </a:cubicBezTo>
                <a:lnTo>
                  <a:pt x="198636" y="5418667"/>
                </a:lnTo>
                <a:cubicBezTo>
                  <a:pt x="88932" y="5418667"/>
                  <a:pt x="0" y="5329735"/>
                  <a:pt x="0" y="5220031"/>
                </a:cubicBezTo>
                <a:lnTo>
                  <a:pt x="0" y="198636"/>
                </a:lnTo>
                <a:close/>
              </a:path>
            </a:pathLst>
          </a:custGeom>
          <a:solidFill>
            <a:srgbClr val="FFE63B"/>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0688" tIns="2338154" rIns="170688" bIns="1254423"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Futura Next Book" panose="020B0502020204020303" pitchFamily="34" charset="0"/>
              </a:rPr>
              <a:t>Purpose</a:t>
            </a:r>
          </a:p>
        </p:txBody>
      </p:sp>
      <p:sp>
        <p:nvSpPr>
          <p:cNvPr id="17" name="Oval 16">
            <a:extLst>
              <a:ext uri="{FF2B5EF4-FFF2-40B4-BE49-F238E27FC236}">
                <a16:creationId xmlns:a16="http://schemas.microsoft.com/office/drawing/2014/main" id="{E1FF71DD-5D81-479E-B971-D2D86A3718DD}"/>
              </a:ext>
            </a:extLst>
          </p:cNvPr>
          <p:cNvSpPr/>
          <p:nvPr/>
        </p:nvSpPr>
        <p:spPr>
          <a:xfrm>
            <a:off x="4222397" y="1545103"/>
            <a:ext cx="1804416" cy="1804416"/>
          </a:xfrm>
          <a:prstGeom prst="ellipse">
            <a:avLst/>
          </a:prstGeom>
          <a:solidFill>
            <a:schemeClr val="bg1"/>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8" name="Freeform: Shape 17">
            <a:extLst>
              <a:ext uri="{FF2B5EF4-FFF2-40B4-BE49-F238E27FC236}">
                <a16:creationId xmlns:a16="http://schemas.microsoft.com/office/drawing/2014/main" id="{928A1656-A893-4DCE-B634-64F83E6E5923}"/>
              </a:ext>
            </a:extLst>
          </p:cNvPr>
          <p:cNvSpPr/>
          <p:nvPr/>
        </p:nvSpPr>
        <p:spPr>
          <a:xfrm>
            <a:off x="6177376" y="1219983"/>
            <a:ext cx="1986359" cy="5418667"/>
          </a:xfrm>
          <a:custGeom>
            <a:avLst/>
            <a:gdLst>
              <a:gd name="connsiteX0" fmla="*/ 0 w 1986359"/>
              <a:gd name="connsiteY0" fmla="*/ 198636 h 5418667"/>
              <a:gd name="connsiteX1" fmla="*/ 198636 w 1986359"/>
              <a:gd name="connsiteY1" fmla="*/ 0 h 5418667"/>
              <a:gd name="connsiteX2" fmla="*/ 1787723 w 1986359"/>
              <a:gd name="connsiteY2" fmla="*/ 0 h 5418667"/>
              <a:gd name="connsiteX3" fmla="*/ 1986359 w 1986359"/>
              <a:gd name="connsiteY3" fmla="*/ 198636 h 5418667"/>
              <a:gd name="connsiteX4" fmla="*/ 1986359 w 1986359"/>
              <a:gd name="connsiteY4" fmla="*/ 5220031 h 5418667"/>
              <a:gd name="connsiteX5" fmla="*/ 1787723 w 1986359"/>
              <a:gd name="connsiteY5" fmla="*/ 5418667 h 5418667"/>
              <a:gd name="connsiteX6" fmla="*/ 198636 w 1986359"/>
              <a:gd name="connsiteY6" fmla="*/ 5418667 h 5418667"/>
              <a:gd name="connsiteX7" fmla="*/ 0 w 1986359"/>
              <a:gd name="connsiteY7" fmla="*/ 5220031 h 5418667"/>
              <a:gd name="connsiteX8" fmla="*/ 0 w 1986359"/>
              <a:gd name="connsiteY8" fmla="*/ 198636 h 541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6359" h="5418667">
                <a:moveTo>
                  <a:pt x="0" y="198636"/>
                </a:moveTo>
                <a:cubicBezTo>
                  <a:pt x="0" y="88932"/>
                  <a:pt x="88932" y="0"/>
                  <a:pt x="198636" y="0"/>
                </a:cubicBezTo>
                <a:lnTo>
                  <a:pt x="1787723" y="0"/>
                </a:lnTo>
                <a:cubicBezTo>
                  <a:pt x="1897427" y="0"/>
                  <a:pt x="1986359" y="88932"/>
                  <a:pt x="1986359" y="198636"/>
                </a:cubicBezTo>
                <a:lnTo>
                  <a:pt x="1986359" y="5220031"/>
                </a:lnTo>
                <a:cubicBezTo>
                  <a:pt x="1986359" y="5329735"/>
                  <a:pt x="1897427" y="5418667"/>
                  <a:pt x="1787723" y="5418667"/>
                </a:cubicBezTo>
                <a:lnTo>
                  <a:pt x="198636" y="5418667"/>
                </a:lnTo>
                <a:cubicBezTo>
                  <a:pt x="88932" y="5418667"/>
                  <a:pt x="0" y="5329735"/>
                  <a:pt x="0" y="5220031"/>
                </a:cubicBezTo>
                <a:lnTo>
                  <a:pt x="0" y="198636"/>
                </a:lnTo>
                <a:close/>
              </a:path>
            </a:pathLst>
          </a:custGeom>
          <a:solidFill>
            <a:srgbClr val="FF404D"/>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0688" tIns="2338154" rIns="170688" bIns="1254423"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Futura Next Book" panose="020B0502020204020303" pitchFamily="34" charset="0"/>
              </a:rPr>
              <a:t>Role</a:t>
            </a:r>
          </a:p>
        </p:txBody>
      </p:sp>
      <p:sp>
        <p:nvSpPr>
          <p:cNvPr id="19" name="Oval 18">
            <a:extLst>
              <a:ext uri="{FF2B5EF4-FFF2-40B4-BE49-F238E27FC236}">
                <a16:creationId xmlns:a16="http://schemas.microsoft.com/office/drawing/2014/main" id="{77EF8CC3-D28B-4587-98BD-18A719B42DEE}"/>
              </a:ext>
            </a:extLst>
          </p:cNvPr>
          <p:cNvSpPr/>
          <p:nvPr/>
        </p:nvSpPr>
        <p:spPr>
          <a:xfrm>
            <a:off x="6268348" y="1545103"/>
            <a:ext cx="1804416" cy="1804416"/>
          </a:xfrm>
          <a:prstGeom prst="ellipse">
            <a:avLst/>
          </a:prstGeom>
          <a:solidFill>
            <a:schemeClr val="bg1"/>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0" name="Freeform: Shape 19">
            <a:extLst>
              <a:ext uri="{FF2B5EF4-FFF2-40B4-BE49-F238E27FC236}">
                <a16:creationId xmlns:a16="http://schemas.microsoft.com/office/drawing/2014/main" id="{1748C535-7D7E-4E46-83FA-2540DA4038E0}"/>
              </a:ext>
            </a:extLst>
          </p:cNvPr>
          <p:cNvSpPr/>
          <p:nvPr/>
        </p:nvSpPr>
        <p:spPr>
          <a:xfrm>
            <a:off x="8223326" y="1219983"/>
            <a:ext cx="1986359" cy="5418667"/>
          </a:xfrm>
          <a:custGeom>
            <a:avLst/>
            <a:gdLst>
              <a:gd name="connsiteX0" fmla="*/ 0 w 1986359"/>
              <a:gd name="connsiteY0" fmla="*/ 198636 h 5418667"/>
              <a:gd name="connsiteX1" fmla="*/ 198636 w 1986359"/>
              <a:gd name="connsiteY1" fmla="*/ 0 h 5418667"/>
              <a:gd name="connsiteX2" fmla="*/ 1787723 w 1986359"/>
              <a:gd name="connsiteY2" fmla="*/ 0 h 5418667"/>
              <a:gd name="connsiteX3" fmla="*/ 1986359 w 1986359"/>
              <a:gd name="connsiteY3" fmla="*/ 198636 h 5418667"/>
              <a:gd name="connsiteX4" fmla="*/ 1986359 w 1986359"/>
              <a:gd name="connsiteY4" fmla="*/ 5220031 h 5418667"/>
              <a:gd name="connsiteX5" fmla="*/ 1787723 w 1986359"/>
              <a:gd name="connsiteY5" fmla="*/ 5418667 h 5418667"/>
              <a:gd name="connsiteX6" fmla="*/ 198636 w 1986359"/>
              <a:gd name="connsiteY6" fmla="*/ 5418667 h 5418667"/>
              <a:gd name="connsiteX7" fmla="*/ 0 w 1986359"/>
              <a:gd name="connsiteY7" fmla="*/ 5220031 h 5418667"/>
              <a:gd name="connsiteX8" fmla="*/ 0 w 1986359"/>
              <a:gd name="connsiteY8" fmla="*/ 198636 h 541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6359" h="5418667">
                <a:moveTo>
                  <a:pt x="0" y="198636"/>
                </a:moveTo>
                <a:cubicBezTo>
                  <a:pt x="0" y="88932"/>
                  <a:pt x="88932" y="0"/>
                  <a:pt x="198636" y="0"/>
                </a:cubicBezTo>
                <a:lnTo>
                  <a:pt x="1787723" y="0"/>
                </a:lnTo>
                <a:cubicBezTo>
                  <a:pt x="1897427" y="0"/>
                  <a:pt x="1986359" y="88932"/>
                  <a:pt x="1986359" y="198636"/>
                </a:cubicBezTo>
                <a:lnTo>
                  <a:pt x="1986359" y="5220031"/>
                </a:lnTo>
                <a:cubicBezTo>
                  <a:pt x="1986359" y="5329735"/>
                  <a:pt x="1897427" y="5418667"/>
                  <a:pt x="1787723" y="5418667"/>
                </a:cubicBezTo>
                <a:lnTo>
                  <a:pt x="198636" y="5418667"/>
                </a:lnTo>
                <a:cubicBezTo>
                  <a:pt x="88932" y="5418667"/>
                  <a:pt x="0" y="5329735"/>
                  <a:pt x="0" y="5220031"/>
                </a:cubicBezTo>
                <a:lnTo>
                  <a:pt x="0" y="198636"/>
                </a:lnTo>
                <a:close/>
              </a:path>
            </a:pathLst>
          </a:custGeom>
          <a:solidFill>
            <a:srgbClr val="00E6C3"/>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0688" tIns="2338154" rIns="170688" bIns="1254423"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Futura Next Book" panose="020B0502020204020303" pitchFamily="34" charset="0"/>
              </a:rPr>
              <a:t>Place</a:t>
            </a:r>
          </a:p>
        </p:txBody>
      </p:sp>
      <p:sp>
        <p:nvSpPr>
          <p:cNvPr id="21" name="Oval 20">
            <a:extLst>
              <a:ext uri="{FF2B5EF4-FFF2-40B4-BE49-F238E27FC236}">
                <a16:creationId xmlns:a16="http://schemas.microsoft.com/office/drawing/2014/main" id="{A3B69357-88D4-4C74-88DD-F936A1EDB7B4}"/>
              </a:ext>
            </a:extLst>
          </p:cNvPr>
          <p:cNvSpPr/>
          <p:nvPr/>
        </p:nvSpPr>
        <p:spPr>
          <a:xfrm>
            <a:off x="8314298" y="1545103"/>
            <a:ext cx="1804416" cy="1804416"/>
          </a:xfrm>
          <a:prstGeom prst="ellipse">
            <a:avLst/>
          </a:prstGeom>
          <a:solidFill>
            <a:schemeClr val="bg1"/>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25" name="Graphic 24" descr="Stopwatch">
            <a:extLst>
              <a:ext uri="{FF2B5EF4-FFF2-40B4-BE49-F238E27FC236}">
                <a16:creationId xmlns:a16="http://schemas.microsoft.com/office/drawing/2014/main" id="{2F624FED-EA9A-456A-8A22-8F8BF425F62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42382" y="1998104"/>
            <a:ext cx="914400" cy="914400"/>
          </a:xfrm>
          <a:prstGeom prst="rect">
            <a:avLst/>
          </a:prstGeom>
        </p:spPr>
      </p:pic>
      <p:pic>
        <p:nvPicPr>
          <p:cNvPr id="27" name="Graphic 26" descr="Handshake">
            <a:extLst>
              <a:ext uri="{FF2B5EF4-FFF2-40B4-BE49-F238E27FC236}">
                <a16:creationId xmlns:a16="http://schemas.microsoft.com/office/drawing/2014/main" id="{BF36602A-9245-451E-8F0D-0152EC12157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08494" y="2014284"/>
            <a:ext cx="914400" cy="914400"/>
          </a:xfrm>
          <a:prstGeom prst="rect">
            <a:avLst/>
          </a:prstGeom>
        </p:spPr>
      </p:pic>
      <p:pic>
        <p:nvPicPr>
          <p:cNvPr id="29" name="Graphic 28" descr="Head with gears">
            <a:extLst>
              <a:ext uri="{FF2B5EF4-FFF2-40B4-BE49-F238E27FC236}">
                <a16:creationId xmlns:a16="http://schemas.microsoft.com/office/drawing/2014/main" id="{EDB6C8CC-C541-467E-B766-FCD595696137}"/>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17323" y="1982278"/>
            <a:ext cx="914400" cy="914400"/>
          </a:xfrm>
          <a:prstGeom prst="rect">
            <a:avLst/>
          </a:prstGeom>
        </p:spPr>
      </p:pic>
      <p:pic>
        <p:nvPicPr>
          <p:cNvPr id="31" name="Graphic 30" descr="Boardroom">
            <a:extLst>
              <a:ext uri="{FF2B5EF4-FFF2-40B4-BE49-F238E27FC236}">
                <a16:creationId xmlns:a16="http://schemas.microsoft.com/office/drawing/2014/main" id="{418BB050-06D8-4F3D-9F1F-BA84D518928C}"/>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759305" y="1982278"/>
            <a:ext cx="914400" cy="914400"/>
          </a:xfrm>
          <a:prstGeom prst="rect">
            <a:avLst/>
          </a:prstGeom>
        </p:spPr>
      </p:pic>
      <p:sp>
        <p:nvSpPr>
          <p:cNvPr id="30" name="Arrow: Left-Right 29">
            <a:extLst>
              <a:ext uri="{FF2B5EF4-FFF2-40B4-BE49-F238E27FC236}">
                <a16:creationId xmlns:a16="http://schemas.microsoft.com/office/drawing/2014/main" id="{1E2708DE-119E-4F7E-BED3-1142C8E7051A}"/>
              </a:ext>
            </a:extLst>
          </p:cNvPr>
          <p:cNvSpPr/>
          <p:nvPr/>
        </p:nvSpPr>
        <p:spPr>
          <a:xfrm>
            <a:off x="2529468" y="5136535"/>
            <a:ext cx="7477760" cy="1029736"/>
          </a:xfrm>
          <a:prstGeom prst="leftRightArrow">
            <a:avLst/>
          </a:prstGeom>
          <a:solidFill>
            <a:srgbClr val="EEEEEE"/>
          </a:solidFill>
        </p:spPr>
        <p:style>
          <a:lnRef idx="2">
            <a:schemeClr val="lt1">
              <a:hueOff val="0"/>
              <a:satOff val="0"/>
              <a:lumOff val="0"/>
              <a:alphaOff val="0"/>
            </a:schemeClr>
          </a:lnRef>
          <a:fillRef idx="1">
            <a:scrgbClr r="0" g="0" b="0"/>
          </a:fillRef>
          <a:effectRef idx="0">
            <a:schemeClr val="accent1">
              <a:tint val="60000"/>
              <a:hueOff val="0"/>
              <a:satOff val="0"/>
              <a:lumOff val="0"/>
              <a:alphaOff val="0"/>
            </a:schemeClr>
          </a:effectRef>
          <a:fontRef idx="minor">
            <a:schemeClr val="dk1">
              <a:hueOff val="0"/>
              <a:satOff val="0"/>
              <a:lumOff val="0"/>
              <a:alphaOff val="0"/>
            </a:schemeClr>
          </a:fontRef>
        </p:style>
        <p:txBody>
          <a:bodyPr/>
          <a:lstStyle/>
          <a:p>
            <a:pPr algn="ctr"/>
            <a:r>
              <a:rPr lang="en-US" sz="2400" b="1" dirty="0">
                <a:latin typeface="Futura Next Book" panose="020B0502020204020303" pitchFamily="34" charset="0"/>
              </a:rPr>
              <a:t>Building Trust-Based Relationships</a:t>
            </a:r>
          </a:p>
        </p:txBody>
      </p:sp>
      <p:sp>
        <p:nvSpPr>
          <p:cNvPr id="23" name="Title 1">
            <a:extLst>
              <a:ext uri="{FF2B5EF4-FFF2-40B4-BE49-F238E27FC236}">
                <a16:creationId xmlns:a16="http://schemas.microsoft.com/office/drawing/2014/main" id="{342FA532-2E9B-4204-9CCA-CE41A41A60FA}"/>
              </a:ext>
            </a:extLst>
          </p:cNvPr>
          <p:cNvSpPr>
            <a:spLocks noGrp="1"/>
          </p:cNvSpPr>
          <p:nvPr>
            <p:ph type="title"/>
          </p:nvPr>
        </p:nvSpPr>
        <p:spPr>
          <a:xfrm>
            <a:off x="321365" y="219350"/>
            <a:ext cx="11292880" cy="1325563"/>
          </a:xfrm>
        </p:spPr>
        <p:txBody>
          <a:bodyPr>
            <a:normAutofit/>
          </a:bodyPr>
          <a:lstStyle/>
          <a:p>
            <a:r>
              <a:rPr lang="en-US" sz="2400" b="1" dirty="0">
                <a:solidFill>
                  <a:schemeClr val="tx1"/>
                </a:solidFill>
                <a:latin typeface="FuturaNext-Medium" panose="020B0602020204020303"/>
              </a:rPr>
              <a:t>Meaningful and Impactful O3 conversations</a:t>
            </a:r>
          </a:p>
        </p:txBody>
      </p:sp>
    </p:spTree>
    <p:extLst>
      <p:ext uri="{BB962C8B-B14F-4D97-AF65-F5344CB8AC3E}">
        <p14:creationId xmlns:p14="http://schemas.microsoft.com/office/powerpoint/2010/main" val="66445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8" grpId="0" animBg="1"/>
      <p:bldP spid="20" grpId="0" animBg="1"/>
      <p:bldP spid="3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576C0DF2-7C1A-41C2-B17B-268AB9E7D71B}"/>
              </a:ext>
            </a:extLst>
          </p:cNvPr>
          <p:cNvSpPr/>
          <p:nvPr/>
        </p:nvSpPr>
        <p:spPr>
          <a:xfrm>
            <a:off x="2626822" y="4688378"/>
            <a:ext cx="2044931" cy="101005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E5607151-0699-7A42-AB2F-75E48E56F71A}"/>
              </a:ext>
            </a:extLst>
          </p:cNvPr>
          <p:cNvSpPr>
            <a:spLocks noGrp="1"/>
          </p:cNvSpPr>
          <p:nvPr>
            <p:ph type="title"/>
          </p:nvPr>
        </p:nvSpPr>
        <p:spPr>
          <a:xfrm>
            <a:off x="6281928" y="886968"/>
            <a:ext cx="5221224" cy="371768"/>
          </a:xfrm>
        </p:spPr>
        <p:txBody>
          <a:bodyPr/>
          <a:lstStyle/>
          <a:p>
            <a:r>
              <a:rPr lang="en-US" sz="2400" b="1" dirty="0"/>
              <a:t>Time: When and How Long?</a:t>
            </a:r>
          </a:p>
        </p:txBody>
      </p:sp>
      <p:sp>
        <p:nvSpPr>
          <p:cNvPr id="7" name="Text Placeholder 6">
            <a:extLst>
              <a:ext uri="{FF2B5EF4-FFF2-40B4-BE49-F238E27FC236}">
                <a16:creationId xmlns:a16="http://schemas.microsoft.com/office/drawing/2014/main" id="{EDA5E91E-9523-364D-9C9E-6FB17B248160}"/>
              </a:ext>
            </a:extLst>
          </p:cNvPr>
          <p:cNvSpPr>
            <a:spLocks noGrp="1"/>
          </p:cNvSpPr>
          <p:nvPr>
            <p:ph type="body" sz="quarter" idx="10"/>
          </p:nvPr>
        </p:nvSpPr>
        <p:spPr/>
        <p:txBody>
          <a:bodyPr/>
          <a:lstStyle/>
          <a:p>
            <a:pPr marL="285750" indent="-285750">
              <a:buFont typeface="Arial" panose="020B0604020202020204" pitchFamily="34" charset="0"/>
              <a:buChar char="•"/>
            </a:pPr>
            <a:r>
              <a:rPr lang="en-US" sz="1800" dirty="0"/>
              <a:t>Every Week – Every Week</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Manager Scheduled  - On the calendar – standing meeting (Rarely missed and never cancelled)</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Between Monday second half and Friday first half (Sweet spot – Tuesday to Thursday)</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30 minutes</a:t>
            </a:r>
          </a:p>
        </p:txBody>
      </p:sp>
      <p:sp>
        <p:nvSpPr>
          <p:cNvPr id="5" name="Slide Number Placeholder 4">
            <a:extLst>
              <a:ext uri="{FF2B5EF4-FFF2-40B4-BE49-F238E27FC236}">
                <a16:creationId xmlns:a16="http://schemas.microsoft.com/office/drawing/2014/main" id="{3E479CEC-70A7-6C47-A3B7-0475C25DD09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B792A5-9BAE-6942-BFE1-9FCDB51EA51E}" type="slidenum">
              <a:rPr kumimoji="0" lang="en-US" sz="600" b="0" i="0" u="none" strike="noStrike" kern="1200" cap="none" spc="0" normalizeH="0" baseline="0" noProof="0" smtClean="0">
                <a:ln>
                  <a:noFill/>
                </a:ln>
                <a:solidFill>
                  <a:srgbClr val="000000"/>
                </a:solidFill>
                <a:effectLst/>
                <a:uLnTx/>
                <a:uFillTx/>
                <a:latin typeface="FuturaNext-Medium" panose="020B0602020204020303"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600" b="0" i="0" u="none" strike="noStrike" kern="1200" cap="none" spc="0" normalizeH="0" baseline="0" noProof="0" dirty="0">
              <a:ln>
                <a:noFill/>
              </a:ln>
              <a:solidFill>
                <a:srgbClr val="000000"/>
              </a:solidFill>
              <a:effectLst/>
              <a:uLnTx/>
              <a:uFillTx/>
              <a:latin typeface="FuturaNext-Medium" panose="020B0602020204020303" pitchFamily="34" charset="77"/>
              <a:ea typeface="+mn-ea"/>
              <a:cs typeface="+mn-cs"/>
            </a:endParaRPr>
          </a:p>
        </p:txBody>
      </p:sp>
      <p:sp>
        <p:nvSpPr>
          <p:cNvPr id="3" name="Rectangle 2">
            <a:extLst>
              <a:ext uri="{FF2B5EF4-FFF2-40B4-BE49-F238E27FC236}">
                <a16:creationId xmlns:a16="http://schemas.microsoft.com/office/drawing/2014/main" id="{BE35F252-2CB8-4D74-980B-AF723C4E86D9}"/>
              </a:ext>
            </a:extLst>
          </p:cNvPr>
          <p:cNvSpPr/>
          <p:nvPr/>
        </p:nvSpPr>
        <p:spPr>
          <a:xfrm>
            <a:off x="5882640" y="5737562"/>
            <a:ext cx="6309360" cy="11595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a:t>Put the One-on-Ones on Your Calendar </a:t>
            </a:r>
          </a:p>
        </p:txBody>
      </p:sp>
      <p:sp>
        <p:nvSpPr>
          <p:cNvPr id="67" name="Rectangle 66">
            <a:extLst>
              <a:ext uri="{FF2B5EF4-FFF2-40B4-BE49-F238E27FC236}">
                <a16:creationId xmlns:a16="http://schemas.microsoft.com/office/drawing/2014/main" id="{EF6314AB-A649-4B45-AFB4-1FB78E11B685}"/>
              </a:ext>
            </a:extLst>
          </p:cNvPr>
          <p:cNvSpPr/>
          <p:nvPr/>
        </p:nvSpPr>
        <p:spPr>
          <a:xfrm>
            <a:off x="2626822" y="5020887"/>
            <a:ext cx="2044931" cy="49876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O3</a:t>
            </a:r>
          </a:p>
        </p:txBody>
      </p:sp>
      <p:sp>
        <p:nvSpPr>
          <p:cNvPr id="68" name="Rectangle 67">
            <a:extLst>
              <a:ext uri="{FF2B5EF4-FFF2-40B4-BE49-F238E27FC236}">
                <a16:creationId xmlns:a16="http://schemas.microsoft.com/office/drawing/2014/main" id="{99EE0F14-87CD-49C0-A593-12096511956B}"/>
              </a:ext>
            </a:extLst>
          </p:cNvPr>
          <p:cNvSpPr/>
          <p:nvPr/>
        </p:nvSpPr>
        <p:spPr>
          <a:xfrm>
            <a:off x="2626821" y="3834938"/>
            <a:ext cx="2044931" cy="49876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O3</a:t>
            </a:r>
          </a:p>
        </p:txBody>
      </p:sp>
      <p:sp>
        <p:nvSpPr>
          <p:cNvPr id="69" name="Rectangle 68">
            <a:extLst>
              <a:ext uri="{FF2B5EF4-FFF2-40B4-BE49-F238E27FC236}">
                <a16:creationId xmlns:a16="http://schemas.microsoft.com/office/drawing/2014/main" id="{0F617C83-3BC3-4B49-8D47-9548702BCCFF}"/>
              </a:ext>
            </a:extLst>
          </p:cNvPr>
          <p:cNvSpPr/>
          <p:nvPr/>
        </p:nvSpPr>
        <p:spPr>
          <a:xfrm>
            <a:off x="581890" y="2681637"/>
            <a:ext cx="2044931" cy="49876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O3</a:t>
            </a:r>
          </a:p>
        </p:txBody>
      </p:sp>
      <p:sp>
        <p:nvSpPr>
          <p:cNvPr id="70" name="Rectangle 69">
            <a:extLst>
              <a:ext uri="{FF2B5EF4-FFF2-40B4-BE49-F238E27FC236}">
                <a16:creationId xmlns:a16="http://schemas.microsoft.com/office/drawing/2014/main" id="{D0C93617-6B4B-4EA8-8F1A-AAEEAE7191C2}"/>
              </a:ext>
            </a:extLst>
          </p:cNvPr>
          <p:cNvSpPr/>
          <p:nvPr/>
        </p:nvSpPr>
        <p:spPr>
          <a:xfrm>
            <a:off x="4671752" y="1433019"/>
            <a:ext cx="1235272" cy="49876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O3</a:t>
            </a:r>
          </a:p>
        </p:txBody>
      </p:sp>
      <p:pic>
        <p:nvPicPr>
          <p:cNvPr id="74" name="Picture Placeholder 73" descr="Calendar&#10;&#10;Description automatically generated">
            <a:extLst>
              <a:ext uri="{FF2B5EF4-FFF2-40B4-BE49-F238E27FC236}">
                <a16:creationId xmlns:a16="http://schemas.microsoft.com/office/drawing/2014/main" id="{95150052-5B9A-4BA8-BE23-E68077B81DF1}"/>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3948" r="3948"/>
          <a:stretch>
            <a:fillRect/>
          </a:stretch>
        </p:blipFill>
        <p:spPr/>
      </p:pic>
      <p:sp>
        <p:nvSpPr>
          <p:cNvPr id="76" name="Rectangle 75">
            <a:extLst>
              <a:ext uri="{FF2B5EF4-FFF2-40B4-BE49-F238E27FC236}">
                <a16:creationId xmlns:a16="http://schemas.microsoft.com/office/drawing/2014/main" id="{C85F91DB-28D4-4871-A1D0-51296CF1FC97}"/>
              </a:ext>
            </a:extLst>
          </p:cNvPr>
          <p:cNvSpPr/>
          <p:nvPr/>
        </p:nvSpPr>
        <p:spPr>
          <a:xfrm>
            <a:off x="2427315" y="4166513"/>
            <a:ext cx="2244437" cy="49798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03 with Nidhi</a:t>
            </a:r>
          </a:p>
        </p:txBody>
      </p:sp>
      <p:sp>
        <p:nvSpPr>
          <p:cNvPr id="78" name="Rectangle 77">
            <a:extLst>
              <a:ext uri="{FF2B5EF4-FFF2-40B4-BE49-F238E27FC236}">
                <a16:creationId xmlns:a16="http://schemas.microsoft.com/office/drawing/2014/main" id="{8DB2C202-792E-4094-86AB-169EAF29488C}"/>
              </a:ext>
            </a:extLst>
          </p:cNvPr>
          <p:cNvSpPr/>
          <p:nvPr/>
        </p:nvSpPr>
        <p:spPr>
          <a:xfrm>
            <a:off x="2427315" y="5289846"/>
            <a:ext cx="2244437" cy="49798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03 with Vishal</a:t>
            </a:r>
          </a:p>
        </p:txBody>
      </p:sp>
      <p:sp>
        <p:nvSpPr>
          <p:cNvPr id="79" name="Rectangle 78">
            <a:extLst>
              <a:ext uri="{FF2B5EF4-FFF2-40B4-BE49-F238E27FC236}">
                <a16:creationId xmlns:a16="http://schemas.microsoft.com/office/drawing/2014/main" id="{C14DBBE9-C5A6-477E-A3E3-8F613526F542}"/>
              </a:ext>
            </a:extLst>
          </p:cNvPr>
          <p:cNvSpPr/>
          <p:nvPr/>
        </p:nvSpPr>
        <p:spPr>
          <a:xfrm>
            <a:off x="2393232" y="1607397"/>
            <a:ext cx="2244437" cy="49798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03 with Tanuka</a:t>
            </a:r>
          </a:p>
        </p:txBody>
      </p:sp>
      <p:sp>
        <p:nvSpPr>
          <p:cNvPr id="80" name="Rectangle 79">
            <a:extLst>
              <a:ext uri="{FF2B5EF4-FFF2-40B4-BE49-F238E27FC236}">
                <a16:creationId xmlns:a16="http://schemas.microsoft.com/office/drawing/2014/main" id="{97C6CA4A-7B97-43A5-A41E-DEBAB99AC588}"/>
              </a:ext>
            </a:extLst>
          </p:cNvPr>
          <p:cNvSpPr/>
          <p:nvPr/>
        </p:nvSpPr>
        <p:spPr>
          <a:xfrm>
            <a:off x="2443942" y="6254580"/>
            <a:ext cx="2244437" cy="49798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03 with Sharon</a:t>
            </a:r>
          </a:p>
        </p:txBody>
      </p:sp>
    </p:spTree>
    <p:extLst>
      <p:ext uri="{BB962C8B-B14F-4D97-AF65-F5344CB8AC3E}">
        <p14:creationId xmlns:p14="http://schemas.microsoft.com/office/powerpoint/2010/main" val="242263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3889BDD5-04AC-49A3-94F2-002D44ED1C39}"/>
              </a:ext>
            </a:extLst>
          </p:cNvPr>
          <p:cNvSpPr/>
          <p:nvPr/>
        </p:nvSpPr>
        <p:spPr>
          <a:xfrm>
            <a:off x="0" y="5728716"/>
            <a:ext cx="6822831" cy="1161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a:t>Team Member’s Issues are Primary</a:t>
            </a:r>
          </a:p>
        </p:txBody>
      </p:sp>
      <p:sp>
        <p:nvSpPr>
          <p:cNvPr id="5" name="Slide Number Placeholder 4">
            <a:extLst>
              <a:ext uri="{FF2B5EF4-FFF2-40B4-BE49-F238E27FC236}">
                <a16:creationId xmlns:a16="http://schemas.microsoft.com/office/drawing/2014/main" id="{3E479CEC-70A7-6C47-A3B7-0475C25DD09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B792A5-9BAE-6942-BFE1-9FCDB51EA51E}" type="slidenum">
              <a:rPr kumimoji="0" lang="en-US" sz="600" b="0" i="0" u="none" strike="noStrike" kern="1200" cap="none" spc="0" normalizeH="0" baseline="0" noProof="0" smtClean="0">
                <a:ln>
                  <a:noFill/>
                </a:ln>
                <a:solidFill>
                  <a:srgbClr val="000000"/>
                </a:solidFill>
                <a:effectLst/>
                <a:uLnTx/>
                <a:uFillTx/>
                <a:latin typeface="FuturaNext-Medium" panose="020B0602020204020303"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600" b="0" i="0" u="none" strike="noStrike" kern="1200" cap="none" spc="0" normalizeH="0" baseline="0" noProof="0" dirty="0">
              <a:ln>
                <a:noFill/>
              </a:ln>
              <a:solidFill>
                <a:srgbClr val="000000"/>
              </a:solidFill>
              <a:effectLst/>
              <a:uLnTx/>
              <a:uFillTx/>
              <a:latin typeface="FuturaNext-Medium" panose="020B0602020204020303" pitchFamily="34" charset="77"/>
              <a:ea typeface="+mn-ea"/>
              <a:cs typeface="+mn-cs"/>
            </a:endParaRPr>
          </a:p>
        </p:txBody>
      </p:sp>
      <p:pic>
        <p:nvPicPr>
          <p:cNvPr id="17" name="Picture Placeholder 16">
            <a:extLst>
              <a:ext uri="{FF2B5EF4-FFF2-40B4-BE49-F238E27FC236}">
                <a16:creationId xmlns:a16="http://schemas.microsoft.com/office/drawing/2014/main" id="{45CB640A-62DD-4185-836E-0036134C9094}"/>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6910" r="6910"/>
          <a:stretch>
            <a:fillRect/>
          </a:stretch>
        </p:blipFill>
        <p:spPr/>
      </p:pic>
      <p:sp>
        <p:nvSpPr>
          <p:cNvPr id="6" name="Title 5">
            <a:extLst>
              <a:ext uri="{FF2B5EF4-FFF2-40B4-BE49-F238E27FC236}">
                <a16:creationId xmlns:a16="http://schemas.microsoft.com/office/drawing/2014/main" id="{E5607151-0699-7A42-AB2F-75E48E56F71A}"/>
              </a:ext>
            </a:extLst>
          </p:cNvPr>
          <p:cNvSpPr>
            <a:spLocks noGrp="1"/>
          </p:cNvSpPr>
          <p:nvPr>
            <p:ph type="title"/>
          </p:nvPr>
        </p:nvSpPr>
        <p:spPr>
          <a:xfrm>
            <a:off x="685800" y="886968"/>
            <a:ext cx="5290930" cy="778034"/>
          </a:xfrm>
        </p:spPr>
        <p:txBody>
          <a:bodyPr/>
          <a:lstStyle/>
          <a:p>
            <a:r>
              <a:rPr lang="en-US" sz="2400" b="1" dirty="0"/>
              <a:t>Purpose: What Will the Conversation be About?</a:t>
            </a:r>
          </a:p>
        </p:txBody>
      </p:sp>
      <p:sp>
        <p:nvSpPr>
          <p:cNvPr id="7" name="Text Placeholder 6">
            <a:extLst>
              <a:ext uri="{FF2B5EF4-FFF2-40B4-BE49-F238E27FC236}">
                <a16:creationId xmlns:a16="http://schemas.microsoft.com/office/drawing/2014/main" id="{EDA5E91E-9523-364D-9C9E-6FB17B248160}"/>
              </a:ext>
            </a:extLst>
          </p:cNvPr>
          <p:cNvSpPr>
            <a:spLocks noGrp="1"/>
          </p:cNvSpPr>
          <p:nvPr>
            <p:ph type="body" sz="quarter" idx="10"/>
          </p:nvPr>
        </p:nvSpPr>
        <p:spPr>
          <a:xfrm>
            <a:off x="685800" y="2207969"/>
            <a:ext cx="5221224" cy="3599287"/>
          </a:xfrm>
        </p:spPr>
        <p:txBody>
          <a:bodyPr/>
          <a:lstStyle/>
          <a:p>
            <a:r>
              <a:rPr lang="en-US" sz="2000" b="1" dirty="0"/>
              <a:t>Their 10 minutes</a:t>
            </a:r>
          </a:p>
          <a:p>
            <a:pPr marL="285750" indent="-285750">
              <a:buFont typeface="Arial" panose="020B0604020202020204" pitchFamily="34" charset="0"/>
              <a:buChar char="•"/>
            </a:pPr>
            <a:r>
              <a:rPr lang="en-US" sz="1600" dirty="0"/>
              <a:t>Whatever they want to talk about</a:t>
            </a:r>
          </a:p>
          <a:p>
            <a:pPr marL="285750" indent="-285750">
              <a:buFont typeface="Arial" panose="020B0604020202020204" pitchFamily="34" charset="0"/>
              <a:buChar char="•"/>
            </a:pPr>
            <a:r>
              <a:rPr lang="en-US" sz="1600" dirty="0"/>
              <a:t>They all will be different, some could be same</a:t>
            </a:r>
          </a:p>
          <a:p>
            <a:endParaRPr lang="en-US" dirty="0"/>
          </a:p>
          <a:p>
            <a:endParaRPr lang="en-US" dirty="0"/>
          </a:p>
          <a:p>
            <a:r>
              <a:rPr lang="en-US" sz="2000" b="1" dirty="0"/>
              <a:t>Your 10 minutes </a:t>
            </a:r>
          </a:p>
          <a:p>
            <a:pPr marL="285750" indent="-285750">
              <a:buFont typeface="Arial" panose="020B0604020202020204" pitchFamily="34" charset="0"/>
              <a:buChar char="•"/>
            </a:pPr>
            <a:r>
              <a:rPr lang="en-US" sz="1600" dirty="0"/>
              <a:t>Whatever you want to talk about – it’s usually work</a:t>
            </a:r>
          </a:p>
          <a:p>
            <a:endParaRPr lang="en-US" dirty="0"/>
          </a:p>
          <a:p>
            <a:endParaRPr lang="en-US" dirty="0"/>
          </a:p>
          <a:p>
            <a:r>
              <a:rPr lang="en-US" sz="2000" b="1" dirty="0"/>
              <a:t>10 minutes for future</a:t>
            </a:r>
          </a:p>
          <a:p>
            <a:pPr marL="285750" indent="-285750">
              <a:buFont typeface="Arial" panose="020B0604020202020204" pitchFamily="34" charset="0"/>
              <a:buChar char="•"/>
            </a:pPr>
            <a:r>
              <a:rPr lang="en-US" sz="1600" dirty="0"/>
              <a:t>Coaching</a:t>
            </a:r>
          </a:p>
          <a:p>
            <a:pPr marL="285750" indent="-285750">
              <a:buFont typeface="Arial" panose="020B0604020202020204" pitchFamily="34" charset="0"/>
              <a:buChar char="•"/>
            </a:pPr>
            <a:r>
              <a:rPr lang="en-US" sz="1600" dirty="0"/>
              <a:t>Career Plans</a:t>
            </a:r>
          </a:p>
        </p:txBody>
      </p:sp>
      <p:sp>
        <p:nvSpPr>
          <p:cNvPr id="10" name="Flowchart: Connector 9">
            <a:extLst>
              <a:ext uri="{FF2B5EF4-FFF2-40B4-BE49-F238E27FC236}">
                <a16:creationId xmlns:a16="http://schemas.microsoft.com/office/drawing/2014/main" id="{51296B9D-B64B-43F4-A4A5-F7B12371F464}"/>
              </a:ext>
            </a:extLst>
          </p:cNvPr>
          <p:cNvSpPr/>
          <p:nvPr/>
        </p:nvSpPr>
        <p:spPr>
          <a:xfrm>
            <a:off x="7470475" y="1633711"/>
            <a:ext cx="3536831" cy="3576643"/>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9" name="Straight Connector 38">
            <a:extLst>
              <a:ext uri="{FF2B5EF4-FFF2-40B4-BE49-F238E27FC236}">
                <a16:creationId xmlns:a16="http://schemas.microsoft.com/office/drawing/2014/main" id="{A0A0EA26-6FCF-4308-9139-912A9481B505}"/>
              </a:ext>
            </a:extLst>
          </p:cNvPr>
          <p:cNvCxnSpPr>
            <a:cxnSpLocks/>
          </p:cNvCxnSpPr>
          <p:nvPr/>
        </p:nvCxnSpPr>
        <p:spPr>
          <a:xfrm>
            <a:off x="9427482" y="3379376"/>
            <a:ext cx="1392959" cy="950753"/>
          </a:xfrm>
          <a:prstGeom prst="line">
            <a:avLst/>
          </a:prstGeom>
          <a:ln w="47625"/>
        </p:spPr>
        <p:style>
          <a:lnRef idx="1">
            <a:schemeClr val="dk1"/>
          </a:lnRef>
          <a:fillRef idx="0">
            <a:schemeClr val="dk1"/>
          </a:fillRef>
          <a:effectRef idx="0">
            <a:schemeClr val="dk1"/>
          </a:effectRef>
          <a:fontRef idx="minor">
            <a:schemeClr val="tx1"/>
          </a:fontRef>
        </p:style>
      </p:cxnSp>
      <p:pic>
        <p:nvPicPr>
          <p:cNvPr id="53" name="Picture 52" descr="Chart, pie chart&#10;&#10;Description automatically generated">
            <a:extLst>
              <a:ext uri="{FF2B5EF4-FFF2-40B4-BE49-F238E27FC236}">
                <a16:creationId xmlns:a16="http://schemas.microsoft.com/office/drawing/2014/main" id="{AB113BDF-DA44-46F6-A0FA-98F82EFEC67D}"/>
              </a:ext>
            </a:extLst>
          </p:cNvPr>
          <p:cNvPicPr>
            <a:picLocks noChangeAspect="1"/>
          </p:cNvPicPr>
          <p:nvPr/>
        </p:nvPicPr>
        <p:blipFill rotWithShape="1">
          <a:blip r:embed="rId4">
            <a:extLst>
              <a:ext uri="{28A0092B-C50C-407E-A947-70E740481C1C}">
                <a14:useLocalDpi xmlns:a14="http://schemas.microsoft.com/office/drawing/2010/main" val="0"/>
              </a:ext>
            </a:extLst>
          </a:blip>
          <a:srcRect l="21340" t="15723" r="32596" b="20655"/>
          <a:stretch/>
        </p:blipFill>
        <p:spPr>
          <a:xfrm>
            <a:off x="7470476" y="1647646"/>
            <a:ext cx="3536830" cy="359928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4" name="TextBox 53">
            <a:extLst>
              <a:ext uri="{FF2B5EF4-FFF2-40B4-BE49-F238E27FC236}">
                <a16:creationId xmlns:a16="http://schemas.microsoft.com/office/drawing/2014/main" id="{A80C4F5C-B759-40D0-AB88-91D42319639F}"/>
              </a:ext>
            </a:extLst>
          </p:cNvPr>
          <p:cNvSpPr txBox="1"/>
          <p:nvPr/>
        </p:nvSpPr>
        <p:spPr>
          <a:xfrm>
            <a:off x="9427482" y="2271186"/>
            <a:ext cx="882709" cy="369332"/>
          </a:xfrm>
          <a:prstGeom prst="rect">
            <a:avLst/>
          </a:prstGeom>
          <a:noFill/>
        </p:spPr>
        <p:txBody>
          <a:bodyPr wrap="square" rtlCol="0">
            <a:spAutoFit/>
          </a:bodyPr>
          <a:lstStyle/>
          <a:p>
            <a:pPr algn="ctr"/>
            <a:r>
              <a:rPr lang="en-US" dirty="0"/>
              <a:t>Them</a:t>
            </a:r>
          </a:p>
        </p:txBody>
      </p:sp>
      <p:sp>
        <p:nvSpPr>
          <p:cNvPr id="55" name="TextBox 54">
            <a:extLst>
              <a:ext uri="{FF2B5EF4-FFF2-40B4-BE49-F238E27FC236}">
                <a16:creationId xmlns:a16="http://schemas.microsoft.com/office/drawing/2014/main" id="{9702C6C2-A418-46E1-9FC5-165FB3227DE9}"/>
              </a:ext>
            </a:extLst>
          </p:cNvPr>
          <p:cNvSpPr txBox="1"/>
          <p:nvPr/>
        </p:nvSpPr>
        <p:spPr>
          <a:xfrm>
            <a:off x="9836405" y="3280983"/>
            <a:ext cx="947571" cy="369332"/>
          </a:xfrm>
          <a:prstGeom prst="rect">
            <a:avLst/>
          </a:prstGeom>
          <a:noFill/>
        </p:spPr>
        <p:txBody>
          <a:bodyPr wrap="square" rtlCol="0">
            <a:spAutoFit/>
          </a:bodyPr>
          <a:lstStyle/>
          <a:p>
            <a:pPr algn="ctr"/>
            <a:r>
              <a:rPr lang="en-US" dirty="0"/>
              <a:t>You</a:t>
            </a:r>
          </a:p>
        </p:txBody>
      </p:sp>
      <p:sp>
        <p:nvSpPr>
          <p:cNvPr id="58" name="TextBox 57">
            <a:extLst>
              <a:ext uri="{FF2B5EF4-FFF2-40B4-BE49-F238E27FC236}">
                <a16:creationId xmlns:a16="http://schemas.microsoft.com/office/drawing/2014/main" id="{9AE4B418-F1AA-49A3-9D76-374A9EA792EF}"/>
              </a:ext>
            </a:extLst>
          </p:cNvPr>
          <p:cNvSpPr txBox="1"/>
          <p:nvPr/>
        </p:nvSpPr>
        <p:spPr>
          <a:xfrm>
            <a:off x="9269823" y="4226163"/>
            <a:ext cx="947571" cy="646331"/>
          </a:xfrm>
          <a:prstGeom prst="rect">
            <a:avLst/>
          </a:prstGeom>
          <a:noFill/>
        </p:spPr>
        <p:txBody>
          <a:bodyPr wrap="square" rtlCol="0">
            <a:spAutoFit/>
          </a:bodyPr>
          <a:lstStyle/>
          <a:p>
            <a:pPr algn="ctr"/>
            <a:r>
              <a:rPr lang="en-US" dirty="0"/>
              <a:t>For Future</a:t>
            </a:r>
          </a:p>
        </p:txBody>
      </p:sp>
    </p:spTree>
    <p:extLst>
      <p:ext uri="{BB962C8B-B14F-4D97-AF65-F5344CB8AC3E}">
        <p14:creationId xmlns:p14="http://schemas.microsoft.com/office/powerpoint/2010/main" val="286935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02A6E8-C95A-4CCB-9E71-8D4F5A6EE448}"/>
              </a:ext>
            </a:extLst>
          </p:cNvPr>
          <p:cNvSpPr/>
          <p:nvPr/>
        </p:nvSpPr>
        <p:spPr>
          <a:xfrm>
            <a:off x="5242560" y="5716340"/>
            <a:ext cx="6949440" cy="11416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a:t>Listen Well and Make Notes</a:t>
            </a:r>
          </a:p>
        </p:txBody>
      </p:sp>
      <p:pic>
        <p:nvPicPr>
          <p:cNvPr id="10" name="Picture Placeholder 9">
            <a:extLst>
              <a:ext uri="{FF2B5EF4-FFF2-40B4-BE49-F238E27FC236}">
                <a16:creationId xmlns:a16="http://schemas.microsoft.com/office/drawing/2014/main" id="{C106FA5B-23EF-457C-B9FF-263608267EDF}"/>
              </a:ext>
            </a:extLst>
          </p:cNvPr>
          <p:cNvPicPr>
            <a:picLocks noGrp="1" noChangeAspect="1"/>
          </p:cNvPicPr>
          <p:nvPr>
            <p:ph type="pic" sz="quarter" idx="11"/>
          </p:nvPr>
        </p:nvPicPr>
        <p:blipFill>
          <a:blip r:embed="rId3" cstate="print">
            <a:alphaModFix amt="70000"/>
            <a:extLst>
              <a:ext uri="{28A0092B-C50C-407E-A947-70E740481C1C}">
                <a14:useLocalDpi xmlns:a14="http://schemas.microsoft.com/office/drawing/2010/main" val="0"/>
              </a:ext>
            </a:extLst>
          </a:blip>
          <a:srcRect t="11283" b="11283"/>
          <a:stretch>
            <a:fillRect/>
          </a:stretch>
        </p:blipFill>
        <p:spPr/>
      </p:pic>
      <p:sp>
        <p:nvSpPr>
          <p:cNvPr id="6" name="Title 5">
            <a:extLst>
              <a:ext uri="{FF2B5EF4-FFF2-40B4-BE49-F238E27FC236}">
                <a16:creationId xmlns:a16="http://schemas.microsoft.com/office/drawing/2014/main" id="{E5607151-0699-7A42-AB2F-75E48E56F71A}"/>
              </a:ext>
            </a:extLst>
          </p:cNvPr>
          <p:cNvSpPr>
            <a:spLocks noGrp="1"/>
          </p:cNvSpPr>
          <p:nvPr>
            <p:ph type="title"/>
          </p:nvPr>
        </p:nvSpPr>
        <p:spPr>
          <a:xfrm>
            <a:off x="6281928" y="886968"/>
            <a:ext cx="5221224" cy="371768"/>
          </a:xfrm>
        </p:spPr>
        <p:txBody>
          <a:bodyPr/>
          <a:lstStyle/>
          <a:p>
            <a:r>
              <a:rPr lang="en-US" sz="2400" b="1" dirty="0"/>
              <a:t>Role: What Will I Do?</a:t>
            </a:r>
          </a:p>
        </p:txBody>
      </p:sp>
      <p:sp>
        <p:nvSpPr>
          <p:cNvPr id="7" name="Text Placeholder 6">
            <a:extLst>
              <a:ext uri="{FF2B5EF4-FFF2-40B4-BE49-F238E27FC236}">
                <a16:creationId xmlns:a16="http://schemas.microsoft.com/office/drawing/2014/main" id="{EDA5E91E-9523-364D-9C9E-6FB17B248160}"/>
              </a:ext>
            </a:extLst>
          </p:cNvPr>
          <p:cNvSpPr>
            <a:spLocks noGrp="1"/>
          </p:cNvSpPr>
          <p:nvPr>
            <p:ph type="body" sz="quarter" idx="10"/>
          </p:nvPr>
        </p:nvSpPr>
        <p:spPr/>
        <p:txBody>
          <a:bodyPr/>
          <a:lstStyle/>
          <a:p>
            <a:r>
              <a:rPr lang="en-US" sz="2000" b="1" dirty="0"/>
              <a:t>First 10 Minutes</a:t>
            </a:r>
          </a:p>
          <a:p>
            <a:pPr marL="285750" indent="-285750">
              <a:buFont typeface="Arial" panose="020B0604020202020204" pitchFamily="34" charset="0"/>
              <a:buChar char="•"/>
            </a:pPr>
            <a:r>
              <a:rPr lang="en-US" sz="1800" dirty="0"/>
              <a:t>Engage in active listening</a:t>
            </a:r>
          </a:p>
          <a:p>
            <a:pPr marL="285750" indent="-285750">
              <a:buFont typeface="Arial" panose="020B0604020202020204" pitchFamily="34" charset="0"/>
              <a:buChar char="•"/>
            </a:pPr>
            <a:r>
              <a:rPr lang="en-US" sz="1800" dirty="0"/>
              <a:t>Take notes (handwritten are best)</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r>
              <a:rPr lang="en-US" sz="2000" b="1" dirty="0"/>
              <a:t>Your 10 minutes </a:t>
            </a:r>
          </a:p>
          <a:p>
            <a:pPr marL="285750" indent="-285750">
              <a:buFont typeface="Arial" panose="020B0604020202020204" pitchFamily="34" charset="0"/>
              <a:buChar char="•"/>
            </a:pPr>
            <a:r>
              <a:rPr lang="en-US" sz="1800" dirty="0"/>
              <a:t>Discuss about work, be concise and direct</a:t>
            </a:r>
          </a:p>
          <a:p>
            <a:pPr marL="285750" indent="-285750">
              <a:buFont typeface="Arial" panose="020B0604020202020204" pitchFamily="34" charset="0"/>
              <a:buChar char="•"/>
            </a:pPr>
            <a:r>
              <a:rPr lang="en-US" sz="1800" dirty="0"/>
              <a:t>Anything on your mind</a:t>
            </a:r>
          </a:p>
          <a:p>
            <a:endParaRPr lang="en-US" sz="1800" dirty="0"/>
          </a:p>
        </p:txBody>
      </p:sp>
      <p:sp>
        <p:nvSpPr>
          <p:cNvPr id="5" name="Slide Number Placeholder 4">
            <a:extLst>
              <a:ext uri="{FF2B5EF4-FFF2-40B4-BE49-F238E27FC236}">
                <a16:creationId xmlns:a16="http://schemas.microsoft.com/office/drawing/2014/main" id="{3E479CEC-70A7-6C47-A3B7-0475C25DD09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B792A5-9BAE-6942-BFE1-9FCDB51EA51E}" type="slidenum">
              <a:rPr kumimoji="0" lang="en-US" sz="600" b="0" i="0" u="none" strike="noStrike" kern="1200" cap="none" spc="0" normalizeH="0" baseline="0" noProof="0" smtClean="0">
                <a:ln>
                  <a:noFill/>
                </a:ln>
                <a:solidFill>
                  <a:srgbClr val="000000"/>
                </a:solidFill>
                <a:effectLst/>
                <a:uLnTx/>
                <a:uFillTx/>
                <a:latin typeface="FuturaNext-Medium" panose="020B0602020204020303"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600" b="0" i="0" u="none" strike="noStrike" kern="1200" cap="none" spc="0" normalizeH="0" baseline="0" noProof="0" dirty="0">
              <a:ln>
                <a:noFill/>
              </a:ln>
              <a:solidFill>
                <a:srgbClr val="000000"/>
              </a:solidFill>
              <a:effectLst/>
              <a:uLnTx/>
              <a:uFillTx/>
              <a:latin typeface="FuturaNext-Medium" panose="020B0602020204020303" pitchFamily="34" charset="77"/>
              <a:ea typeface="+mn-ea"/>
              <a:cs typeface="+mn-cs"/>
            </a:endParaRPr>
          </a:p>
        </p:txBody>
      </p:sp>
    </p:spTree>
    <p:extLst>
      <p:ext uri="{BB962C8B-B14F-4D97-AF65-F5344CB8AC3E}">
        <p14:creationId xmlns:p14="http://schemas.microsoft.com/office/powerpoint/2010/main" val="230502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64A614-1A97-4754-8C89-9FC0F50E19C9}"/>
              </a:ext>
            </a:extLst>
          </p:cNvPr>
          <p:cNvSpPr/>
          <p:nvPr/>
        </p:nvSpPr>
        <p:spPr>
          <a:xfrm>
            <a:off x="0" y="5696712"/>
            <a:ext cx="7287065" cy="1161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a:t>Be There a 100 percent</a:t>
            </a:r>
          </a:p>
        </p:txBody>
      </p:sp>
      <p:sp>
        <p:nvSpPr>
          <p:cNvPr id="5" name="Slide Number Placeholder 4">
            <a:extLst>
              <a:ext uri="{FF2B5EF4-FFF2-40B4-BE49-F238E27FC236}">
                <a16:creationId xmlns:a16="http://schemas.microsoft.com/office/drawing/2014/main" id="{3E479CEC-70A7-6C47-A3B7-0475C25DD09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B792A5-9BAE-6942-BFE1-9FCDB51EA51E}" type="slidenum">
              <a:rPr kumimoji="0" lang="en-US" sz="600" b="0" i="0" u="none" strike="noStrike" kern="1200" cap="none" spc="0" normalizeH="0" baseline="0" noProof="0" smtClean="0">
                <a:ln>
                  <a:noFill/>
                </a:ln>
                <a:solidFill>
                  <a:srgbClr val="000000"/>
                </a:solidFill>
                <a:effectLst/>
                <a:uLnTx/>
                <a:uFillTx/>
                <a:latin typeface="FuturaNext-Medium" panose="020B0602020204020303"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600" b="0" i="0" u="none" strike="noStrike" kern="1200" cap="none" spc="0" normalizeH="0" baseline="0" noProof="0" dirty="0">
              <a:ln>
                <a:noFill/>
              </a:ln>
              <a:solidFill>
                <a:srgbClr val="000000"/>
              </a:solidFill>
              <a:effectLst/>
              <a:uLnTx/>
              <a:uFillTx/>
              <a:latin typeface="FuturaNext-Medium" panose="020B0602020204020303" pitchFamily="34" charset="77"/>
              <a:ea typeface="+mn-ea"/>
              <a:cs typeface="+mn-cs"/>
            </a:endParaRPr>
          </a:p>
        </p:txBody>
      </p:sp>
      <p:pic>
        <p:nvPicPr>
          <p:cNvPr id="17" name="Picture Placeholder 16">
            <a:extLst>
              <a:ext uri="{FF2B5EF4-FFF2-40B4-BE49-F238E27FC236}">
                <a16:creationId xmlns:a16="http://schemas.microsoft.com/office/drawing/2014/main" id="{B126228F-0887-4775-9C1D-977762814690}"/>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21284" r="21284"/>
          <a:stretch>
            <a:fillRect/>
          </a:stretch>
        </p:blipFill>
        <p:spPr/>
      </p:pic>
      <p:sp>
        <p:nvSpPr>
          <p:cNvPr id="6" name="Title 5">
            <a:extLst>
              <a:ext uri="{FF2B5EF4-FFF2-40B4-BE49-F238E27FC236}">
                <a16:creationId xmlns:a16="http://schemas.microsoft.com/office/drawing/2014/main" id="{E5607151-0699-7A42-AB2F-75E48E56F71A}"/>
              </a:ext>
            </a:extLst>
          </p:cNvPr>
          <p:cNvSpPr>
            <a:spLocks noGrp="1"/>
          </p:cNvSpPr>
          <p:nvPr>
            <p:ph type="title"/>
          </p:nvPr>
        </p:nvSpPr>
        <p:spPr>
          <a:xfrm>
            <a:off x="685800" y="886968"/>
            <a:ext cx="5410200" cy="778034"/>
          </a:xfrm>
        </p:spPr>
        <p:txBody>
          <a:bodyPr/>
          <a:lstStyle/>
          <a:p>
            <a:r>
              <a:rPr lang="en-US" sz="2400" b="1" dirty="0"/>
              <a:t>Place: Where Will I Have the Conversation?</a:t>
            </a:r>
          </a:p>
        </p:txBody>
      </p:sp>
      <p:sp>
        <p:nvSpPr>
          <p:cNvPr id="7" name="Text Placeholder 6">
            <a:extLst>
              <a:ext uri="{FF2B5EF4-FFF2-40B4-BE49-F238E27FC236}">
                <a16:creationId xmlns:a16="http://schemas.microsoft.com/office/drawing/2014/main" id="{EDA5E91E-9523-364D-9C9E-6FB17B248160}"/>
              </a:ext>
            </a:extLst>
          </p:cNvPr>
          <p:cNvSpPr>
            <a:spLocks noGrp="1"/>
          </p:cNvSpPr>
          <p:nvPr>
            <p:ph type="body" sz="quarter" idx="10"/>
          </p:nvPr>
        </p:nvSpPr>
        <p:spPr>
          <a:xfrm>
            <a:off x="685800" y="2194321"/>
            <a:ext cx="5221224" cy="3599287"/>
          </a:xfrm>
        </p:spPr>
        <p:txBody>
          <a:bodyPr/>
          <a:lstStyle/>
          <a:p>
            <a:r>
              <a:rPr lang="en-US" sz="2000" b="1" dirty="0"/>
              <a:t>Remotely</a:t>
            </a:r>
          </a:p>
          <a:p>
            <a:pPr marL="285750" indent="-285750">
              <a:buFont typeface="Arial" panose="020B0604020202020204" pitchFamily="34" charset="0"/>
              <a:buChar char="•"/>
            </a:pPr>
            <a:r>
              <a:rPr lang="en-US" sz="1800" dirty="0"/>
              <a:t>Must to be on video</a:t>
            </a:r>
          </a:p>
          <a:p>
            <a:pPr marL="285750" indent="-285750">
              <a:buFont typeface="Arial" panose="020B0604020202020204" pitchFamily="34" charset="0"/>
              <a:buChar char="•"/>
            </a:pPr>
            <a:r>
              <a:rPr lang="en-US" sz="1800" dirty="0"/>
              <a:t>Peaceful space</a:t>
            </a:r>
          </a:p>
          <a:p>
            <a:pPr marL="285750" indent="-285750">
              <a:buFont typeface="Arial" panose="020B0604020202020204" pitchFamily="34" charset="0"/>
              <a:buChar char="•"/>
            </a:pPr>
            <a:r>
              <a:rPr lang="en-US" sz="1800" dirty="0"/>
              <a:t>Distractions are okay – Kids, Pets, Interruptions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r>
              <a:rPr lang="en-US" sz="2000" b="1" dirty="0"/>
              <a:t>In Person</a:t>
            </a:r>
          </a:p>
          <a:p>
            <a:pPr marL="285750" indent="-285750">
              <a:buFont typeface="Arial" panose="020B0604020202020204" pitchFamily="34" charset="0"/>
              <a:buChar char="•"/>
            </a:pPr>
            <a:r>
              <a:rPr lang="en-US" sz="1800" dirty="0"/>
              <a:t>Someplace comfortable</a:t>
            </a:r>
          </a:p>
          <a:p>
            <a:pPr marL="285750" indent="-285750">
              <a:buFont typeface="Arial" panose="020B0604020202020204" pitchFamily="34" charset="0"/>
              <a:buChar char="•"/>
            </a:pPr>
            <a:r>
              <a:rPr lang="en-US" sz="1800" dirty="0"/>
              <a:t>Over a coffee</a:t>
            </a:r>
          </a:p>
          <a:p>
            <a:pPr marL="285750" indent="-285750">
              <a:buFont typeface="Arial" panose="020B0604020202020204" pitchFamily="34" charset="0"/>
              <a:buChar char="•"/>
            </a:pPr>
            <a:r>
              <a:rPr lang="en-US" sz="1800" dirty="0"/>
              <a:t>Don’t book a conference room</a:t>
            </a:r>
          </a:p>
          <a:p>
            <a:pPr marL="285750" indent="-285750">
              <a:buFont typeface="Arial" panose="020B0604020202020204" pitchFamily="34" charset="0"/>
              <a:buChar char="•"/>
            </a:pPr>
            <a:r>
              <a:rPr lang="en-US" sz="1800" dirty="0"/>
              <a:t>War-rooms are okay</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4257957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E479CEC-70A7-6C47-A3B7-0475C25DD09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B792A5-9BAE-6942-BFE1-9FCDB51EA51E}" type="slidenum">
              <a:rPr kumimoji="0" lang="en-US" sz="600" b="0" i="0" u="none" strike="noStrike" kern="1200" cap="none" spc="0" normalizeH="0" baseline="0" noProof="0" smtClean="0">
                <a:ln>
                  <a:noFill/>
                </a:ln>
                <a:solidFill>
                  <a:srgbClr val="000000"/>
                </a:solidFill>
                <a:effectLst/>
                <a:uLnTx/>
                <a:uFillTx/>
                <a:latin typeface="FuturaNext-Medium" panose="020B0602020204020303"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600" b="0" i="0" u="none" strike="noStrike" kern="1200" cap="none" spc="0" normalizeH="0" baseline="0" noProof="0" dirty="0">
              <a:ln>
                <a:noFill/>
              </a:ln>
              <a:solidFill>
                <a:srgbClr val="000000"/>
              </a:solidFill>
              <a:effectLst/>
              <a:uLnTx/>
              <a:uFillTx/>
              <a:latin typeface="FuturaNext-Medium" panose="020B0602020204020303" pitchFamily="34" charset="77"/>
              <a:ea typeface="+mn-ea"/>
              <a:cs typeface="+mn-cs"/>
            </a:endParaRPr>
          </a:p>
        </p:txBody>
      </p:sp>
      <p:pic>
        <p:nvPicPr>
          <p:cNvPr id="12" name="Picture Placeholder 11">
            <a:extLst>
              <a:ext uri="{FF2B5EF4-FFF2-40B4-BE49-F238E27FC236}">
                <a16:creationId xmlns:a16="http://schemas.microsoft.com/office/drawing/2014/main" id="{56BAC35E-9FCE-493E-91CE-AC924916A839}"/>
              </a:ext>
            </a:extLst>
          </p:cNvPr>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rcRect l="21279" r="21279"/>
          <a:stretch>
            <a:fillRect/>
          </a:stretch>
        </p:blipFill>
        <p:spPr/>
      </p:pic>
      <p:sp>
        <p:nvSpPr>
          <p:cNvPr id="6" name="Title 5">
            <a:extLst>
              <a:ext uri="{FF2B5EF4-FFF2-40B4-BE49-F238E27FC236}">
                <a16:creationId xmlns:a16="http://schemas.microsoft.com/office/drawing/2014/main" id="{E5607151-0699-7A42-AB2F-75E48E56F71A}"/>
              </a:ext>
            </a:extLst>
          </p:cNvPr>
          <p:cNvSpPr>
            <a:spLocks noGrp="1"/>
          </p:cNvSpPr>
          <p:nvPr>
            <p:ph type="title"/>
          </p:nvPr>
        </p:nvSpPr>
        <p:spPr>
          <a:xfrm>
            <a:off x="685800" y="886968"/>
            <a:ext cx="5221224" cy="371768"/>
          </a:xfrm>
        </p:spPr>
        <p:txBody>
          <a:bodyPr/>
          <a:lstStyle/>
          <a:p>
            <a:r>
              <a:rPr lang="en-US" sz="2400" b="1" dirty="0"/>
              <a:t>Your Next Steps</a:t>
            </a:r>
          </a:p>
        </p:txBody>
      </p:sp>
      <p:sp>
        <p:nvSpPr>
          <p:cNvPr id="7" name="Text Placeholder 6">
            <a:extLst>
              <a:ext uri="{FF2B5EF4-FFF2-40B4-BE49-F238E27FC236}">
                <a16:creationId xmlns:a16="http://schemas.microsoft.com/office/drawing/2014/main" id="{EDA5E91E-9523-364D-9C9E-6FB17B248160}"/>
              </a:ext>
            </a:extLst>
          </p:cNvPr>
          <p:cNvSpPr>
            <a:spLocks noGrp="1"/>
          </p:cNvSpPr>
          <p:nvPr>
            <p:ph type="body" sz="quarter" idx="10"/>
          </p:nvPr>
        </p:nvSpPr>
        <p:spPr/>
        <p:txBody>
          <a:bodyPr/>
          <a:lstStyle/>
          <a:p>
            <a:pPr algn="ctr"/>
            <a:endParaRPr lang="en-US" sz="2000" b="1" dirty="0"/>
          </a:p>
          <a:p>
            <a:pPr marL="342900" indent="-342900">
              <a:buFont typeface="Arial" panose="020B0604020202020204" pitchFamily="34" charset="0"/>
              <a:buChar char="•"/>
            </a:pPr>
            <a:r>
              <a:rPr lang="en-US" sz="2000" dirty="0"/>
              <a:t>Block time right now</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Inform your people what you are going to do</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Start at the earliest</a:t>
            </a:r>
          </a:p>
          <a:p>
            <a:pPr algn="ctr"/>
            <a:endParaRPr lang="en-US" sz="1800" dirty="0"/>
          </a:p>
        </p:txBody>
      </p:sp>
    </p:spTree>
    <p:extLst>
      <p:ext uri="{BB962C8B-B14F-4D97-AF65-F5344CB8AC3E}">
        <p14:creationId xmlns:p14="http://schemas.microsoft.com/office/powerpoint/2010/main" val="218414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148FF5E-D249-4B04-BAF7-8A78BDD85090}"/>
              </a:ext>
            </a:extLst>
          </p:cNvPr>
          <p:cNvSpPr/>
          <p:nvPr/>
        </p:nvSpPr>
        <p:spPr>
          <a:xfrm>
            <a:off x="6281928" y="2315801"/>
            <a:ext cx="5221224" cy="530519"/>
          </a:xfrm>
          <a:prstGeom prst="rect">
            <a:avLst/>
          </a:prstGeom>
          <a:solidFill>
            <a:srgbClr val="079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11" name="Picture Placeholder 10" descr="A picture containing text, person, table, indoor&#10;&#10;Description automatically generated">
            <a:extLst>
              <a:ext uri="{FF2B5EF4-FFF2-40B4-BE49-F238E27FC236}">
                <a16:creationId xmlns:a16="http://schemas.microsoft.com/office/drawing/2014/main" id="{B9502B4C-8036-4A14-BA56-3E8B1B58430A}"/>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21324" r="21324"/>
          <a:stretch>
            <a:fillRect/>
          </a:stretch>
        </p:blipFill>
        <p:spPr/>
      </p:pic>
      <p:sp>
        <p:nvSpPr>
          <p:cNvPr id="3" name="Title 2">
            <a:extLst>
              <a:ext uri="{FF2B5EF4-FFF2-40B4-BE49-F238E27FC236}">
                <a16:creationId xmlns:a16="http://schemas.microsoft.com/office/drawing/2014/main" id="{7D3F7A91-000B-4D7F-84AF-7D7EE5FEC2BA}"/>
              </a:ext>
            </a:extLst>
          </p:cNvPr>
          <p:cNvSpPr>
            <a:spLocks noGrp="1"/>
          </p:cNvSpPr>
          <p:nvPr>
            <p:ph type="title"/>
          </p:nvPr>
        </p:nvSpPr>
        <p:spPr>
          <a:xfrm>
            <a:off x="6281928" y="886968"/>
            <a:ext cx="5221224" cy="371768"/>
          </a:xfrm>
        </p:spPr>
        <p:txBody>
          <a:bodyPr/>
          <a:lstStyle/>
          <a:p>
            <a:r>
              <a:rPr lang="en-US" sz="2400" b="1" dirty="0"/>
              <a:t>The Key Takeaways</a:t>
            </a:r>
          </a:p>
        </p:txBody>
      </p:sp>
      <p:sp>
        <p:nvSpPr>
          <p:cNvPr id="4" name="Text Placeholder 3">
            <a:extLst>
              <a:ext uri="{FF2B5EF4-FFF2-40B4-BE49-F238E27FC236}">
                <a16:creationId xmlns:a16="http://schemas.microsoft.com/office/drawing/2014/main" id="{200B7E5A-F703-4617-8250-6BE594191F49}"/>
              </a:ext>
            </a:extLst>
          </p:cNvPr>
          <p:cNvSpPr>
            <a:spLocks noGrp="1"/>
          </p:cNvSpPr>
          <p:nvPr>
            <p:ph type="body" sz="quarter" idx="10"/>
          </p:nvPr>
        </p:nvSpPr>
        <p:spPr/>
        <p:txBody>
          <a:bodyPr/>
          <a:lstStyle/>
          <a:p>
            <a:pPr lvl="0" algn="ctr" defTabSz="457200">
              <a:lnSpc>
                <a:spcPct val="100000"/>
              </a:lnSpc>
            </a:pPr>
            <a:r>
              <a:rPr lang="en-US" sz="2000" b="1" dirty="0">
                <a:solidFill>
                  <a:srgbClr val="FFFFFF"/>
                </a:solidFill>
              </a:rPr>
              <a:t>Put the one-on-ones on your calendar</a:t>
            </a:r>
            <a:r>
              <a:rPr lang="en-US" sz="2300" b="1" dirty="0">
                <a:solidFill>
                  <a:srgbClr val="FFFFFF"/>
                </a:solidFill>
              </a:rPr>
              <a:t>  </a:t>
            </a:r>
          </a:p>
          <a:p>
            <a:endParaRPr lang="en-US" dirty="0"/>
          </a:p>
        </p:txBody>
      </p:sp>
      <p:sp>
        <p:nvSpPr>
          <p:cNvPr id="5" name="Slide Number Placeholder 4">
            <a:extLst>
              <a:ext uri="{FF2B5EF4-FFF2-40B4-BE49-F238E27FC236}">
                <a16:creationId xmlns:a16="http://schemas.microsoft.com/office/drawing/2014/main" id="{57DD392D-BFF8-4EB5-B4C8-34E4012A437C}"/>
              </a:ext>
            </a:extLst>
          </p:cNvPr>
          <p:cNvSpPr>
            <a:spLocks noGrp="1"/>
          </p:cNvSpPr>
          <p:nvPr>
            <p:ph type="sldNum" sz="quarter" idx="12"/>
          </p:nvPr>
        </p:nvSpPr>
        <p:spPr/>
        <p:txBody>
          <a:bodyPr/>
          <a:lstStyle/>
          <a:p>
            <a:fld id="{58B792A5-9BAE-6942-BFE1-9FCDB51EA51E}" type="slidenum">
              <a:rPr lang="en-US" smtClean="0"/>
              <a:pPr/>
              <a:t>8</a:t>
            </a:fld>
            <a:endParaRPr lang="en-US"/>
          </a:p>
        </p:txBody>
      </p:sp>
      <p:sp>
        <p:nvSpPr>
          <p:cNvPr id="13" name="Rectangle 12">
            <a:extLst>
              <a:ext uri="{FF2B5EF4-FFF2-40B4-BE49-F238E27FC236}">
                <a16:creationId xmlns:a16="http://schemas.microsoft.com/office/drawing/2014/main" id="{5653A775-6F6C-4EE5-AA17-F615B50501AD}"/>
              </a:ext>
            </a:extLst>
          </p:cNvPr>
          <p:cNvSpPr/>
          <p:nvPr/>
        </p:nvSpPr>
        <p:spPr>
          <a:xfrm>
            <a:off x="6281928" y="2982172"/>
            <a:ext cx="5221224" cy="530519"/>
          </a:xfrm>
          <a:prstGeom prst="rect">
            <a:avLst/>
          </a:prstGeom>
          <a:solidFill>
            <a:srgbClr val="079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Team member’s issues are primary</a:t>
            </a:r>
          </a:p>
        </p:txBody>
      </p:sp>
      <p:sp>
        <p:nvSpPr>
          <p:cNvPr id="14" name="Rectangle 13">
            <a:extLst>
              <a:ext uri="{FF2B5EF4-FFF2-40B4-BE49-F238E27FC236}">
                <a16:creationId xmlns:a16="http://schemas.microsoft.com/office/drawing/2014/main" id="{DA2D6037-7427-45E5-B2B4-DEE85D027655}"/>
              </a:ext>
            </a:extLst>
          </p:cNvPr>
          <p:cNvSpPr/>
          <p:nvPr/>
        </p:nvSpPr>
        <p:spPr>
          <a:xfrm>
            <a:off x="6281928" y="3674630"/>
            <a:ext cx="5221224" cy="530519"/>
          </a:xfrm>
          <a:prstGeom prst="rect">
            <a:avLst/>
          </a:prstGeom>
          <a:solidFill>
            <a:srgbClr val="079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Listen well and make notes</a:t>
            </a:r>
          </a:p>
        </p:txBody>
      </p:sp>
      <p:sp>
        <p:nvSpPr>
          <p:cNvPr id="16" name="Rectangle 15">
            <a:extLst>
              <a:ext uri="{FF2B5EF4-FFF2-40B4-BE49-F238E27FC236}">
                <a16:creationId xmlns:a16="http://schemas.microsoft.com/office/drawing/2014/main" id="{84C3AF0F-9B08-45E3-969B-324DB86CB4FA}"/>
              </a:ext>
            </a:extLst>
          </p:cNvPr>
          <p:cNvSpPr/>
          <p:nvPr/>
        </p:nvSpPr>
        <p:spPr>
          <a:xfrm>
            <a:off x="6281928" y="4340322"/>
            <a:ext cx="5221224" cy="530519"/>
          </a:xfrm>
          <a:prstGeom prst="rect">
            <a:avLst/>
          </a:prstGeom>
          <a:solidFill>
            <a:srgbClr val="079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Be there a 100 percent</a:t>
            </a:r>
          </a:p>
        </p:txBody>
      </p:sp>
    </p:spTree>
    <p:extLst>
      <p:ext uri="{BB962C8B-B14F-4D97-AF65-F5344CB8AC3E}">
        <p14:creationId xmlns:p14="http://schemas.microsoft.com/office/powerpoint/2010/main" val="353814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0253839"/>
      </p:ext>
    </p:extLst>
  </p:cSld>
  <p:clrMapOvr>
    <a:masterClrMapping/>
  </p:clrMapOvr>
</p:sld>
</file>

<file path=ppt/theme/theme1.xml><?xml version="1.0" encoding="utf-8"?>
<a:theme xmlns:a="http://schemas.openxmlformats.org/drawingml/2006/main" name="Depth">
  <a:themeElements>
    <a:clrScheme name="Custom 5">
      <a:dk1>
        <a:sysClr val="windowText" lastClr="000000"/>
      </a:dk1>
      <a:lt1>
        <a:sysClr val="window" lastClr="FFFFFF"/>
      </a:lt1>
      <a:dk2>
        <a:srgbClr val="30828D"/>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10.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ontent">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_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2_Content">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7762</TotalTime>
  <Words>1427</Words>
  <Application>Microsoft Office PowerPoint</Application>
  <PresentationFormat>Widescreen</PresentationFormat>
  <Paragraphs>142</Paragraphs>
  <Slides>9</Slides>
  <Notes>8</Notes>
  <HiddenSlides>0</HiddenSlides>
  <MMClips>0</MMClips>
  <ScaleCrop>false</ScaleCrop>
  <HeadingPairs>
    <vt:vector size="6" baseType="variant">
      <vt:variant>
        <vt:lpstr>Fonts Used</vt:lpstr>
      </vt:variant>
      <vt:variant>
        <vt:i4>7</vt:i4>
      </vt:variant>
      <vt:variant>
        <vt:lpstr>Theme</vt:lpstr>
      </vt:variant>
      <vt:variant>
        <vt:i4>10</vt:i4>
      </vt:variant>
      <vt:variant>
        <vt:lpstr>Slide Titles</vt:lpstr>
      </vt:variant>
      <vt:variant>
        <vt:i4>9</vt:i4>
      </vt:variant>
    </vt:vector>
  </HeadingPairs>
  <TitlesOfParts>
    <vt:vector size="26" baseType="lpstr">
      <vt:lpstr>Arial</vt:lpstr>
      <vt:lpstr>Calibri</vt:lpstr>
      <vt:lpstr>Calibri Light</vt:lpstr>
      <vt:lpstr>Futura Next Book</vt:lpstr>
      <vt:lpstr>Futura Next DemiBold</vt:lpstr>
      <vt:lpstr>FuturaNext-Medium</vt:lpstr>
      <vt:lpstr>Wingdings</vt:lpstr>
      <vt:lpstr>Depth</vt:lpstr>
      <vt:lpstr>Custom Design</vt:lpstr>
      <vt:lpstr>Brand Mark</vt:lpstr>
      <vt:lpstr>1_Content</vt:lpstr>
      <vt:lpstr>Cover</vt:lpstr>
      <vt:lpstr>Content</vt:lpstr>
      <vt:lpstr>1_Cover</vt:lpstr>
      <vt:lpstr>2_Content</vt:lpstr>
      <vt:lpstr>Back Cover</vt:lpstr>
      <vt:lpstr>Divider</vt:lpstr>
      <vt:lpstr>PowerPoint Presentation</vt:lpstr>
      <vt:lpstr>Meaningful and Impactful O3 conversations</vt:lpstr>
      <vt:lpstr>Time: When and How Long?</vt:lpstr>
      <vt:lpstr>Purpose: What Will the Conversation be About?</vt:lpstr>
      <vt:lpstr>Role: What Will I Do?</vt:lpstr>
      <vt:lpstr>Place: Where Will I Have the Conversation?</vt:lpstr>
      <vt:lpstr>Your Next Steps</vt:lpstr>
      <vt:lpstr>The Key Takeaways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Being a People Manager</dc:title>
  <dc:creator>Annikaa Agarwal</dc:creator>
  <cp:lastModifiedBy>Saurabh Sirohi</cp:lastModifiedBy>
  <cp:revision>160</cp:revision>
  <dcterms:created xsi:type="dcterms:W3CDTF">2021-02-17T07:11:54Z</dcterms:created>
  <dcterms:modified xsi:type="dcterms:W3CDTF">2021-06-16T06:52:34Z</dcterms:modified>
</cp:coreProperties>
</file>