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www.checkpoint.com/products/endpoint-sandblast-agen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1014876" y="2247509"/>
            <a:ext cx="70623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E344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NOT DELETE THIS FILE!</a:t>
            </a:r>
          </a:p>
          <a:p>
            <a:pPr algn="ctr"/>
            <a:endParaRPr lang="en-US" sz="1000" b="1" dirty="0" smtClean="0">
              <a:solidFill>
                <a:srgbClr val="E344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file is </a:t>
            </a:r>
            <a:r>
              <a:rPr lang="en-US" sz="1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by Check Point's </a:t>
            </a:r>
            <a:r>
              <a:rPr lang="en-US" sz="14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SandBlast</a:t>
            </a:r>
            <a:r>
              <a:rPr lang="en-US" sz="1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Agent</a:t>
            </a:r>
          </a:p>
          <a:p>
            <a:pPr algn="ctr"/>
            <a:r>
              <a:rPr lang="en-US" sz="1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defend your computer against zero-day and targeted </a:t>
            </a:r>
            <a:r>
              <a:rPr lang="en-US" sz="1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threats.</a:t>
            </a:r>
          </a:p>
          <a:p>
            <a:pPr algn="ctr"/>
            <a:endParaRPr lang="en-US" sz="20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 about </a:t>
            </a:r>
            <a:r>
              <a:rPr lang="en-US" sz="1200" dirty="0">
                <a:solidFill>
                  <a:srgbClr val="E34479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Check Point's </a:t>
            </a:r>
            <a:r>
              <a:rPr lang="en-US" sz="1200" dirty="0" err="1">
                <a:solidFill>
                  <a:srgbClr val="E34479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SandBlast</a:t>
            </a:r>
            <a:r>
              <a:rPr lang="en-US" sz="1200" dirty="0">
                <a:solidFill>
                  <a:srgbClr val="E34479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Agent</a:t>
            </a:r>
            <a:endParaRPr lang="en-US" sz="1200" dirty="0">
              <a:solidFill>
                <a:srgbClr val="E3447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899450" y="838200"/>
            <a:ext cx="1293177" cy="1154715"/>
            <a:chOff x="1350963" y="4384675"/>
            <a:chExt cx="785813" cy="701675"/>
          </a:xfrm>
        </p:grpSpPr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1350963" y="4384675"/>
              <a:ext cx="785813" cy="701675"/>
            </a:xfrm>
            <a:custGeom>
              <a:avLst/>
              <a:gdLst>
                <a:gd name="T0" fmla="*/ 297 w 594"/>
                <a:gd name="T1" fmla="*/ 17 h 530"/>
                <a:gd name="T2" fmla="*/ 307 w 594"/>
                <a:gd name="T3" fmla="*/ 27 h 530"/>
                <a:gd name="T4" fmla="*/ 566 w 594"/>
                <a:gd name="T5" fmla="*/ 494 h 530"/>
                <a:gd name="T6" fmla="*/ 568 w 594"/>
                <a:gd name="T7" fmla="*/ 508 h 530"/>
                <a:gd name="T8" fmla="*/ 554 w 594"/>
                <a:gd name="T9" fmla="*/ 513 h 530"/>
                <a:gd name="T10" fmla="*/ 40 w 594"/>
                <a:gd name="T11" fmla="*/ 513 h 530"/>
                <a:gd name="T12" fmla="*/ 26 w 594"/>
                <a:gd name="T13" fmla="*/ 508 h 530"/>
                <a:gd name="T14" fmla="*/ 28 w 594"/>
                <a:gd name="T15" fmla="*/ 494 h 530"/>
                <a:gd name="T16" fmla="*/ 287 w 594"/>
                <a:gd name="T17" fmla="*/ 27 h 530"/>
                <a:gd name="T18" fmla="*/ 297 w 594"/>
                <a:gd name="T19" fmla="*/ 17 h 530"/>
                <a:gd name="T20" fmla="*/ 297 w 594"/>
                <a:gd name="T21" fmla="*/ 0 h 530"/>
                <a:gd name="T22" fmla="*/ 272 w 594"/>
                <a:gd name="T23" fmla="*/ 19 h 530"/>
                <a:gd name="T24" fmla="*/ 13 w 594"/>
                <a:gd name="T25" fmla="*/ 485 h 530"/>
                <a:gd name="T26" fmla="*/ 40 w 594"/>
                <a:gd name="T27" fmla="*/ 530 h 530"/>
                <a:gd name="T28" fmla="*/ 554 w 594"/>
                <a:gd name="T29" fmla="*/ 530 h 530"/>
                <a:gd name="T30" fmla="*/ 581 w 594"/>
                <a:gd name="T31" fmla="*/ 485 h 530"/>
                <a:gd name="T32" fmla="*/ 322 w 594"/>
                <a:gd name="T33" fmla="*/ 19 h 530"/>
                <a:gd name="T34" fmla="*/ 297 w 594"/>
                <a:gd name="T3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4" h="530">
                  <a:moveTo>
                    <a:pt x="297" y="17"/>
                  </a:moveTo>
                  <a:cubicBezTo>
                    <a:pt x="299" y="17"/>
                    <a:pt x="303" y="20"/>
                    <a:pt x="307" y="27"/>
                  </a:cubicBezTo>
                  <a:cubicBezTo>
                    <a:pt x="566" y="494"/>
                    <a:pt x="566" y="494"/>
                    <a:pt x="566" y="494"/>
                  </a:cubicBezTo>
                  <a:cubicBezTo>
                    <a:pt x="569" y="500"/>
                    <a:pt x="570" y="505"/>
                    <a:pt x="568" y="508"/>
                  </a:cubicBezTo>
                  <a:cubicBezTo>
                    <a:pt x="567" y="511"/>
                    <a:pt x="561" y="513"/>
                    <a:pt x="554" y="513"/>
                  </a:cubicBezTo>
                  <a:cubicBezTo>
                    <a:pt x="40" y="513"/>
                    <a:pt x="40" y="513"/>
                    <a:pt x="40" y="513"/>
                  </a:cubicBezTo>
                  <a:cubicBezTo>
                    <a:pt x="33" y="513"/>
                    <a:pt x="27" y="511"/>
                    <a:pt x="26" y="508"/>
                  </a:cubicBezTo>
                  <a:cubicBezTo>
                    <a:pt x="24" y="505"/>
                    <a:pt x="25" y="500"/>
                    <a:pt x="28" y="494"/>
                  </a:cubicBezTo>
                  <a:cubicBezTo>
                    <a:pt x="287" y="27"/>
                    <a:pt x="287" y="27"/>
                    <a:pt x="287" y="27"/>
                  </a:cubicBezTo>
                  <a:cubicBezTo>
                    <a:pt x="291" y="20"/>
                    <a:pt x="295" y="17"/>
                    <a:pt x="297" y="17"/>
                  </a:cubicBezTo>
                  <a:moveTo>
                    <a:pt x="297" y="0"/>
                  </a:moveTo>
                  <a:cubicBezTo>
                    <a:pt x="288" y="0"/>
                    <a:pt x="279" y="7"/>
                    <a:pt x="272" y="19"/>
                  </a:cubicBezTo>
                  <a:cubicBezTo>
                    <a:pt x="13" y="485"/>
                    <a:pt x="13" y="485"/>
                    <a:pt x="13" y="485"/>
                  </a:cubicBezTo>
                  <a:cubicBezTo>
                    <a:pt x="0" y="510"/>
                    <a:pt x="12" y="530"/>
                    <a:pt x="40" y="530"/>
                  </a:cubicBezTo>
                  <a:cubicBezTo>
                    <a:pt x="554" y="530"/>
                    <a:pt x="554" y="530"/>
                    <a:pt x="554" y="530"/>
                  </a:cubicBezTo>
                  <a:cubicBezTo>
                    <a:pt x="582" y="530"/>
                    <a:pt x="594" y="510"/>
                    <a:pt x="581" y="485"/>
                  </a:cubicBezTo>
                  <a:cubicBezTo>
                    <a:pt x="322" y="19"/>
                    <a:pt x="322" y="19"/>
                    <a:pt x="322" y="19"/>
                  </a:cubicBezTo>
                  <a:cubicBezTo>
                    <a:pt x="315" y="7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E34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1716088" y="4718050"/>
              <a:ext cx="65088" cy="150812"/>
            </a:xfrm>
            <a:custGeom>
              <a:avLst/>
              <a:gdLst>
                <a:gd name="T0" fmla="*/ 0 w 41"/>
                <a:gd name="T1" fmla="*/ 0 h 95"/>
                <a:gd name="T2" fmla="*/ 7 w 41"/>
                <a:gd name="T3" fmla="*/ 95 h 95"/>
                <a:gd name="T4" fmla="*/ 35 w 41"/>
                <a:gd name="T5" fmla="*/ 95 h 95"/>
                <a:gd name="T6" fmla="*/ 41 w 41"/>
                <a:gd name="T7" fmla="*/ 0 h 95"/>
                <a:gd name="T8" fmla="*/ 0 w 41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95">
                  <a:moveTo>
                    <a:pt x="0" y="0"/>
                  </a:moveTo>
                  <a:lnTo>
                    <a:pt x="7" y="95"/>
                  </a:lnTo>
                  <a:lnTo>
                    <a:pt x="35" y="95"/>
                  </a:lnTo>
                  <a:lnTo>
                    <a:pt x="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4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716088" y="4686300"/>
              <a:ext cx="65088" cy="60325"/>
            </a:xfrm>
            <a:custGeom>
              <a:avLst/>
              <a:gdLst>
                <a:gd name="T0" fmla="*/ 24 w 49"/>
                <a:gd name="T1" fmla="*/ 0 h 45"/>
                <a:gd name="T2" fmla="*/ 49 w 49"/>
                <a:gd name="T3" fmla="*/ 23 h 45"/>
                <a:gd name="T4" fmla="*/ 25 w 49"/>
                <a:gd name="T5" fmla="*/ 45 h 45"/>
                <a:gd name="T6" fmla="*/ 0 w 49"/>
                <a:gd name="T7" fmla="*/ 23 h 45"/>
                <a:gd name="T8" fmla="*/ 24 w 4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5">
                  <a:moveTo>
                    <a:pt x="24" y="0"/>
                  </a:moveTo>
                  <a:cubicBezTo>
                    <a:pt x="33" y="0"/>
                    <a:pt x="49" y="2"/>
                    <a:pt x="49" y="23"/>
                  </a:cubicBezTo>
                  <a:cubicBezTo>
                    <a:pt x="49" y="35"/>
                    <a:pt x="34" y="45"/>
                    <a:pt x="25" y="45"/>
                  </a:cubicBezTo>
                  <a:cubicBezTo>
                    <a:pt x="15" y="45"/>
                    <a:pt x="0" y="35"/>
                    <a:pt x="0" y="23"/>
                  </a:cubicBezTo>
                  <a:cubicBezTo>
                    <a:pt x="0" y="1"/>
                    <a:pt x="15" y="0"/>
                    <a:pt x="24" y="0"/>
                  </a:cubicBezTo>
                  <a:close/>
                </a:path>
              </a:pathLst>
            </a:custGeom>
            <a:solidFill>
              <a:srgbClr val="E34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724025" y="4883150"/>
              <a:ext cx="49213" cy="50800"/>
            </a:xfrm>
            <a:prstGeom prst="ellipse">
              <a:avLst/>
            </a:prstGeom>
            <a:solidFill>
              <a:srgbClr val="E34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1449388" y="4486275"/>
              <a:ext cx="590550" cy="538162"/>
            </a:xfrm>
            <a:custGeom>
              <a:avLst/>
              <a:gdLst>
                <a:gd name="T0" fmla="*/ 223 w 446"/>
                <a:gd name="T1" fmla="*/ 5 h 407"/>
                <a:gd name="T2" fmla="*/ 440 w 446"/>
                <a:gd name="T3" fmla="*/ 403 h 407"/>
                <a:gd name="T4" fmla="*/ 6 w 446"/>
                <a:gd name="T5" fmla="*/ 403 h 407"/>
                <a:gd name="T6" fmla="*/ 223 w 446"/>
                <a:gd name="T7" fmla="*/ 5 h 407"/>
                <a:gd name="T8" fmla="*/ 223 w 446"/>
                <a:gd name="T9" fmla="*/ 0 h 407"/>
                <a:gd name="T10" fmla="*/ 220 w 446"/>
                <a:gd name="T11" fmla="*/ 2 h 407"/>
                <a:gd name="T12" fmla="*/ 2 w 446"/>
                <a:gd name="T13" fmla="*/ 401 h 407"/>
                <a:gd name="T14" fmla="*/ 5 w 446"/>
                <a:gd name="T15" fmla="*/ 407 h 407"/>
                <a:gd name="T16" fmla="*/ 441 w 446"/>
                <a:gd name="T17" fmla="*/ 407 h 407"/>
                <a:gd name="T18" fmla="*/ 444 w 446"/>
                <a:gd name="T19" fmla="*/ 401 h 407"/>
                <a:gd name="T20" fmla="*/ 226 w 446"/>
                <a:gd name="T21" fmla="*/ 2 h 407"/>
                <a:gd name="T22" fmla="*/ 223 w 446"/>
                <a:gd name="T2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407">
                  <a:moveTo>
                    <a:pt x="223" y="5"/>
                  </a:moveTo>
                  <a:cubicBezTo>
                    <a:pt x="440" y="403"/>
                    <a:pt x="440" y="403"/>
                    <a:pt x="440" y="403"/>
                  </a:cubicBezTo>
                  <a:cubicBezTo>
                    <a:pt x="6" y="403"/>
                    <a:pt x="6" y="403"/>
                    <a:pt x="6" y="403"/>
                  </a:cubicBezTo>
                  <a:cubicBezTo>
                    <a:pt x="223" y="5"/>
                    <a:pt x="223" y="5"/>
                    <a:pt x="223" y="5"/>
                  </a:cubicBezTo>
                  <a:moveTo>
                    <a:pt x="223" y="0"/>
                  </a:moveTo>
                  <a:cubicBezTo>
                    <a:pt x="222" y="0"/>
                    <a:pt x="220" y="1"/>
                    <a:pt x="220" y="2"/>
                  </a:cubicBezTo>
                  <a:cubicBezTo>
                    <a:pt x="2" y="401"/>
                    <a:pt x="2" y="401"/>
                    <a:pt x="2" y="401"/>
                  </a:cubicBezTo>
                  <a:cubicBezTo>
                    <a:pt x="0" y="404"/>
                    <a:pt x="2" y="407"/>
                    <a:pt x="5" y="407"/>
                  </a:cubicBezTo>
                  <a:cubicBezTo>
                    <a:pt x="441" y="407"/>
                    <a:pt x="441" y="407"/>
                    <a:pt x="441" y="407"/>
                  </a:cubicBezTo>
                  <a:cubicBezTo>
                    <a:pt x="444" y="407"/>
                    <a:pt x="446" y="404"/>
                    <a:pt x="444" y="401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6" y="1"/>
                    <a:pt x="224" y="0"/>
                    <a:pt x="223" y="0"/>
                  </a:cubicBezTo>
                  <a:close/>
                </a:path>
              </a:pathLst>
            </a:custGeom>
            <a:solidFill>
              <a:srgbClr val="E34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948771" y="4728771"/>
            <a:ext cx="5194535" cy="814800"/>
            <a:chOff x="3564592" y="5216430"/>
            <a:chExt cx="5194535" cy="814800"/>
          </a:xfrm>
        </p:grpSpPr>
        <p:grpSp>
          <p:nvGrpSpPr>
            <p:cNvPr id="78" name="Group 77"/>
            <p:cNvGrpSpPr/>
            <p:nvPr/>
          </p:nvGrpSpPr>
          <p:grpSpPr>
            <a:xfrm>
              <a:off x="7333481" y="5493620"/>
              <a:ext cx="1425646" cy="267100"/>
              <a:chOff x="1404938" y="6729412"/>
              <a:chExt cx="677862" cy="127000"/>
            </a:xfrm>
          </p:grpSpPr>
          <p:sp>
            <p:nvSpPr>
              <p:cNvPr id="80" name="Freeform 48"/>
              <p:cNvSpPr>
                <a:spLocks noEditPoints="1"/>
              </p:cNvSpPr>
              <p:nvPr/>
            </p:nvSpPr>
            <p:spPr bwMode="auto">
              <a:xfrm>
                <a:off x="1571625" y="6832600"/>
                <a:ext cx="501650" cy="23812"/>
              </a:xfrm>
              <a:custGeom>
                <a:avLst/>
                <a:gdLst>
                  <a:gd name="T0" fmla="*/ 7 w 379"/>
                  <a:gd name="T1" fmla="*/ 3 h 18"/>
                  <a:gd name="T2" fmla="*/ 4 w 379"/>
                  <a:gd name="T3" fmla="*/ 1 h 18"/>
                  <a:gd name="T4" fmla="*/ 10 w 379"/>
                  <a:gd name="T5" fmla="*/ 11 h 18"/>
                  <a:gd name="T6" fmla="*/ 0 w 379"/>
                  <a:gd name="T7" fmla="*/ 12 h 18"/>
                  <a:gd name="T8" fmla="*/ 13 w 379"/>
                  <a:gd name="T9" fmla="*/ 9 h 18"/>
                  <a:gd name="T10" fmla="*/ 16 w 379"/>
                  <a:gd name="T11" fmla="*/ 9 h 18"/>
                  <a:gd name="T12" fmla="*/ 24 w 379"/>
                  <a:gd name="T13" fmla="*/ 0 h 18"/>
                  <a:gd name="T14" fmla="*/ 24 w 379"/>
                  <a:gd name="T15" fmla="*/ 3 h 18"/>
                  <a:gd name="T16" fmla="*/ 38 w 379"/>
                  <a:gd name="T17" fmla="*/ 10 h 18"/>
                  <a:gd name="T18" fmla="*/ 46 w 379"/>
                  <a:gd name="T19" fmla="*/ 0 h 18"/>
                  <a:gd name="T20" fmla="*/ 56 w 379"/>
                  <a:gd name="T21" fmla="*/ 17 h 18"/>
                  <a:gd name="T22" fmla="*/ 80 w 379"/>
                  <a:gd name="T23" fmla="*/ 0 h 18"/>
                  <a:gd name="T24" fmla="*/ 62 w 379"/>
                  <a:gd name="T25" fmla="*/ 0 h 18"/>
                  <a:gd name="T26" fmla="*/ 83 w 379"/>
                  <a:gd name="T27" fmla="*/ 0 h 18"/>
                  <a:gd name="T28" fmla="*/ 94 w 379"/>
                  <a:gd name="T29" fmla="*/ 13 h 18"/>
                  <a:gd name="T30" fmla="*/ 90 w 379"/>
                  <a:gd name="T31" fmla="*/ 4 h 18"/>
                  <a:gd name="T32" fmla="*/ 114 w 379"/>
                  <a:gd name="T33" fmla="*/ 5 h 18"/>
                  <a:gd name="T34" fmla="*/ 104 w 379"/>
                  <a:gd name="T35" fmla="*/ 17 h 18"/>
                  <a:gd name="T36" fmla="*/ 112 w 379"/>
                  <a:gd name="T37" fmla="*/ 17 h 18"/>
                  <a:gd name="T38" fmla="*/ 104 w 379"/>
                  <a:gd name="T39" fmla="*/ 3 h 18"/>
                  <a:gd name="T40" fmla="*/ 110 w 379"/>
                  <a:gd name="T41" fmla="*/ 7 h 18"/>
                  <a:gd name="T42" fmla="*/ 121 w 379"/>
                  <a:gd name="T43" fmla="*/ 3 h 18"/>
                  <a:gd name="T44" fmla="*/ 130 w 379"/>
                  <a:gd name="T45" fmla="*/ 14 h 18"/>
                  <a:gd name="T46" fmla="*/ 147 w 379"/>
                  <a:gd name="T47" fmla="*/ 17 h 18"/>
                  <a:gd name="T48" fmla="*/ 157 w 379"/>
                  <a:gd name="T49" fmla="*/ 10 h 18"/>
                  <a:gd name="T50" fmla="*/ 166 w 379"/>
                  <a:gd name="T51" fmla="*/ 1 h 18"/>
                  <a:gd name="T52" fmla="*/ 157 w 379"/>
                  <a:gd name="T53" fmla="*/ 10 h 18"/>
                  <a:gd name="T54" fmla="*/ 176 w 379"/>
                  <a:gd name="T55" fmla="*/ 3 h 18"/>
                  <a:gd name="T56" fmla="*/ 171 w 379"/>
                  <a:gd name="T57" fmla="*/ 3 h 18"/>
                  <a:gd name="T58" fmla="*/ 180 w 379"/>
                  <a:gd name="T59" fmla="*/ 11 h 18"/>
                  <a:gd name="T60" fmla="*/ 186 w 379"/>
                  <a:gd name="T61" fmla="*/ 17 h 18"/>
                  <a:gd name="T62" fmla="*/ 199 w 379"/>
                  <a:gd name="T63" fmla="*/ 1 h 18"/>
                  <a:gd name="T64" fmla="*/ 203 w 379"/>
                  <a:gd name="T65" fmla="*/ 17 h 18"/>
                  <a:gd name="T66" fmla="*/ 213 w 379"/>
                  <a:gd name="T67" fmla="*/ 1 h 18"/>
                  <a:gd name="T68" fmla="*/ 219 w 379"/>
                  <a:gd name="T69" fmla="*/ 9 h 18"/>
                  <a:gd name="T70" fmla="*/ 227 w 379"/>
                  <a:gd name="T71" fmla="*/ 0 h 18"/>
                  <a:gd name="T72" fmla="*/ 227 w 379"/>
                  <a:gd name="T73" fmla="*/ 3 h 18"/>
                  <a:gd name="T74" fmla="*/ 238 w 379"/>
                  <a:gd name="T75" fmla="*/ 17 h 18"/>
                  <a:gd name="T76" fmla="*/ 256 w 379"/>
                  <a:gd name="T77" fmla="*/ 1 h 18"/>
                  <a:gd name="T78" fmla="*/ 265 w 379"/>
                  <a:gd name="T79" fmla="*/ 15 h 18"/>
                  <a:gd name="T80" fmla="*/ 256 w 379"/>
                  <a:gd name="T81" fmla="*/ 13 h 18"/>
                  <a:gd name="T82" fmla="*/ 263 w 379"/>
                  <a:gd name="T83" fmla="*/ 13 h 18"/>
                  <a:gd name="T84" fmla="*/ 274 w 379"/>
                  <a:gd name="T85" fmla="*/ 13 h 18"/>
                  <a:gd name="T86" fmla="*/ 285 w 379"/>
                  <a:gd name="T87" fmla="*/ 5 h 18"/>
                  <a:gd name="T88" fmla="*/ 271 w 379"/>
                  <a:gd name="T89" fmla="*/ 13 h 18"/>
                  <a:gd name="T90" fmla="*/ 278 w 379"/>
                  <a:gd name="T91" fmla="*/ 8 h 18"/>
                  <a:gd name="T92" fmla="*/ 288 w 379"/>
                  <a:gd name="T93" fmla="*/ 17 h 18"/>
                  <a:gd name="T94" fmla="*/ 307 w 379"/>
                  <a:gd name="T95" fmla="*/ 4 h 18"/>
                  <a:gd name="T96" fmla="*/ 298 w 379"/>
                  <a:gd name="T97" fmla="*/ 15 h 18"/>
                  <a:gd name="T98" fmla="*/ 314 w 379"/>
                  <a:gd name="T99" fmla="*/ 4 h 18"/>
                  <a:gd name="T100" fmla="*/ 316 w 379"/>
                  <a:gd name="T101" fmla="*/ 0 h 18"/>
                  <a:gd name="T102" fmla="*/ 318 w 379"/>
                  <a:gd name="T103" fmla="*/ 11 h 18"/>
                  <a:gd name="T104" fmla="*/ 313 w 379"/>
                  <a:gd name="T105" fmla="*/ 12 h 18"/>
                  <a:gd name="T106" fmla="*/ 323 w 379"/>
                  <a:gd name="T107" fmla="*/ 13 h 18"/>
                  <a:gd name="T108" fmla="*/ 344 w 379"/>
                  <a:gd name="T109" fmla="*/ 17 h 18"/>
                  <a:gd name="T110" fmla="*/ 349 w 379"/>
                  <a:gd name="T111" fmla="*/ 17 h 18"/>
                  <a:gd name="T112" fmla="*/ 344 w 379"/>
                  <a:gd name="T113" fmla="*/ 4 h 18"/>
                  <a:gd name="T114" fmla="*/ 365 w 379"/>
                  <a:gd name="T115" fmla="*/ 17 h 18"/>
                  <a:gd name="T116" fmla="*/ 371 w 379"/>
                  <a:gd name="T117" fmla="*/ 3 h 18"/>
                  <a:gd name="T118" fmla="*/ 362 w 379"/>
                  <a:gd name="T119" fmla="*/ 4 h 18"/>
                  <a:gd name="T120" fmla="*/ 369 w 379"/>
                  <a:gd name="T12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9" h="18">
                    <a:moveTo>
                      <a:pt x="11" y="8"/>
                    </a:moveTo>
                    <a:cubicBezTo>
                      <a:pt x="10" y="7"/>
                      <a:pt x="9" y="7"/>
                      <a:pt x="8" y="7"/>
                    </a:cubicBezTo>
                    <a:cubicBezTo>
                      <a:pt x="6" y="6"/>
                      <a:pt x="5" y="6"/>
                      <a:pt x="5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7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4"/>
                      <a:pt x="10" y="4"/>
                      <a:pt x="10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7" y="0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1"/>
                      <a:pt x="2" y="2"/>
                      <a:pt x="2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9"/>
                      <a:pt x="4" y="9"/>
                      <a:pt x="6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4"/>
                    </a:cubicBezTo>
                    <a:cubicBezTo>
                      <a:pt x="9" y="14"/>
                      <a:pt x="8" y="14"/>
                      <a:pt x="7" y="14"/>
                    </a:cubicBezTo>
                    <a:cubicBezTo>
                      <a:pt x="6" y="14"/>
                      <a:pt x="5" y="14"/>
                      <a:pt x="5" y="14"/>
                    </a:cubicBezTo>
                    <a:cubicBezTo>
                      <a:pt x="4" y="13"/>
                      <a:pt x="4" y="12"/>
                      <a:pt x="3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7" y="17"/>
                    </a:cubicBezTo>
                    <a:cubicBezTo>
                      <a:pt x="9" y="17"/>
                      <a:pt x="10" y="17"/>
                      <a:pt x="11" y="17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3" y="14"/>
                      <a:pt x="14" y="13"/>
                      <a:pt x="14" y="12"/>
                    </a:cubicBezTo>
                    <a:cubicBezTo>
                      <a:pt x="14" y="11"/>
                      <a:pt x="14" y="10"/>
                      <a:pt x="13" y="9"/>
                    </a:cubicBezTo>
                    <a:cubicBezTo>
                      <a:pt x="13" y="9"/>
                      <a:pt x="12" y="8"/>
                      <a:pt x="11" y="8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1" y="0"/>
                      <a:pt x="20" y="1"/>
                    </a:cubicBezTo>
                    <a:cubicBezTo>
                      <a:pt x="20" y="1"/>
                      <a:pt x="19" y="2"/>
                      <a:pt x="18" y="2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6" y="6"/>
                      <a:pt x="16" y="7"/>
                      <a:pt x="16" y="9"/>
                    </a:cubicBezTo>
                    <a:cubicBezTo>
                      <a:pt x="16" y="11"/>
                      <a:pt x="17" y="13"/>
                      <a:pt x="18" y="15"/>
                    </a:cubicBezTo>
                    <a:cubicBezTo>
                      <a:pt x="20" y="17"/>
                      <a:pt x="22" y="17"/>
                      <a:pt x="24" y="17"/>
                    </a:cubicBezTo>
                    <a:cubicBezTo>
                      <a:pt x="26" y="17"/>
                      <a:pt x="28" y="17"/>
                      <a:pt x="30" y="15"/>
                    </a:cubicBezTo>
                    <a:cubicBezTo>
                      <a:pt x="31" y="13"/>
                      <a:pt x="32" y="11"/>
                      <a:pt x="32" y="9"/>
                    </a:cubicBezTo>
                    <a:cubicBezTo>
                      <a:pt x="32" y="6"/>
                      <a:pt x="31" y="4"/>
                      <a:pt x="30" y="2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  <a:moveTo>
                      <a:pt x="27" y="13"/>
                    </a:moveTo>
                    <a:cubicBezTo>
                      <a:pt x="26" y="14"/>
                      <a:pt x="25" y="14"/>
                      <a:pt x="24" y="14"/>
                    </a:cubicBezTo>
                    <a:cubicBezTo>
                      <a:pt x="23" y="14"/>
                      <a:pt x="22" y="14"/>
                      <a:pt x="21" y="13"/>
                    </a:cubicBezTo>
                    <a:cubicBezTo>
                      <a:pt x="20" y="12"/>
                      <a:pt x="19" y="11"/>
                      <a:pt x="19" y="9"/>
                    </a:cubicBezTo>
                    <a:cubicBezTo>
                      <a:pt x="19" y="7"/>
                      <a:pt x="20" y="5"/>
                      <a:pt x="21" y="4"/>
                    </a:cubicBezTo>
                    <a:cubicBezTo>
                      <a:pt x="22" y="3"/>
                      <a:pt x="23" y="3"/>
                      <a:pt x="24" y="3"/>
                    </a:cubicBezTo>
                    <a:cubicBezTo>
                      <a:pt x="25" y="3"/>
                      <a:pt x="27" y="3"/>
                      <a:pt x="27" y="4"/>
                    </a:cubicBezTo>
                    <a:cubicBezTo>
                      <a:pt x="28" y="5"/>
                      <a:pt x="29" y="7"/>
                      <a:pt x="29" y="9"/>
                    </a:cubicBezTo>
                    <a:cubicBezTo>
                      <a:pt x="29" y="11"/>
                      <a:pt x="28" y="12"/>
                      <a:pt x="27" y="13"/>
                    </a:cubicBezTo>
                    <a:close/>
                    <a:moveTo>
                      <a:pt x="35" y="17"/>
                    </a:move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17"/>
                    </a:lnTo>
                    <a:close/>
                    <a:moveTo>
                      <a:pt x="48" y="3"/>
                    </a:moveTo>
                    <a:cubicBezTo>
                      <a:pt x="53" y="3"/>
                      <a:pt x="53" y="3"/>
                      <a:pt x="53" y="3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48" y="3"/>
                    </a:lnTo>
                    <a:close/>
                    <a:moveTo>
                      <a:pt x="80" y="0"/>
                    </a:moveTo>
                    <a:cubicBezTo>
                      <a:pt x="77" y="12"/>
                      <a:pt x="77" y="12"/>
                      <a:pt x="77" y="12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3" y="0"/>
                      <a:pt x="83" y="0"/>
                      <a:pt x="83" y="0"/>
                    </a:cubicBezTo>
                    <a:lnTo>
                      <a:pt x="80" y="0"/>
                    </a:lnTo>
                    <a:close/>
                    <a:moveTo>
                      <a:pt x="89" y="0"/>
                    </a:moveTo>
                    <a:cubicBezTo>
                      <a:pt x="82" y="17"/>
                      <a:pt x="82" y="17"/>
                      <a:pt x="82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9" y="17"/>
                      <a:pt x="99" y="17"/>
                      <a:pt x="99" y="17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89" y="0"/>
                    </a:lnTo>
                    <a:close/>
                    <a:moveTo>
                      <a:pt x="88" y="10"/>
                    </a:moveTo>
                    <a:cubicBezTo>
                      <a:pt x="90" y="4"/>
                      <a:pt x="90" y="4"/>
                      <a:pt x="90" y="4"/>
                    </a:cubicBezTo>
                    <a:cubicBezTo>
                      <a:pt x="93" y="10"/>
                      <a:pt x="93" y="10"/>
                      <a:pt x="93" y="10"/>
                    </a:cubicBezTo>
                    <a:lnTo>
                      <a:pt x="88" y="10"/>
                    </a:lnTo>
                    <a:close/>
                    <a:moveTo>
                      <a:pt x="112" y="11"/>
                    </a:moveTo>
                    <a:cubicBezTo>
                      <a:pt x="111" y="11"/>
                      <a:pt x="111" y="10"/>
                      <a:pt x="110" y="10"/>
                    </a:cubicBezTo>
                    <a:cubicBezTo>
                      <a:pt x="111" y="10"/>
                      <a:pt x="113" y="9"/>
                      <a:pt x="113" y="8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4"/>
                      <a:pt x="114" y="3"/>
                      <a:pt x="114" y="3"/>
                    </a:cubicBezTo>
                    <a:cubicBezTo>
                      <a:pt x="113" y="2"/>
                      <a:pt x="112" y="1"/>
                      <a:pt x="112" y="1"/>
                    </a:cubicBezTo>
                    <a:cubicBezTo>
                      <a:pt x="111" y="1"/>
                      <a:pt x="110" y="0"/>
                      <a:pt x="108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105" y="10"/>
                      <a:pt x="105" y="10"/>
                      <a:pt x="105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8" y="11"/>
                      <a:pt x="108" y="12"/>
                      <a:pt x="109" y="13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6" y="17"/>
                      <a:pt x="116" y="17"/>
                      <a:pt x="116" y="17"/>
                    </a:cubicBezTo>
                    <a:cubicBezTo>
                      <a:pt x="114" y="14"/>
                      <a:pt x="114" y="14"/>
                      <a:pt x="114" y="14"/>
                    </a:cubicBezTo>
                    <a:cubicBezTo>
                      <a:pt x="113" y="13"/>
                      <a:pt x="112" y="12"/>
                      <a:pt x="112" y="11"/>
                    </a:cubicBezTo>
                    <a:close/>
                    <a:moveTo>
                      <a:pt x="107" y="7"/>
                    </a:moveTo>
                    <a:cubicBezTo>
                      <a:pt x="104" y="7"/>
                      <a:pt x="104" y="7"/>
                      <a:pt x="104" y="7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7" y="3"/>
                      <a:pt x="107" y="3"/>
                      <a:pt x="107" y="3"/>
                    </a:cubicBezTo>
                    <a:cubicBezTo>
                      <a:pt x="108" y="3"/>
                      <a:pt x="109" y="3"/>
                      <a:pt x="109" y="3"/>
                    </a:cubicBezTo>
                    <a:cubicBezTo>
                      <a:pt x="110" y="3"/>
                      <a:pt x="110" y="4"/>
                      <a:pt x="110" y="4"/>
                    </a:cubicBezTo>
                    <a:cubicBezTo>
                      <a:pt x="111" y="4"/>
                      <a:pt x="111" y="5"/>
                      <a:pt x="111" y="5"/>
                    </a:cubicBezTo>
                    <a:cubicBezTo>
                      <a:pt x="111" y="6"/>
                      <a:pt x="111" y="6"/>
                      <a:pt x="111" y="7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09" y="7"/>
                      <a:pt x="108" y="7"/>
                      <a:pt x="107" y="7"/>
                    </a:cubicBezTo>
                    <a:close/>
                    <a:moveTo>
                      <a:pt x="121" y="10"/>
                    </a:moveTo>
                    <a:cubicBezTo>
                      <a:pt x="129" y="10"/>
                      <a:pt x="129" y="10"/>
                      <a:pt x="129" y="10"/>
                    </a:cubicBezTo>
                    <a:cubicBezTo>
                      <a:pt x="129" y="7"/>
                      <a:pt x="129" y="7"/>
                      <a:pt x="129" y="7"/>
                    </a:cubicBezTo>
                    <a:cubicBezTo>
                      <a:pt x="121" y="7"/>
                      <a:pt x="121" y="7"/>
                      <a:pt x="121" y="7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30" y="3"/>
                      <a:pt x="130" y="3"/>
                      <a:pt x="130" y="3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4"/>
                      <a:pt x="130" y="14"/>
                      <a:pt x="130" y="14"/>
                    </a:cubicBezTo>
                    <a:cubicBezTo>
                      <a:pt x="121" y="14"/>
                      <a:pt x="121" y="14"/>
                      <a:pt x="121" y="14"/>
                    </a:cubicBezTo>
                    <a:lnTo>
                      <a:pt x="121" y="10"/>
                    </a:lnTo>
                    <a:close/>
                    <a:moveTo>
                      <a:pt x="138" y="3"/>
                    </a:moveTo>
                    <a:cubicBezTo>
                      <a:pt x="143" y="3"/>
                      <a:pt x="143" y="3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7" y="17"/>
                      <a:pt x="147" y="17"/>
                      <a:pt x="147" y="17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52" y="3"/>
                      <a:pt x="152" y="3"/>
                      <a:pt x="152" y="3"/>
                    </a:cubicBezTo>
                    <a:cubicBezTo>
                      <a:pt x="152" y="1"/>
                      <a:pt x="152" y="1"/>
                      <a:pt x="152" y="1"/>
                    </a:cubicBezTo>
                    <a:cubicBezTo>
                      <a:pt x="138" y="0"/>
                      <a:pt x="138" y="0"/>
                      <a:pt x="138" y="0"/>
                    </a:cubicBezTo>
                    <a:lnTo>
                      <a:pt x="138" y="3"/>
                    </a:lnTo>
                    <a:close/>
                    <a:moveTo>
                      <a:pt x="157" y="10"/>
                    </a:moveTo>
                    <a:cubicBezTo>
                      <a:pt x="165" y="10"/>
                      <a:pt x="165" y="10"/>
                      <a:pt x="165" y="10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"/>
                      <a:pt x="157" y="3"/>
                      <a:pt x="157" y="3"/>
                    </a:cubicBezTo>
                    <a:cubicBezTo>
                      <a:pt x="166" y="3"/>
                      <a:pt x="166" y="3"/>
                      <a:pt x="166" y="3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54" y="1"/>
                      <a:pt x="154" y="1"/>
                      <a:pt x="154" y="1"/>
                    </a:cubicBezTo>
                    <a:cubicBezTo>
                      <a:pt x="154" y="17"/>
                      <a:pt x="154" y="17"/>
                      <a:pt x="154" y="17"/>
                    </a:cubicBezTo>
                    <a:cubicBezTo>
                      <a:pt x="166" y="17"/>
                      <a:pt x="166" y="17"/>
                      <a:pt x="166" y="17"/>
                    </a:cubicBezTo>
                    <a:cubicBezTo>
                      <a:pt x="166" y="14"/>
                      <a:pt x="166" y="14"/>
                      <a:pt x="166" y="14"/>
                    </a:cubicBezTo>
                    <a:cubicBezTo>
                      <a:pt x="157" y="14"/>
                      <a:pt x="157" y="14"/>
                      <a:pt x="157" y="14"/>
                    </a:cubicBezTo>
                    <a:lnTo>
                      <a:pt x="157" y="10"/>
                    </a:lnTo>
                    <a:close/>
                    <a:moveTo>
                      <a:pt x="179" y="14"/>
                    </a:moveTo>
                    <a:cubicBezTo>
                      <a:pt x="178" y="14"/>
                      <a:pt x="177" y="15"/>
                      <a:pt x="176" y="15"/>
                    </a:cubicBezTo>
                    <a:cubicBezTo>
                      <a:pt x="175" y="15"/>
                      <a:pt x="174" y="14"/>
                      <a:pt x="173" y="13"/>
                    </a:cubicBezTo>
                    <a:cubicBezTo>
                      <a:pt x="173" y="12"/>
                      <a:pt x="172" y="11"/>
                      <a:pt x="172" y="9"/>
                    </a:cubicBezTo>
                    <a:cubicBezTo>
                      <a:pt x="172" y="7"/>
                      <a:pt x="173" y="5"/>
                      <a:pt x="173" y="4"/>
                    </a:cubicBezTo>
                    <a:cubicBezTo>
                      <a:pt x="174" y="4"/>
                      <a:pt x="175" y="3"/>
                      <a:pt x="176" y="3"/>
                    </a:cubicBezTo>
                    <a:cubicBezTo>
                      <a:pt x="177" y="3"/>
                      <a:pt x="178" y="3"/>
                      <a:pt x="179" y="4"/>
                    </a:cubicBezTo>
                    <a:cubicBezTo>
                      <a:pt x="179" y="4"/>
                      <a:pt x="180" y="5"/>
                      <a:pt x="180" y="6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83" y="4"/>
                      <a:pt x="182" y="3"/>
                      <a:pt x="181" y="2"/>
                    </a:cubicBezTo>
                    <a:cubicBezTo>
                      <a:pt x="180" y="1"/>
                      <a:pt x="179" y="0"/>
                      <a:pt x="177" y="0"/>
                    </a:cubicBezTo>
                    <a:cubicBezTo>
                      <a:pt x="174" y="0"/>
                      <a:pt x="172" y="1"/>
                      <a:pt x="171" y="3"/>
                    </a:cubicBezTo>
                    <a:cubicBezTo>
                      <a:pt x="169" y="4"/>
                      <a:pt x="169" y="6"/>
                      <a:pt x="169" y="9"/>
                    </a:cubicBezTo>
                    <a:cubicBezTo>
                      <a:pt x="169" y="12"/>
                      <a:pt x="169" y="14"/>
                      <a:pt x="171" y="15"/>
                    </a:cubicBezTo>
                    <a:cubicBezTo>
                      <a:pt x="172" y="17"/>
                      <a:pt x="174" y="17"/>
                      <a:pt x="176" y="18"/>
                    </a:cubicBezTo>
                    <a:cubicBezTo>
                      <a:pt x="178" y="18"/>
                      <a:pt x="180" y="17"/>
                      <a:pt x="181" y="16"/>
                    </a:cubicBezTo>
                    <a:cubicBezTo>
                      <a:pt x="182" y="15"/>
                      <a:pt x="183" y="14"/>
                      <a:pt x="183" y="12"/>
                    </a:cubicBezTo>
                    <a:cubicBezTo>
                      <a:pt x="180" y="11"/>
                      <a:pt x="180" y="11"/>
                      <a:pt x="180" y="11"/>
                    </a:cubicBezTo>
                    <a:cubicBezTo>
                      <a:pt x="180" y="12"/>
                      <a:pt x="179" y="13"/>
                      <a:pt x="179" y="14"/>
                    </a:cubicBezTo>
                    <a:close/>
                    <a:moveTo>
                      <a:pt x="196" y="7"/>
                    </a:moveTo>
                    <a:cubicBezTo>
                      <a:pt x="189" y="7"/>
                      <a:pt x="189" y="7"/>
                      <a:pt x="189" y="7"/>
                    </a:cubicBezTo>
                    <a:cubicBezTo>
                      <a:pt x="189" y="1"/>
                      <a:pt x="189" y="1"/>
                      <a:pt x="189" y="1"/>
                    </a:cubicBezTo>
                    <a:cubicBezTo>
                      <a:pt x="186" y="1"/>
                      <a:pt x="186" y="1"/>
                      <a:pt x="186" y="1"/>
                    </a:cubicBezTo>
                    <a:cubicBezTo>
                      <a:pt x="186" y="17"/>
                      <a:pt x="186" y="17"/>
                      <a:pt x="186" y="17"/>
                    </a:cubicBezTo>
                    <a:cubicBezTo>
                      <a:pt x="189" y="17"/>
                      <a:pt x="189" y="17"/>
                      <a:pt x="189" y="17"/>
                    </a:cubicBezTo>
                    <a:cubicBezTo>
                      <a:pt x="189" y="10"/>
                      <a:pt x="189" y="10"/>
                      <a:pt x="189" y="10"/>
                    </a:cubicBezTo>
                    <a:cubicBezTo>
                      <a:pt x="196" y="10"/>
                      <a:pt x="196" y="10"/>
                      <a:pt x="196" y="10"/>
                    </a:cubicBezTo>
                    <a:cubicBezTo>
                      <a:pt x="196" y="17"/>
                      <a:pt x="196" y="17"/>
                      <a:pt x="196" y="17"/>
                    </a:cubicBezTo>
                    <a:cubicBezTo>
                      <a:pt x="199" y="17"/>
                      <a:pt x="199" y="17"/>
                      <a:pt x="199" y="17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6" y="1"/>
                      <a:pt x="196" y="1"/>
                      <a:pt x="196" y="1"/>
                    </a:cubicBezTo>
                    <a:lnTo>
                      <a:pt x="196" y="7"/>
                    </a:lnTo>
                    <a:close/>
                    <a:moveTo>
                      <a:pt x="213" y="12"/>
                    </a:moveTo>
                    <a:cubicBezTo>
                      <a:pt x="206" y="1"/>
                      <a:pt x="206" y="1"/>
                      <a:pt x="206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3" y="17"/>
                      <a:pt x="203" y="17"/>
                      <a:pt x="203" y="17"/>
                    </a:cubicBezTo>
                    <a:cubicBezTo>
                      <a:pt x="206" y="17"/>
                      <a:pt x="206" y="17"/>
                      <a:pt x="206" y="17"/>
                    </a:cubicBezTo>
                    <a:cubicBezTo>
                      <a:pt x="206" y="6"/>
                      <a:pt x="206" y="6"/>
                      <a:pt x="206" y="6"/>
                    </a:cubicBezTo>
                    <a:cubicBezTo>
                      <a:pt x="213" y="17"/>
                      <a:pt x="213" y="17"/>
                      <a:pt x="213" y="17"/>
                    </a:cubicBezTo>
                    <a:cubicBezTo>
                      <a:pt x="216" y="17"/>
                      <a:pt x="216" y="17"/>
                      <a:pt x="216" y="17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3" y="1"/>
                      <a:pt x="213" y="1"/>
                      <a:pt x="213" y="1"/>
                    </a:cubicBezTo>
                    <a:lnTo>
                      <a:pt x="213" y="12"/>
                    </a:lnTo>
                    <a:close/>
                    <a:moveTo>
                      <a:pt x="227" y="0"/>
                    </a:moveTo>
                    <a:cubicBezTo>
                      <a:pt x="226" y="0"/>
                      <a:pt x="225" y="1"/>
                      <a:pt x="224" y="1"/>
                    </a:cubicBezTo>
                    <a:cubicBezTo>
                      <a:pt x="223" y="1"/>
                      <a:pt x="222" y="2"/>
                      <a:pt x="221" y="2"/>
                    </a:cubicBezTo>
                    <a:cubicBezTo>
                      <a:pt x="221" y="3"/>
                      <a:pt x="220" y="4"/>
                      <a:pt x="220" y="5"/>
                    </a:cubicBezTo>
                    <a:cubicBezTo>
                      <a:pt x="219" y="6"/>
                      <a:pt x="219" y="7"/>
                      <a:pt x="219" y="9"/>
                    </a:cubicBezTo>
                    <a:cubicBezTo>
                      <a:pt x="219" y="12"/>
                      <a:pt x="220" y="14"/>
                      <a:pt x="221" y="15"/>
                    </a:cubicBezTo>
                    <a:cubicBezTo>
                      <a:pt x="223" y="17"/>
                      <a:pt x="225" y="18"/>
                      <a:pt x="227" y="18"/>
                    </a:cubicBezTo>
                    <a:cubicBezTo>
                      <a:pt x="230" y="18"/>
                      <a:pt x="232" y="17"/>
                      <a:pt x="233" y="15"/>
                    </a:cubicBezTo>
                    <a:cubicBezTo>
                      <a:pt x="235" y="14"/>
                      <a:pt x="235" y="12"/>
                      <a:pt x="235" y="9"/>
                    </a:cubicBezTo>
                    <a:cubicBezTo>
                      <a:pt x="235" y="6"/>
                      <a:pt x="235" y="4"/>
                      <a:pt x="233" y="3"/>
                    </a:cubicBezTo>
                    <a:cubicBezTo>
                      <a:pt x="232" y="1"/>
                      <a:pt x="230" y="0"/>
                      <a:pt x="227" y="0"/>
                    </a:cubicBezTo>
                    <a:close/>
                    <a:moveTo>
                      <a:pt x="230" y="13"/>
                    </a:moveTo>
                    <a:cubicBezTo>
                      <a:pt x="230" y="14"/>
                      <a:pt x="229" y="15"/>
                      <a:pt x="227" y="15"/>
                    </a:cubicBezTo>
                    <a:cubicBezTo>
                      <a:pt x="226" y="15"/>
                      <a:pt x="225" y="14"/>
                      <a:pt x="224" y="13"/>
                    </a:cubicBezTo>
                    <a:cubicBezTo>
                      <a:pt x="223" y="12"/>
                      <a:pt x="223" y="11"/>
                      <a:pt x="223" y="9"/>
                    </a:cubicBezTo>
                    <a:cubicBezTo>
                      <a:pt x="223" y="7"/>
                      <a:pt x="223" y="6"/>
                      <a:pt x="224" y="5"/>
                    </a:cubicBezTo>
                    <a:cubicBezTo>
                      <a:pt x="225" y="4"/>
                      <a:pt x="226" y="3"/>
                      <a:pt x="227" y="3"/>
                    </a:cubicBezTo>
                    <a:cubicBezTo>
                      <a:pt x="229" y="3"/>
                      <a:pt x="230" y="4"/>
                      <a:pt x="231" y="5"/>
                    </a:cubicBezTo>
                    <a:cubicBezTo>
                      <a:pt x="231" y="6"/>
                      <a:pt x="232" y="7"/>
                      <a:pt x="232" y="9"/>
                    </a:cubicBezTo>
                    <a:cubicBezTo>
                      <a:pt x="232" y="11"/>
                      <a:pt x="231" y="12"/>
                      <a:pt x="230" y="13"/>
                    </a:cubicBezTo>
                    <a:close/>
                    <a:moveTo>
                      <a:pt x="241" y="1"/>
                    </a:moveTo>
                    <a:cubicBezTo>
                      <a:pt x="238" y="1"/>
                      <a:pt x="238" y="1"/>
                      <a:pt x="238" y="1"/>
                    </a:cubicBezTo>
                    <a:cubicBezTo>
                      <a:pt x="238" y="17"/>
                      <a:pt x="238" y="17"/>
                      <a:pt x="238" y="17"/>
                    </a:cubicBezTo>
                    <a:cubicBezTo>
                      <a:pt x="250" y="17"/>
                      <a:pt x="250" y="17"/>
                      <a:pt x="250" y="17"/>
                    </a:cubicBezTo>
                    <a:cubicBezTo>
                      <a:pt x="250" y="15"/>
                      <a:pt x="250" y="15"/>
                      <a:pt x="250" y="15"/>
                    </a:cubicBezTo>
                    <a:cubicBezTo>
                      <a:pt x="241" y="14"/>
                      <a:pt x="241" y="14"/>
                      <a:pt x="241" y="14"/>
                    </a:cubicBezTo>
                    <a:lnTo>
                      <a:pt x="241" y="1"/>
                    </a:lnTo>
                    <a:close/>
                    <a:moveTo>
                      <a:pt x="260" y="0"/>
                    </a:moveTo>
                    <a:cubicBezTo>
                      <a:pt x="258" y="0"/>
                      <a:pt x="257" y="1"/>
                      <a:pt x="256" y="1"/>
                    </a:cubicBezTo>
                    <a:cubicBezTo>
                      <a:pt x="255" y="1"/>
                      <a:pt x="254" y="2"/>
                      <a:pt x="254" y="3"/>
                    </a:cubicBezTo>
                    <a:cubicBezTo>
                      <a:pt x="253" y="3"/>
                      <a:pt x="253" y="4"/>
                      <a:pt x="252" y="5"/>
                    </a:cubicBezTo>
                    <a:cubicBezTo>
                      <a:pt x="252" y="6"/>
                      <a:pt x="251" y="7"/>
                      <a:pt x="251" y="9"/>
                    </a:cubicBezTo>
                    <a:cubicBezTo>
                      <a:pt x="251" y="12"/>
                      <a:pt x="252" y="14"/>
                      <a:pt x="254" y="15"/>
                    </a:cubicBezTo>
                    <a:cubicBezTo>
                      <a:pt x="255" y="17"/>
                      <a:pt x="257" y="18"/>
                      <a:pt x="260" y="18"/>
                    </a:cubicBezTo>
                    <a:cubicBezTo>
                      <a:pt x="262" y="18"/>
                      <a:pt x="264" y="17"/>
                      <a:pt x="265" y="15"/>
                    </a:cubicBezTo>
                    <a:cubicBezTo>
                      <a:pt x="267" y="14"/>
                      <a:pt x="268" y="12"/>
                      <a:pt x="268" y="9"/>
                    </a:cubicBezTo>
                    <a:cubicBezTo>
                      <a:pt x="268" y="6"/>
                      <a:pt x="267" y="4"/>
                      <a:pt x="265" y="3"/>
                    </a:cubicBezTo>
                    <a:cubicBezTo>
                      <a:pt x="264" y="1"/>
                      <a:pt x="262" y="0"/>
                      <a:pt x="260" y="0"/>
                    </a:cubicBezTo>
                    <a:close/>
                    <a:moveTo>
                      <a:pt x="263" y="13"/>
                    </a:moveTo>
                    <a:cubicBezTo>
                      <a:pt x="262" y="14"/>
                      <a:pt x="261" y="15"/>
                      <a:pt x="260" y="15"/>
                    </a:cubicBezTo>
                    <a:cubicBezTo>
                      <a:pt x="258" y="15"/>
                      <a:pt x="257" y="14"/>
                      <a:pt x="256" y="13"/>
                    </a:cubicBezTo>
                    <a:cubicBezTo>
                      <a:pt x="255" y="12"/>
                      <a:pt x="255" y="11"/>
                      <a:pt x="255" y="9"/>
                    </a:cubicBezTo>
                    <a:cubicBezTo>
                      <a:pt x="255" y="7"/>
                      <a:pt x="255" y="6"/>
                      <a:pt x="256" y="5"/>
                    </a:cubicBezTo>
                    <a:cubicBezTo>
                      <a:pt x="257" y="4"/>
                      <a:pt x="258" y="3"/>
                      <a:pt x="260" y="3"/>
                    </a:cubicBezTo>
                    <a:cubicBezTo>
                      <a:pt x="261" y="3"/>
                      <a:pt x="262" y="4"/>
                      <a:pt x="263" y="5"/>
                    </a:cubicBezTo>
                    <a:cubicBezTo>
                      <a:pt x="264" y="6"/>
                      <a:pt x="264" y="7"/>
                      <a:pt x="264" y="9"/>
                    </a:cubicBezTo>
                    <a:cubicBezTo>
                      <a:pt x="264" y="11"/>
                      <a:pt x="264" y="12"/>
                      <a:pt x="263" y="13"/>
                    </a:cubicBezTo>
                    <a:close/>
                    <a:moveTo>
                      <a:pt x="278" y="11"/>
                    </a:moveTo>
                    <a:cubicBezTo>
                      <a:pt x="282" y="11"/>
                      <a:pt x="282" y="11"/>
                      <a:pt x="282" y="11"/>
                    </a:cubicBezTo>
                    <a:cubicBezTo>
                      <a:pt x="282" y="13"/>
                      <a:pt x="282" y="13"/>
                      <a:pt x="282" y="13"/>
                    </a:cubicBezTo>
                    <a:cubicBezTo>
                      <a:pt x="281" y="14"/>
                      <a:pt x="281" y="14"/>
                      <a:pt x="280" y="14"/>
                    </a:cubicBezTo>
                    <a:cubicBezTo>
                      <a:pt x="279" y="15"/>
                      <a:pt x="279" y="15"/>
                      <a:pt x="278" y="15"/>
                    </a:cubicBezTo>
                    <a:cubicBezTo>
                      <a:pt x="276" y="15"/>
                      <a:pt x="275" y="14"/>
                      <a:pt x="274" y="13"/>
                    </a:cubicBezTo>
                    <a:cubicBezTo>
                      <a:pt x="274" y="12"/>
                      <a:pt x="273" y="11"/>
                      <a:pt x="273" y="9"/>
                    </a:cubicBezTo>
                    <a:cubicBezTo>
                      <a:pt x="273" y="7"/>
                      <a:pt x="274" y="6"/>
                      <a:pt x="274" y="5"/>
                    </a:cubicBezTo>
                    <a:cubicBezTo>
                      <a:pt x="275" y="4"/>
                      <a:pt x="276" y="3"/>
                      <a:pt x="278" y="3"/>
                    </a:cubicBezTo>
                    <a:cubicBezTo>
                      <a:pt x="279" y="3"/>
                      <a:pt x="280" y="4"/>
                      <a:pt x="280" y="4"/>
                    </a:cubicBezTo>
                    <a:cubicBezTo>
                      <a:pt x="281" y="4"/>
                      <a:pt x="281" y="5"/>
                      <a:pt x="282" y="6"/>
                    </a:cubicBezTo>
                    <a:cubicBezTo>
                      <a:pt x="285" y="5"/>
                      <a:pt x="285" y="5"/>
                      <a:pt x="285" y="5"/>
                    </a:cubicBezTo>
                    <a:cubicBezTo>
                      <a:pt x="285" y="4"/>
                      <a:pt x="284" y="3"/>
                      <a:pt x="283" y="2"/>
                    </a:cubicBezTo>
                    <a:cubicBezTo>
                      <a:pt x="282" y="1"/>
                      <a:pt x="280" y="0"/>
                      <a:pt x="278" y="0"/>
                    </a:cubicBezTo>
                    <a:cubicBezTo>
                      <a:pt x="276" y="0"/>
                      <a:pt x="275" y="1"/>
                      <a:pt x="274" y="1"/>
                    </a:cubicBezTo>
                    <a:cubicBezTo>
                      <a:pt x="273" y="2"/>
                      <a:pt x="271" y="3"/>
                      <a:pt x="271" y="4"/>
                    </a:cubicBezTo>
                    <a:cubicBezTo>
                      <a:pt x="270" y="6"/>
                      <a:pt x="270" y="7"/>
                      <a:pt x="270" y="9"/>
                    </a:cubicBezTo>
                    <a:cubicBezTo>
                      <a:pt x="270" y="11"/>
                      <a:pt x="270" y="12"/>
                      <a:pt x="271" y="13"/>
                    </a:cubicBezTo>
                    <a:cubicBezTo>
                      <a:pt x="271" y="15"/>
                      <a:pt x="272" y="16"/>
                      <a:pt x="274" y="17"/>
                    </a:cubicBezTo>
                    <a:cubicBezTo>
                      <a:pt x="275" y="17"/>
                      <a:pt x="276" y="18"/>
                      <a:pt x="278" y="18"/>
                    </a:cubicBezTo>
                    <a:cubicBezTo>
                      <a:pt x="279" y="18"/>
                      <a:pt x="281" y="17"/>
                      <a:pt x="282" y="17"/>
                    </a:cubicBezTo>
                    <a:cubicBezTo>
                      <a:pt x="284" y="16"/>
                      <a:pt x="285" y="16"/>
                      <a:pt x="285" y="15"/>
                    </a:cubicBezTo>
                    <a:cubicBezTo>
                      <a:pt x="285" y="8"/>
                      <a:pt x="285" y="8"/>
                      <a:pt x="285" y="8"/>
                    </a:cubicBezTo>
                    <a:cubicBezTo>
                      <a:pt x="278" y="8"/>
                      <a:pt x="278" y="8"/>
                      <a:pt x="278" y="8"/>
                    </a:cubicBezTo>
                    <a:lnTo>
                      <a:pt x="278" y="11"/>
                    </a:lnTo>
                    <a:close/>
                    <a:moveTo>
                      <a:pt x="288" y="17"/>
                    </a:moveTo>
                    <a:cubicBezTo>
                      <a:pt x="292" y="17"/>
                      <a:pt x="292" y="17"/>
                      <a:pt x="292" y="17"/>
                    </a:cubicBezTo>
                    <a:cubicBezTo>
                      <a:pt x="292" y="1"/>
                      <a:pt x="292" y="1"/>
                      <a:pt x="292" y="1"/>
                    </a:cubicBezTo>
                    <a:cubicBezTo>
                      <a:pt x="288" y="1"/>
                      <a:pt x="288" y="1"/>
                      <a:pt x="288" y="1"/>
                    </a:cubicBezTo>
                    <a:lnTo>
                      <a:pt x="288" y="17"/>
                    </a:lnTo>
                    <a:close/>
                    <a:moveTo>
                      <a:pt x="298" y="10"/>
                    </a:moveTo>
                    <a:cubicBezTo>
                      <a:pt x="307" y="10"/>
                      <a:pt x="307" y="10"/>
                      <a:pt x="307" y="10"/>
                    </a:cubicBezTo>
                    <a:cubicBezTo>
                      <a:pt x="307" y="7"/>
                      <a:pt x="307" y="7"/>
                      <a:pt x="307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4"/>
                      <a:pt x="298" y="4"/>
                      <a:pt x="298" y="4"/>
                    </a:cubicBezTo>
                    <a:cubicBezTo>
                      <a:pt x="307" y="4"/>
                      <a:pt x="307" y="4"/>
                      <a:pt x="307" y="4"/>
                    </a:cubicBezTo>
                    <a:cubicBezTo>
                      <a:pt x="307" y="1"/>
                      <a:pt x="307" y="1"/>
                      <a:pt x="307" y="1"/>
                    </a:cubicBezTo>
                    <a:cubicBezTo>
                      <a:pt x="295" y="1"/>
                      <a:pt x="295" y="1"/>
                      <a:pt x="295" y="1"/>
                    </a:cubicBezTo>
                    <a:cubicBezTo>
                      <a:pt x="295" y="17"/>
                      <a:pt x="295" y="17"/>
                      <a:pt x="295" y="17"/>
                    </a:cubicBezTo>
                    <a:cubicBezTo>
                      <a:pt x="307" y="17"/>
                      <a:pt x="307" y="17"/>
                      <a:pt x="307" y="17"/>
                    </a:cubicBezTo>
                    <a:cubicBezTo>
                      <a:pt x="308" y="15"/>
                      <a:pt x="308" y="15"/>
                      <a:pt x="308" y="15"/>
                    </a:cubicBezTo>
                    <a:cubicBezTo>
                      <a:pt x="298" y="15"/>
                      <a:pt x="298" y="15"/>
                      <a:pt x="298" y="15"/>
                    </a:cubicBezTo>
                    <a:lnTo>
                      <a:pt x="298" y="10"/>
                    </a:lnTo>
                    <a:close/>
                    <a:moveTo>
                      <a:pt x="321" y="8"/>
                    </a:moveTo>
                    <a:cubicBezTo>
                      <a:pt x="320" y="8"/>
                      <a:pt x="319" y="7"/>
                      <a:pt x="317" y="7"/>
                    </a:cubicBezTo>
                    <a:cubicBezTo>
                      <a:pt x="315" y="7"/>
                      <a:pt x="314" y="6"/>
                      <a:pt x="314" y="6"/>
                    </a:cubicBezTo>
                    <a:cubicBezTo>
                      <a:pt x="314" y="6"/>
                      <a:pt x="313" y="5"/>
                      <a:pt x="313" y="5"/>
                    </a:cubicBezTo>
                    <a:cubicBezTo>
                      <a:pt x="313" y="4"/>
                      <a:pt x="314" y="4"/>
                      <a:pt x="314" y="4"/>
                    </a:cubicBezTo>
                    <a:cubicBezTo>
                      <a:pt x="314" y="3"/>
                      <a:pt x="315" y="3"/>
                      <a:pt x="316" y="3"/>
                    </a:cubicBezTo>
                    <a:cubicBezTo>
                      <a:pt x="317" y="3"/>
                      <a:pt x="318" y="3"/>
                      <a:pt x="318" y="4"/>
                    </a:cubicBezTo>
                    <a:cubicBezTo>
                      <a:pt x="319" y="4"/>
                      <a:pt x="319" y="5"/>
                      <a:pt x="319" y="6"/>
                    </a:cubicBezTo>
                    <a:cubicBezTo>
                      <a:pt x="323" y="6"/>
                      <a:pt x="323" y="6"/>
                      <a:pt x="323" y="6"/>
                    </a:cubicBezTo>
                    <a:cubicBezTo>
                      <a:pt x="323" y="4"/>
                      <a:pt x="322" y="3"/>
                      <a:pt x="321" y="2"/>
                    </a:cubicBezTo>
                    <a:cubicBezTo>
                      <a:pt x="320" y="1"/>
                      <a:pt x="318" y="0"/>
                      <a:pt x="316" y="0"/>
                    </a:cubicBezTo>
                    <a:cubicBezTo>
                      <a:pt x="315" y="0"/>
                      <a:pt x="314" y="1"/>
                      <a:pt x="313" y="1"/>
                    </a:cubicBezTo>
                    <a:cubicBezTo>
                      <a:pt x="312" y="1"/>
                      <a:pt x="311" y="2"/>
                      <a:pt x="311" y="3"/>
                    </a:cubicBezTo>
                    <a:cubicBezTo>
                      <a:pt x="310" y="3"/>
                      <a:pt x="310" y="4"/>
                      <a:pt x="310" y="5"/>
                    </a:cubicBezTo>
                    <a:cubicBezTo>
                      <a:pt x="310" y="6"/>
                      <a:pt x="311" y="8"/>
                      <a:pt x="312" y="8"/>
                    </a:cubicBezTo>
                    <a:cubicBezTo>
                      <a:pt x="312" y="9"/>
                      <a:pt x="314" y="10"/>
                      <a:pt x="315" y="10"/>
                    </a:cubicBezTo>
                    <a:cubicBezTo>
                      <a:pt x="317" y="10"/>
                      <a:pt x="318" y="11"/>
                      <a:pt x="318" y="11"/>
                    </a:cubicBezTo>
                    <a:cubicBezTo>
                      <a:pt x="319" y="11"/>
                      <a:pt x="319" y="11"/>
                      <a:pt x="319" y="12"/>
                    </a:cubicBezTo>
                    <a:cubicBezTo>
                      <a:pt x="320" y="12"/>
                      <a:pt x="320" y="12"/>
                      <a:pt x="320" y="13"/>
                    </a:cubicBezTo>
                    <a:cubicBezTo>
                      <a:pt x="320" y="13"/>
                      <a:pt x="319" y="14"/>
                      <a:pt x="319" y="14"/>
                    </a:cubicBezTo>
                    <a:cubicBezTo>
                      <a:pt x="318" y="15"/>
                      <a:pt x="318" y="15"/>
                      <a:pt x="316" y="15"/>
                    </a:cubicBezTo>
                    <a:cubicBezTo>
                      <a:pt x="315" y="15"/>
                      <a:pt x="315" y="15"/>
                      <a:pt x="314" y="14"/>
                    </a:cubicBezTo>
                    <a:cubicBezTo>
                      <a:pt x="313" y="14"/>
                      <a:pt x="313" y="13"/>
                      <a:pt x="313" y="12"/>
                    </a:cubicBezTo>
                    <a:cubicBezTo>
                      <a:pt x="310" y="12"/>
                      <a:pt x="310" y="12"/>
                      <a:pt x="310" y="12"/>
                    </a:cubicBezTo>
                    <a:cubicBezTo>
                      <a:pt x="310" y="14"/>
                      <a:pt x="310" y="15"/>
                      <a:pt x="312" y="16"/>
                    </a:cubicBezTo>
                    <a:cubicBezTo>
                      <a:pt x="313" y="17"/>
                      <a:pt x="314" y="18"/>
                      <a:pt x="316" y="18"/>
                    </a:cubicBezTo>
                    <a:cubicBezTo>
                      <a:pt x="318" y="18"/>
                      <a:pt x="319" y="18"/>
                      <a:pt x="320" y="17"/>
                    </a:cubicBezTo>
                    <a:cubicBezTo>
                      <a:pt x="321" y="17"/>
                      <a:pt x="322" y="16"/>
                      <a:pt x="322" y="15"/>
                    </a:cubicBezTo>
                    <a:cubicBezTo>
                      <a:pt x="323" y="14"/>
                      <a:pt x="323" y="14"/>
                      <a:pt x="323" y="13"/>
                    </a:cubicBezTo>
                    <a:cubicBezTo>
                      <a:pt x="323" y="12"/>
                      <a:pt x="323" y="11"/>
                      <a:pt x="322" y="10"/>
                    </a:cubicBezTo>
                    <a:cubicBezTo>
                      <a:pt x="322" y="9"/>
                      <a:pt x="321" y="9"/>
                      <a:pt x="321" y="8"/>
                    </a:cubicBezTo>
                    <a:close/>
                    <a:moveTo>
                      <a:pt x="336" y="1"/>
                    </a:moveTo>
                    <a:cubicBezTo>
                      <a:pt x="332" y="1"/>
                      <a:pt x="332" y="1"/>
                      <a:pt x="332" y="1"/>
                    </a:cubicBezTo>
                    <a:cubicBezTo>
                      <a:pt x="332" y="17"/>
                      <a:pt x="332" y="17"/>
                      <a:pt x="332" y="17"/>
                    </a:cubicBezTo>
                    <a:cubicBezTo>
                      <a:pt x="344" y="17"/>
                      <a:pt x="344" y="17"/>
                      <a:pt x="344" y="17"/>
                    </a:cubicBezTo>
                    <a:cubicBezTo>
                      <a:pt x="344" y="15"/>
                      <a:pt x="344" y="15"/>
                      <a:pt x="344" y="15"/>
                    </a:cubicBezTo>
                    <a:cubicBezTo>
                      <a:pt x="336" y="15"/>
                      <a:pt x="336" y="15"/>
                      <a:pt x="336" y="15"/>
                    </a:cubicBezTo>
                    <a:lnTo>
                      <a:pt x="336" y="1"/>
                    </a:lnTo>
                    <a:close/>
                    <a:moveTo>
                      <a:pt x="344" y="4"/>
                    </a:moveTo>
                    <a:cubicBezTo>
                      <a:pt x="349" y="4"/>
                      <a:pt x="349" y="4"/>
                      <a:pt x="349" y="4"/>
                    </a:cubicBezTo>
                    <a:cubicBezTo>
                      <a:pt x="349" y="17"/>
                      <a:pt x="349" y="17"/>
                      <a:pt x="349" y="17"/>
                    </a:cubicBezTo>
                    <a:cubicBezTo>
                      <a:pt x="352" y="17"/>
                      <a:pt x="352" y="17"/>
                      <a:pt x="352" y="17"/>
                    </a:cubicBezTo>
                    <a:cubicBezTo>
                      <a:pt x="352" y="4"/>
                      <a:pt x="352" y="4"/>
                      <a:pt x="352" y="4"/>
                    </a:cubicBezTo>
                    <a:cubicBezTo>
                      <a:pt x="357" y="4"/>
                      <a:pt x="357" y="4"/>
                      <a:pt x="357" y="4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44" y="1"/>
                      <a:pt x="344" y="1"/>
                      <a:pt x="344" y="1"/>
                    </a:cubicBezTo>
                    <a:lnTo>
                      <a:pt x="344" y="4"/>
                    </a:lnTo>
                    <a:close/>
                    <a:moveTo>
                      <a:pt x="371" y="3"/>
                    </a:moveTo>
                    <a:cubicBezTo>
                      <a:pt x="370" y="2"/>
                      <a:pt x="369" y="1"/>
                      <a:pt x="368" y="1"/>
                    </a:cubicBezTo>
                    <a:cubicBezTo>
                      <a:pt x="368" y="1"/>
                      <a:pt x="367" y="1"/>
                      <a:pt x="365" y="1"/>
                    </a:cubicBezTo>
                    <a:cubicBezTo>
                      <a:pt x="359" y="1"/>
                      <a:pt x="359" y="1"/>
                      <a:pt x="359" y="1"/>
                    </a:cubicBezTo>
                    <a:cubicBezTo>
                      <a:pt x="359" y="17"/>
                      <a:pt x="359" y="17"/>
                      <a:pt x="359" y="17"/>
                    </a:cubicBezTo>
                    <a:cubicBezTo>
                      <a:pt x="365" y="17"/>
                      <a:pt x="365" y="17"/>
                      <a:pt x="365" y="17"/>
                    </a:cubicBezTo>
                    <a:cubicBezTo>
                      <a:pt x="367" y="17"/>
                      <a:pt x="368" y="17"/>
                      <a:pt x="368" y="17"/>
                    </a:cubicBezTo>
                    <a:cubicBezTo>
                      <a:pt x="369" y="17"/>
                      <a:pt x="370" y="16"/>
                      <a:pt x="371" y="16"/>
                    </a:cubicBezTo>
                    <a:cubicBezTo>
                      <a:pt x="372" y="15"/>
                      <a:pt x="372" y="14"/>
                      <a:pt x="373" y="13"/>
                    </a:cubicBezTo>
                    <a:cubicBezTo>
                      <a:pt x="373" y="12"/>
                      <a:pt x="373" y="11"/>
                      <a:pt x="373" y="9"/>
                    </a:cubicBezTo>
                    <a:cubicBezTo>
                      <a:pt x="373" y="8"/>
                      <a:pt x="373" y="6"/>
                      <a:pt x="373" y="5"/>
                    </a:cubicBezTo>
                    <a:cubicBezTo>
                      <a:pt x="372" y="4"/>
                      <a:pt x="372" y="3"/>
                      <a:pt x="371" y="3"/>
                    </a:cubicBezTo>
                    <a:close/>
                    <a:moveTo>
                      <a:pt x="369" y="12"/>
                    </a:moveTo>
                    <a:cubicBezTo>
                      <a:pt x="369" y="13"/>
                      <a:pt x="369" y="13"/>
                      <a:pt x="368" y="14"/>
                    </a:cubicBezTo>
                    <a:cubicBezTo>
                      <a:pt x="368" y="14"/>
                      <a:pt x="368" y="14"/>
                      <a:pt x="367" y="15"/>
                    </a:cubicBezTo>
                    <a:cubicBezTo>
                      <a:pt x="367" y="15"/>
                      <a:pt x="366" y="15"/>
                      <a:pt x="365" y="15"/>
                    </a:cubicBezTo>
                    <a:cubicBezTo>
                      <a:pt x="362" y="15"/>
                      <a:pt x="362" y="15"/>
                      <a:pt x="362" y="15"/>
                    </a:cubicBezTo>
                    <a:cubicBezTo>
                      <a:pt x="362" y="4"/>
                      <a:pt x="362" y="4"/>
                      <a:pt x="362" y="4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5" y="4"/>
                      <a:pt x="366" y="4"/>
                      <a:pt x="367" y="4"/>
                    </a:cubicBezTo>
                    <a:cubicBezTo>
                      <a:pt x="367" y="4"/>
                      <a:pt x="368" y="4"/>
                      <a:pt x="368" y="5"/>
                    </a:cubicBezTo>
                    <a:cubicBezTo>
                      <a:pt x="369" y="5"/>
                      <a:pt x="369" y="6"/>
                      <a:pt x="369" y="6"/>
                    </a:cubicBezTo>
                    <a:cubicBezTo>
                      <a:pt x="370" y="7"/>
                      <a:pt x="370" y="8"/>
                      <a:pt x="370" y="9"/>
                    </a:cubicBezTo>
                    <a:cubicBezTo>
                      <a:pt x="370" y="10"/>
                      <a:pt x="369" y="11"/>
                      <a:pt x="369" y="12"/>
                    </a:cubicBezTo>
                    <a:close/>
                    <a:moveTo>
                      <a:pt x="376" y="14"/>
                    </a:moveTo>
                    <a:cubicBezTo>
                      <a:pt x="376" y="18"/>
                      <a:pt x="376" y="18"/>
                      <a:pt x="376" y="18"/>
                    </a:cubicBezTo>
                    <a:cubicBezTo>
                      <a:pt x="379" y="18"/>
                      <a:pt x="379" y="18"/>
                      <a:pt x="379" y="18"/>
                    </a:cubicBezTo>
                    <a:cubicBezTo>
                      <a:pt x="379" y="14"/>
                      <a:pt x="379" y="14"/>
                      <a:pt x="379" y="14"/>
                    </a:cubicBezTo>
                    <a:lnTo>
                      <a:pt x="376" y="14"/>
                    </a:lnTo>
                    <a:close/>
                  </a:path>
                </a:pathLst>
              </a:custGeom>
              <a:solidFill>
                <a:srgbClr val="222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49"/>
              <p:cNvSpPr>
                <a:spLocks/>
              </p:cNvSpPr>
              <p:nvPr/>
            </p:nvSpPr>
            <p:spPr bwMode="auto">
              <a:xfrm>
                <a:off x="1565275" y="6737350"/>
                <a:ext cx="63500" cy="74612"/>
              </a:xfrm>
              <a:custGeom>
                <a:avLst/>
                <a:gdLst>
                  <a:gd name="T0" fmla="*/ 41 w 48"/>
                  <a:gd name="T1" fmla="*/ 35 h 56"/>
                  <a:gd name="T2" fmla="*/ 36 w 48"/>
                  <a:gd name="T3" fmla="*/ 46 h 56"/>
                  <a:gd name="T4" fmla="*/ 25 w 48"/>
                  <a:gd name="T5" fmla="*/ 50 h 56"/>
                  <a:gd name="T6" fmla="*/ 12 w 48"/>
                  <a:gd name="T7" fmla="*/ 44 h 56"/>
                  <a:gd name="T8" fmla="*/ 8 w 48"/>
                  <a:gd name="T9" fmla="*/ 28 h 56"/>
                  <a:gd name="T10" fmla="*/ 13 w 48"/>
                  <a:gd name="T11" fmla="*/ 12 h 56"/>
                  <a:gd name="T12" fmla="*/ 26 w 48"/>
                  <a:gd name="T13" fmla="*/ 6 h 56"/>
                  <a:gd name="T14" fmla="*/ 36 w 48"/>
                  <a:gd name="T15" fmla="*/ 9 h 56"/>
                  <a:gd name="T16" fmla="*/ 41 w 48"/>
                  <a:gd name="T17" fmla="*/ 17 h 56"/>
                  <a:gd name="T18" fmla="*/ 48 w 48"/>
                  <a:gd name="T19" fmla="*/ 17 h 56"/>
                  <a:gd name="T20" fmla="*/ 41 w 48"/>
                  <a:gd name="T21" fmla="*/ 4 h 56"/>
                  <a:gd name="T22" fmla="*/ 26 w 48"/>
                  <a:gd name="T23" fmla="*/ 0 h 56"/>
                  <a:gd name="T24" fmla="*/ 7 w 48"/>
                  <a:gd name="T25" fmla="*/ 7 h 56"/>
                  <a:gd name="T26" fmla="*/ 0 w 48"/>
                  <a:gd name="T27" fmla="*/ 28 h 56"/>
                  <a:gd name="T28" fmla="*/ 7 w 48"/>
                  <a:gd name="T29" fmla="*/ 49 h 56"/>
                  <a:gd name="T30" fmla="*/ 25 w 48"/>
                  <a:gd name="T31" fmla="*/ 56 h 56"/>
                  <a:gd name="T32" fmla="*/ 40 w 48"/>
                  <a:gd name="T33" fmla="*/ 51 h 56"/>
                  <a:gd name="T34" fmla="*/ 48 w 48"/>
                  <a:gd name="T35" fmla="*/ 35 h 56"/>
                  <a:gd name="T36" fmla="*/ 41 w 48"/>
                  <a:gd name="T37" fmla="*/ 3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56">
                    <a:moveTo>
                      <a:pt x="41" y="35"/>
                    </a:moveTo>
                    <a:cubicBezTo>
                      <a:pt x="40" y="40"/>
                      <a:pt x="38" y="43"/>
                      <a:pt x="36" y="46"/>
                    </a:cubicBezTo>
                    <a:cubicBezTo>
                      <a:pt x="33" y="49"/>
                      <a:pt x="29" y="50"/>
                      <a:pt x="25" y="50"/>
                    </a:cubicBezTo>
                    <a:cubicBezTo>
                      <a:pt x="20" y="50"/>
                      <a:pt x="15" y="48"/>
                      <a:pt x="12" y="44"/>
                    </a:cubicBezTo>
                    <a:cubicBezTo>
                      <a:pt x="9" y="41"/>
                      <a:pt x="8" y="35"/>
                      <a:pt x="8" y="28"/>
                    </a:cubicBezTo>
                    <a:cubicBezTo>
                      <a:pt x="8" y="21"/>
                      <a:pt x="10" y="16"/>
                      <a:pt x="13" y="12"/>
                    </a:cubicBezTo>
                    <a:cubicBezTo>
                      <a:pt x="16" y="8"/>
                      <a:pt x="20" y="6"/>
                      <a:pt x="26" y="6"/>
                    </a:cubicBezTo>
                    <a:cubicBezTo>
                      <a:pt x="30" y="6"/>
                      <a:pt x="33" y="7"/>
                      <a:pt x="36" y="9"/>
                    </a:cubicBezTo>
                    <a:cubicBezTo>
                      <a:pt x="38" y="11"/>
                      <a:pt x="40" y="14"/>
                      <a:pt x="41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2"/>
                      <a:pt x="44" y="8"/>
                      <a:pt x="41" y="4"/>
                    </a:cubicBezTo>
                    <a:cubicBezTo>
                      <a:pt x="37" y="1"/>
                      <a:pt x="32" y="0"/>
                      <a:pt x="26" y="0"/>
                    </a:cubicBezTo>
                    <a:cubicBezTo>
                      <a:pt x="18" y="0"/>
                      <a:pt x="12" y="2"/>
                      <a:pt x="7" y="7"/>
                    </a:cubicBezTo>
                    <a:cubicBezTo>
                      <a:pt x="3" y="12"/>
                      <a:pt x="0" y="19"/>
                      <a:pt x="0" y="28"/>
                    </a:cubicBezTo>
                    <a:cubicBezTo>
                      <a:pt x="0" y="37"/>
                      <a:pt x="3" y="43"/>
                      <a:pt x="7" y="49"/>
                    </a:cubicBezTo>
                    <a:cubicBezTo>
                      <a:pt x="11" y="54"/>
                      <a:pt x="17" y="56"/>
                      <a:pt x="25" y="56"/>
                    </a:cubicBezTo>
                    <a:cubicBezTo>
                      <a:pt x="31" y="56"/>
                      <a:pt x="36" y="54"/>
                      <a:pt x="40" y="51"/>
                    </a:cubicBezTo>
                    <a:cubicBezTo>
                      <a:pt x="45" y="47"/>
                      <a:pt x="47" y="42"/>
                      <a:pt x="48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0"/>
              <p:cNvSpPr>
                <a:spLocks/>
              </p:cNvSpPr>
              <p:nvPr/>
            </p:nvSpPr>
            <p:spPr bwMode="auto">
              <a:xfrm>
                <a:off x="1638300" y="6738937"/>
                <a:ext cx="42863" cy="71437"/>
              </a:xfrm>
              <a:custGeom>
                <a:avLst/>
                <a:gdLst>
                  <a:gd name="T0" fmla="*/ 0 w 32"/>
                  <a:gd name="T1" fmla="*/ 54 h 54"/>
                  <a:gd name="T2" fmla="*/ 3 w 32"/>
                  <a:gd name="T3" fmla="*/ 54 h 54"/>
                  <a:gd name="T4" fmla="*/ 6 w 32"/>
                  <a:gd name="T5" fmla="*/ 54 h 54"/>
                  <a:gd name="T6" fmla="*/ 6 w 32"/>
                  <a:gd name="T7" fmla="*/ 33 h 54"/>
                  <a:gd name="T8" fmla="*/ 9 w 32"/>
                  <a:gd name="T9" fmla="*/ 23 h 54"/>
                  <a:gd name="T10" fmla="*/ 17 w 32"/>
                  <a:gd name="T11" fmla="*/ 20 h 54"/>
                  <a:gd name="T12" fmla="*/ 23 w 32"/>
                  <a:gd name="T13" fmla="*/ 22 h 54"/>
                  <a:gd name="T14" fmla="*/ 25 w 32"/>
                  <a:gd name="T15" fmla="*/ 29 h 54"/>
                  <a:gd name="T16" fmla="*/ 25 w 32"/>
                  <a:gd name="T17" fmla="*/ 54 h 54"/>
                  <a:gd name="T18" fmla="*/ 28 w 32"/>
                  <a:gd name="T19" fmla="*/ 54 h 54"/>
                  <a:gd name="T20" fmla="*/ 32 w 32"/>
                  <a:gd name="T21" fmla="*/ 54 h 54"/>
                  <a:gd name="T22" fmla="*/ 32 w 32"/>
                  <a:gd name="T23" fmla="*/ 27 h 54"/>
                  <a:gd name="T24" fmla="*/ 28 w 32"/>
                  <a:gd name="T25" fmla="*/ 17 h 54"/>
                  <a:gd name="T26" fmla="*/ 18 w 32"/>
                  <a:gd name="T27" fmla="*/ 14 h 54"/>
                  <a:gd name="T28" fmla="*/ 8 w 32"/>
                  <a:gd name="T29" fmla="*/ 19 h 54"/>
                  <a:gd name="T30" fmla="*/ 6 w 32"/>
                  <a:gd name="T31" fmla="*/ 20 h 54"/>
                  <a:gd name="T32" fmla="*/ 6 w 32"/>
                  <a:gd name="T33" fmla="*/ 0 h 54"/>
                  <a:gd name="T34" fmla="*/ 3 w 32"/>
                  <a:gd name="T35" fmla="*/ 0 h 54"/>
                  <a:gd name="T36" fmla="*/ 0 w 32"/>
                  <a:gd name="T37" fmla="*/ 0 h 54"/>
                  <a:gd name="T38" fmla="*/ 0 w 32"/>
                  <a:gd name="T3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54">
                    <a:moveTo>
                      <a:pt x="0" y="54"/>
                    </a:moveTo>
                    <a:cubicBezTo>
                      <a:pt x="3" y="54"/>
                      <a:pt x="3" y="54"/>
                      <a:pt x="3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29"/>
                      <a:pt x="7" y="26"/>
                      <a:pt x="9" y="23"/>
                    </a:cubicBezTo>
                    <a:cubicBezTo>
                      <a:pt x="11" y="21"/>
                      <a:pt x="14" y="20"/>
                      <a:pt x="17" y="20"/>
                    </a:cubicBezTo>
                    <a:cubicBezTo>
                      <a:pt x="20" y="20"/>
                      <a:pt x="22" y="20"/>
                      <a:pt x="23" y="22"/>
                    </a:cubicBezTo>
                    <a:cubicBezTo>
                      <a:pt x="25" y="23"/>
                      <a:pt x="25" y="26"/>
                      <a:pt x="25" y="29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3"/>
                      <a:pt x="31" y="19"/>
                      <a:pt x="28" y="17"/>
                    </a:cubicBezTo>
                    <a:cubicBezTo>
                      <a:pt x="26" y="15"/>
                      <a:pt x="23" y="14"/>
                      <a:pt x="18" y="14"/>
                    </a:cubicBezTo>
                    <a:cubicBezTo>
                      <a:pt x="14" y="14"/>
                      <a:pt x="10" y="15"/>
                      <a:pt x="8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1"/>
              <p:cNvSpPr>
                <a:spLocks noEditPoints="1"/>
              </p:cNvSpPr>
              <p:nvPr/>
            </p:nvSpPr>
            <p:spPr bwMode="auto">
              <a:xfrm>
                <a:off x="1687513" y="6757987"/>
                <a:ext cx="47625" cy="53975"/>
              </a:xfrm>
              <a:custGeom>
                <a:avLst/>
                <a:gdLst>
                  <a:gd name="T0" fmla="*/ 29 w 36"/>
                  <a:gd name="T1" fmla="*/ 38 h 41"/>
                  <a:gd name="T2" fmla="*/ 35 w 36"/>
                  <a:gd name="T3" fmla="*/ 28 h 41"/>
                  <a:gd name="T4" fmla="*/ 29 w 36"/>
                  <a:gd name="T5" fmla="*/ 28 h 41"/>
                  <a:gd name="T6" fmla="*/ 25 w 36"/>
                  <a:gd name="T7" fmla="*/ 33 h 41"/>
                  <a:gd name="T8" fmla="*/ 19 w 36"/>
                  <a:gd name="T9" fmla="*/ 35 h 41"/>
                  <a:gd name="T10" fmla="*/ 10 w 36"/>
                  <a:gd name="T11" fmla="*/ 32 h 41"/>
                  <a:gd name="T12" fmla="*/ 7 w 36"/>
                  <a:gd name="T13" fmla="*/ 23 h 41"/>
                  <a:gd name="T14" fmla="*/ 36 w 36"/>
                  <a:gd name="T15" fmla="*/ 23 h 41"/>
                  <a:gd name="T16" fmla="*/ 36 w 36"/>
                  <a:gd name="T17" fmla="*/ 20 h 41"/>
                  <a:gd name="T18" fmla="*/ 31 w 36"/>
                  <a:gd name="T19" fmla="*/ 5 h 41"/>
                  <a:gd name="T20" fmla="*/ 19 w 36"/>
                  <a:gd name="T21" fmla="*/ 0 h 41"/>
                  <a:gd name="T22" fmla="*/ 5 w 36"/>
                  <a:gd name="T23" fmla="*/ 5 h 41"/>
                  <a:gd name="T24" fmla="*/ 0 w 36"/>
                  <a:gd name="T25" fmla="*/ 21 h 41"/>
                  <a:gd name="T26" fmla="*/ 5 w 36"/>
                  <a:gd name="T27" fmla="*/ 36 h 41"/>
                  <a:gd name="T28" fmla="*/ 18 w 36"/>
                  <a:gd name="T29" fmla="*/ 41 h 41"/>
                  <a:gd name="T30" fmla="*/ 29 w 36"/>
                  <a:gd name="T31" fmla="*/ 38 h 41"/>
                  <a:gd name="T32" fmla="*/ 7 w 36"/>
                  <a:gd name="T33" fmla="*/ 17 h 41"/>
                  <a:gd name="T34" fmla="*/ 10 w 36"/>
                  <a:gd name="T35" fmla="*/ 9 h 41"/>
                  <a:gd name="T36" fmla="*/ 18 w 36"/>
                  <a:gd name="T37" fmla="*/ 6 h 41"/>
                  <a:gd name="T38" fmla="*/ 26 w 36"/>
                  <a:gd name="T39" fmla="*/ 9 h 41"/>
                  <a:gd name="T40" fmla="*/ 29 w 36"/>
                  <a:gd name="T41" fmla="*/ 17 h 41"/>
                  <a:gd name="T42" fmla="*/ 7 w 36"/>
                  <a:gd name="T43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41">
                    <a:moveTo>
                      <a:pt x="29" y="38"/>
                    </a:moveTo>
                    <a:cubicBezTo>
                      <a:pt x="32" y="35"/>
                      <a:pt x="34" y="32"/>
                      <a:pt x="35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30"/>
                      <a:pt x="27" y="32"/>
                      <a:pt x="25" y="33"/>
                    </a:cubicBezTo>
                    <a:cubicBezTo>
                      <a:pt x="23" y="35"/>
                      <a:pt x="21" y="35"/>
                      <a:pt x="19" y="35"/>
                    </a:cubicBezTo>
                    <a:cubicBezTo>
                      <a:pt x="15" y="35"/>
                      <a:pt x="12" y="34"/>
                      <a:pt x="10" y="32"/>
                    </a:cubicBezTo>
                    <a:cubicBezTo>
                      <a:pt x="8" y="30"/>
                      <a:pt x="7" y="27"/>
                      <a:pt x="7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14"/>
                      <a:pt x="34" y="9"/>
                      <a:pt x="31" y="5"/>
                    </a:cubicBezTo>
                    <a:cubicBezTo>
                      <a:pt x="28" y="2"/>
                      <a:pt x="24" y="0"/>
                      <a:pt x="19" y="0"/>
                    </a:cubicBezTo>
                    <a:cubicBezTo>
                      <a:pt x="13" y="0"/>
                      <a:pt x="9" y="2"/>
                      <a:pt x="5" y="5"/>
                    </a:cubicBezTo>
                    <a:cubicBezTo>
                      <a:pt x="2" y="9"/>
                      <a:pt x="0" y="15"/>
                      <a:pt x="0" y="21"/>
                    </a:cubicBezTo>
                    <a:cubicBezTo>
                      <a:pt x="0" y="27"/>
                      <a:pt x="2" y="32"/>
                      <a:pt x="5" y="36"/>
                    </a:cubicBezTo>
                    <a:cubicBezTo>
                      <a:pt x="8" y="39"/>
                      <a:pt x="12" y="41"/>
                      <a:pt x="18" y="41"/>
                    </a:cubicBezTo>
                    <a:cubicBezTo>
                      <a:pt x="23" y="41"/>
                      <a:pt x="26" y="40"/>
                      <a:pt x="29" y="38"/>
                    </a:cubicBezTo>
                    <a:close/>
                    <a:moveTo>
                      <a:pt x="7" y="17"/>
                    </a:moveTo>
                    <a:cubicBezTo>
                      <a:pt x="7" y="14"/>
                      <a:pt x="8" y="11"/>
                      <a:pt x="10" y="9"/>
                    </a:cubicBezTo>
                    <a:cubicBezTo>
                      <a:pt x="12" y="7"/>
                      <a:pt x="15" y="6"/>
                      <a:pt x="18" y="6"/>
                    </a:cubicBezTo>
                    <a:cubicBezTo>
                      <a:pt x="22" y="6"/>
                      <a:pt x="24" y="7"/>
                      <a:pt x="26" y="9"/>
                    </a:cubicBezTo>
                    <a:cubicBezTo>
                      <a:pt x="28" y="11"/>
                      <a:pt x="29" y="14"/>
                      <a:pt x="29" y="17"/>
                    </a:cubicBez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2"/>
              <p:cNvSpPr>
                <a:spLocks/>
              </p:cNvSpPr>
              <p:nvPr/>
            </p:nvSpPr>
            <p:spPr bwMode="auto">
              <a:xfrm>
                <a:off x="1739900" y="6757987"/>
                <a:ext cx="44450" cy="53975"/>
              </a:xfrm>
              <a:custGeom>
                <a:avLst/>
                <a:gdLst>
                  <a:gd name="T0" fmla="*/ 27 w 33"/>
                  <a:gd name="T1" fmla="*/ 26 h 41"/>
                  <a:gd name="T2" fmla="*/ 23 w 33"/>
                  <a:gd name="T3" fmla="*/ 33 h 41"/>
                  <a:gd name="T4" fmla="*/ 17 w 33"/>
                  <a:gd name="T5" fmla="*/ 35 h 41"/>
                  <a:gd name="T6" fmla="*/ 9 w 33"/>
                  <a:gd name="T7" fmla="*/ 32 h 41"/>
                  <a:gd name="T8" fmla="*/ 7 w 33"/>
                  <a:gd name="T9" fmla="*/ 20 h 41"/>
                  <a:gd name="T10" fmla="*/ 9 w 33"/>
                  <a:gd name="T11" fmla="*/ 9 h 41"/>
                  <a:gd name="T12" fmla="*/ 17 w 33"/>
                  <a:gd name="T13" fmla="*/ 5 h 41"/>
                  <a:gd name="T14" fmla="*/ 24 w 33"/>
                  <a:gd name="T15" fmla="*/ 8 h 41"/>
                  <a:gd name="T16" fmla="*/ 27 w 33"/>
                  <a:gd name="T17" fmla="*/ 14 h 41"/>
                  <a:gd name="T18" fmla="*/ 33 w 33"/>
                  <a:gd name="T19" fmla="*/ 14 h 41"/>
                  <a:gd name="T20" fmla="*/ 29 w 33"/>
                  <a:gd name="T21" fmla="*/ 4 h 41"/>
                  <a:gd name="T22" fmla="*/ 17 w 33"/>
                  <a:gd name="T23" fmla="*/ 0 h 41"/>
                  <a:gd name="T24" fmla="*/ 5 w 33"/>
                  <a:gd name="T25" fmla="*/ 5 h 41"/>
                  <a:gd name="T26" fmla="*/ 0 w 33"/>
                  <a:gd name="T27" fmla="*/ 20 h 41"/>
                  <a:gd name="T28" fmla="*/ 4 w 33"/>
                  <a:gd name="T29" fmla="*/ 35 h 41"/>
                  <a:gd name="T30" fmla="*/ 17 w 33"/>
                  <a:gd name="T31" fmla="*/ 41 h 41"/>
                  <a:gd name="T32" fmla="*/ 28 w 33"/>
                  <a:gd name="T33" fmla="*/ 37 h 41"/>
                  <a:gd name="T34" fmla="*/ 33 w 33"/>
                  <a:gd name="T35" fmla="*/ 26 h 41"/>
                  <a:gd name="T36" fmla="*/ 27 w 33"/>
                  <a:gd name="T37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41">
                    <a:moveTo>
                      <a:pt x="27" y="26"/>
                    </a:moveTo>
                    <a:cubicBezTo>
                      <a:pt x="26" y="29"/>
                      <a:pt x="25" y="31"/>
                      <a:pt x="23" y="33"/>
                    </a:cubicBezTo>
                    <a:cubicBezTo>
                      <a:pt x="22" y="35"/>
                      <a:pt x="20" y="35"/>
                      <a:pt x="17" y="35"/>
                    </a:cubicBezTo>
                    <a:cubicBezTo>
                      <a:pt x="14" y="35"/>
                      <a:pt x="11" y="34"/>
                      <a:pt x="9" y="32"/>
                    </a:cubicBezTo>
                    <a:cubicBezTo>
                      <a:pt x="7" y="29"/>
                      <a:pt x="7" y="25"/>
                      <a:pt x="7" y="20"/>
                    </a:cubicBezTo>
                    <a:cubicBezTo>
                      <a:pt x="7" y="16"/>
                      <a:pt x="8" y="12"/>
                      <a:pt x="9" y="9"/>
                    </a:cubicBezTo>
                    <a:cubicBezTo>
                      <a:pt x="11" y="7"/>
                      <a:pt x="14" y="5"/>
                      <a:pt x="17" y="5"/>
                    </a:cubicBezTo>
                    <a:cubicBezTo>
                      <a:pt x="20" y="5"/>
                      <a:pt x="22" y="6"/>
                      <a:pt x="24" y="8"/>
                    </a:cubicBezTo>
                    <a:cubicBezTo>
                      <a:pt x="26" y="9"/>
                      <a:pt x="27" y="11"/>
                      <a:pt x="27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0"/>
                      <a:pt x="31" y="6"/>
                      <a:pt x="29" y="4"/>
                    </a:cubicBezTo>
                    <a:cubicBezTo>
                      <a:pt x="26" y="1"/>
                      <a:pt x="22" y="0"/>
                      <a:pt x="17" y="0"/>
                    </a:cubicBezTo>
                    <a:cubicBezTo>
                      <a:pt x="12" y="0"/>
                      <a:pt x="8" y="2"/>
                      <a:pt x="5" y="5"/>
                    </a:cubicBezTo>
                    <a:cubicBezTo>
                      <a:pt x="1" y="9"/>
                      <a:pt x="0" y="14"/>
                      <a:pt x="0" y="20"/>
                    </a:cubicBezTo>
                    <a:cubicBezTo>
                      <a:pt x="0" y="27"/>
                      <a:pt x="1" y="32"/>
                      <a:pt x="4" y="35"/>
                    </a:cubicBezTo>
                    <a:cubicBezTo>
                      <a:pt x="7" y="39"/>
                      <a:pt x="12" y="41"/>
                      <a:pt x="17" y="41"/>
                    </a:cubicBezTo>
                    <a:cubicBezTo>
                      <a:pt x="21" y="41"/>
                      <a:pt x="25" y="40"/>
                      <a:pt x="28" y="37"/>
                    </a:cubicBezTo>
                    <a:cubicBezTo>
                      <a:pt x="31" y="35"/>
                      <a:pt x="32" y="31"/>
                      <a:pt x="33" y="26"/>
                    </a:cubicBez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3"/>
              <p:cNvSpPr>
                <a:spLocks/>
              </p:cNvSpPr>
              <p:nvPr/>
            </p:nvSpPr>
            <p:spPr bwMode="auto">
              <a:xfrm>
                <a:off x="1792288" y="6738937"/>
                <a:ext cx="42863" cy="71437"/>
              </a:xfrm>
              <a:custGeom>
                <a:avLst/>
                <a:gdLst>
                  <a:gd name="T0" fmla="*/ 0 w 27"/>
                  <a:gd name="T1" fmla="*/ 45 h 45"/>
                  <a:gd name="T2" fmla="*/ 2 w 27"/>
                  <a:gd name="T3" fmla="*/ 45 h 45"/>
                  <a:gd name="T4" fmla="*/ 5 w 27"/>
                  <a:gd name="T5" fmla="*/ 45 h 45"/>
                  <a:gd name="T6" fmla="*/ 5 w 27"/>
                  <a:gd name="T7" fmla="*/ 33 h 45"/>
                  <a:gd name="T8" fmla="*/ 9 w 27"/>
                  <a:gd name="T9" fmla="*/ 28 h 45"/>
                  <a:gd name="T10" fmla="*/ 19 w 27"/>
                  <a:gd name="T11" fmla="*/ 45 h 45"/>
                  <a:gd name="T12" fmla="*/ 23 w 27"/>
                  <a:gd name="T13" fmla="*/ 45 h 45"/>
                  <a:gd name="T14" fmla="*/ 27 w 27"/>
                  <a:gd name="T15" fmla="*/ 45 h 45"/>
                  <a:gd name="T16" fmla="*/ 13 w 27"/>
                  <a:gd name="T17" fmla="*/ 24 h 45"/>
                  <a:gd name="T18" fmla="*/ 26 w 27"/>
                  <a:gd name="T19" fmla="*/ 13 h 45"/>
                  <a:gd name="T20" fmla="*/ 22 w 27"/>
                  <a:gd name="T21" fmla="*/ 13 h 45"/>
                  <a:gd name="T22" fmla="*/ 19 w 27"/>
                  <a:gd name="T23" fmla="*/ 13 h 45"/>
                  <a:gd name="T24" fmla="*/ 5 w 27"/>
                  <a:gd name="T25" fmla="*/ 26 h 45"/>
                  <a:gd name="T26" fmla="*/ 5 w 27"/>
                  <a:gd name="T27" fmla="*/ 0 h 45"/>
                  <a:gd name="T28" fmla="*/ 2 w 27"/>
                  <a:gd name="T29" fmla="*/ 0 h 45"/>
                  <a:gd name="T30" fmla="*/ 0 w 27"/>
                  <a:gd name="T31" fmla="*/ 0 h 45"/>
                  <a:gd name="T32" fmla="*/ 0 w 27"/>
                  <a:gd name="T3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45">
                    <a:moveTo>
                      <a:pt x="0" y="45"/>
                    </a:moveTo>
                    <a:lnTo>
                      <a:pt x="2" y="45"/>
                    </a:lnTo>
                    <a:lnTo>
                      <a:pt x="5" y="45"/>
                    </a:lnTo>
                    <a:lnTo>
                      <a:pt x="5" y="33"/>
                    </a:lnTo>
                    <a:lnTo>
                      <a:pt x="9" y="28"/>
                    </a:lnTo>
                    <a:lnTo>
                      <a:pt x="19" y="45"/>
                    </a:lnTo>
                    <a:lnTo>
                      <a:pt x="23" y="45"/>
                    </a:lnTo>
                    <a:lnTo>
                      <a:pt x="27" y="45"/>
                    </a:lnTo>
                    <a:lnTo>
                      <a:pt x="13" y="24"/>
                    </a:lnTo>
                    <a:lnTo>
                      <a:pt x="26" y="13"/>
                    </a:lnTo>
                    <a:lnTo>
                      <a:pt x="22" y="13"/>
                    </a:lnTo>
                    <a:lnTo>
                      <a:pt x="19" y="13"/>
                    </a:lnTo>
                    <a:lnTo>
                      <a:pt x="5" y="26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54"/>
              <p:cNvSpPr>
                <a:spLocks noEditPoints="1"/>
              </p:cNvSpPr>
              <p:nvPr/>
            </p:nvSpPr>
            <p:spPr bwMode="auto">
              <a:xfrm>
                <a:off x="1858963" y="6738937"/>
                <a:ext cx="52388" cy="71437"/>
              </a:xfrm>
              <a:custGeom>
                <a:avLst/>
                <a:gdLst>
                  <a:gd name="T0" fmla="*/ 0 w 40"/>
                  <a:gd name="T1" fmla="*/ 54 h 54"/>
                  <a:gd name="T2" fmla="*/ 3 w 40"/>
                  <a:gd name="T3" fmla="*/ 54 h 54"/>
                  <a:gd name="T4" fmla="*/ 7 w 40"/>
                  <a:gd name="T5" fmla="*/ 54 h 54"/>
                  <a:gd name="T6" fmla="*/ 7 w 40"/>
                  <a:gd name="T7" fmla="*/ 32 h 54"/>
                  <a:gd name="T8" fmla="*/ 23 w 40"/>
                  <a:gd name="T9" fmla="*/ 32 h 54"/>
                  <a:gd name="T10" fmla="*/ 35 w 40"/>
                  <a:gd name="T11" fmla="*/ 27 h 54"/>
                  <a:gd name="T12" fmla="*/ 40 w 40"/>
                  <a:gd name="T13" fmla="*/ 15 h 54"/>
                  <a:gd name="T14" fmla="*/ 36 w 40"/>
                  <a:gd name="T15" fmla="*/ 4 h 54"/>
                  <a:gd name="T16" fmla="*/ 23 w 40"/>
                  <a:gd name="T17" fmla="*/ 0 h 54"/>
                  <a:gd name="T18" fmla="*/ 3 w 40"/>
                  <a:gd name="T19" fmla="*/ 0 h 54"/>
                  <a:gd name="T20" fmla="*/ 0 w 40"/>
                  <a:gd name="T21" fmla="*/ 0 h 54"/>
                  <a:gd name="T22" fmla="*/ 0 w 40"/>
                  <a:gd name="T23" fmla="*/ 54 h 54"/>
                  <a:gd name="T24" fmla="*/ 7 w 40"/>
                  <a:gd name="T25" fmla="*/ 7 h 54"/>
                  <a:gd name="T26" fmla="*/ 21 w 40"/>
                  <a:gd name="T27" fmla="*/ 7 h 54"/>
                  <a:gd name="T28" fmla="*/ 30 w 40"/>
                  <a:gd name="T29" fmla="*/ 9 h 54"/>
                  <a:gd name="T30" fmla="*/ 32 w 40"/>
                  <a:gd name="T31" fmla="*/ 15 h 54"/>
                  <a:gd name="T32" fmla="*/ 30 w 40"/>
                  <a:gd name="T33" fmla="*/ 23 h 54"/>
                  <a:gd name="T34" fmla="*/ 21 w 40"/>
                  <a:gd name="T35" fmla="*/ 25 h 54"/>
                  <a:gd name="T36" fmla="*/ 7 w 40"/>
                  <a:gd name="T37" fmla="*/ 25 h 54"/>
                  <a:gd name="T38" fmla="*/ 7 w 40"/>
                  <a:gd name="T39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" h="54">
                    <a:moveTo>
                      <a:pt x="0" y="54"/>
                    </a:moveTo>
                    <a:cubicBezTo>
                      <a:pt x="3" y="54"/>
                      <a:pt x="3" y="54"/>
                      <a:pt x="3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1" y="32"/>
                      <a:pt x="16" y="32"/>
                      <a:pt x="23" y="32"/>
                    </a:cubicBezTo>
                    <a:cubicBezTo>
                      <a:pt x="28" y="32"/>
                      <a:pt x="33" y="30"/>
                      <a:pt x="35" y="27"/>
                    </a:cubicBezTo>
                    <a:cubicBezTo>
                      <a:pt x="38" y="24"/>
                      <a:pt x="40" y="20"/>
                      <a:pt x="40" y="15"/>
                    </a:cubicBezTo>
                    <a:cubicBezTo>
                      <a:pt x="40" y="11"/>
                      <a:pt x="38" y="7"/>
                      <a:pt x="36" y="4"/>
                    </a:cubicBezTo>
                    <a:cubicBezTo>
                      <a:pt x="33" y="2"/>
                      <a:pt x="28" y="0"/>
                      <a:pt x="2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4"/>
                    </a:lnTo>
                    <a:close/>
                    <a:moveTo>
                      <a:pt x="7" y="7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5" y="7"/>
                      <a:pt x="28" y="7"/>
                      <a:pt x="30" y="9"/>
                    </a:cubicBezTo>
                    <a:cubicBezTo>
                      <a:pt x="32" y="10"/>
                      <a:pt x="32" y="12"/>
                      <a:pt x="32" y="15"/>
                    </a:cubicBezTo>
                    <a:cubicBezTo>
                      <a:pt x="32" y="19"/>
                      <a:pt x="32" y="21"/>
                      <a:pt x="30" y="23"/>
                    </a:cubicBezTo>
                    <a:cubicBezTo>
                      <a:pt x="28" y="25"/>
                      <a:pt x="25" y="25"/>
                      <a:pt x="21" y="25"/>
                    </a:cubicBezTo>
                    <a:cubicBezTo>
                      <a:pt x="7" y="25"/>
                      <a:pt x="7" y="25"/>
                      <a:pt x="7" y="25"/>
                    </a:cubicBez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5"/>
              <p:cNvSpPr>
                <a:spLocks noEditPoints="1"/>
              </p:cNvSpPr>
              <p:nvPr/>
            </p:nvSpPr>
            <p:spPr bwMode="auto">
              <a:xfrm>
                <a:off x="1914525" y="6757987"/>
                <a:ext cx="47625" cy="53975"/>
              </a:xfrm>
              <a:custGeom>
                <a:avLst/>
                <a:gdLst>
                  <a:gd name="T0" fmla="*/ 18 w 36"/>
                  <a:gd name="T1" fmla="*/ 41 h 41"/>
                  <a:gd name="T2" fmla="*/ 31 w 36"/>
                  <a:gd name="T3" fmla="*/ 36 h 41"/>
                  <a:gd name="T4" fmla="*/ 36 w 36"/>
                  <a:gd name="T5" fmla="*/ 21 h 41"/>
                  <a:gd name="T6" fmla="*/ 31 w 36"/>
                  <a:gd name="T7" fmla="*/ 6 h 41"/>
                  <a:gd name="T8" fmla="*/ 18 w 36"/>
                  <a:gd name="T9" fmla="*/ 0 h 41"/>
                  <a:gd name="T10" fmla="*/ 5 w 36"/>
                  <a:gd name="T11" fmla="*/ 6 h 41"/>
                  <a:gd name="T12" fmla="*/ 0 w 36"/>
                  <a:gd name="T13" fmla="*/ 21 h 41"/>
                  <a:gd name="T14" fmla="*/ 5 w 36"/>
                  <a:gd name="T15" fmla="*/ 36 h 41"/>
                  <a:gd name="T16" fmla="*/ 18 w 36"/>
                  <a:gd name="T17" fmla="*/ 41 h 41"/>
                  <a:gd name="T18" fmla="*/ 18 w 36"/>
                  <a:gd name="T19" fmla="*/ 36 h 41"/>
                  <a:gd name="T20" fmla="*/ 10 w 36"/>
                  <a:gd name="T21" fmla="*/ 32 h 41"/>
                  <a:gd name="T22" fmla="*/ 7 w 36"/>
                  <a:gd name="T23" fmla="*/ 21 h 41"/>
                  <a:gd name="T24" fmla="*/ 10 w 36"/>
                  <a:gd name="T25" fmla="*/ 10 h 41"/>
                  <a:gd name="T26" fmla="*/ 18 w 36"/>
                  <a:gd name="T27" fmla="*/ 6 h 41"/>
                  <a:gd name="T28" fmla="*/ 27 w 36"/>
                  <a:gd name="T29" fmla="*/ 10 h 41"/>
                  <a:gd name="T30" fmla="*/ 30 w 36"/>
                  <a:gd name="T31" fmla="*/ 21 h 41"/>
                  <a:gd name="T32" fmla="*/ 26 w 36"/>
                  <a:gd name="T33" fmla="*/ 32 h 41"/>
                  <a:gd name="T34" fmla="*/ 18 w 36"/>
                  <a:gd name="T35" fmla="*/ 3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41">
                    <a:moveTo>
                      <a:pt x="18" y="41"/>
                    </a:moveTo>
                    <a:cubicBezTo>
                      <a:pt x="24" y="41"/>
                      <a:pt x="28" y="39"/>
                      <a:pt x="31" y="36"/>
                    </a:cubicBezTo>
                    <a:cubicBezTo>
                      <a:pt x="35" y="32"/>
                      <a:pt x="36" y="27"/>
                      <a:pt x="36" y="21"/>
                    </a:cubicBezTo>
                    <a:cubicBezTo>
                      <a:pt x="36" y="14"/>
                      <a:pt x="35" y="9"/>
                      <a:pt x="31" y="6"/>
                    </a:cubicBezTo>
                    <a:cubicBezTo>
                      <a:pt x="28" y="2"/>
                      <a:pt x="24" y="0"/>
                      <a:pt x="18" y="0"/>
                    </a:cubicBezTo>
                    <a:cubicBezTo>
                      <a:pt x="13" y="0"/>
                      <a:pt x="9" y="2"/>
                      <a:pt x="5" y="6"/>
                    </a:cubicBezTo>
                    <a:cubicBezTo>
                      <a:pt x="2" y="9"/>
                      <a:pt x="0" y="14"/>
                      <a:pt x="0" y="21"/>
                    </a:cubicBezTo>
                    <a:cubicBezTo>
                      <a:pt x="0" y="27"/>
                      <a:pt x="2" y="32"/>
                      <a:pt x="5" y="36"/>
                    </a:cubicBezTo>
                    <a:cubicBezTo>
                      <a:pt x="8" y="39"/>
                      <a:pt x="13" y="41"/>
                      <a:pt x="18" y="41"/>
                    </a:cubicBezTo>
                    <a:close/>
                    <a:moveTo>
                      <a:pt x="18" y="36"/>
                    </a:moveTo>
                    <a:cubicBezTo>
                      <a:pt x="15" y="36"/>
                      <a:pt x="12" y="34"/>
                      <a:pt x="10" y="32"/>
                    </a:cubicBezTo>
                    <a:cubicBezTo>
                      <a:pt x="8" y="29"/>
                      <a:pt x="7" y="25"/>
                      <a:pt x="7" y="21"/>
                    </a:cubicBezTo>
                    <a:cubicBezTo>
                      <a:pt x="7" y="16"/>
                      <a:pt x="8" y="12"/>
                      <a:pt x="10" y="10"/>
                    </a:cubicBezTo>
                    <a:cubicBezTo>
                      <a:pt x="12" y="7"/>
                      <a:pt x="15" y="6"/>
                      <a:pt x="18" y="6"/>
                    </a:cubicBezTo>
                    <a:cubicBezTo>
                      <a:pt x="22" y="6"/>
                      <a:pt x="24" y="7"/>
                      <a:pt x="27" y="10"/>
                    </a:cubicBezTo>
                    <a:cubicBezTo>
                      <a:pt x="29" y="12"/>
                      <a:pt x="30" y="16"/>
                      <a:pt x="30" y="21"/>
                    </a:cubicBezTo>
                    <a:cubicBezTo>
                      <a:pt x="30" y="25"/>
                      <a:pt x="29" y="29"/>
                      <a:pt x="26" y="32"/>
                    </a:cubicBezTo>
                    <a:cubicBezTo>
                      <a:pt x="24" y="34"/>
                      <a:pt x="22" y="36"/>
                      <a:pt x="18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6"/>
              <p:cNvSpPr>
                <a:spLocks noEditPoints="1"/>
              </p:cNvSpPr>
              <p:nvPr/>
            </p:nvSpPr>
            <p:spPr bwMode="auto">
              <a:xfrm>
                <a:off x="1970088" y="6740525"/>
                <a:ext cx="7938" cy="69850"/>
              </a:xfrm>
              <a:custGeom>
                <a:avLst/>
                <a:gdLst>
                  <a:gd name="T0" fmla="*/ 0 w 5"/>
                  <a:gd name="T1" fmla="*/ 44 h 44"/>
                  <a:gd name="T2" fmla="*/ 2 w 5"/>
                  <a:gd name="T3" fmla="*/ 44 h 44"/>
                  <a:gd name="T4" fmla="*/ 5 w 5"/>
                  <a:gd name="T5" fmla="*/ 44 h 44"/>
                  <a:gd name="T6" fmla="*/ 5 w 5"/>
                  <a:gd name="T7" fmla="*/ 12 h 44"/>
                  <a:gd name="T8" fmla="*/ 2 w 5"/>
                  <a:gd name="T9" fmla="*/ 12 h 44"/>
                  <a:gd name="T10" fmla="*/ 0 w 5"/>
                  <a:gd name="T11" fmla="*/ 12 h 44"/>
                  <a:gd name="T12" fmla="*/ 0 w 5"/>
                  <a:gd name="T13" fmla="*/ 44 h 44"/>
                  <a:gd name="T14" fmla="*/ 0 w 5"/>
                  <a:gd name="T15" fmla="*/ 6 h 44"/>
                  <a:gd name="T16" fmla="*/ 5 w 5"/>
                  <a:gd name="T17" fmla="*/ 6 h 44"/>
                  <a:gd name="T18" fmla="*/ 5 w 5"/>
                  <a:gd name="T19" fmla="*/ 0 h 44"/>
                  <a:gd name="T20" fmla="*/ 0 w 5"/>
                  <a:gd name="T21" fmla="*/ 0 h 44"/>
                  <a:gd name="T22" fmla="*/ 0 w 5"/>
                  <a:gd name="T2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44">
                    <a:moveTo>
                      <a:pt x="0" y="44"/>
                    </a:moveTo>
                    <a:lnTo>
                      <a:pt x="2" y="44"/>
                    </a:lnTo>
                    <a:lnTo>
                      <a:pt x="5" y="44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44"/>
                    </a:lnTo>
                    <a:close/>
                    <a:moveTo>
                      <a:pt x="0" y="6"/>
                    </a:move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7"/>
              <p:cNvSpPr>
                <a:spLocks/>
              </p:cNvSpPr>
              <p:nvPr/>
            </p:nvSpPr>
            <p:spPr bwMode="auto">
              <a:xfrm>
                <a:off x="1989138" y="6757987"/>
                <a:ext cx="42863" cy="52387"/>
              </a:xfrm>
              <a:custGeom>
                <a:avLst/>
                <a:gdLst>
                  <a:gd name="T0" fmla="*/ 0 w 32"/>
                  <a:gd name="T1" fmla="*/ 40 h 40"/>
                  <a:gd name="T2" fmla="*/ 3 w 32"/>
                  <a:gd name="T3" fmla="*/ 40 h 40"/>
                  <a:gd name="T4" fmla="*/ 6 w 32"/>
                  <a:gd name="T5" fmla="*/ 40 h 40"/>
                  <a:gd name="T6" fmla="*/ 7 w 32"/>
                  <a:gd name="T7" fmla="*/ 19 h 40"/>
                  <a:gd name="T8" fmla="*/ 9 w 32"/>
                  <a:gd name="T9" fmla="*/ 10 h 40"/>
                  <a:gd name="T10" fmla="*/ 17 w 32"/>
                  <a:gd name="T11" fmla="*/ 6 h 40"/>
                  <a:gd name="T12" fmla="*/ 23 w 32"/>
                  <a:gd name="T13" fmla="*/ 8 h 40"/>
                  <a:gd name="T14" fmla="*/ 25 w 32"/>
                  <a:gd name="T15" fmla="*/ 16 h 40"/>
                  <a:gd name="T16" fmla="*/ 25 w 32"/>
                  <a:gd name="T17" fmla="*/ 40 h 40"/>
                  <a:gd name="T18" fmla="*/ 29 w 32"/>
                  <a:gd name="T19" fmla="*/ 40 h 40"/>
                  <a:gd name="T20" fmla="*/ 32 w 32"/>
                  <a:gd name="T21" fmla="*/ 40 h 40"/>
                  <a:gd name="T22" fmla="*/ 32 w 32"/>
                  <a:gd name="T23" fmla="*/ 14 h 40"/>
                  <a:gd name="T24" fmla="*/ 28 w 32"/>
                  <a:gd name="T25" fmla="*/ 4 h 40"/>
                  <a:gd name="T26" fmla="*/ 18 w 32"/>
                  <a:gd name="T27" fmla="*/ 0 h 40"/>
                  <a:gd name="T28" fmla="*/ 8 w 32"/>
                  <a:gd name="T29" fmla="*/ 5 h 40"/>
                  <a:gd name="T30" fmla="*/ 6 w 32"/>
                  <a:gd name="T31" fmla="*/ 7 h 40"/>
                  <a:gd name="T32" fmla="*/ 6 w 32"/>
                  <a:gd name="T33" fmla="*/ 1 h 40"/>
                  <a:gd name="T34" fmla="*/ 3 w 32"/>
                  <a:gd name="T35" fmla="*/ 1 h 40"/>
                  <a:gd name="T36" fmla="*/ 0 w 32"/>
                  <a:gd name="T37" fmla="*/ 1 h 40"/>
                  <a:gd name="T38" fmla="*/ 0 w 32"/>
                  <a:gd name="T3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0">
                    <a:moveTo>
                      <a:pt x="0" y="40"/>
                    </a:moveTo>
                    <a:cubicBezTo>
                      <a:pt x="3" y="40"/>
                      <a:pt x="3" y="40"/>
                      <a:pt x="3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5"/>
                      <a:pt x="7" y="12"/>
                      <a:pt x="9" y="10"/>
                    </a:cubicBezTo>
                    <a:cubicBezTo>
                      <a:pt x="11" y="7"/>
                      <a:pt x="14" y="6"/>
                      <a:pt x="17" y="6"/>
                    </a:cubicBezTo>
                    <a:cubicBezTo>
                      <a:pt x="20" y="6"/>
                      <a:pt x="22" y="7"/>
                      <a:pt x="23" y="8"/>
                    </a:cubicBezTo>
                    <a:cubicBezTo>
                      <a:pt x="25" y="10"/>
                      <a:pt x="25" y="12"/>
                      <a:pt x="25" y="16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9"/>
                      <a:pt x="31" y="6"/>
                      <a:pt x="28" y="4"/>
                    </a:cubicBezTo>
                    <a:cubicBezTo>
                      <a:pt x="26" y="1"/>
                      <a:pt x="23" y="0"/>
                      <a:pt x="18" y="0"/>
                    </a:cubicBezTo>
                    <a:cubicBezTo>
                      <a:pt x="14" y="0"/>
                      <a:pt x="11" y="2"/>
                      <a:pt x="8" y="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58"/>
              <p:cNvSpPr>
                <a:spLocks/>
              </p:cNvSpPr>
              <p:nvPr/>
            </p:nvSpPr>
            <p:spPr bwMode="auto">
              <a:xfrm>
                <a:off x="2036763" y="6743700"/>
                <a:ext cx="25400" cy="68262"/>
              </a:xfrm>
              <a:custGeom>
                <a:avLst/>
                <a:gdLst>
                  <a:gd name="T0" fmla="*/ 19 w 19"/>
                  <a:gd name="T1" fmla="*/ 45 h 51"/>
                  <a:gd name="T2" fmla="*/ 16 w 19"/>
                  <a:gd name="T3" fmla="*/ 45 h 51"/>
                  <a:gd name="T4" fmla="*/ 13 w 19"/>
                  <a:gd name="T5" fmla="*/ 44 h 51"/>
                  <a:gd name="T6" fmla="*/ 12 w 19"/>
                  <a:gd name="T7" fmla="*/ 42 h 51"/>
                  <a:gd name="T8" fmla="*/ 12 w 19"/>
                  <a:gd name="T9" fmla="*/ 17 h 51"/>
                  <a:gd name="T10" fmla="*/ 19 w 19"/>
                  <a:gd name="T11" fmla="*/ 17 h 51"/>
                  <a:gd name="T12" fmla="*/ 19 w 19"/>
                  <a:gd name="T13" fmla="*/ 11 h 51"/>
                  <a:gd name="T14" fmla="*/ 12 w 19"/>
                  <a:gd name="T15" fmla="*/ 11 h 51"/>
                  <a:gd name="T16" fmla="*/ 12 w 19"/>
                  <a:gd name="T17" fmla="*/ 0 h 51"/>
                  <a:gd name="T18" fmla="*/ 6 w 19"/>
                  <a:gd name="T19" fmla="*/ 0 h 51"/>
                  <a:gd name="T20" fmla="*/ 6 w 19"/>
                  <a:gd name="T21" fmla="*/ 11 h 51"/>
                  <a:gd name="T22" fmla="*/ 0 w 19"/>
                  <a:gd name="T23" fmla="*/ 11 h 51"/>
                  <a:gd name="T24" fmla="*/ 0 w 19"/>
                  <a:gd name="T25" fmla="*/ 17 h 51"/>
                  <a:gd name="T26" fmla="*/ 6 w 19"/>
                  <a:gd name="T27" fmla="*/ 17 h 51"/>
                  <a:gd name="T28" fmla="*/ 6 w 19"/>
                  <a:gd name="T29" fmla="*/ 42 h 51"/>
                  <a:gd name="T30" fmla="*/ 8 w 19"/>
                  <a:gd name="T31" fmla="*/ 49 h 51"/>
                  <a:gd name="T32" fmla="*/ 14 w 19"/>
                  <a:gd name="T33" fmla="*/ 51 h 51"/>
                  <a:gd name="T34" fmla="*/ 19 w 19"/>
                  <a:gd name="T35" fmla="*/ 50 h 51"/>
                  <a:gd name="T36" fmla="*/ 19 w 19"/>
                  <a:gd name="T37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51">
                    <a:moveTo>
                      <a:pt x="19" y="45"/>
                    </a:move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4" y="45"/>
                      <a:pt x="13" y="44"/>
                    </a:cubicBezTo>
                    <a:cubicBezTo>
                      <a:pt x="13" y="44"/>
                      <a:pt x="12" y="43"/>
                      <a:pt x="12" y="42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5"/>
                      <a:pt x="6" y="48"/>
                      <a:pt x="8" y="49"/>
                    </a:cubicBezTo>
                    <a:cubicBezTo>
                      <a:pt x="9" y="50"/>
                      <a:pt x="11" y="51"/>
                      <a:pt x="14" y="51"/>
                    </a:cubicBezTo>
                    <a:cubicBezTo>
                      <a:pt x="15" y="51"/>
                      <a:pt x="16" y="51"/>
                      <a:pt x="19" y="50"/>
                    </a:cubicBezTo>
                    <a:lnTo>
                      <a:pt x="1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59"/>
              <p:cNvSpPr>
                <a:spLocks/>
              </p:cNvSpPr>
              <p:nvPr/>
            </p:nvSpPr>
            <p:spPr bwMode="auto">
              <a:xfrm>
                <a:off x="2063750" y="6743700"/>
                <a:ext cx="7938" cy="11112"/>
              </a:xfrm>
              <a:custGeom>
                <a:avLst/>
                <a:gdLst>
                  <a:gd name="T0" fmla="*/ 1 w 5"/>
                  <a:gd name="T1" fmla="*/ 7 h 7"/>
                  <a:gd name="T2" fmla="*/ 2 w 5"/>
                  <a:gd name="T3" fmla="*/ 7 h 7"/>
                  <a:gd name="T4" fmla="*/ 2 w 5"/>
                  <a:gd name="T5" fmla="*/ 7 h 7"/>
                  <a:gd name="T6" fmla="*/ 2 w 5"/>
                  <a:gd name="T7" fmla="*/ 1 h 7"/>
                  <a:gd name="T8" fmla="*/ 5 w 5"/>
                  <a:gd name="T9" fmla="*/ 1 h 7"/>
                  <a:gd name="T10" fmla="*/ 5 w 5"/>
                  <a:gd name="T11" fmla="*/ 1 h 7"/>
                  <a:gd name="T12" fmla="*/ 5 w 5"/>
                  <a:gd name="T13" fmla="*/ 0 h 7"/>
                  <a:gd name="T14" fmla="*/ 0 w 5"/>
                  <a:gd name="T15" fmla="*/ 0 h 7"/>
                  <a:gd name="T16" fmla="*/ 0 w 5"/>
                  <a:gd name="T17" fmla="*/ 1 h 7"/>
                  <a:gd name="T18" fmla="*/ 0 w 5"/>
                  <a:gd name="T19" fmla="*/ 1 h 7"/>
                  <a:gd name="T20" fmla="*/ 1 w 5"/>
                  <a:gd name="T21" fmla="*/ 1 h 7"/>
                  <a:gd name="T22" fmla="*/ 1 w 5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7">
                    <a:moveTo>
                      <a:pt x="1" y="7"/>
                    </a:moveTo>
                    <a:lnTo>
                      <a:pt x="2" y="7"/>
                    </a:lnTo>
                    <a:lnTo>
                      <a:pt x="2" y="7"/>
                    </a:lnTo>
                    <a:lnTo>
                      <a:pt x="2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0"/>
              <p:cNvSpPr>
                <a:spLocks/>
              </p:cNvSpPr>
              <p:nvPr/>
            </p:nvSpPr>
            <p:spPr bwMode="auto">
              <a:xfrm>
                <a:off x="2073275" y="6743700"/>
                <a:ext cx="9525" cy="11112"/>
              </a:xfrm>
              <a:custGeom>
                <a:avLst/>
                <a:gdLst>
                  <a:gd name="T0" fmla="*/ 6 w 6"/>
                  <a:gd name="T1" fmla="*/ 0 h 7"/>
                  <a:gd name="T2" fmla="*/ 5 w 6"/>
                  <a:gd name="T3" fmla="*/ 0 h 7"/>
                  <a:gd name="T4" fmla="*/ 5 w 6"/>
                  <a:gd name="T5" fmla="*/ 0 h 7"/>
                  <a:gd name="T6" fmla="*/ 3 w 6"/>
                  <a:gd name="T7" fmla="*/ 5 h 7"/>
                  <a:gd name="T8" fmla="*/ 3 w 6"/>
                  <a:gd name="T9" fmla="*/ 5 h 7"/>
                  <a:gd name="T10" fmla="*/ 1 w 6"/>
                  <a:gd name="T11" fmla="*/ 0 h 7"/>
                  <a:gd name="T12" fmla="*/ 0 w 6"/>
                  <a:gd name="T13" fmla="*/ 0 h 7"/>
                  <a:gd name="T14" fmla="*/ 0 w 6"/>
                  <a:gd name="T15" fmla="*/ 0 h 7"/>
                  <a:gd name="T16" fmla="*/ 0 w 6"/>
                  <a:gd name="T17" fmla="*/ 7 h 7"/>
                  <a:gd name="T18" fmla="*/ 0 w 6"/>
                  <a:gd name="T19" fmla="*/ 7 h 7"/>
                  <a:gd name="T20" fmla="*/ 0 w 6"/>
                  <a:gd name="T21" fmla="*/ 7 h 7"/>
                  <a:gd name="T22" fmla="*/ 0 w 6"/>
                  <a:gd name="T23" fmla="*/ 2 h 7"/>
                  <a:gd name="T24" fmla="*/ 0 w 6"/>
                  <a:gd name="T25" fmla="*/ 2 h 7"/>
                  <a:gd name="T26" fmla="*/ 2 w 6"/>
                  <a:gd name="T27" fmla="*/ 7 h 7"/>
                  <a:gd name="T28" fmla="*/ 3 w 6"/>
                  <a:gd name="T29" fmla="*/ 7 h 7"/>
                  <a:gd name="T30" fmla="*/ 3 w 6"/>
                  <a:gd name="T31" fmla="*/ 7 h 7"/>
                  <a:gd name="T32" fmla="*/ 5 w 6"/>
                  <a:gd name="T33" fmla="*/ 2 h 7"/>
                  <a:gd name="T34" fmla="*/ 5 w 6"/>
                  <a:gd name="T35" fmla="*/ 7 h 7"/>
                  <a:gd name="T36" fmla="*/ 5 w 6"/>
                  <a:gd name="T37" fmla="*/ 7 h 7"/>
                  <a:gd name="T38" fmla="*/ 6 w 6"/>
                  <a:gd name="T3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2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1"/>
              <p:cNvSpPr>
                <a:spLocks/>
              </p:cNvSpPr>
              <p:nvPr/>
            </p:nvSpPr>
            <p:spPr bwMode="auto">
              <a:xfrm>
                <a:off x="2073275" y="6743700"/>
                <a:ext cx="9525" cy="11112"/>
              </a:xfrm>
              <a:custGeom>
                <a:avLst/>
                <a:gdLst>
                  <a:gd name="T0" fmla="*/ 6 w 6"/>
                  <a:gd name="T1" fmla="*/ 0 h 7"/>
                  <a:gd name="T2" fmla="*/ 5 w 6"/>
                  <a:gd name="T3" fmla="*/ 0 h 7"/>
                  <a:gd name="T4" fmla="*/ 5 w 6"/>
                  <a:gd name="T5" fmla="*/ 0 h 7"/>
                  <a:gd name="T6" fmla="*/ 3 w 6"/>
                  <a:gd name="T7" fmla="*/ 5 h 7"/>
                  <a:gd name="T8" fmla="*/ 3 w 6"/>
                  <a:gd name="T9" fmla="*/ 5 h 7"/>
                  <a:gd name="T10" fmla="*/ 1 w 6"/>
                  <a:gd name="T11" fmla="*/ 0 h 7"/>
                  <a:gd name="T12" fmla="*/ 0 w 6"/>
                  <a:gd name="T13" fmla="*/ 0 h 7"/>
                  <a:gd name="T14" fmla="*/ 0 w 6"/>
                  <a:gd name="T15" fmla="*/ 0 h 7"/>
                  <a:gd name="T16" fmla="*/ 0 w 6"/>
                  <a:gd name="T17" fmla="*/ 7 h 7"/>
                  <a:gd name="T18" fmla="*/ 0 w 6"/>
                  <a:gd name="T19" fmla="*/ 7 h 7"/>
                  <a:gd name="T20" fmla="*/ 0 w 6"/>
                  <a:gd name="T21" fmla="*/ 7 h 7"/>
                  <a:gd name="T22" fmla="*/ 0 w 6"/>
                  <a:gd name="T23" fmla="*/ 2 h 7"/>
                  <a:gd name="T24" fmla="*/ 0 w 6"/>
                  <a:gd name="T25" fmla="*/ 2 h 7"/>
                  <a:gd name="T26" fmla="*/ 2 w 6"/>
                  <a:gd name="T27" fmla="*/ 7 h 7"/>
                  <a:gd name="T28" fmla="*/ 3 w 6"/>
                  <a:gd name="T29" fmla="*/ 7 h 7"/>
                  <a:gd name="T30" fmla="*/ 3 w 6"/>
                  <a:gd name="T31" fmla="*/ 7 h 7"/>
                  <a:gd name="T32" fmla="*/ 5 w 6"/>
                  <a:gd name="T33" fmla="*/ 2 h 7"/>
                  <a:gd name="T34" fmla="*/ 5 w 6"/>
                  <a:gd name="T35" fmla="*/ 7 h 7"/>
                  <a:gd name="T36" fmla="*/ 5 w 6"/>
                  <a:gd name="T3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2"/>
                    </a:lnTo>
                    <a:lnTo>
                      <a:pt x="5" y="7"/>
                    </a:lnTo>
                    <a:lnTo>
                      <a:pt x="5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94" name="Picture 6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4938" y="6729412"/>
                <a:ext cx="133350" cy="125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63"/>
              <p:cNvSpPr>
                <a:spLocks noEditPoints="1"/>
              </p:cNvSpPr>
              <p:nvPr/>
            </p:nvSpPr>
            <p:spPr bwMode="auto">
              <a:xfrm>
                <a:off x="1417638" y="6743700"/>
                <a:ext cx="107950" cy="98425"/>
              </a:xfrm>
              <a:custGeom>
                <a:avLst/>
                <a:gdLst>
                  <a:gd name="T0" fmla="*/ 16 w 82"/>
                  <a:gd name="T1" fmla="*/ 31 h 74"/>
                  <a:gd name="T2" fmla="*/ 19 w 82"/>
                  <a:gd name="T3" fmla="*/ 43 h 74"/>
                  <a:gd name="T4" fmla="*/ 23 w 82"/>
                  <a:gd name="T5" fmla="*/ 44 h 74"/>
                  <a:gd name="T6" fmla="*/ 33 w 82"/>
                  <a:gd name="T7" fmla="*/ 46 h 74"/>
                  <a:gd name="T8" fmla="*/ 44 w 82"/>
                  <a:gd name="T9" fmla="*/ 46 h 74"/>
                  <a:gd name="T10" fmla="*/ 56 w 82"/>
                  <a:gd name="T11" fmla="*/ 45 h 74"/>
                  <a:gd name="T12" fmla="*/ 60 w 82"/>
                  <a:gd name="T13" fmla="*/ 44 h 74"/>
                  <a:gd name="T14" fmla="*/ 68 w 82"/>
                  <a:gd name="T15" fmla="*/ 43 h 74"/>
                  <a:gd name="T16" fmla="*/ 74 w 82"/>
                  <a:gd name="T17" fmla="*/ 39 h 74"/>
                  <a:gd name="T18" fmla="*/ 74 w 82"/>
                  <a:gd name="T19" fmla="*/ 27 h 74"/>
                  <a:gd name="T20" fmla="*/ 72 w 82"/>
                  <a:gd name="T21" fmla="*/ 18 h 74"/>
                  <a:gd name="T22" fmla="*/ 71 w 82"/>
                  <a:gd name="T23" fmla="*/ 8 h 74"/>
                  <a:gd name="T24" fmla="*/ 69 w 82"/>
                  <a:gd name="T25" fmla="*/ 0 h 74"/>
                  <a:gd name="T26" fmla="*/ 64 w 82"/>
                  <a:gd name="T27" fmla="*/ 0 h 74"/>
                  <a:gd name="T28" fmla="*/ 55 w 82"/>
                  <a:gd name="T29" fmla="*/ 1 h 74"/>
                  <a:gd name="T30" fmla="*/ 46 w 82"/>
                  <a:gd name="T31" fmla="*/ 0 h 74"/>
                  <a:gd name="T32" fmla="*/ 36 w 82"/>
                  <a:gd name="T33" fmla="*/ 0 h 74"/>
                  <a:gd name="T34" fmla="*/ 26 w 82"/>
                  <a:gd name="T35" fmla="*/ 0 h 74"/>
                  <a:gd name="T36" fmla="*/ 22 w 82"/>
                  <a:gd name="T37" fmla="*/ 1 h 74"/>
                  <a:gd name="T38" fmla="*/ 19 w 82"/>
                  <a:gd name="T39" fmla="*/ 3 h 74"/>
                  <a:gd name="T40" fmla="*/ 15 w 82"/>
                  <a:gd name="T41" fmla="*/ 12 h 74"/>
                  <a:gd name="T42" fmla="*/ 15 w 82"/>
                  <a:gd name="T43" fmla="*/ 24 h 74"/>
                  <a:gd name="T44" fmla="*/ 81 w 82"/>
                  <a:gd name="T45" fmla="*/ 55 h 74"/>
                  <a:gd name="T46" fmla="*/ 79 w 82"/>
                  <a:gd name="T47" fmla="*/ 47 h 74"/>
                  <a:gd name="T48" fmla="*/ 69 w 82"/>
                  <a:gd name="T49" fmla="*/ 46 h 74"/>
                  <a:gd name="T50" fmla="*/ 59 w 82"/>
                  <a:gd name="T51" fmla="*/ 46 h 74"/>
                  <a:gd name="T52" fmla="*/ 49 w 82"/>
                  <a:gd name="T53" fmla="*/ 47 h 74"/>
                  <a:gd name="T54" fmla="*/ 39 w 82"/>
                  <a:gd name="T55" fmla="*/ 48 h 74"/>
                  <a:gd name="T56" fmla="*/ 29 w 82"/>
                  <a:gd name="T57" fmla="*/ 50 h 74"/>
                  <a:gd name="T58" fmla="*/ 19 w 82"/>
                  <a:gd name="T59" fmla="*/ 52 h 74"/>
                  <a:gd name="T60" fmla="*/ 10 w 82"/>
                  <a:gd name="T61" fmla="*/ 55 h 74"/>
                  <a:gd name="T62" fmla="*/ 1 w 82"/>
                  <a:gd name="T63" fmla="*/ 60 h 74"/>
                  <a:gd name="T64" fmla="*/ 1 w 82"/>
                  <a:gd name="T65" fmla="*/ 68 h 74"/>
                  <a:gd name="T66" fmla="*/ 8 w 82"/>
                  <a:gd name="T67" fmla="*/ 74 h 74"/>
                  <a:gd name="T68" fmla="*/ 16 w 82"/>
                  <a:gd name="T69" fmla="*/ 71 h 74"/>
                  <a:gd name="T70" fmla="*/ 25 w 82"/>
                  <a:gd name="T71" fmla="*/ 70 h 74"/>
                  <a:gd name="T72" fmla="*/ 35 w 82"/>
                  <a:gd name="T73" fmla="*/ 69 h 74"/>
                  <a:gd name="T74" fmla="*/ 46 w 82"/>
                  <a:gd name="T75" fmla="*/ 67 h 74"/>
                  <a:gd name="T76" fmla="*/ 55 w 82"/>
                  <a:gd name="T77" fmla="*/ 67 h 74"/>
                  <a:gd name="T78" fmla="*/ 65 w 82"/>
                  <a:gd name="T79" fmla="*/ 67 h 74"/>
                  <a:gd name="T80" fmla="*/ 75 w 82"/>
                  <a:gd name="T81" fmla="*/ 67 h 74"/>
                  <a:gd name="T82" fmla="*/ 82 w 82"/>
                  <a:gd name="T83" fmla="*/ 6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4">
                    <a:moveTo>
                      <a:pt x="15" y="28"/>
                    </a:moveTo>
                    <a:cubicBezTo>
                      <a:pt x="15" y="29"/>
                      <a:pt x="16" y="29"/>
                      <a:pt x="16" y="31"/>
                    </a:cubicBezTo>
                    <a:cubicBezTo>
                      <a:pt x="16" y="33"/>
                      <a:pt x="17" y="36"/>
                      <a:pt x="17" y="38"/>
                    </a:cubicBezTo>
                    <a:cubicBezTo>
                      <a:pt x="18" y="41"/>
                      <a:pt x="18" y="40"/>
                      <a:pt x="19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3"/>
                      <a:pt x="22" y="44"/>
                      <a:pt x="23" y="44"/>
                    </a:cubicBezTo>
                    <a:cubicBezTo>
                      <a:pt x="25" y="44"/>
                      <a:pt x="26" y="45"/>
                      <a:pt x="28" y="45"/>
                    </a:cubicBezTo>
                    <a:cubicBezTo>
                      <a:pt x="29" y="45"/>
                      <a:pt x="30" y="46"/>
                      <a:pt x="33" y="46"/>
                    </a:cubicBezTo>
                    <a:cubicBezTo>
                      <a:pt x="35" y="46"/>
                      <a:pt x="37" y="46"/>
                      <a:pt x="39" y="46"/>
                    </a:cubicBezTo>
                    <a:cubicBezTo>
                      <a:pt x="40" y="46"/>
                      <a:pt x="42" y="46"/>
                      <a:pt x="44" y="46"/>
                    </a:cubicBezTo>
                    <a:cubicBezTo>
                      <a:pt x="46" y="46"/>
                      <a:pt x="47" y="46"/>
                      <a:pt x="49" y="46"/>
                    </a:cubicBezTo>
                    <a:cubicBezTo>
                      <a:pt x="51" y="46"/>
                      <a:pt x="54" y="45"/>
                      <a:pt x="56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9" y="44"/>
                      <a:pt x="58" y="44"/>
                      <a:pt x="60" y="44"/>
                    </a:cubicBezTo>
                    <a:cubicBezTo>
                      <a:pt x="62" y="44"/>
                      <a:pt x="62" y="44"/>
                      <a:pt x="65" y="43"/>
                    </a:cubicBezTo>
                    <a:cubicBezTo>
                      <a:pt x="67" y="43"/>
                      <a:pt x="66" y="43"/>
                      <a:pt x="68" y="43"/>
                    </a:cubicBezTo>
                    <a:cubicBezTo>
                      <a:pt x="68" y="43"/>
                      <a:pt x="71" y="43"/>
                      <a:pt x="73" y="42"/>
                    </a:cubicBezTo>
                    <a:cubicBezTo>
                      <a:pt x="73" y="42"/>
                      <a:pt x="74" y="41"/>
                      <a:pt x="74" y="39"/>
                    </a:cubicBezTo>
                    <a:cubicBezTo>
                      <a:pt x="74" y="37"/>
                      <a:pt x="75" y="34"/>
                      <a:pt x="75" y="32"/>
                    </a:cubicBezTo>
                    <a:cubicBezTo>
                      <a:pt x="74" y="29"/>
                      <a:pt x="74" y="29"/>
                      <a:pt x="74" y="27"/>
                    </a:cubicBezTo>
                    <a:cubicBezTo>
                      <a:pt x="74" y="25"/>
                      <a:pt x="74" y="26"/>
                      <a:pt x="73" y="23"/>
                    </a:cubicBezTo>
                    <a:cubicBezTo>
                      <a:pt x="73" y="22"/>
                      <a:pt x="72" y="20"/>
                      <a:pt x="72" y="18"/>
                    </a:cubicBezTo>
                    <a:cubicBezTo>
                      <a:pt x="72" y="17"/>
                      <a:pt x="72" y="15"/>
                      <a:pt x="72" y="14"/>
                    </a:cubicBezTo>
                    <a:cubicBezTo>
                      <a:pt x="71" y="12"/>
                      <a:pt x="71" y="10"/>
                      <a:pt x="71" y="8"/>
                    </a:cubicBezTo>
                    <a:cubicBezTo>
                      <a:pt x="71" y="6"/>
                      <a:pt x="71" y="2"/>
                      <a:pt x="71" y="1"/>
                    </a:cubicBezTo>
                    <a:cubicBezTo>
                      <a:pt x="71" y="1"/>
                      <a:pt x="70" y="0"/>
                      <a:pt x="69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7" y="0"/>
                      <a:pt x="66" y="0"/>
                      <a:pt x="64" y="0"/>
                    </a:cubicBezTo>
                    <a:cubicBezTo>
                      <a:pt x="63" y="0"/>
                      <a:pt x="62" y="0"/>
                      <a:pt x="60" y="0"/>
                    </a:cubicBezTo>
                    <a:cubicBezTo>
                      <a:pt x="58" y="0"/>
                      <a:pt x="57" y="1"/>
                      <a:pt x="55" y="1"/>
                    </a:cubicBezTo>
                    <a:cubicBezTo>
                      <a:pt x="54" y="1"/>
                      <a:pt x="52" y="1"/>
                      <a:pt x="50" y="1"/>
                    </a:cubicBezTo>
                    <a:cubicBezTo>
                      <a:pt x="49" y="1"/>
                      <a:pt x="47" y="0"/>
                      <a:pt x="46" y="0"/>
                    </a:cubicBezTo>
                    <a:cubicBezTo>
                      <a:pt x="44" y="0"/>
                      <a:pt x="42" y="0"/>
                      <a:pt x="41" y="0"/>
                    </a:cubicBezTo>
                    <a:cubicBezTo>
                      <a:pt x="39" y="0"/>
                      <a:pt x="37" y="0"/>
                      <a:pt x="36" y="0"/>
                    </a:cubicBezTo>
                    <a:cubicBezTo>
                      <a:pt x="34" y="0"/>
                      <a:pt x="32" y="0"/>
                      <a:pt x="31" y="0"/>
                    </a:cubicBezTo>
                    <a:cubicBezTo>
                      <a:pt x="28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3" y="0"/>
                      <a:pt x="22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2"/>
                      <a:pt x="19" y="3"/>
                    </a:cubicBezTo>
                    <a:cubicBezTo>
                      <a:pt x="18" y="5"/>
                      <a:pt x="18" y="6"/>
                      <a:pt x="17" y="7"/>
                    </a:cubicBezTo>
                    <a:cubicBezTo>
                      <a:pt x="17" y="9"/>
                      <a:pt x="16" y="10"/>
                      <a:pt x="15" y="12"/>
                    </a:cubicBezTo>
                    <a:cubicBezTo>
                      <a:pt x="15" y="14"/>
                      <a:pt x="15" y="14"/>
                      <a:pt x="15" y="17"/>
                    </a:cubicBezTo>
                    <a:cubicBezTo>
                      <a:pt x="15" y="18"/>
                      <a:pt x="15" y="23"/>
                      <a:pt x="15" y="24"/>
                    </a:cubicBezTo>
                    <a:cubicBezTo>
                      <a:pt x="15" y="26"/>
                      <a:pt x="15" y="27"/>
                      <a:pt x="15" y="28"/>
                    </a:cubicBezTo>
                    <a:close/>
                    <a:moveTo>
                      <a:pt x="81" y="55"/>
                    </a:moveTo>
                    <a:cubicBezTo>
                      <a:pt x="81" y="52"/>
                      <a:pt x="81" y="53"/>
                      <a:pt x="81" y="51"/>
                    </a:cubicBezTo>
                    <a:cubicBezTo>
                      <a:pt x="81" y="49"/>
                      <a:pt x="81" y="48"/>
                      <a:pt x="79" y="47"/>
                    </a:cubicBezTo>
                    <a:cubicBezTo>
                      <a:pt x="78" y="46"/>
                      <a:pt x="76" y="46"/>
                      <a:pt x="74" y="46"/>
                    </a:cubicBezTo>
                    <a:cubicBezTo>
                      <a:pt x="72" y="46"/>
                      <a:pt x="71" y="46"/>
                      <a:pt x="69" y="46"/>
                    </a:cubicBezTo>
                    <a:cubicBezTo>
                      <a:pt x="67" y="46"/>
                      <a:pt x="66" y="46"/>
                      <a:pt x="64" y="46"/>
                    </a:cubicBezTo>
                    <a:cubicBezTo>
                      <a:pt x="63" y="46"/>
                      <a:pt x="61" y="46"/>
                      <a:pt x="59" y="46"/>
                    </a:cubicBezTo>
                    <a:cubicBezTo>
                      <a:pt x="58" y="46"/>
                      <a:pt x="57" y="47"/>
                      <a:pt x="55" y="47"/>
                    </a:cubicBezTo>
                    <a:cubicBezTo>
                      <a:pt x="53" y="47"/>
                      <a:pt x="51" y="47"/>
                      <a:pt x="49" y="47"/>
                    </a:cubicBezTo>
                    <a:cubicBezTo>
                      <a:pt x="48" y="47"/>
                      <a:pt x="46" y="47"/>
                      <a:pt x="45" y="47"/>
                    </a:cubicBezTo>
                    <a:cubicBezTo>
                      <a:pt x="43" y="48"/>
                      <a:pt x="41" y="48"/>
                      <a:pt x="39" y="48"/>
                    </a:cubicBezTo>
                    <a:cubicBezTo>
                      <a:pt x="38" y="48"/>
                      <a:pt x="36" y="48"/>
                      <a:pt x="34" y="49"/>
                    </a:cubicBezTo>
                    <a:cubicBezTo>
                      <a:pt x="32" y="49"/>
                      <a:pt x="31" y="49"/>
                      <a:pt x="29" y="50"/>
                    </a:cubicBezTo>
                    <a:cubicBezTo>
                      <a:pt x="27" y="50"/>
                      <a:pt x="26" y="50"/>
                      <a:pt x="24" y="51"/>
                    </a:cubicBezTo>
                    <a:cubicBezTo>
                      <a:pt x="22" y="51"/>
                      <a:pt x="21" y="52"/>
                      <a:pt x="19" y="52"/>
                    </a:cubicBezTo>
                    <a:cubicBezTo>
                      <a:pt x="17" y="52"/>
                      <a:pt x="16" y="53"/>
                      <a:pt x="14" y="53"/>
                    </a:cubicBezTo>
                    <a:cubicBezTo>
                      <a:pt x="12" y="54"/>
                      <a:pt x="11" y="54"/>
                      <a:pt x="10" y="55"/>
                    </a:cubicBezTo>
                    <a:cubicBezTo>
                      <a:pt x="6" y="56"/>
                      <a:pt x="7" y="56"/>
                      <a:pt x="5" y="57"/>
                    </a:cubicBezTo>
                    <a:cubicBezTo>
                      <a:pt x="3" y="58"/>
                      <a:pt x="2" y="59"/>
                      <a:pt x="1" y="60"/>
                    </a:cubicBezTo>
                    <a:cubicBezTo>
                      <a:pt x="0" y="61"/>
                      <a:pt x="0" y="63"/>
                      <a:pt x="1" y="65"/>
                    </a:cubicBezTo>
                    <a:cubicBezTo>
                      <a:pt x="1" y="67"/>
                      <a:pt x="1" y="66"/>
                      <a:pt x="1" y="68"/>
                    </a:cubicBezTo>
                    <a:cubicBezTo>
                      <a:pt x="1" y="69"/>
                      <a:pt x="2" y="71"/>
                      <a:pt x="2" y="72"/>
                    </a:cubicBezTo>
                    <a:cubicBezTo>
                      <a:pt x="3" y="74"/>
                      <a:pt x="5" y="74"/>
                      <a:pt x="8" y="74"/>
                    </a:cubicBezTo>
                    <a:cubicBezTo>
                      <a:pt x="9" y="74"/>
                      <a:pt x="11" y="73"/>
                      <a:pt x="13" y="72"/>
                    </a:cubicBezTo>
                    <a:cubicBezTo>
                      <a:pt x="14" y="72"/>
                      <a:pt x="15" y="72"/>
                      <a:pt x="16" y="71"/>
                    </a:cubicBezTo>
                    <a:cubicBezTo>
                      <a:pt x="18" y="71"/>
                      <a:pt x="19" y="71"/>
                      <a:pt x="21" y="71"/>
                    </a:cubicBezTo>
                    <a:cubicBezTo>
                      <a:pt x="22" y="70"/>
                      <a:pt x="24" y="70"/>
                      <a:pt x="25" y="70"/>
                    </a:cubicBezTo>
                    <a:cubicBezTo>
                      <a:pt x="27" y="70"/>
                      <a:pt x="29" y="69"/>
                      <a:pt x="30" y="69"/>
                    </a:cubicBezTo>
                    <a:cubicBezTo>
                      <a:pt x="32" y="69"/>
                      <a:pt x="33" y="69"/>
                      <a:pt x="35" y="69"/>
                    </a:cubicBezTo>
                    <a:cubicBezTo>
                      <a:pt x="36" y="68"/>
                      <a:pt x="38" y="68"/>
                      <a:pt x="40" y="68"/>
                    </a:cubicBezTo>
                    <a:cubicBezTo>
                      <a:pt x="41" y="67"/>
                      <a:pt x="44" y="67"/>
                      <a:pt x="46" y="67"/>
                    </a:cubicBezTo>
                    <a:cubicBezTo>
                      <a:pt x="47" y="67"/>
                      <a:pt x="49" y="68"/>
                      <a:pt x="50" y="68"/>
                    </a:cubicBezTo>
                    <a:cubicBezTo>
                      <a:pt x="52" y="67"/>
                      <a:pt x="53" y="68"/>
                      <a:pt x="55" y="67"/>
                    </a:cubicBezTo>
                    <a:cubicBezTo>
                      <a:pt x="57" y="67"/>
                      <a:pt x="58" y="67"/>
                      <a:pt x="60" y="67"/>
                    </a:cubicBezTo>
                    <a:cubicBezTo>
                      <a:pt x="62" y="67"/>
                      <a:pt x="63" y="67"/>
                      <a:pt x="65" y="67"/>
                    </a:cubicBezTo>
                    <a:cubicBezTo>
                      <a:pt x="67" y="67"/>
                      <a:pt x="68" y="67"/>
                      <a:pt x="70" y="67"/>
                    </a:cubicBezTo>
                    <a:cubicBezTo>
                      <a:pt x="72" y="67"/>
                      <a:pt x="73" y="67"/>
                      <a:pt x="75" y="67"/>
                    </a:cubicBezTo>
                    <a:cubicBezTo>
                      <a:pt x="77" y="67"/>
                      <a:pt x="79" y="66"/>
                      <a:pt x="80" y="66"/>
                    </a:cubicBezTo>
                    <a:cubicBezTo>
                      <a:pt x="81" y="65"/>
                      <a:pt x="82" y="64"/>
                      <a:pt x="82" y="62"/>
                    </a:cubicBezTo>
                    <a:cubicBezTo>
                      <a:pt x="82" y="60"/>
                      <a:pt x="82" y="57"/>
                      <a:pt x="81" y="55"/>
                    </a:cubicBezTo>
                    <a:close/>
                  </a:path>
                </a:pathLst>
              </a:custGeom>
              <a:solidFill>
                <a:srgbClr val="244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4"/>
              <p:cNvSpPr>
                <a:spLocks/>
              </p:cNvSpPr>
              <p:nvPr/>
            </p:nvSpPr>
            <p:spPr bwMode="auto">
              <a:xfrm>
                <a:off x="1446213" y="6746875"/>
                <a:ext cx="61913" cy="53975"/>
              </a:xfrm>
              <a:custGeom>
                <a:avLst/>
                <a:gdLst>
                  <a:gd name="T0" fmla="*/ 47 w 47"/>
                  <a:gd name="T1" fmla="*/ 28 h 41"/>
                  <a:gd name="T2" fmla="*/ 47 w 47"/>
                  <a:gd name="T3" fmla="*/ 25 h 41"/>
                  <a:gd name="T4" fmla="*/ 47 w 47"/>
                  <a:gd name="T5" fmla="*/ 21 h 41"/>
                  <a:gd name="T6" fmla="*/ 47 w 47"/>
                  <a:gd name="T7" fmla="*/ 18 h 41"/>
                  <a:gd name="T8" fmla="*/ 46 w 47"/>
                  <a:gd name="T9" fmla="*/ 14 h 41"/>
                  <a:gd name="T10" fmla="*/ 46 w 47"/>
                  <a:gd name="T11" fmla="*/ 11 h 41"/>
                  <a:gd name="T12" fmla="*/ 47 w 47"/>
                  <a:gd name="T13" fmla="*/ 7 h 41"/>
                  <a:gd name="T14" fmla="*/ 46 w 47"/>
                  <a:gd name="T15" fmla="*/ 4 h 41"/>
                  <a:gd name="T16" fmla="*/ 44 w 47"/>
                  <a:gd name="T17" fmla="*/ 2 h 41"/>
                  <a:gd name="T18" fmla="*/ 40 w 47"/>
                  <a:gd name="T19" fmla="*/ 2 h 41"/>
                  <a:gd name="T20" fmla="*/ 37 w 47"/>
                  <a:gd name="T21" fmla="*/ 3 h 41"/>
                  <a:gd name="T22" fmla="*/ 33 w 47"/>
                  <a:gd name="T23" fmla="*/ 3 h 41"/>
                  <a:gd name="T24" fmla="*/ 30 w 47"/>
                  <a:gd name="T25" fmla="*/ 3 h 41"/>
                  <a:gd name="T26" fmla="*/ 26 w 47"/>
                  <a:gd name="T27" fmla="*/ 3 h 41"/>
                  <a:gd name="T28" fmla="*/ 23 w 47"/>
                  <a:gd name="T29" fmla="*/ 3 h 41"/>
                  <a:gd name="T30" fmla="*/ 19 w 47"/>
                  <a:gd name="T31" fmla="*/ 2 h 41"/>
                  <a:gd name="T32" fmla="*/ 14 w 47"/>
                  <a:gd name="T33" fmla="*/ 1 h 41"/>
                  <a:gd name="T34" fmla="*/ 11 w 47"/>
                  <a:gd name="T35" fmla="*/ 1 h 41"/>
                  <a:gd name="T36" fmla="*/ 9 w 47"/>
                  <a:gd name="T37" fmla="*/ 1 h 41"/>
                  <a:gd name="T38" fmla="*/ 6 w 47"/>
                  <a:gd name="T39" fmla="*/ 0 h 41"/>
                  <a:gd name="T40" fmla="*/ 3 w 47"/>
                  <a:gd name="T41" fmla="*/ 2 h 41"/>
                  <a:gd name="T42" fmla="*/ 2 w 47"/>
                  <a:gd name="T43" fmla="*/ 4 h 41"/>
                  <a:gd name="T44" fmla="*/ 2 w 47"/>
                  <a:gd name="T45" fmla="*/ 8 h 41"/>
                  <a:gd name="T46" fmla="*/ 2 w 47"/>
                  <a:gd name="T47" fmla="*/ 11 h 41"/>
                  <a:gd name="T48" fmla="*/ 1 w 47"/>
                  <a:gd name="T49" fmla="*/ 14 h 41"/>
                  <a:gd name="T50" fmla="*/ 1 w 47"/>
                  <a:gd name="T51" fmla="*/ 17 h 41"/>
                  <a:gd name="T52" fmla="*/ 0 w 47"/>
                  <a:gd name="T53" fmla="*/ 20 h 41"/>
                  <a:gd name="T54" fmla="*/ 0 w 47"/>
                  <a:gd name="T55" fmla="*/ 24 h 41"/>
                  <a:gd name="T56" fmla="*/ 0 w 47"/>
                  <a:gd name="T57" fmla="*/ 27 h 41"/>
                  <a:gd name="T58" fmla="*/ 0 w 47"/>
                  <a:gd name="T59" fmla="*/ 30 h 41"/>
                  <a:gd name="T60" fmla="*/ 0 w 47"/>
                  <a:gd name="T61" fmla="*/ 34 h 41"/>
                  <a:gd name="T62" fmla="*/ 1 w 47"/>
                  <a:gd name="T63" fmla="*/ 37 h 41"/>
                  <a:gd name="T64" fmla="*/ 3 w 47"/>
                  <a:gd name="T65" fmla="*/ 39 h 41"/>
                  <a:gd name="T66" fmla="*/ 7 w 47"/>
                  <a:gd name="T67" fmla="*/ 39 h 41"/>
                  <a:gd name="T68" fmla="*/ 10 w 47"/>
                  <a:gd name="T69" fmla="*/ 40 h 41"/>
                  <a:gd name="T70" fmla="*/ 13 w 47"/>
                  <a:gd name="T71" fmla="*/ 40 h 41"/>
                  <a:gd name="T72" fmla="*/ 16 w 47"/>
                  <a:gd name="T73" fmla="*/ 40 h 41"/>
                  <a:gd name="T74" fmla="*/ 20 w 47"/>
                  <a:gd name="T75" fmla="*/ 40 h 41"/>
                  <a:gd name="T76" fmla="*/ 20 w 47"/>
                  <a:gd name="T77" fmla="*/ 40 h 41"/>
                  <a:gd name="T78" fmla="*/ 23 w 47"/>
                  <a:gd name="T79" fmla="*/ 40 h 41"/>
                  <a:gd name="T80" fmla="*/ 26 w 47"/>
                  <a:gd name="T81" fmla="*/ 39 h 41"/>
                  <a:gd name="T82" fmla="*/ 30 w 47"/>
                  <a:gd name="T83" fmla="*/ 39 h 41"/>
                  <a:gd name="T84" fmla="*/ 33 w 47"/>
                  <a:gd name="T85" fmla="*/ 39 h 41"/>
                  <a:gd name="T86" fmla="*/ 36 w 47"/>
                  <a:gd name="T87" fmla="*/ 38 h 41"/>
                  <a:gd name="T88" fmla="*/ 39 w 47"/>
                  <a:gd name="T89" fmla="*/ 37 h 41"/>
                  <a:gd name="T90" fmla="*/ 43 w 47"/>
                  <a:gd name="T91" fmla="*/ 36 h 41"/>
                  <a:gd name="T92" fmla="*/ 46 w 47"/>
                  <a:gd name="T93" fmla="*/ 35 h 41"/>
                  <a:gd name="T94" fmla="*/ 47 w 47"/>
                  <a:gd name="T95" fmla="*/ 32 h 41"/>
                  <a:gd name="T96" fmla="*/ 47 w 47"/>
                  <a:gd name="T97" fmla="*/ 2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7" h="41">
                    <a:moveTo>
                      <a:pt x="47" y="28"/>
                    </a:moveTo>
                    <a:cubicBezTo>
                      <a:pt x="47" y="27"/>
                      <a:pt x="47" y="26"/>
                      <a:pt x="47" y="25"/>
                    </a:cubicBezTo>
                    <a:cubicBezTo>
                      <a:pt x="47" y="24"/>
                      <a:pt x="47" y="23"/>
                      <a:pt x="47" y="21"/>
                    </a:cubicBezTo>
                    <a:cubicBezTo>
                      <a:pt x="47" y="20"/>
                      <a:pt x="47" y="19"/>
                      <a:pt x="47" y="18"/>
                    </a:cubicBezTo>
                    <a:cubicBezTo>
                      <a:pt x="46" y="17"/>
                      <a:pt x="46" y="15"/>
                      <a:pt x="46" y="14"/>
                    </a:cubicBezTo>
                    <a:cubicBezTo>
                      <a:pt x="46" y="13"/>
                      <a:pt x="46" y="12"/>
                      <a:pt x="46" y="11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6" y="6"/>
                      <a:pt x="47" y="5"/>
                      <a:pt x="46" y="4"/>
                    </a:cubicBezTo>
                    <a:cubicBezTo>
                      <a:pt x="46" y="3"/>
                      <a:pt x="45" y="2"/>
                      <a:pt x="44" y="2"/>
                    </a:cubicBezTo>
                    <a:cubicBezTo>
                      <a:pt x="43" y="2"/>
                      <a:pt x="41" y="2"/>
                      <a:pt x="40" y="2"/>
                    </a:cubicBezTo>
                    <a:cubicBezTo>
                      <a:pt x="39" y="2"/>
                      <a:pt x="38" y="3"/>
                      <a:pt x="37" y="3"/>
                    </a:cubicBezTo>
                    <a:cubicBezTo>
                      <a:pt x="36" y="3"/>
                      <a:pt x="35" y="3"/>
                      <a:pt x="33" y="3"/>
                    </a:cubicBezTo>
                    <a:cubicBezTo>
                      <a:pt x="32" y="3"/>
                      <a:pt x="31" y="3"/>
                      <a:pt x="30" y="3"/>
                    </a:cubicBezTo>
                    <a:cubicBezTo>
                      <a:pt x="29" y="3"/>
                      <a:pt x="28" y="3"/>
                      <a:pt x="26" y="3"/>
                    </a:cubicBezTo>
                    <a:cubicBezTo>
                      <a:pt x="25" y="3"/>
                      <a:pt x="24" y="3"/>
                      <a:pt x="23" y="3"/>
                    </a:cubicBezTo>
                    <a:cubicBezTo>
                      <a:pt x="22" y="3"/>
                      <a:pt x="20" y="2"/>
                      <a:pt x="19" y="2"/>
                    </a:cubicBezTo>
                    <a:cubicBezTo>
                      <a:pt x="18" y="2"/>
                      <a:pt x="15" y="1"/>
                      <a:pt x="14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0"/>
                      <a:pt x="4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2" y="6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1" y="15"/>
                      <a:pt x="1" y="16"/>
                      <a:pt x="1" y="17"/>
                    </a:cubicBezTo>
                    <a:cubicBezTo>
                      <a:pt x="1" y="18"/>
                      <a:pt x="1" y="19"/>
                      <a:pt x="0" y="20"/>
                    </a:cubicBezTo>
                    <a:cubicBezTo>
                      <a:pt x="0" y="22"/>
                      <a:pt x="0" y="23"/>
                      <a:pt x="0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0" y="28"/>
                      <a:pt x="0" y="29"/>
                      <a:pt x="0" y="30"/>
                    </a:cubicBezTo>
                    <a:cubicBezTo>
                      <a:pt x="0" y="32"/>
                      <a:pt x="0" y="33"/>
                      <a:pt x="0" y="34"/>
                    </a:cubicBezTo>
                    <a:cubicBezTo>
                      <a:pt x="1" y="35"/>
                      <a:pt x="1" y="37"/>
                      <a:pt x="1" y="37"/>
                    </a:cubicBezTo>
                    <a:cubicBezTo>
                      <a:pt x="1" y="38"/>
                      <a:pt x="2" y="38"/>
                      <a:pt x="3" y="39"/>
                    </a:cubicBezTo>
                    <a:cubicBezTo>
                      <a:pt x="4" y="39"/>
                      <a:pt x="6" y="39"/>
                      <a:pt x="7" y="39"/>
                    </a:cubicBezTo>
                    <a:cubicBezTo>
                      <a:pt x="8" y="40"/>
                      <a:pt x="9" y="40"/>
                      <a:pt x="10" y="40"/>
                    </a:cubicBezTo>
                    <a:cubicBezTo>
                      <a:pt x="11" y="40"/>
                      <a:pt x="12" y="40"/>
                      <a:pt x="13" y="40"/>
                    </a:cubicBezTo>
                    <a:cubicBezTo>
                      <a:pt x="14" y="40"/>
                      <a:pt x="15" y="40"/>
                      <a:pt x="16" y="40"/>
                    </a:cubicBezTo>
                    <a:cubicBezTo>
                      <a:pt x="18" y="40"/>
                      <a:pt x="19" y="41"/>
                      <a:pt x="20" y="40"/>
                    </a:cubicBezTo>
                    <a:cubicBezTo>
                      <a:pt x="20" y="40"/>
                      <a:pt x="19" y="40"/>
                      <a:pt x="20" y="40"/>
                    </a:cubicBezTo>
                    <a:cubicBezTo>
                      <a:pt x="21" y="40"/>
                      <a:pt x="22" y="40"/>
                      <a:pt x="23" y="40"/>
                    </a:cubicBezTo>
                    <a:cubicBezTo>
                      <a:pt x="24" y="39"/>
                      <a:pt x="25" y="40"/>
                      <a:pt x="26" y="39"/>
                    </a:cubicBezTo>
                    <a:cubicBezTo>
                      <a:pt x="28" y="39"/>
                      <a:pt x="29" y="39"/>
                      <a:pt x="30" y="39"/>
                    </a:cubicBezTo>
                    <a:cubicBezTo>
                      <a:pt x="31" y="39"/>
                      <a:pt x="32" y="39"/>
                      <a:pt x="33" y="39"/>
                    </a:cubicBezTo>
                    <a:cubicBezTo>
                      <a:pt x="34" y="38"/>
                      <a:pt x="35" y="38"/>
                      <a:pt x="36" y="38"/>
                    </a:cubicBezTo>
                    <a:cubicBezTo>
                      <a:pt x="37" y="38"/>
                      <a:pt x="38" y="37"/>
                      <a:pt x="39" y="37"/>
                    </a:cubicBezTo>
                    <a:cubicBezTo>
                      <a:pt x="41" y="37"/>
                      <a:pt x="42" y="36"/>
                      <a:pt x="43" y="36"/>
                    </a:cubicBezTo>
                    <a:cubicBezTo>
                      <a:pt x="44" y="36"/>
                      <a:pt x="45" y="36"/>
                      <a:pt x="46" y="35"/>
                    </a:cubicBezTo>
                    <a:cubicBezTo>
                      <a:pt x="47" y="34"/>
                      <a:pt x="47" y="34"/>
                      <a:pt x="47" y="32"/>
                    </a:cubicBezTo>
                    <a:cubicBezTo>
                      <a:pt x="47" y="30"/>
                      <a:pt x="47" y="30"/>
                      <a:pt x="4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5"/>
              <p:cNvSpPr>
                <a:spLocks noEditPoints="1"/>
              </p:cNvSpPr>
              <p:nvPr/>
            </p:nvSpPr>
            <p:spPr bwMode="auto">
              <a:xfrm>
                <a:off x="1435100" y="6811962"/>
                <a:ext cx="36513" cy="20637"/>
              </a:xfrm>
              <a:custGeom>
                <a:avLst/>
                <a:gdLst>
                  <a:gd name="T0" fmla="*/ 1 w 28"/>
                  <a:gd name="T1" fmla="*/ 7 h 16"/>
                  <a:gd name="T2" fmla="*/ 0 w 28"/>
                  <a:gd name="T3" fmla="*/ 9 h 16"/>
                  <a:gd name="T4" fmla="*/ 1 w 28"/>
                  <a:gd name="T5" fmla="*/ 11 h 16"/>
                  <a:gd name="T6" fmla="*/ 3 w 28"/>
                  <a:gd name="T7" fmla="*/ 9 h 16"/>
                  <a:gd name="T8" fmla="*/ 1 w 28"/>
                  <a:gd name="T9" fmla="*/ 7 h 16"/>
                  <a:gd name="T10" fmla="*/ 10 w 28"/>
                  <a:gd name="T11" fmla="*/ 12 h 16"/>
                  <a:gd name="T12" fmla="*/ 9 w 28"/>
                  <a:gd name="T13" fmla="*/ 14 h 16"/>
                  <a:gd name="T14" fmla="*/ 10 w 28"/>
                  <a:gd name="T15" fmla="*/ 15 h 16"/>
                  <a:gd name="T16" fmla="*/ 12 w 28"/>
                  <a:gd name="T17" fmla="*/ 14 h 16"/>
                  <a:gd name="T18" fmla="*/ 10 w 28"/>
                  <a:gd name="T19" fmla="*/ 12 h 16"/>
                  <a:gd name="T20" fmla="*/ 5 w 28"/>
                  <a:gd name="T21" fmla="*/ 13 h 16"/>
                  <a:gd name="T22" fmla="*/ 4 w 28"/>
                  <a:gd name="T23" fmla="*/ 15 h 16"/>
                  <a:gd name="T24" fmla="*/ 5 w 28"/>
                  <a:gd name="T25" fmla="*/ 16 h 16"/>
                  <a:gd name="T26" fmla="*/ 7 w 28"/>
                  <a:gd name="T27" fmla="*/ 15 h 16"/>
                  <a:gd name="T28" fmla="*/ 5 w 28"/>
                  <a:gd name="T29" fmla="*/ 13 h 16"/>
                  <a:gd name="T30" fmla="*/ 25 w 28"/>
                  <a:gd name="T31" fmla="*/ 7 h 16"/>
                  <a:gd name="T32" fmla="*/ 24 w 28"/>
                  <a:gd name="T33" fmla="*/ 8 h 16"/>
                  <a:gd name="T34" fmla="*/ 25 w 28"/>
                  <a:gd name="T35" fmla="*/ 10 h 16"/>
                  <a:gd name="T36" fmla="*/ 27 w 28"/>
                  <a:gd name="T37" fmla="*/ 8 h 16"/>
                  <a:gd name="T38" fmla="*/ 25 w 28"/>
                  <a:gd name="T39" fmla="*/ 7 h 16"/>
                  <a:gd name="T40" fmla="*/ 17 w 28"/>
                  <a:gd name="T41" fmla="*/ 9 h 16"/>
                  <a:gd name="T42" fmla="*/ 15 w 28"/>
                  <a:gd name="T43" fmla="*/ 10 h 16"/>
                  <a:gd name="T44" fmla="*/ 17 w 28"/>
                  <a:gd name="T45" fmla="*/ 12 h 16"/>
                  <a:gd name="T46" fmla="*/ 18 w 28"/>
                  <a:gd name="T47" fmla="*/ 10 h 16"/>
                  <a:gd name="T48" fmla="*/ 17 w 28"/>
                  <a:gd name="T49" fmla="*/ 9 h 16"/>
                  <a:gd name="T50" fmla="*/ 12 w 28"/>
                  <a:gd name="T51" fmla="*/ 7 h 16"/>
                  <a:gd name="T52" fmla="*/ 11 w 28"/>
                  <a:gd name="T53" fmla="*/ 9 h 16"/>
                  <a:gd name="T54" fmla="*/ 12 w 28"/>
                  <a:gd name="T55" fmla="*/ 11 h 16"/>
                  <a:gd name="T56" fmla="*/ 14 w 28"/>
                  <a:gd name="T57" fmla="*/ 9 h 16"/>
                  <a:gd name="T58" fmla="*/ 12 w 28"/>
                  <a:gd name="T59" fmla="*/ 7 h 16"/>
                  <a:gd name="T60" fmla="*/ 22 w 28"/>
                  <a:gd name="T61" fmla="*/ 2 h 16"/>
                  <a:gd name="T62" fmla="*/ 20 w 28"/>
                  <a:gd name="T63" fmla="*/ 4 h 16"/>
                  <a:gd name="T64" fmla="*/ 22 w 28"/>
                  <a:gd name="T65" fmla="*/ 5 h 16"/>
                  <a:gd name="T66" fmla="*/ 23 w 28"/>
                  <a:gd name="T67" fmla="*/ 4 h 16"/>
                  <a:gd name="T68" fmla="*/ 22 w 28"/>
                  <a:gd name="T69" fmla="*/ 2 h 16"/>
                  <a:gd name="T70" fmla="*/ 26 w 28"/>
                  <a:gd name="T71" fmla="*/ 0 h 16"/>
                  <a:gd name="T72" fmla="*/ 24 w 28"/>
                  <a:gd name="T73" fmla="*/ 1 h 16"/>
                  <a:gd name="T74" fmla="*/ 26 w 28"/>
                  <a:gd name="T75" fmla="*/ 3 h 16"/>
                  <a:gd name="T76" fmla="*/ 28 w 28"/>
                  <a:gd name="T77" fmla="*/ 1 h 16"/>
                  <a:gd name="T78" fmla="*/ 26 w 28"/>
                  <a:gd name="T7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" h="16">
                    <a:moveTo>
                      <a:pt x="1" y="7"/>
                    </a:moveTo>
                    <a:cubicBezTo>
                      <a:pt x="0" y="7"/>
                      <a:pt x="0" y="8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9"/>
                    </a:cubicBezTo>
                    <a:cubicBezTo>
                      <a:pt x="3" y="8"/>
                      <a:pt x="2" y="7"/>
                      <a:pt x="1" y="7"/>
                    </a:cubicBezTo>
                    <a:close/>
                    <a:moveTo>
                      <a:pt x="10" y="12"/>
                    </a:moveTo>
                    <a:cubicBezTo>
                      <a:pt x="9" y="12"/>
                      <a:pt x="9" y="13"/>
                      <a:pt x="9" y="14"/>
                    </a:cubicBezTo>
                    <a:cubicBezTo>
                      <a:pt x="9" y="16"/>
                      <a:pt x="10" y="15"/>
                      <a:pt x="10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3"/>
                      <a:pt x="11" y="12"/>
                      <a:pt x="10" y="12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5"/>
                    </a:cubicBezTo>
                    <a:cubicBezTo>
                      <a:pt x="4" y="16"/>
                      <a:pt x="4" y="16"/>
                      <a:pt x="5" y="16"/>
                    </a:cubicBezTo>
                    <a:cubicBezTo>
                      <a:pt x="6" y="16"/>
                      <a:pt x="7" y="16"/>
                      <a:pt x="7" y="15"/>
                    </a:cubicBezTo>
                    <a:cubicBezTo>
                      <a:pt x="7" y="14"/>
                      <a:pt x="6" y="13"/>
                      <a:pt x="5" y="13"/>
                    </a:cubicBezTo>
                    <a:close/>
                    <a:moveTo>
                      <a:pt x="25" y="7"/>
                    </a:moveTo>
                    <a:cubicBezTo>
                      <a:pt x="25" y="7"/>
                      <a:pt x="24" y="7"/>
                      <a:pt x="24" y="8"/>
                    </a:cubicBezTo>
                    <a:cubicBezTo>
                      <a:pt x="24" y="9"/>
                      <a:pt x="25" y="10"/>
                      <a:pt x="25" y="10"/>
                    </a:cubicBezTo>
                    <a:cubicBezTo>
                      <a:pt x="26" y="10"/>
                      <a:pt x="27" y="9"/>
                      <a:pt x="27" y="8"/>
                    </a:cubicBezTo>
                    <a:cubicBezTo>
                      <a:pt x="27" y="7"/>
                      <a:pt x="26" y="7"/>
                      <a:pt x="25" y="7"/>
                    </a:cubicBezTo>
                    <a:close/>
                    <a:moveTo>
                      <a:pt x="17" y="9"/>
                    </a:moveTo>
                    <a:cubicBezTo>
                      <a:pt x="16" y="9"/>
                      <a:pt x="15" y="9"/>
                      <a:pt x="15" y="10"/>
                    </a:cubicBezTo>
                    <a:cubicBezTo>
                      <a:pt x="15" y="11"/>
                      <a:pt x="16" y="12"/>
                      <a:pt x="17" y="12"/>
                    </a:cubicBezTo>
                    <a:cubicBezTo>
                      <a:pt x="17" y="12"/>
                      <a:pt x="18" y="11"/>
                      <a:pt x="18" y="10"/>
                    </a:cubicBezTo>
                    <a:cubicBezTo>
                      <a:pt x="18" y="9"/>
                      <a:pt x="17" y="9"/>
                      <a:pt x="17" y="9"/>
                    </a:cubicBezTo>
                    <a:close/>
                    <a:moveTo>
                      <a:pt x="12" y="7"/>
                    </a:moveTo>
                    <a:cubicBezTo>
                      <a:pt x="12" y="7"/>
                      <a:pt x="11" y="8"/>
                      <a:pt x="11" y="9"/>
                    </a:cubicBezTo>
                    <a:cubicBezTo>
                      <a:pt x="11" y="10"/>
                      <a:pt x="11" y="10"/>
                      <a:pt x="12" y="11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7"/>
                    </a:cubicBezTo>
                    <a:close/>
                    <a:moveTo>
                      <a:pt x="22" y="2"/>
                    </a:moveTo>
                    <a:cubicBezTo>
                      <a:pt x="21" y="2"/>
                      <a:pt x="20" y="3"/>
                      <a:pt x="20" y="4"/>
                    </a:cubicBezTo>
                    <a:cubicBezTo>
                      <a:pt x="20" y="5"/>
                      <a:pt x="21" y="5"/>
                      <a:pt x="22" y="5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3"/>
                      <a:pt x="22" y="2"/>
                      <a:pt x="22" y="2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0"/>
                      <a:pt x="24" y="1"/>
                    </a:cubicBezTo>
                    <a:cubicBezTo>
                      <a:pt x="24" y="2"/>
                      <a:pt x="25" y="3"/>
                      <a:pt x="26" y="3"/>
                    </a:cubicBezTo>
                    <a:cubicBezTo>
                      <a:pt x="27" y="3"/>
                      <a:pt x="28" y="2"/>
                      <a:pt x="28" y="1"/>
                    </a:cubicBezTo>
                    <a:cubicBezTo>
                      <a:pt x="28" y="0"/>
                      <a:pt x="27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6"/>
              <p:cNvSpPr>
                <a:spLocks noEditPoints="1"/>
              </p:cNvSpPr>
              <p:nvPr/>
            </p:nvSpPr>
            <p:spPr bwMode="auto">
              <a:xfrm>
                <a:off x="1433513" y="6813550"/>
                <a:ext cx="76200" cy="20637"/>
              </a:xfrm>
              <a:custGeom>
                <a:avLst/>
                <a:gdLst>
                  <a:gd name="T0" fmla="*/ 1 w 57"/>
                  <a:gd name="T1" fmla="*/ 13 h 16"/>
                  <a:gd name="T2" fmla="*/ 0 w 57"/>
                  <a:gd name="T3" fmla="*/ 14 h 16"/>
                  <a:gd name="T4" fmla="*/ 1 w 57"/>
                  <a:gd name="T5" fmla="*/ 16 h 16"/>
                  <a:gd name="T6" fmla="*/ 2 w 57"/>
                  <a:gd name="T7" fmla="*/ 14 h 16"/>
                  <a:gd name="T8" fmla="*/ 1 w 57"/>
                  <a:gd name="T9" fmla="*/ 13 h 16"/>
                  <a:gd name="T10" fmla="*/ 14 w 57"/>
                  <a:gd name="T11" fmla="*/ 1 h 16"/>
                  <a:gd name="T12" fmla="*/ 13 w 57"/>
                  <a:gd name="T13" fmla="*/ 2 h 16"/>
                  <a:gd name="T14" fmla="*/ 14 w 57"/>
                  <a:gd name="T15" fmla="*/ 3 h 16"/>
                  <a:gd name="T16" fmla="*/ 15 w 57"/>
                  <a:gd name="T17" fmla="*/ 2 h 16"/>
                  <a:gd name="T18" fmla="*/ 14 w 57"/>
                  <a:gd name="T19" fmla="*/ 1 h 16"/>
                  <a:gd name="T20" fmla="*/ 9 w 57"/>
                  <a:gd name="T21" fmla="*/ 7 h 16"/>
                  <a:gd name="T22" fmla="*/ 7 w 57"/>
                  <a:gd name="T23" fmla="*/ 8 h 16"/>
                  <a:gd name="T24" fmla="*/ 9 w 57"/>
                  <a:gd name="T25" fmla="*/ 9 h 16"/>
                  <a:gd name="T26" fmla="*/ 10 w 57"/>
                  <a:gd name="T27" fmla="*/ 8 h 16"/>
                  <a:gd name="T28" fmla="*/ 9 w 57"/>
                  <a:gd name="T29" fmla="*/ 7 h 16"/>
                  <a:gd name="T30" fmla="*/ 22 w 57"/>
                  <a:gd name="T31" fmla="*/ 9 h 16"/>
                  <a:gd name="T32" fmla="*/ 21 w 57"/>
                  <a:gd name="T33" fmla="*/ 10 h 16"/>
                  <a:gd name="T34" fmla="*/ 22 w 57"/>
                  <a:gd name="T35" fmla="*/ 11 h 16"/>
                  <a:gd name="T36" fmla="*/ 24 w 57"/>
                  <a:gd name="T37" fmla="*/ 10 h 16"/>
                  <a:gd name="T38" fmla="*/ 22 w 57"/>
                  <a:gd name="T39" fmla="*/ 9 h 16"/>
                  <a:gd name="T40" fmla="*/ 45 w 57"/>
                  <a:gd name="T41" fmla="*/ 7 h 16"/>
                  <a:gd name="T42" fmla="*/ 43 w 57"/>
                  <a:gd name="T43" fmla="*/ 10 h 16"/>
                  <a:gd name="T44" fmla="*/ 45 w 57"/>
                  <a:gd name="T45" fmla="*/ 12 h 16"/>
                  <a:gd name="T46" fmla="*/ 47 w 57"/>
                  <a:gd name="T47" fmla="*/ 10 h 16"/>
                  <a:gd name="T48" fmla="*/ 45 w 57"/>
                  <a:gd name="T49" fmla="*/ 7 h 16"/>
                  <a:gd name="T50" fmla="*/ 44 w 57"/>
                  <a:gd name="T51" fmla="*/ 2 h 16"/>
                  <a:gd name="T52" fmla="*/ 42 w 57"/>
                  <a:gd name="T53" fmla="*/ 0 h 16"/>
                  <a:gd name="T54" fmla="*/ 40 w 57"/>
                  <a:gd name="T55" fmla="*/ 2 h 16"/>
                  <a:gd name="T56" fmla="*/ 42 w 57"/>
                  <a:gd name="T57" fmla="*/ 4 h 16"/>
                  <a:gd name="T58" fmla="*/ 44 w 57"/>
                  <a:gd name="T59" fmla="*/ 2 h 16"/>
                  <a:gd name="T60" fmla="*/ 55 w 57"/>
                  <a:gd name="T61" fmla="*/ 1 h 16"/>
                  <a:gd name="T62" fmla="*/ 53 w 57"/>
                  <a:gd name="T63" fmla="*/ 3 h 16"/>
                  <a:gd name="T64" fmla="*/ 55 w 57"/>
                  <a:gd name="T65" fmla="*/ 5 h 16"/>
                  <a:gd name="T66" fmla="*/ 57 w 57"/>
                  <a:gd name="T67" fmla="*/ 3 h 16"/>
                  <a:gd name="T68" fmla="*/ 55 w 57"/>
                  <a:gd name="T69" fmla="*/ 1 h 16"/>
                  <a:gd name="T70" fmla="*/ 50 w 57"/>
                  <a:gd name="T71" fmla="*/ 5 h 16"/>
                  <a:gd name="T72" fmla="*/ 48 w 57"/>
                  <a:gd name="T73" fmla="*/ 7 h 16"/>
                  <a:gd name="T74" fmla="*/ 50 w 57"/>
                  <a:gd name="T75" fmla="*/ 9 h 16"/>
                  <a:gd name="T76" fmla="*/ 52 w 57"/>
                  <a:gd name="T77" fmla="*/ 7 h 16"/>
                  <a:gd name="T78" fmla="*/ 50 w 57"/>
                  <a:gd name="T7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" h="16">
                    <a:moveTo>
                      <a:pt x="1" y="13"/>
                    </a:move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6"/>
                      <a:pt x="1" y="16"/>
                    </a:cubicBezTo>
                    <a:cubicBezTo>
                      <a:pt x="1" y="16"/>
                      <a:pt x="2" y="15"/>
                      <a:pt x="2" y="14"/>
                    </a:cubicBezTo>
                    <a:cubicBezTo>
                      <a:pt x="2" y="14"/>
                      <a:pt x="1" y="13"/>
                      <a:pt x="1" y="13"/>
                    </a:cubicBezTo>
                    <a:close/>
                    <a:moveTo>
                      <a:pt x="14" y="1"/>
                    </a:moveTo>
                    <a:cubicBezTo>
                      <a:pt x="13" y="1"/>
                      <a:pt x="13" y="1"/>
                      <a:pt x="13" y="2"/>
                    </a:cubicBezTo>
                    <a:cubicBezTo>
                      <a:pt x="13" y="3"/>
                      <a:pt x="13" y="3"/>
                      <a:pt x="14" y="3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1"/>
                      <a:pt x="15" y="1"/>
                      <a:pt x="14" y="1"/>
                    </a:cubicBezTo>
                    <a:close/>
                    <a:moveTo>
                      <a:pt x="9" y="7"/>
                    </a:moveTo>
                    <a:cubicBezTo>
                      <a:pt x="8" y="7"/>
                      <a:pt x="7" y="7"/>
                      <a:pt x="7" y="8"/>
                    </a:cubicBezTo>
                    <a:cubicBezTo>
                      <a:pt x="7" y="8"/>
                      <a:pt x="8" y="9"/>
                      <a:pt x="9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7"/>
                    </a:cubicBezTo>
                    <a:close/>
                    <a:moveTo>
                      <a:pt x="22" y="9"/>
                    </a:moveTo>
                    <a:cubicBezTo>
                      <a:pt x="22" y="9"/>
                      <a:pt x="21" y="10"/>
                      <a:pt x="21" y="10"/>
                    </a:cubicBezTo>
                    <a:cubicBezTo>
                      <a:pt x="21" y="11"/>
                      <a:pt x="22" y="11"/>
                      <a:pt x="22" y="11"/>
                    </a:cubicBezTo>
                    <a:cubicBezTo>
                      <a:pt x="23" y="11"/>
                      <a:pt x="24" y="11"/>
                      <a:pt x="24" y="10"/>
                    </a:cubicBezTo>
                    <a:cubicBezTo>
                      <a:pt x="24" y="10"/>
                      <a:pt x="23" y="9"/>
                      <a:pt x="22" y="9"/>
                    </a:cubicBezTo>
                    <a:close/>
                    <a:moveTo>
                      <a:pt x="45" y="7"/>
                    </a:moveTo>
                    <a:cubicBezTo>
                      <a:pt x="43" y="7"/>
                      <a:pt x="43" y="8"/>
                      <a:pt x="43" y="10"/>
                    </a:cubicBezTo>
                    <a:cubicBezTo>
                      <a:pt x="43" y="11"/>
                      <a:pt x="43" y="12"/>
                      <a:pt x="45" y="12"/>
                    </a:cubicBezTo>
                    <a:cubicBezTo>
                      <a:pt x="46" y="12"/>
                      <a:pt x="47" y="11"/>
                      <a:pt x="47" y="10"/>
                    </a:cubicBezTo>
                    <a:cubicBezTo>
                      <a:pt x="47" y="8"/>
                      <a:pt x="46" y="7"/>
                      <a:pt x="45" y="7"/>
                    </a:cubicBezTo>
                    <a:close/>
                    <a:moveTo>
                      <a:pt x="44" y="2"/>
                    </a:moveTo>
                    <a:cubicBezTo>
                      <a:pt x="44" y="1"/>
                      <a:pt x="43" y="0"/>
                      <a:pt x="42" y="0"/>
                    </a:cubicBezTo>
                    <a:cubicBezTo>
                      <a:pt x="41" y="0"/>
                      <a:pt x="40" y="1"/>
                      <a:pt x="40" y="2"/>
                    </a:cubicBezTo>
                    <a:cubicBezTo>
                      <a:pt x="40" y="3"/>
                      <a:pt x="41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lose/>
                    <a:moveTo>
                      <a:pt x="55" y="1"/>
                    </a:moveTo>
                    <a:cubicBezTo>
                      <a:pt x="54" y="1"/>
                      <a:pt x="53" y="2"/>
                      <a:pt x="53" y="3"/>
                    </a:cubicBezTo>
                    <a:cubicBezTo>
                      <a:pt x="53" y="4"/>
                      <a:pt x="54" y="5"/>
                      <a:pt x="55" y="5"/>
                    </a:cubicBezTo>
                    <a:cubicBezTo>
                      <a:pt x="56" y="5"/>
                      <a:pt x="57" y="4"/>
                      <a:pt x="57" y="3"/>
                    </a:cubicBezTo>
                    <a:cubicBezTo>
                      <a:pt x="57" y="2"/>
                      <a:pt x="56" y="1"/>
                      <a:pt x="55" y="1"/>
                    </a:cubicBezTo>
                    <a:close/>
                    <a:moveTo>
                      <a:pt x="50" y="5"/>
                    </a:moveTo>
                    <a:cubicBezTo>
                      <a:pt x="49" y="5"/>
                      <a:pt x="48" y="6"/>
                      <a:pt x="48" y="7"/>
                    </a:cubicBezTo>
                    <a:cubicBezTo>
                      <a:pt x="48" y="8"/>
                      <a:pt x="49" y="9"/>
                      <a:pt x="50" y="9"/>
                    </a:cubicBezTo>
                    <a:cubicBezTo>
                      <a:pt x="52" y="9"/>
                      <a:pt x="52" y="8"/>
                      <a:pt x="52" y="7"/>
                    </a:cubicBezTo>
                    <a:cubicBezTo>
                      <a:pt x="52" y="6"/>
                      <a:pt x="52" y="5"/>
                      <a:pt x="50" y="5"/>
                    </a:cubicBezTo>
                    <a:close/>
                  </a:path>
                </a:pathLst>
              </a:custGeom>
              <a:solidFill>
                <a:srgbClr val="F6E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7"/>
              <p:cNvSpPr>
                <a:spLocks noEditPoints="1"/>
              </p:cNvSpPr>
              <p:nvPr/>
            </p:nvSpPr>
            <p:spPr bwMode="auto">
              <a:xfrm>
                <a:off x="1449388" y="6754812"/>
                <a:ext cx="55563" cy="36512"/>
              </a:xfrm>
              <a:custGeom>
                <a:avLst/>
                <a:gdLst>
                  <a:gd name="T0" fmla="*/ 40 w 42"/>
                  <a:gd name="T1" fmla="*/ 15 h 27"/>
                  <a:gd name="T2" fmla="*/ 38 w 42"/>
                  <a:gd name="T3" fmla="*/ 20 h 27"/>
                  <a:gd name="T4" fmla="*/ 40 w 42"/>
                  <a:gd name="T5" fmla="*/ 16 h 27"/>
                  <a:gd name="T6" fmla="*/ 39 w 42"/>
                  <a:gd name="T7" fmla="*/ 16 h 27"/>
                  <a:gd name="T8" fmla="*/ 25 w 42"/>
                  <a:gd name="T9" fmla="*/ 18 h 27"/>
                  <a:gd name="T10" fmla="*/ 23 w 42"/>
                  <a:gd name="T11" fmla="*/ 19 h 27"/>
                  <a:gd name="T12" fmla="*/ 27 w 42"/>
                  <a:gd name="T13" fmla="*/ 19 h 27"/>
                  <a:gd name="T14" fmla="*/ 26 w 42"/>
                  <a:gd name="T15" fmla="*/ 20 h 27"/>
                  <a:gd name="T16" fmla="*/ 23 w 42"/>
                  <a:gd name="T17" fmla="*/ 20 h 27"/>
                  <a:gd name="T18" fmla="*/ 17 w 42"/>
                  <a:gd name="T19" fmla="*/ 17 h 27"/>
                  <a:gd name="T20" fmla="*/ 15 w 42"/>
                  <a:gd name="T21" fmla="*/ 22 h 27"/>
                  <a:gd name="T22" fmla="*/ 18 w 42"/>
                  <a:gd name="T23" fmla="*/ 18 h 27"/>
                  <a:gd name="T24" fmla="*/ 19 w 42"/>
                  <a:gd name="T25" fmla="*/ 22 h 27"/>
                  <a:gd name="T26" fmla="*/ 19 w 42"/>
                  <a:gd name="T27" fmla="*/ 19 h 27"/>
                  <a:gd name="T28" fmla="*/ 35 w 42"/>
                  <a:gd name="T29" fmla="*/ 6 h 27"/>
                  <a:gd name="T30" fmla="*/ 37 w 42"/>
                  <a:gd name="T31" fmla="*/ 0 h 27"/>
                  <a:gd name="T32" fmla="*/ 35 w 42"/>
                  <a:gd name="T33" fmla="*/ 4 h 27"/>
                  <a:gd name="T34" fmla="*/ 35 w 42"/>
                  <a:gd name="T35" fmla="*/ 5 h 27"/>
                  <a:gd name="T36" fmla="*/ 10 w 42"/>
                  <a:gd name="T37" fmla="*/ 8 h 27"/>
                  <a:gd name="T38" fmla="*/ 12 w 42"/>
                  <a:gd name="T39" fmla="*/ 3 h 27"/>
                  <a:gd name="T40" fmla="*/ 9 w 42"/>
                  <a:gd name="T41" fmla="*/ 7 h 27"/>
                  <a:gd name="T42" fmla="*/ 17 w 42"/>
                  <a:gd name="T43" fmla="*/ 15 h 27"/>
                  <a:gd name="T44" fmla="*/ 9 w 42"/>
                  <a:gd name="T45" fmla="*/ 9 h 27"/>
                  <a:gd name="T46" fmla="*/ 20 w 42"/>
                  <a:gd name="T47" fmla="*/ 14 h 27"/>
                  <a:gd name="T48" fmla="*/ 18 w 42"/>
                  <a:gd name="T49" fmla="*/ 16 h 27"/>
                  <a:gd name="T50" fmla="*/ 33 w 42"/>
                  <a:gd name="T51" fmla="*/ 13 h 27"/>
                  <a:gd name="T52" fmla="*/ 24 w 42"/>
                  <a:gd name="T53" fmla="*/ 16 h 27"/>
                  <a:gd name="T54" fmla="*/ 23 w 42"/>
                  <a:gd name="T55" fmla="*/ 13 h 27"/>
                  <a:gd name="T56" fmla="*/ 33 w 42"/>
                  <a:gd name="T57" fmla="*/ 12 h 27"/>
                  <a:gd name="T58" fmla="*/ 39 w 42"/>
                  <a:gd name="T59" fmla="*/ 12 h 27"/>
                  <a:gd name="T60" fmla="*/ 41 w 42"/>
                  <a:gd name="T61" fmla="*/ 12 h 27"/>
                  <a:gd name="T62" fmla="*/ 8 w 42"/>
                  <a:gd name="T63" fmla="*/ 3 h 27"/>
                  <a:gd name="T64" fmla="*/ 8 w 42"/>
                  <a:gd name="T65" fmla="*/ 6 h 27"/>
                  <a:gd name="T66" fmla="*/ 22 w 42"/>
                  <a:gd name="T67" fmla="*/ 13 h 27"/>
                  <a:gd name="T68" fmla="*/ 23 w 42"/>
                  <a:gd name="T69" fmla="*/ 12 h 27"/>
                  <a:gd name="T70" fmla="*/ 20 w 42"/>
                  <a:gd name="T71" fmla="*/ 14 h 27"/>
                  <a:gd name="T72" fmla="*/ 30 w 42"/>
                  <a:gd name="T73" fmla="*/ 8 h 27"/>
                  <a:gd name="T74" fmla="*/ 34 w 42"/>
                  <a:gd name="T75" fmla="*/ 1 h 27"/>
                  <a:gd name="T76" fmla="*/ 34 w 42"/>
                  <a:gd name="T77" fmla="*/ 3 h 27"/>
                  <a:gd name="T78" fmla="*/ 3 w 42"/>
                  <a:gd name="T79" fmla="*/ 22 h 27"/>
                  <a:gd name="T80" fmla="*/ 0 w 42"/>
                  <a:gd name="T81" fmla="*/ 25 h 27"/>
                  <a:gd name="T82" fmla="*/ 4 w 42"/>
                  <a:gd name="T83" fmla="*/ 22 h 27"/>
                  <a:gd name="T84" fmla="*/ 1 w 42"/>
                  <a:gd name="T85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27">
                    <a:moveTo>
                      <a:pt x="40" y="16"/>
                    </a:move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16"/>
                      <a:pt x="42" y="16"/>
                      <a:pt x="42" y="16"/>
                    </a:cubicBezTo>
                    <a:lnTo>
                      <a:pt x="40" y="16"/>
                    </a:lnTo>
                    <a:close/>
                    <a:moveTo>
                      <a:pt x="41" y="19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1" y="16"/>
                      <a:pt x="41" y="16"/>
                      <a:pt x="41" y="16"/>
                    </a:cubicBezTo>
                    <a:lnTo>
                      <a:pt x="41" y="19"/>
                    </a:lnTo>
                    <a:close/>
                    <a:moveTo>
                      <a:pt x="25" y="18"/>
                    </a:move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5" y="19"/>
                      <a:pt x="25" y="19"/>
                    </a:cubicBezTo>
                    <a:lnTo>
                      <a:pt x="25" y="18"/>
                    </a:lnTo>
                    <a:close/>
                    <a:moveTo>
                      <a:pt x="26" y="20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0"/>
                      <a:pt x="23" y="20"/>
                      <a:pt x="23" y="20"/>
                    </a:cubicBezTo>
                    <a:lnTo>
                      <a:pt x="26" y="20"/>
                    </a:lnTo>
                    <a:close/>
                    <a:moveTo>
                      <a:pt x="18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17"/>
                    </a:lnTo>
                    <a:close/>
                    <a:moveTo>
                      <a:pt x="19" y="19"/>
                    </a:moveTo>
                    <a:cubicBezTo>
                      <a:pt x="19" y="22"/>
                      <a:pt x="19" y="22"/>
                      <a:pt x="19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9"/>
                      <a:pt x="16" y="19"/>
                      <a:pt x="16" y="19"/>
                    </a:cubicBezTo>
                    <a:lnTo>
                      <a:pt x="19" y="19"/>
                    </a:lnTo>
                    <a:close/>
                    <a:moveTo>
                      <a:pt x="35" y="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0" y="8"/>
                      <a:pt x="22" y="10"/>
                      <a:pt x="22" y="10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6" y="19"/>
                      <a:pt x="5" y="19"/>
                    </a:cubicBezTo>
                    <a:cubicBezTo>
                      <a:pt x="5" y="18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5" y="17"/>
                      <a:pt x="24" y="17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5"/>
                      <a:pt x="23" y="14"/>
                      <a:pt x="23" y="1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6" y="7"/>
                      <a:pt x="39" y="11"/>
                      <a:pt x="39" y="12"/>
                    </a:cubicBezTo>
                    <a:cubicBezTo>
                      <a:pt x="39" y="12"/>
                      <a:pt x="33" y="13"/>
                      <a:pt x="33" y="13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41" y="12"/>
                      <a:pt x="41" y="12"/>
                      <a:pt x="41" y="12"/>
                    </a:cubicBezTo>
                    <a:lnTo>
                      <a:pt x="35" y="6"/>
                    </a:lnTo>
                    <a:close/>
                    <a:moveTo>
                      <a:pt x="8" y="6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6"/>
                      <a:pt x="11" y="6"/>
                      <a:pt x="11" y="6"/>
                    </a:cubicBezTo>
                    <a:lnTo>
                      <a:pt x="8" y="6"/>
                    </a:lnTo>
                    <a:close/>
                    <a:moveTo>
                      <a:pt x="23" y="16"/>
                    </a:moveTo>
                    <a:cubicBezTo>
                      <a:pt x="23" y="15"/>
                      <a:pt x="22" y="15"/>
                      <a:pt x="20" y="14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3" y="16"/>
                    </a:lnTo>
                    <a:close/>
                    <a:moveTo>
                      <a:pt x="23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7" y="12"/>
                      <a:pt x="13" y="10"/>
                      <a:pt x="11" y="9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7" y="9"/>
                      <a:pt x="30" y="8"/>
                    </a:cubicBezTo>
                    <a:cubicBezTo>
                      <a:pt x="28" y="9"/>
                      <a:pt x="25" y="11"/>
                      <a:pt x="23" y="12"/>
                    </a:cubicBezTo>
                    <a:close/>
                    <a:moveTo>
                      <a:pt x="34" y="3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3"/>
                      <a:pt x="37" y="3"/>
                      <a:pt x="37" y="3"/>
                    </a:cubicBezTo>
                    <a:lnTo>
                      <a:pt x="34" y="3"/>
                    </a:lnTo>
                    <a:close/>
                    <a:moveTo>
                      <a:pt x="4" y="22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2"/>
                      <a:pt x="4" y="22"/>
                      <a:pt x="4" y="22"/>
                    </a:cubicBezTo>
                    <a:close/>
                    <a:moveTo>
                      <a:pt x="5" y="24"/>
                    </a:moveTo>
                    <a:cubicBezTo>
                      <a:pt x="4" y="24"/>
                      <a:pt x="4" y="26"/>
                      <a:pt x="3" y="26"/>
                    </a:cubicBezTo>
                    <a:cubicBezTo>
                      <a:pt x="3" y="26"/>
                      <a:pt x="1" y="25"/>
                      <a:pt x="1" y="25"/>
                    </a:cubicBezTo>
                    <a:cubicBezTo>
                      <a:pt x="1" y="24"/>
                      <a:pt x="2" y="23"/>
                      <a:pt x="2" y="22"/>
                    </a:cubicBezTo>
                    <a:cubicBezTo>
                      <a:pt x="3" y="22"/>
                      <a:pt x="4" y="23"/>
                      <a:pt x="5" y="24"/>
                    </a:cubicBezTo>
                    <a:close/>
                  </a:path>
                </a:pathLst>
              </a:custGeom>
              <a:solidFill>
                <a:srgbClr val="244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8"/>
              <p:cNvSpPr>
                <a:spLocks noEditPoints="1"/>
              </p:cNvSpPr>
              <p:nvPr/>
            </p:nvSpPr>
            <p:spPr bwMode="auto">
              <a:xfrm>
                <a:off x="1460500" y="6764337"/>
                <a:ext cx="42863" cy="15875"/>
              </a:xfrm>
              <a:custGeom>
                <a:avLst/>
                <a:gdLst>
                  <a:gd name="T0" fmla="*/ 2 w 33"/>
                  <a:gd name="T1" fmla="*/ 0 h 12"/>
                  <a:gd name="T2" fmla="*/ 0 w 33"/>
                  <a:gd name="T3" fmla="*/ 2 h 12"/>
                  <a:gd name="T4" fmla="*/ 2 w 33"/>
                  <a:gd name="T5" fmla="*/ 3 h 12"/>
                  <a:gd name="T6" fmla="*/ 3 w 33"/>
                  <a:gd name="T7" fmla="*/ 2 h 12"/>
                  <a:gd name="T8" fmla="*/ 2 w 33"/>
                  <a:gd name="T9" fmla="*/ 0 h 12"/>
                  <a:gd name="T10" fmla="*/ 32 w 33"/>
                  <a:gd name="T11" fmla="*/ 4 h 12"/>
                  <a:gd name="T12" fmla="*/ 30 w 33"/>
                  <a:gd name="T13" fmla="*/ 6 h 12"/>
                  <a:gd name="T14" fmla="*/ 32 w 33"/>
                  <a:gd name="T15" fmla="*/ 8 h 12"/>
                  <a:gd name="T16" fmla="*/ 33 w 33"/>
                  <a:gd name="T17" fmla="*/ 6 h 12"/>
                  <a:gd name="T18" fmla="*/ 32 w 33"/>
                  <a:gd name="T19" fmla="*/ 4 h 12"/>
                  <a:gd name="T20" fmla="*/ 17 w 33"/>
                  <a:gd name="T21" fmla="*/ 8 h 12"/>
                  <a:gd name="T22" fmla="*/ 15 w 33"/>
                  <a:gd name="T23" fmla="*/ 10 h 12"/>
                  <a:gd name="T24" fmla="*/ 17 w 33"/>
                  <a:gd name="T25" fmla="*/ 12 h 12"/>
                  <a:gd name="T26" fmla="*/ 18 w 33"/>
                  <a:gd name="T27" fmla="*/ 10 h 12"/>
                  <a:gd name="T28" fmla="*/ 17 w 33"/>
                  <a:gd name="T2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12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lose/>
                    <a:moveTo>
                      <a:pt x="32" y="4"/>
                    </a:moveTo>
                    <a:cubicBezTo>
                      <a:pt x="31" y="4"/>
                      <a:pt x="30" y="5"/>
                      <a:pt x="30" y="6"/>
                    </a:cubicBezTo>
                    <a:cubicBezTo>
                      <a:pt x="30" y="7"/>
                      <a:pt x="31" y="8"/>
                      <a:pt x="32" y="8"/>
                    </a:cubicBezTo>
                    <a:cubicBezTo>
                      <a:pt x="33" y="8"/>
                      <a:pt x="33" y="7"/>
                      <a:pt x="33" y="6"/>
                    </a:cubicBezTo>
                    <a:cubicBezTo>
                      <a:pt x="33" y="5"/>
                      <a:pt x="33" y="4"/>
                      <a:pt x="32" y="4"/>
                    </a:cubicBezTo>
                    <a:close/>
                    <a:moveTo>
                      <a:pt x="17" y="8"/>
                    </a:moveTo>
                    <a:cubicBezTo>
                      <a:pt x="16" y="8"/>
                      <a:pt x="15" y="9"/>
                      <a:pt x="15" y="10"/>
                    </a:cubicBezTo>
                    <a:cubicBezTo>
                      <a:pt x="15" y="11"/>
                      <a:pt x="16" y="12"/>
                      <a:pt x="17" y="12"/>
                    </a:cubicBezTo>
                    <a:cubicBezTo>
                      <a:pt x="18" y="12"/>
                      <a:pt x="18" y="11"/>
                      <a:pt x="18" y="10"/>
                    </a:cubicBezTo>
                    <a:cubicBezTo>
                      <a:pt x="18" y="9"/>
                      <a:pt x="18" y="8"/>
                      <a:pt x="17" y="8"/>
                    </a:cubicBezTo>
                    <a:close/>
                  </a:path>
                </a:pathLst>
              </a:custGeom>
              <a:solidFill>
                <a:srgbClr val="F6E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"/>
              <p:cNvSpPr>
                <a:spLocks noEditPoints="1"/>
              </p:cNvSpPr>
              <p:nvPr/>
            </p:nvSpPr>
            <p:spPr bwMode="auto">
              <a:xfrm>
                <a:off x="1454150" y="6770687"/>
                <a:ext cx="41275" cy="12700"/>
              </a:xfrm>
              <a:custGeom>
                <a:avLst/>
                <a:gdLst>
                  <a:gd name="T0" fmla="*/ 2 w 32"/>
                  <a:gd name="T1" fmla="*/ 7 h 10"/>
                  <a:gd name="T2" fmla="*/ 0 w 32"/>
                  <a:gd name="T3" fmla="*/ 8 h 10"/>
                  <a:gd name="T4" fmla="*/ 2 w 32"/>
                  <a:gd name="T5" fmla="*/ 10 h 10"/>
                  <a:gd name="T6" fmla="*/ 3 w 32"/>
                  <a:gd name="T7" fmla="*/ 8 h 10"/>
                  <a:gd name="T8" fmla="*/ 2 w 32"/>
                  <a:gd name="T9" fmla="*/ 7 h 10"/>
                  <a:gd name="T10" fmla="*/ 30 w 32"/>
                  <a:gd name="T11" fmla="*/ 0 h 10"/>
                  <a:gd name="T12" fmla="*/ 28 w 32"/>
                  <a:gd name="T13" fmla="*/ 1 h 10"/>
                  <a:gd name="T14" fmla="*/ 30 w 32"/>
                  <a:gd name="T15" fmla="*/ 3 h 10"/>
                  <a:gd name="T16" fmla="*/ 32 w 32"/>
                  <a:gd name="T17" fmla="*/ 1 h 10"/>
                  <a:gd name="T18" fmla="*/ 30 w 32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0">
                    <a:moveTo>
                      <a:pt x="2" y="7"/>
                    </a:move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10"/>
                      <a:pt x="2" y="10"/>
                    </a:cubicBezTo>
                    <a:cubicBezTo>
                      <a:pt x="3" y="10"/>
                      <a:pt x="3" y="9"/>
                      <a:pt x="3" y="8"/>
                    </a:cubicBezTo>
                    <a:cubicBezTo>
                      <a:pt x="3" y="7"/>
                      <a:pt x="3" y="7"/>
                      <a:pt x="2" y="7"/>
                    </a:cubicBezTo>
                    <a:close/>
                    <a:moveTo>
                      <a:pt x="30" y="0"/>
                    </a:moveTo>
                    <a:cubicBezTo>
                      <a:pt x="29" y="0"/>
                      <a:pt x="28" y="0"/>
                      <a:pt x="28" y="1"/>
                    </a:cubicBezTo>
                    <a:cubicBezTo>
                      <a:pt x="28" y="2"/>
                      <a:pt x="29" y="3"/>
                      <a:pt x="30" y="3"/>
                    </a:cubicBezTo>
                    <a:cubicBezTo>
                      <a:pt x="31" y="3"/>
                      <a:pt x="32" y="2"/>
                      <a:pt x="32" y="1"/>
                    </a:cubicBezTo>
                    <a:cubicBezTo>
                      <a:pt x="32" y="0"/>
                      <a:pt x="31" y="0"/>
                      <a:pt x="30" y="0"/>
                    </a:cubicBezTo>
                    <a:close/>
                  </a:path>
                </a:pathLst>
              </a:custGeom>
              <a:solidFill>
                <a:srgbClr val="F48B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70"/>
              <p:cNvSpPr>
                <a:spLocks noEditPoints="1"/>
              </p:cNvSpPr>
              <p:nvPr/>
            </p:nvSpPr>
            <p:spPr bwMode="auto">
              <a:xfrm>
                <a:off x="1470025" y="6761162"/>
                <a:ext cx="28575" cy="17462"/>
              </a:xfrm>
              <a:custGeom>
                <a:avLst/>
                <a:gdLst>
                  <a:gd name="T0" fmla="*/ 19 w 21"/>
                  <a:gd name="T1" fmla="*/ 0 h 13"/>
                  <a:gd name="T2" fmla="*/ 17 w 21"/>
                  <a:gd name="T3" fmla="*/ 2 h 13"/>
                  <a:gd name="T4" fmla="*/ 19 w 21"/>
                  <a:gd name="T5" fmla="*/ 3 h 13"/>
                  <a:gd name="T6" fmla="*/ 21 w 21"/>
                  <a:gd name="T7" fmla="*/ 2 h 13"/>
                  <a:gd name="T8" fmla="*/ 19 w 21"/>
                  <a:gd name="T9" fmla="*/ 0 h 13"/>
                  <a:gd name="T10" fmla="*/ 1 w 21"/>
                  <a:gd name="T11" fmla="*/ 9 h 13"/>
                  <a:gd name="T12" fmla="*/ 0 w 21"/>
                  <a:gd name="T13" fmla="*/ 11 h 13"/>
                  <a:gd name="T14" fmla="*/ 1 w 21"/>
                  <a:gd name="T15" fmla="*/ 13 h 13"/>
                  <a:gd name="T16" fmla="*/ 3 w 21"/>
                  <a:gd name="T17" fmla="*/ 11 h 13"/>
                  <a:gd name="T18" fmla="*/ 1 w 21"/>
                  <a:gd name="T19" fmla="*/ 9 h 13"/>
                  <a:gd name="T20" fmla="*/ 6 w 21"/>
                  <a:gd name="T21" fmla="*/ 4 h 13"/>
                  <a:gd name="T22" fmla="*/ 5 w 21"/>
                  <a:gd name="T23" fmla="*/ 6 h 13"/>
                  <a:gd name="T24" fmla="*/ 6 w 21"/>
                  <a:gd name="T25" fmla="*/ 7 h 13"/>
                  <a:gd name="T26" fmla="*/ 8 w 21"/>
                  <a:gd name="T27" fmla="*/ 6 h 13"/>
                  <a:gd name="T28" fmla="*/ 6 w 21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13">
                    <a:moveTo>
                      <a:pt x="19" y="0"/>
                    </a:moveTo>
                    <a:cubicBezTo>
                      <a:pt x="18" y="0"/>
                      <a:pt x="17" y="1"/>
                      <a:pt x="17" y="2"/>
                    </a:cubicBezTo>
                    <a:cubicBezTo>
                      <a:pt x="17" y="2"/>
                      <a:pt x="18" y="3"/>
                      <a:pt x="19" y="3"/>
                    </a:cubicBezTo>
                    <a:cubicBezTo>
                      <a:pt x="20" y="3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lose/>
                    <a:moveTo>
                      <a:pt x="1" y="9"/>
                    </a:moveTo>
                    <a:cubicBezTo>
                      <a:pt x="0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10"/>
                      <a:pt x="2" y="9"/>
                      <a:pt x="1" y="9"/>
                    </a:cubicBezTo>
                    <a:close/>
                    <a:moveTo>
                      <a:pt x="6" y="4"/>
                    </a:move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8" y="5"/>
                      <a:pt x="7" y="4"/>
                      <a:pt x="6" y="4"/>
                    </a:cubicBezTo>
                    <a:close/>
                  </a:path>
                </a:pathLst>
              </a:custGeom>
              <a:solidFill>
                <a:srgbClr val="EF41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4592" y="5216430"/>
              <a:ext cx="1192135" cy="8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48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2006-08-16T00:00:00Z</dcterms:created>
  <dcterms:modified xsi:type="dcterms:W3CDTF">2017-09-24T10:39:07Z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>Xn1xLyMoIHRLbpYweH1xM2BqXnAmIDFaeWN5i1lCenBEeich</vt:lpwstr>
  </property>
  <property fmtid="{D5CDD505-2E9C-101B-9397-08002B2CF9AE}" pid="7" name="DomainID">
    <vt:lpwstr>XX90eXZ5dXRLZ0Bif311YmRpXnh1dWRaeWR4X1tEeHVDeHV1</vt:lpwstr>
  </property>
  <property fmtid="{D5CDD505-2E9C-101B-9397-08002B2CF9AE}" pid="8" name="HText">
    <vt:lpwstr>NoYqPSM7KyWKdyUhKo1lNDsrU4stIDecaYQnhoWAaCCeOCkqLYyBgA==</vt:lpwstr>
  </property>
  <property fmtid="{D5CDD505-2E9C-101B-9397-08002B2CF9AE}" pid="9" name="FText">
    <vt:lpwstr>NoYqPSM7KyWKdyUhKo1lNDsrU4stIDecaYQnhoWAaCCeOCkqLYyBgA==</vt:lpwstr>
  </property>
  <property fmtid="{D5CDD505-2E9C-101B-9397-08002B2CF9AE}" pid="10" name="Set">
    <vt:lpwstr>Ky4oOiM=</vt:lpwstr>
  </property>
  <property fmtid="{D5CDD505-2E9C-101B-9397-08002B2CF9AE}" pid="11" name="Version">
    <vt:lpwstr>Xw==</vt:lpwstr>
  </property>
  <property fmtid="{D5CDD505-2E9C-101B-9397-08002B2CF9AE}" pid="12" name="lqminfo">
    <vt:i4>3</vt:i4>
  </property>
  <property fmtid="{D5CDD505-2E9C-101B-9397-08002B2CF9AE}" pid="13" name="lqmsess">
    <vt:lpwstr>093ae7db-4d09-496d-b985-96ffce9e6061</vt:lpwstr>
  </property>
</Properties>
</file>