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1"/>
  </p:sldMasterIdLst>
  <p:sldIdLst>
    <p:sldId id="257" r:id="rId2"/>
    <p:sldId id="258" r:id="rId3"/>
    <p:sldId id="259" r:id="rId4"/>
    <p:sldId id="261" r:id="rId5"/>
    <p:sldId id="264" r:id="rId6"/>
    <p:sldId id="265" r:id="rId7"/>
    <p:sldId id="266" r:id="rId8"/>
    <p:sldId id="268" r:id="rId9"/>
    <p:sldId id="278" r:id="rId10"/>
    <p:sldId id="263" r:id="rId11"/>
    <p:sldId id="27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8/7/2023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9825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8/7/2023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72338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8/7/2023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62915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8/7/2023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039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8/7/2023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07095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8/7/2023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69929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8/7/2023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5149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8/7/2023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15098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8/7/2023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6793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9C9CA7B-DFD4-44B5-8C60-D14B8CD1FB59}" type="datetimeFigureOut">
              <a:rPr lang="en-US" dirty="0"/>
              <a:t>8/7/2023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6891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8/7/2023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21326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3BDB8791-F1B0-41E7-B7FD-A781E65C4266}" type="datetimeFigureOut">
              <a:rPr lang="en-US" dirty="0"/>
              <a:t>8/7/2023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74767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FDD63B2-E120-4ED8-B27B-C685F510A5FE}" type="datetimeFigureOut">
              <a:rPr lang="en-US" dirty="0"/>
              <a:t>8/7/2023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64162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8/7/2023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05714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8/7/2023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59427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8/7/2023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0758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8/7/2023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09213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8/7/2023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50447979"/>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jpeg"/><Relationship Id="rId5" Type="http://schemas.openxmlformats.org/officeDocument/2006/relationships/hyperlink" Target="https://creativecommons.org/licenses/by/3.0/" TargetMode="External"/><Relationship Id="rId4" Type="http://schemas.openxmlformats.org/officeDocument/2006/relationships/hyperlink" Target="https://www.stockpicturesforeveryone.com/2011/09/village-in-maharashtra.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0" name="Rectangle 39">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1" name="Oval 40">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2" name="Oval 41">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3" name="Oval 42">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4" name="Oval 43">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5" name="Oval 44">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6"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47"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48"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50" name="Rectangle 49">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52" name="Rectangle 51">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56"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58" name="Freeform: Shape 57">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txBody>
          <a:bodyPr/>
          <a:lstStyle/>
          <a:p>
            <a:endParaRPr lang="en-IN"/>
          </a:p>
        </p:txBody>
      </p:sp>
      <p:sp>
        <p:nvSpPr>
          <p:cNvPr id="60"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sp>
        <p:nvSpPr>
          <p:cNvPr id="2" name="TextBox 1">
            <a:extLst>
              <a:ext uri="{FF2B5EF4-FFF2-40B4-BE49-F238E27FC236}">
                <a16:creationId xmlns:a16="http://schemas.microsoft.com/office/drawing/2014/main" id="{C6BD29D9-DC2C-B050-05F7-D4C059BA1111}"/>
              </a:ext>
            </a:extLst>
          </p:cNvPr>
          <p:cNvSpPr txBox="1"/>
          <p:nvPr/>
        </p:nvSpPr>
        <p:spPr>
          <a:xfrm>
            <a:off x="994087" y="1130603"/>
            <a:ext cx="3342442" cy="4596794"/>
          </a:xfrm>
          <a:prstGeom prst="rect">
            <a:avLst/>
          </a:prstGeom>
        </p:spPr>
        <p:txBody>
          <a:bodyPr vert="horz" lIns="91440" tIns="45720" rIns="91440" bIns="45720" rtlCol="0" anchor="ctr">
            <a:normAutofit/>
          </a:bodyPr>
          <a:lstStyle/>
          <a:p>
            <a:pPr>
              <a:spcBef>
                <a:spcPct val="0"/>
              </a:spcBef>
              <a:spcAft>
                <a:spcPts val="600"/>
              </a:spcAft>
            </a:pPr>
            <a:r>
              <a:rPr lang="en-US" sz="4000" spc="-60" dirty="0">
                <a:solidFill>
                  <a:srgbClr val="EBEBEB"/>
                </a:solidFill>
                <a:latin typeface="Times New Roman"/>
                <a:ea typeface="+mj-ea"/>
                <a:cs typeface="Times New Roman"/>
              </a:rPr>
              <a:t> PUC CERTIFICATE RENEWAL REMAINDER</a:t>
            </a:r>
          </a:p>
        </p:txBody>
      </p:sp>
      <p:sp>
        <p:nvSpPr>
          <p:cNvPr id="8" name="TextBox 7">
            <a:extLst>
              <a:ext uri="{FF2B5EF4-FFF2-40B4-BE49-F238E27FC236}">
                <a16:creationId xmlns:a16="http://schemas.microsoft.com/office/drawing/2014/main" id="{FFAB23F3-3906-A52D-6674-5C515C9A4C1C}"/>
              </a:ext>
            </a:extLst>
          </p:cNvPr>
          <p:cNvSpPr txBox="1"/>
          <p:nvPr/>
        </p:nvSpPr>
        <p:spPr>
          <a:xfrm>
            <a:off x="5290077" y="437513"/>
            <a:ext cx="5502614" cy="5954325"/>
          </a:xfrm>
          <a:prstGeom prst="rect">
            <a:avLst/>
          </a:prstGeom>
        </p:spPr>
        <p:txBody>
          <a:bodyPr vert="horz" lIns="91440" tIns="45720" rIns="91440" bIns="45720" rtlCol="0" anchor="ctr">
            <a:normAutofit/>
          </a:bodyPr>
          <a:lstStyle/>
          <a:p>
            <a:pPr indent="-182880">
              <a:spcBef>
                <a:spcPts val="1000"/>
              </a:spcBef>
              <a:buClr>
                <a:schemeClr val="accent1"/>
              </a:buClr>
              <a:buSzPct val="80000"/>
              <a:buFont typeface="Wingdings 3" charset="2"/>
              <a:buChar char=""/>
            </a:pPr>
            <a:r>
              <a:rPr lang="en-US" sz="2000" dirty="0">
                <a:solidFill>
                  <a:schemeClr val="tx1">
                    <a:lumMod val="75000"/>
                    <a:lumOff val="25000"/>
                  </a:schemeClr>
                </a:solidFill>
              </a:rPr>
              <a:t> </a:t>
            </a:r>
            <a:r>
              <a:rPr lang="en-US" sz="2000" dirty="0">
                <a:solidFill>
                  <a:schemeClr val="tx1">
                    <a:lumMod val="75000"/>
                    <a:lumOff val="25000"/>
                  </a:schemeClr>
                </a:solidFill>
                <a:latin typeface="Times New Roman"/>
                <a:cs typeface="Times New Roman"/>
              </a:rPr>
              <a:t>V.ANMISHA                          </a:t>
            </a:r>
            <a:r>
              <a:rPr lang="en-US" sz="2000" dirty="0">
                <a:solidFill>
                  <a:schemeClr val="tx1">
                    <a:lumMod val="75000"/>
                    <a:lumOff val="25000"/>
                  </a:schemeClr>
                </a:solidFill>
                <a:effectLst/>
                <a:latin typeface="Times New Roman"/>
                <a:cs typeface="Times New Roman"/>
              </a:rPr>
              <a:t>21L31A05O7</a:t>
            </a:r>
          </a:p>
          <a:p>
            <a:pPr indent="-182880">
              <a:spcBef>
                <a:spcPts val="1000"/>
              </a:spcBef>
              <a:buClr>
                <a:schemeClr val="accent1"/>
              </a:buClr>
              <a:buSzPct val="80000"/>
              <a:buFont typeface="Wingdings 3" charset="2"/>
              <a:buChar char=""/>
            </a:pPr>
            <a:r>
              <a:rPr lang="en-US" sz="2000" dirty="0">
                <a:solidFill>
                  <a:schemeClr val="tx1">
                    <a:lumMod val="75000"/>
                    <a:lumOff val="25000"/>
                  </a:schemeClr>
                </a:solidFill>
                <a:latin typeface="Times New Roman"/>
                <a:cs typeface="Times New Roman"/>
              </a:rPr>
              <a:t> K.KIRAN GANESH              </a:t>
            </a:r>
            <a:r>
              <a:rPr lang="en-US" sz="2000" dirty="0">
                <a:solidFill>
                  <a:schemeClr val="tx1">
                    <a:lumMod val="75000"/>
                    <a:lumOff val="25000"/>
                  </a:schemeClr>
                </a:solidFill>
                <a:effectLst/>
                <a:latin typeface="Times New Roman"/>
                <a:cs typeface="Times New Roman"/>
              </a:rPr>
              <a:t>21L31A05P6</a:t>
            </a:r>
          </a:p>
          <a:p>
            <a:pPr marL="6350" indent="-182880">
              <a:spcBef>
                <a:spcPts val="1000"/>
              </a:spcBef>
              <a:buClr>
                <a:schemeClr val="accent1"/>
              </a:buClr>
              <a:buSzPct val="80000"/>
              <a:buFont typeface="Wingdings 3" charset="2"/>
              <a:buChar char=""/>
            </a:pPr>
            <a:r>
              <a:rPr lang="en-US" sz="2000" dirty="0">
                <a:solidFill>
                  <a:schemeClr val="tx1">
                    <a:lumMod val="75000"/>
                    <a:lumOff val="25000"/>
                  </a:schemeClr>
                </a:solidFill>
                <a:latin typeface="Times New Roman"/>
                <a:cs typeface="Times New Roman"/>
              </a:rPr>
              <a:t> S.N.V.P.ABHINAV                 </a:t>
            </a:r>
            <a:r>
              <a:rPr lang="en-US" sz="2000" dirty="0">
                <a:solidFill>
                  <a:schemeClr val="tx1">
                    <a:lumMod val="75000"/>
                    <a:lumOff val="25000"/>
                  </a:schemeClr>
                </a:solidFill>
                <a:effectLst/>
                <a:latin typeface="Times New Roman"/>
                <a:cs typeface="Times New Roman"/>
              </a:rPr>
              <a:t>21L31A05M2</a:t>
            </a:r>
          </a:p>
          <a:p>
            <a:pPr marL="6350" indent="-182880">
              <a:spcBef>
                <a:spcPts val="1000"/>
              </a:spcBef>
              <a:buClr>
                <a:schemeClr val="accent1"/>
              </a:buClr>
              <a:buSzPct val="80000"/>
              <a:buFont typeface="Wingdings 3" charset="2"/>
              <a:buChar char=""/>
            </a:pPr>
            <a:r>
              <a:rPr lang="en-US" sz="2000" dirty="0">
                <a:solidFill>
                  <a:schemeClr val="tx1">
                    <a:lumMod val="75000"/>
                    <a:lumOff val="25000"/>
                  </a:schemeClr>
                </a:solidFill>
                <a:latin typeface="Times New Roman"/>
                <a:cs typeface="Times New Roman"/>
              </a:rPr>
              <a:t> M.RAVI PRANEETH             </a:t>
            </a:r>
            <a:r>
              <a:rPr lang="en-US" sz="2000" dirty="0">
                <a:solidFill>
                  <a:schemeClr val="tx1">
                    <a:lumMod val="75000"/>
                    <a:lumOff val="25000"/>
                  </a:schemeClr>
                </a:solidFill>
                <a:effectLst/>
                <a:latin typeface="Times New Roman"/>
                <a:cs typeface="Times New Roman"/>
              </a:rPr>
              <a:t>21L31A05P8</a:t>
            </a:r>
          </a:p>
          <a:p>
            <a:pPr indent="-182880">
              <a:spcBef>
                <a:spcPts val="1000"/>
              </a:spcBef>
              <a:buClr>
                <a:schemeClr val="accent1"/>
              </a:buClr>
              <a:buSzPct val="80000"/>
              <a:buFont typeface="Wingdings 3" charset="2"/>
              <a:buChar char=""/>
            </a:pPr>
            <a:r>
              <a:rPr lang="en-US" sz="2000" dirty="0">
                <a:solidFill>
                  <a:schemeClr val="tx1">
                    <a:lumMod val="75000"/>
                    <a:lumOff val="25000"/>
                  </a:schemeClr>
                </a:solidFill>
                <a:latin typeface="Times New Roman"/>
                <a:cs typeface="Times New Roman"/>
              </a:rPr>
              <a:t> S.DURGA MADHAV            </a:t>
            </a:r>
            <a:r>
              <a:rPr lang="en-US" sz="2000" dirty="0">
                <a:solidFill>
                  <a:schemeClr val="tx1">
                    <a:lumMod val="75000"/>
                    <a:lumOff val="25000"/>
                  </a:schemeClr>
                </a:solidFill>
                <a:effectLst/>
                <a:latin typeface="Times New Roman"/>
                <a:cs typeface="Times New Roman"/>
              </a:rPr>
              <a:t> 22L35A0523</a:t>
            </a:r>
            <a:endParaRPr lang="en-US" sz="2000" dirty="0">
              <a:solidFill>
                <a:schemeClr val="tx1">
                  <a:lumMod val="75000"/>
                  <a:lumOff val="25000"/>
                </a:schemeClr>
              </a:solidFill>
              <a:latin typeface="Times New Roman"/>
              <a:cs typeface="Times New Roman"/>
            </a:endParaRPr>
          </a:p>
        </p:txBody>
      </p:sp>
      <p:pic>
        <p:nvPicPr>
          <p:cNvPr id="5" name="Picture 4">
            <a:extLst>
              <a:ext uri="{FF2B5EF4-FFF2-40B4-BE49-F238E27FC236}">
                <a16:creationId xmlns:a16="http://schemas.microsoft.com/office/drawing/2014/main" id="{782D5893-AF9F-59B6-755F-577F6B8F73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7356" y="0"/>
            <a:ext cx="7054644" cy="1358388"/>
          </a:xfrm>
          <a:prstGeom prst="rect">
            <a:avLst/>
          </a:prstGeom>
        </p:spPr>
      </p:pic>
      <p:sp>
        <p:nvSpPr>
          <p:cNvPr id="3" name="TextBox 2">
            <a:extLst>
              <a:ext uri="{FF2B5EF4-FFF2-40B4-BE49-F238E27FC236}">
                <a16:creationId xmlns:a16="http://schemas.microsoft.com/office/drawing/2014/main" id="{9EB32C6E-9C29-28B8-ABD1-D9CE1CA32091}"/>
              </a:ext>
            </a:extLst>
          </p:cNvPr>
          <p:cNvSpPr txBox="1"/>
          <p:nvPr/>
        </p:nvSpPr>
        <p:spPr>
          <a:xfrm>
            <a:off x="5284839" y="1720645"/>
            <a:ext cx="326308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cs typeface="Times New Roman"/>
              </a:rPr>
              <a:t>TEAM MEMBERS:</a:t>
            </a:r>
          </a:p>
        </p:txBody>
      </p:sp>
      <p:sp>
        <p:nvSpPr>
          <p:cNvPr id="4" name="TextBox 3">
            <a:extLst>
              <a:ext uri="{FF2B5EF4-FFF2-40B4-BE49-F238E27FC236}">
                <a16:creationId xmlns:a16="http://schemas.microsoft.com/office/drawing/2014/main" id="{3AF5432F-0285-3A07-B433-D381D70263EE}"/>
              </a:ext>
            </a:extLst>
          </p:cNvPr>
          <p:cNvSpPr txBox="1"/>
          <p:nvPr/>
        </p:nvSpPr>
        <p:spPr>
          <a:xfrm>
            <a:off x="5407742" y="4854678"/>
            <a:ext cx="400049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cs typeface="Times New Roman"/>
              </a:rPr>
              <a:t>PROJECT GUIDE:</a:t>
            </a:r>
          </a:p>
          <a:p>
            <a:r>
              <a:rPr lang="en-US" sz="2000" dirty="0">
                <a:latin typeface="Times New Roman"/>
                <a:cs typeface="Times New Roman"/>
              </a:rPr>
              <a:t>     </a:t>
            </a:r>
            <a:r>
              <a:rPr lang="en-US" sz="2400" dirty="0">
                <a:latin typeface="Times New Roman"/>
                <a:cs typeface="Times New Roman"/>
              </a:rPr>
              <a:t>Mrs. </a:t>
            </a:r>
            <a:r>
              <a:rPr lang="en-US" sz="2400" dirty="0" err="1">
                <a:latin typeface="Times New Roman"/>
                <a:cs typeface="Times New Roman"/>
              </a:rPr>
              <a:t>Nekkanti</a:t>
            </a:r>
            <a:r>
              <a:rPr lang="en-US" sz="2400" dirty="0">
                <a:latin typeface="Times New Roman"/>
                <a:cs typeface="Times New Roman"/>
              </a:rPr>
              <a:t> Renu</a:t>
            </a:r>
          </a:p>
        </p:txBody>
      </p:sp>
    </p:spTree>
    <p:extLst>
      <p:ext uri="{BB962C8B-B14F-4D97-AF65-F5344CB8AC3E}">
        <p14:creationId xmlns:p14="http://schemas.microsoft.com/office/powerpoint/2010/main" val="1773308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7" name="Rectangle 36">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8" name="Oval 37">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9" name="Oval 38">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0" name="Oval 39">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 name="Oval 40">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2" name="Oval 41">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3"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44"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45"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47" name="Rectangle 46">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49" name="Rectangle 48">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motorcycle parked outside of a building&#10;&#10;Description automatically generated">
            <a:extLst>
              <a:ext uri="{FF2B5EF4-FFF2-40B4-BE49-F238E27FC236}">
                <a16:creationId xmlns:a16="http://schemas.microsoft.com/office/drawing/2014/main" id="{9396F379-C72B-A011-4F9C-4A241A409EFB}"/>
              </a:ext>
            </a:extLst>
          </p:cNvPr>
          <p:cNvPicPr>
            <a:picLocks noChangeAspect="1"/>
          </p:cNvPicPr>
          <p:nvPr/>
        </p:nvPicPr>
        <p:blipFill rotWithShape="1">
          <a:blip r:embed="rId3">
            <a:alphaModFix amt="40000"/>
            <a:extLst>
              <a:ext uri="{837473B0-CC2E-450A-ABE3-18F120FF3D39}">
                <a1611:picAttrSrcUrl xmlns:a1611="http://schemas.microsoft.com/office/drawing/2016/11/main" r:id="rId4"/>
              </a:ext>
            </a:extLst>
          </a:blip>
          <a:srcRect t="9802" b="10411"/>
          <a:stretch/>
        </p:blipFill>
        <p:spPr>
          <a:xfrm>
            <a:off x="0" y="8464"/>
            <a:ext cx="12192000" cy="6747936"/>
          </a:xfrm>
          <a:prstGeom prst="rect">
            <a:avLst/>
          </a:prstGeom>
        </p:spPr>
      </p:pic>
      <p:sp>
        <p:nvSpPr>
          <p:cNvPr id="7" name="TextBox 6">
            <a:extLst>
              <a:ext uri="{FF2B5EF4-FFF2-40B4-BE49-F238E27FC236}">
                <a16:creationId xmlns:a16="http://schemas.microsoft.com/office/drawing/2014/main" id="{D01F937D-0367-8994-D06C-5579FE933502}"/>
              </a:ext>
            </a:extLst>
          </p:cNvPr>
          <p:cNvSpPr txBox="1"/>
          <p:nvPr/>
        </p:nvSpPr>
        <p:spPr>
          <a:xfrm>
            <a:off x="574360" y="480224"/>
            <a:ext cx="11021693" cy="5996776"/>
          </a:xfrm>
          <a:prstGeom prst="rect">
            <a:avLst/>
          </a:prstGeom>
        </p:spPr>
        <p:txBody>
          <a:bodyPr vert="horz" lIns="91440" tIns="45720" rIns="91440" bIns="45720" rtlCol="0" anchor="t">
            <a:noAutofit/>
          </a:bodyPr>
          <a:lstStyle/>
          <a:p>
            <a:pPr>
              <a:lnSpc>
                <a:spcPct val="90000"/>
              </a:lnSpc>
              <a:spcBef>
                <a:spcPts val="1000"/>
              </a:spcBef>
              <a:buClr>
                <a:schemeClr val="accent1"/>
              </a:buClr>
              <a:buSzPct val="80000"/>
            </a:pPr>
            <a:r>
              <a:rPr lang="en-US" sz="2800" dirty="0">
                <a:effectLst/>
                <a:latin typeface="Times New Roman"/>
                <a:cs typeface="Times New Roman"/>
              </a:rPr>
              <a:t>APPLICATIONS:</a:t>
            </a:r>
            <a:r>
              <a:rPr lang="en-US" sz="2800" dirty="0">
                <a:latin typeface="Times New Roman"/>
                <a:cs typeface="Times New Roman"/>
              </a:rPr>
              <a:t>  </a:t>
            </a:r>
          </a:p>
          <a:p>
            <a:pPr>
              <a:lnSpc>
                <a:spcPct val="90000"/>
              </a:lnSpc>
              <a:spcBef>
                <a:spcPts val="1000"/>
              </a:spcBef>
              <a:buClr>
                <a:schemeClr val="accent1"/>
              </a:buClr>
              <a:buSzPct val="80000"/>
            </a:pPr>
            <a:endParaRPr lang="en-US" sz="2800" dirty="0"/>
          </a:p>
          <a:p>
            <a:pPr>
              <a:lnSpc>
                <a:spcPct val="150000"/>
              </a:lnSpc>
              <a:tabLst>
                <a:tab pos="590550" algn="l"/>
              </a:tabLst>
            </a:pPr>
            <a:r>
              <a:rPr lang="en-US" sz="1800" dirty="0">
                <a:effectLst/>
                <a:latin typeface="Times New Roman" panose="02020603050405020304" pitchFamily="18" charset="0"/>
                <a:ea typeface="Times New Roman" panose="02020603050405020304" pitchFamily="18" charset="0"/>
              </a:rPr>
              <a:t>1.  </a:t>
            </a:r>
            <a:r>
              <a:rPr lang="en-US" sz="1800" b="1" dirty="0">
                <a:effectLst/>
                <a:latin typeface="Times New Roman" panose="02020603050405020304" pitchFamily="18" charset="0"/>
                <a:ea typeface="Times New Roman" panose="02020603050405020304" pitchFamily="18" charset="0"/>
              </a:rPr>
              <a:t>Authorization</a:t>
            </a:r>
            <a:r>
              <a:rPr lang="en-US" sz="1800" dirty="0">
                <a:effectLst/>
                <a:latin typeface="Times New Roman" panose="02020603050405020304" pitchFamily="18" charset="0"/>
                <a:ea typeface="Times New Roman" panose="02020603050405020304" pitchFamily="18" charset="0"/>
              </a:rPr>
              <a:t>: RTO staff and PUC Center staff will be allowed to login by providing their assigned username and password.</a:t>
            </a:r>
            <a:endParaRPr lang="en-IN" sz="1800" dirty="0">
              <a:effectLst/>
              <a:latin typeface="Times New Roman" panose="02020603050405020304" pitchFamily="18" charset="0"/>
              <a:ea typeface="Times New Roman" panose="02020603050405020304" pitchFamily="18" charset="0"/>
            </a:endParaRPr>
          </a:p>
          <a:p>
            <a:pPr algn="just">
              <a:lnSpc>
                <a:spcPct val="150000"/>
              </a:lnSpc>
              <a:tabLst>
                <a:tab pos="590550" algn="l"/>
              </a:tabLst>
            </a:pPr>
            <a:r>
              <a:rPr lang="en-US" sz="1800" dirty="0">
                <a:effectLst/>
                <a:latin typeface="Times New Roman" panose="02020603050405020304" pitchFamily="18" charset="0"/>
                <a:ea typeface="Times New Roman" panose="02020603050405020304" pitchFamily="18" charset="0"/>
              </a:rPr>
              <a:t>2. </a:t>
            </a:r>
            <a:r>
              <a:rPr lang="en-US" sz="1800" b="1" dirty="0">
                <a:effectLst/>
                <a:latin typeface="Times New Roman" panose="02020603050405020304" pitchFamily="18" charset="0"/>
                <a:ea typeface="Times New Roman" panose="02020603050405020304" pitchFamily="18" charset="0"/>
              </a:rPr>
              <a:t>Certificate Upload/Download</a:t>
            </a:r>
            <a:r>
              <a:rPr lang="en-US" sz="1800" dirty="0">
                <a:effectLst/>
                <a:latin typeface="Times New Roman" panose="02020603050405020304" pitchFamily="18" charset="0"/>
                <a:ea typeface="Times New Roman" panose="02020603050405020304" pitchFamily="18" charset="0"/>
              </a:rPr>
              <a:t>: PUC Center staff can upload the renewed or issued certificate using their authorized username and password and general users can download their PUC certificate using their registration and </a:t>
            </a:r>
            <a:r>
              <a:rPr lang="en-US" sz="1800" dirty="0" err="1">
                <a:effectLst/>
                <a:latin typeface="Times New Roman" panose="02020603050405020304" pitchFamily="18" charset="0"/>
                <a:ea typeface="Times New Roman" panose="02020603050405020304" pitchFamily="18" charset="0"/>
              </a:rPr>
              <a:t>chasis</a:t>
            </a:r>
            <a:r>
              <a:rPr lang="en-US" sz="1800" dirty="0">
                <a:effectLst/>
                <a:latin typeface="Times New Roman" panose="02020603050405020304" pitchFamily="18" charset="0"/>
                <a:ea typeface="Times New Roman" panose="02020603050405020304" pitchFamily="18" charset="0"/>
              </a:rPr>
              <a:t> numbers.</a:t>
            </a:r>
            <a:endParaRPr lang="en-IN" sz="1800" dirty="0">
              <a:effectLst/>
              <a:latin typeface="Times New Roman" panose="02020603050405020304" pitchFamily="18" charset="0"/>
              <a:ea typeface="Times New Roman" panose="02020603050405020304" pitchFamily="18" charset="0"/>
            </a:endParaRPr>
          </a:p>
          <a:p>
            <a:pPr>
              <a:lnSpc>
                <a:spcPct val="150000"/>
              </a:lnSpc>
              <a:tabLst>
                <a:tab pos="590550" algn="l"/>
              </a:tabLst>
            </a:pPr>
            <a:r>
              <a:rPr lang="en-US" sz="1800" dirty="0">
                <a:effectLst/>
                <a:latin typeface="Times New Roman" panose="02020603050405020304" pitchFamily="18" charset="0"/>
                <a:ea typeface="Times New Roman" panose="02020603050405020304" pitchFamily="18" charset="0"/>
              </a:rPr>
              <a:t>3. </a:t>
            </a:r>
            <a:r>
              <a:rPr lang="en-US" sz="1800" b="1" dirty="0">
                <a:effectLst/>
                <a:latin typeface="Times New Roman" panose="02020603050405020304" pitchFamily="18" charset="0"/>
                <a:ea typeface="Times New Roman" panose="02020603050405020304" pitchFamily="18" charset="0"/>
              </a:rPr>
              <a:t>Data Storage</a:t>
            </a:r>
            <a:r>
              <a:rPr lang="en-US" sz="1800" dirty="0">
                <a:effectLst/>
                <a:latin typeface="Times New Roman" panose="02020603050405020304" pitchFamily="18" charset="0"/>
                <a:ea typeface="Times New Roman" panose="02020603050405020304" pitchFamily="18" charset="0"/>
              </a:rPr>
              <a:t>: The server will store the user data, including vehicle information and notification preferences, in the centralized database</a:t>
            </a:r>
            <a:endParaRPr lang="en-IN" sz="1800" dirty="0">
              <a:effectLst/>
              <a:latin typeface="Times New Roman" panose="02020603050405020304" pitchFamily="18" charset="0"/>
              <a:ea typeface="Times New Roman" panose="02020603050405020304" pitchFamily="18" charset="0"/>
            </a:endParaRPr>
          </a:p>
          <a:p>
            <a:pPr algn="just">
              <a:lnSpc>
                <a:spcPct val="150000"/>
              </a:lnSpc>
              <a:tabLst>
                <a:tab pos="590550" algn="l"/>
              </a:tabLst>
            </a:pPr>
            <a:r>
              <a:rPr lang="en-US" sz="1800" dirty="0">
                <a:effectLst/>
                <a:latin typeface="Times New Roman" panose="02020603050405020304" pitchFamily="18" charset="0"/>
                <a:ea typeface="Times New Roman" panose="02020603050405020304" pitchFamily="18" charset="0"/>
              </a:rPr>
              <a:t>4. </a:t>
            </a:r>
            <a:r>
              <a:rPr lang="en-US" sz="1800" b="1" dirty="0">
                <a:effectLst/>
                <a:latin typeface="Times New Roman" panose="02020603050405020304" pitchFamily="18" charset="0"/>
                <a:ea typeface="Times New Roman" panose="02020603050405020304" pitchFamily="18" charset="0"/>
              </a:rPr>
              <a:t>Reminder Generation</a:t>
            </a:r>
            <a:r>
              <a:rPr lang="en-US" sz="1800" dirty="0">
                <a:effectLst/>
                <a:latin typeface="Times New Roman" panose="02020603050405020304" pitchFamily="18" charset="0"/>
                <a:ea typeface="Times New Roman" panose="02020603050405020304" pitchFamily="18" charset="0"/>
              </a:rPr>
              <a:t>: RTO admin when logged in can click on remind button and automatically backend will send messages based upon their expiration status, the server will generate reminders for the upcoming or overdue PUC certificates.</a:t>
            </a:r>
            <a:endParaRPr lang="en-IN" sz="1800" dirty="0">
              <a:effectLst/>
              <a:latin typeface="Times New Roman" panose="02020603050405020304" pitchFamily="18" charset="0"/>
              <a:ea typeface="Times New Roman" panose="02020603050405020304" pitchFamily="18" charset="0"/>
            </a:endParaRPr>
          </a:p>
          <a:p>
            <a:pPr algn="just">
              <a:lnSpc>
                <a:spcPct val="150000"/>
              </a:lnSpc>
              <a:tabLst>
                <a:tab pos="590550" algn="l"/>
              </a:tabLst>
            </a:pPr>
            <a:r>
              <a:rPr lang="en-US" sz="1800" dirty="0">
                <a:effectLst/>
                <a:latin typeface="Times New Roman" panose="02020603050405020304" pitchFamily="18" charset="0"/>
                <a:ea typeface="Times New Roman" panose="02020603050405020304" pitchFamily="18" charset="0"/>
              </a:rPr>
              <a:t>5. </a:t>
            </a:r>
            <a:r>
              <a:rPr lang="en-US" sz="1800" b="1" dirty="0">
                <a:effectLst/>
                <a:latin typeface="Times New Roman" panose="02020603050405020304" pitchFamily="18" charset="0"/>
                <a:ea typeface="Times New Roman" panose="02020603050405020304" pitchFamily="18" charset="0"/>
              </a:rPr>
              <a:t>Notification Delivery</a:t>
            </a:r>
            <a:r>
              <a:rPr lang="en-US" sz="1800" dirty="0">
                <a:effectLst/>
                <a:latin typeface="Times New Roman" panose="02020603050405020304" pitchFamily="18" charset="0"/>
                <a:ea typeface="Times New Roman" panose="02020603050405020304" pitchFamily="18" charset="0"/>
              </a:rPr>
              <a:t>: The notification gateway will deliver reminders to the users.</a:t>
            </a:r>
            <a:endParaRPr lang="en-IN" sz="1800" dirty="0">
              <a:effectLst/>
              <a:latin typeface="Times New Roman" panose="02020603050405020304" pitchFamily="18" charset="0"/>
              <a:ea typeface="Times New Roman" panose="02020603050405020304" pitchFamily="18" charset="0"/>
            </a:endParaRPr>
          </a:p>
          <a:p>
            <a:pPr>
              <a:lnSpc>
                <a:spcPct val="90000"/>
              </a:lnSpc>
              <a:spcBef>
                <a:spcPts val="1000"/>
              </a:spcBef>
              <a:buClr>
                <a:schemeClr val="accent1"/>
              </a:buClr>
              <a:buSzPct val="80000"/>
            </a:pPr>
            <a:endParaRPr lang="en-US" sz="2000" dirty="0">
              <a:effectLst/>
              <a:latin typeface="Times New Roman"/>
              <a:cs typeface="Times New Roman"/>
            </a:endParaRPr>
          </a:p>
          <a:p>
            <a:pPr>
              <a:lnSpc>
                <a:spcPct val="90000"/>
              </a:lnSpc>
              <a:spcBef>
                <a:spcPts val="1000"/>
              </a:spcBef>
              <a:buClr>
                <a:schemeClr val="accent1"/>
              </a:buClr>
              <a:buSzPct val="80000"/>
              <a:buFont typeface="Wingdings 3" charset="2"/>
              <a:buChar char=""/>
            </a:pPr>
            <a:endParaRPr lang="en-US" sz="1600" dirty="0">
              <a:effectLst/>
            </a:endParaRPr>
          </a:p>
          <a:p>
            <a:pPr>
              <a:lnSpc>
                <a:spcPct val="90000"/>
              </a:lnSpc>
              <a:spcBef>
                <a:spcPts val="1000"/>
              </a:spcBef>
              <a:buClr>
                <a:schemeClr val="accent1"/>
              </a:buClr>
              <a:buSzPct val="80000"/>
              <a:buFont typeface="Wingdings 3" charset="2"/>
              <a:buChar char=""/>
            </a:pPr>
            <a:endParaRPr lang="en-US" sz="1600" dirty="0">
              <a:effectLst/>
            </a:endParaRPr>
          </a:p>
        </p:txBody>
      </p:sp>
      <p:sp>
        <p:nvSpPr>
          <p:cNvPr id="3" name="TextBox 2">
            <a:extLst>
              <a:ext uri="{FF2B5EF4-FFF2-40B4-BE49-F238E27FC236}">
                <a16:creationId xmlns:a16="http://schemas.microsoft.com/office/drawing/2014/main" id="{0BBDE6E6-F409-051F-E2D9-F751E670D5E6}"/>
              </a:ext>
            </a:extLst>
          </p:cNvPr>
          <p:cNvSpPr txBox="1"/>
          <p:nvPr/>
        </p:nvSpPr>
        <p:spPr>
          <a:xfrm>
            <a:off x="9631684" y="6657945"/>
            <a:ext cx="2560316"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val="tx"/>
                    </a:ext>
                  </a:extLst>
                </a:hlinkClick>
              </a:rPr>
              <a:t>CC BY</a:t>
            </a:r>
            <a:r>
              <a:rPr lang="en-US" sz="700">
                <a:solidFill>
                  <a:srgbClr val="FFFFFF"/>
                </a:solidFill>
              </a:rPr>
              <a:t>.</a:t>
            </a:r>
          </a:p>
        </p:txBody>
      </p:sp>
      <p:pic>
        <p:nvPicPr>
          <p:cNvPr id="8" name="Picture 7" descr="A close up of a logo&#10;&#10;Description automatically generated">
            <a:extLst>
              <a:ext uri="{FF2B5EF4-FFF2-40B4-BE49-F238E27FC236}">
                <a16:creationId xmlns:a16="http://schemas.microsoft.com/office/drawing/2014/main" id="{F5017130-467B-C266-0B74-EEAE50E0998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61323" y="-4480"/>
            <a:ext cx="3325014" cy="556939"/>
          </a:xfrm>
          <a:prstGeom prst="roundRect">
            <a:avLst>
              <a:gd name="adj" fmla="val 1858"/>
            </a:avLst>
          </a:prstGeom>
          <a:effectLst/>
        </p:spPr>
      </p:pic>
    </p:spTree>
    <p:extLst>
      <p:ext uri="{BB962C8B-B14F-4D97-AF65-F5344CB8AC3E}">
        <p14:creationId xmlns:p14="http://schemas.microsoft.com/office/powerpoint/2010/main" val="283895416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07A03325-1F2A-A4E8-4759-0BC5E74D3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1323" y="-4480"/>
            <a:ext cx="3325014" cy="556939"/>
          </a:xfrm>
          <a:prstGeom prst="roundRect">
            <a:avLst>
              <a:gd name="adj" fmla="val 1858"/>
            </a:avLst>
          </a:prstGeom>
          <a:effectLst/>
        </p:spPr>
      </p:pic>
      <p:pic>
        <p:nvPicPr>
          <p:cNvPr id="5" name="Picture 4">
            <a:extLst>
              <a:ext uri="{FF2B5EF4-FFF2-40B4-BE49-F238E27FC236}">
                <a16:creationId xmlns:a16="http://schemas.microsoft.com/office/drawing/2014/main" id="{957D69AB-B718-A790-C29A-B15AA13D5704}"/>
              </a:ext>
            </a:extLst>
          </p:cNvPr>
          <p:cNvPicPr>
            <a:picLocks noChangeAspect="1"/>
          </p:cNvPicPr>
          <p:nvPr/>
        </p:nvPicPr>
        <p:blipFill>
          <a:blip r:embed="rId3"/>
          <a:stretch>
            <a:fillRect/>
          </a:stretch>
        </p:blipFill>
        <p:spPr>
          <a:xfrm>
            <a:off x="2752164" y="1757083"/>
            <a:ext cx="6364941" cy="3666564"/>
          </a:xfrm>
          <a:prstGeom prst="rect">
            <a:avLst/>
          </a:prstGeom>
        </p:spPr>
      </p:pic>
    </p:spTree>
    <p:extLst>
      <p:ext uri="{BB962C8B-B14F-4D97-AF65-F5344CB8AC3E}">
        <p14:creationId xmlns:p14="http://schemas.microsoft.com/office/powerpoint/2010/main" val="3355515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ADF228AF-822F-4819-9EB8-406258D6BB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38D7DDBD-CAAB-4AE7-930D-FCE007CBD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Oval 13">
              <a:extLst>
                <a:ext uri="{FF2B5EF4-FFF2-40B4-BE49-F238E27FC236}">
                  <a16:creationId xmlns:a16="http://schemas.microsoft.com/office/drawing/2014/main" id="{1DFEF9B7-500D-44A2-952F-C322F13C98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Oval 14">
              <a:extLst>
                <a:ext uri="{FF2B5EF4-FFF2-40B4-BE49-F238E27FC236}">
                  <a16:creationId xmlns:a16="http://schemas.microsoft.com/office/drawing/2014/main" id="{C4137BE8-DA41-4563-A6DE-A5D80DE6E7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Oval 15">
              <a:extLst>
                <a:ext uri="{FF2B5EF4-FFF2-40B4-BE49-F238E27FC236}">
                  <a16:creationId xmlns:a16="http://schemas.microsoft.com/office/drawing/2014/main" id="{D8D380D3-7714-4E3F-8BA2-66B22BFD4D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Oval 16">
              <a:extLst>
                <a:ext uri="{FF2B5EF4-FFF2-40B4-BE49-F238E27FC236}">
                  <a16:creationId xmlns:a16="http://schemas.microsoft.com/office/drawing/2014/main" id="{4ECA7627-07BD-4F00-90E9-C6BB2199E3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Oval 17">
              <a:extLst>
                <a:ext uri="{FF2B5EF4-FFF2-40B4-BE49-F238E27FC236}">
                  <a16:creationId xmlns:a16="http://schemas.microsoft.com/office/drawing/2014/main" id="{261968C9-1992-4391-8E5B-1F358BB645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Freeform 5">
              <a:extLst>
                <a:ext uri="{FF2B5EF4-FFF2-40B4-BE49-F238E27FC236}">
                  <a16:creationId xmlns:a16="http://schemas.microsoft.com/office/drawing/2014/main" id="{308983D8-1DA4-4D97-A8B5-59825C0E4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20" name="Freeform 5">
              <a:extLst>
                <a:ext uri="{FF2B5EF4-FFF2-40B4-BE49-F238E27FC236}">
                  <a16:creationId xmlns:a16="http://schemas.microsoft.com/office/drawing/2014/main" id="{009B6231-043B-4F66-BCC4-813B76F77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21" name="Freeform 5">
              <a:extLst>
                <a:ext uri="{FF2B5EF4-FFF2-40B4-BE49-F238E27FC236}">
                  <a16:creationId xmlns:a16="http://schemas.microsoft.com/office/drawing/2014/main" id="{36B7E87D-14CF-4349-AC4D-69DF5D84EB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3" name="Rectangle 22">
            <a:extLst>
              <a:ext uri="{FF2B5EF4-FFF2-40B4-BE49-F238E27FC236}">
                <a16:creationId xmlns:a16="http://schemas.microsoft.com/office/drawing/2014/main" id="{4EB623E5-BC7C-4763-B7CD-C7D5F91F12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5" name="Rectangle 24">
            <a:extLst>
              <a:ext uri="{FF2B5EF4-FFF2-40B4-BE49-F238E27FC236}">
                <a16:creationId xmlns:a16="http://schemas.microsoft.com/office/drawing/2014/main" id="{D1DE3271-DD99-4DEF-AF9F-84397884C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27" name="Freeform: Shape 26">
            <a:extLst>
              <a:ext uri="{FF2B5EF4-FFF2-40B4-BE49-F238E27FC236}">
                <a16:creationId xmlns:a16="http://schemas.microsoft.com/office/drawing/2014/main" id="{E06A31CE-F9B6-4BA2-8685-60F3524D0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IN"/>
          </a:p>
        </p:txBody>
      </p:sp>
      <p:sp>
        <p:nvSpPr>
          <p:cNvPr id="29" name="Freeform 5">
            <a:extLst>
              <a:ext uri="{FF2B5EF4-FFF2-40B4-BE49-F238E27FC236}">
                <a16:creationId xmlns:a16="http://schemas.microsoft.com/office/drawing/2014/main" id="{8ADF14A3-1454-4B74-8B4A-CB197D7A79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N"/>
          </a:p>
        </p:txBody>
      </p:sp>
      <p:sp>
        <p:nvSpPr>
          <p:cNvPr id="31" name="Freeform 5">
            <a:extLst>
              <a:ext uri="{FF2B5EF4-FFF2-40B4-BE49-F238E27FC236}">
                <a16:creationId xmlns:a16="http://schemas.microsoft.com/office/drawing/2014/main" id="{EC19D556-0251-4E87-AE24-890965BAD5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6" name="TextBox 5">
            <a:extLst>
              <a:ext uri="{FF2B5EF4-FFF2-40B4-BE49-F238E27FC236}">
                <a16:creationId xmlns:a16="http://schemas.microsoft.com/office/drawing/2014/main" id="{DCC56257-F1D3-85A2-5111-82434D2AE73E}"/>
              </a:ext>
            </a:extLst>
          </p:cNvPr>
          <p:cNvSpPr txBox="1"/>
          <p:nvPr/>
        </p:nvSpPr>
        <p:spPr>
          <a:xfrm>
            <a:off x="639098" y="629265"/>
            <a:ext cx="5132438" cy="1622322"/>
          </a:xfrm>
          <a:prstGeom prst="rect">
            <a:avLst/>
          </a:prstGeom>
        </p:spPr>
        <p:txBody>
          <a:bodyPr vert="horz" lIns="91440" tIns="45720" rIns="91440" bIns="45720" rtlCol="0" anchor="ctr">
            <a:normAutofit/>
          </a:bodyPr>
          <a:lstStyle/>
          <a:p>
            <a:pPr>
              <a:spcBef>
                <a:spcPct val="0"/>
              </a:spcBef>
              <a:spcAft>
                <a:spcPts val="600"/>
              </a:spcAft>
            </a:pPr>
            <a:r>
              <a:rPr lang="en-US" sz="3600" b="0" i="0" kern="1200" dirty="0">
                <a:latin typeface="Times New Roman"/>
                <a:ea typeface="+mj-ea"/>
                <a:cs typeface="Times New Roman"/>
              </a:rPr>
              <a:t>Contents</a:t>
            </a:r>
          </a:p>
        </p:txBody>
      </p:sp>
      <p:sp>
        <p:nvSpPr>
          <p:cNvPr id="33" name="Rectangle 32">
            <a:extLst>
              <a:ext uri="{FF2B5EF4-FFF2-40B4-BE49-F238E27FC236}">
                <a16:creationId xmlns:a16="http://schemas.microsoft.com/office/drawing/2014/main" id="{CBC3C8C6-98E2-45EF-AEFC-30C0DBA0E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 name="TextBox 6">
            <a:extLst>
              <a:ext uri="{FF2B5EF4-FFF2-40B4-BE49-F238E27FC236}">
                <a16:creationId xmlns:a16="http://schemas.microsoft.com/office/drawing/2014/main" id="{ADEC6623-0C1B-5947-6772-ADABAD56537B}"/>
              </a:ext>
            </a:extLst>
          </p:cNvPr>
          <p:cNvSpPr txBox="1"/>
          <p:nvPr/>
        </p:nvSpPr>
        <p:spPr>
          <a:xfrm>
            <a:off x="639098" y="1810875"/>
            <a:ext cx="5132439" cy="4419602"/>
          </a:xfrm>
          <a:prstGeom prst="rect">
            <a:avLst/>
          </a:prstGeom>
        </p:spPr>
        <p:txBody>
          <a:bodyPr vert="horz" lIns="91440" tIns="45720" rIns="91440" bIns="45720" rtlCol="0" anchor="ctr">
            <a:noAutofit/>
          </a:bodyPr>
          <a:lstStyle/>
          <a:p>
            <a:pPr marL="285750" indent="-285750">
              <a:spcBef>
                <a:spcPts val="1000"/>
              </a:spcBef>
              <a:buClr>
                <a:schemeClr val="accent1"/>
              </a:buClr>
              <a:buSzPct val="80000"/>
              <a:buFont typeface="Wingdings 3" charset="2"/>
              <a:buChar char=""/>
            </a:pPr>
            <a:r>
              <a:rPr lang="en-US" sz="2000" dirty="0">
                <a:latin typeface="Times New Roman"/>
                <a:cs typeface="Times New Roman"/>
              </a:rPr>
              <a:t>Introduction</a:t>
            </a:r>
          </a:p>
          <a:p>
            <a:pPr marL="285750" indent="-285750">
              <a:spcBef>
                <a:spcPts val="1000"/>
              </a:spcBef>
              <a:buClr>
                <a:schemeClr val="accent1"/>
              </a:buClr>
              <a:buSzPct val="80000"/>
              <a:buFont typeface="Wingdings 3" charset="2"/>
              <a:buChar char=""/>
            </a:pPr>
            <a:r>
              <a:rPr lang="en-US" sz="2000" dirty="0">
                <a:latin typeface="Times New Roman"/>
                <a:cs typeface="Times New Roman"/>
              </a:rPr>
              <a:t>Ideology</a:t>
            </a:r>
          </a:p>
          <a:p>
            <a:pPr marL="285750" indent="-285750">
              <a:spcBef>
                <a:spcPts val="1000"/>
              </a:spcBef>
              <a:buClr>
                <a:schemeClr val="accent1"/>
              </a:buClr>
              <a:buSzPct val="80000"/>
              <a:buFont typeface="Wingdings 3" charset="2"/>
              <a:buChar char=""/>
            </a:pPr>
            <a:r>
              <a:rPr lang="en-US" sz="2000" dirty="0">
                <a:latin typeface="Times New Roman"/>
                <a:cs typeface="Times New Roman"/>
              </a:rPr>
              <a:t>Our Work</a:t>
            </a:r>
          </a:p>
          <a:p>
            <a:pPr marL="285750" indent="-285750">
              <a:spcBef>
                <a:spcPts val="1000"/>
              </a:spcBef>
              <a:buClr>
                <a:schemeClr val="accent1"/>
              </a:buClr>
              <a:buSzPct val="80000"/>
              <a:buFont typeface="Wingdings 3" charset="2"/>
              <a:buChar char=""/>
            </a:pPr>
            <a:r>
              <a:rPr lang="en-US" sz="2000" dirty="0">
                <a:latin typeface="Times New Roman"/>
                <a:cs typeface="Times New Roman"/>
              </a:rPr>
              <a:t>Technology used</a:t>
            </a:r>
          </a:p>
          <a:p>
            <a:pPr marL="285750" indent="-285750">
              <a:spcBef>
                <a:spcPts val="1000"/>
              </a:spcBef>
              <a:buClr>
                <a:schemeClr val="accent1"/>
              </a:buClr>
              <a:buSzPct val="80000"/>
              <a:buFont typeface="Wingdings 3" charset="2"/>
              <a:buChar char=""/>
            </a:pPr>
            <a:r>
              <a:rPr lang="en-US" sz="2000" dirty="0">
                <a:latin typeface="Times New Roman"/>
                <a:cs typeface="Times New Roman"/>
              </a:rPr>
              <a:t>Applications</a:t>
            </a:r>
          </a:p>
          <a:p>
            <a:pPr marL="285750" indent="-285750">
              <a:spcBef>
                <a:spcPts val="1000"/>
              </a:spcBef>
              <a:buClr>
                <a:schemeClr val="accent1"/>
              </a:buClr>
              <a:buSzPct val="80000"/>
              <a:buFont typeface="Wingdings 3" charset="2"/>
              <a:buChar char=""/>
            </a:pPr>
            <a:endParaRPr lang="en-US" sz="2000" dirty="0">
              <a:latin typeface="Times New Roman"/>
              <a:cs typeface="Times New Roman"/>
            </a:endParaRPr>
          </a:p>
          <a:p>
            <a:pPr marL="285750" indent="-285750">
              <a:spcBef>
                <a:spcPts val="1000"/>
              </a:spcBef>
              <a:buClr>
                <a:schemeClr val="accent1"/>
              </a:buClr>
              <a:buSzPct val="80000"/>
              <a:buFont typeface="Wingdings 3" charset="2"/>
              <a:buChar char=""/>
            </a:pPr>
            <a:endParaRPr lang="en-US" dirty="0"/>
          </a:p>
        </p:txBody>
      </p:sp>
      <p:pic>
        <p:nvPicPr>
          <p:cNvPr id="5" name="Picture 4">
            <a:extLst>
              <a:ext uri="{FF2B5EF4-FFF2-40B4-BE49-F238E27FC236}">
                <a16:creationId xmlns:a16="http://schemas.microsoft.com/office/drawing/2014/main" id="{DCF0A4E9-34C5-8BBE-69AD-B3971A0ED8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1182" y="493615"/>
            <a:ext cx="4828707" cy="656262"/>
          </a:xfrm>
          <a:prstGeom prst="rect">
            <a:avLst/>
          </a:prstGeom>
        </p:spPr>
      </p:pic>
    </p:spTree>
    <p:extLst>
      <p:ext uri="{BB962C8B-B14F-4D97-AF65-F5344CB8AC3E}">
        <p14:creationId xmlns:p14="http://schemas.microsoft.com/office/powerpoint/2010/main" val="276008011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5" name="Oval 14">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Oval 15">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Oval 16">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Oval 17">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Oval 18">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21"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22"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4" name="Rectangle 23">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 name="TextBox 5">
            <a:extLst>
              <a:ext uri="{FF2B5EF4-FFF2-40B4-BE49-F238E27FC236}">
                <a16:creationId xmlns:a16="http://schemas.microsoft.com/office/drawing/2014/main" id="{9A8C66CB-794D-50F9-C233-82C50EE9958B}"/>
              </a:ext>
            </a:extLst>
          </p:cNvPr>
          <p:cNvSpPr txBox="1"/>
          <p:nvPr/>
        </p:nvSpPr>
        <p:spPr>
          <a:xfrm>
            <a:off x="1154954" y="973668"/>
            <a:ext cx="8761413" cy="706964"/>
          </a:xfrm>
          <a:prstGeom prst="rect">
            <a:avLst/>
          </a:prstGeom>
        </p:spPr>
        <p:txBody>
          <a:bodyPr vert="horz" lIns="91440" tIns="45720" rIns="91440" bIns="45720" rtlCol="0" anchor="ctr">
            <a:normAutofit/>
          </a:bodyPr>
          <a:lstStyle/>
          <a:p>
            <a:pPr>
              <a:spcBef>
                <a:spcPct val="0"/>
              </a:spcBef>
              <a:spcAft>
                <a:spcPts val="600"/>
              </a:spcAft>
            </a:pPr>
            <a:r>
              <a:rPr lang="en-US" sz="3600" b="0" i="0" kern="1200" dirty="0">
                <a:solidFill>
                  <a:srgbClr val="EBEBEB"/>
                </a:solidFill>
                <a:latin typeface="Times New Roman"/>
                <a:ea typeface="+mj-ea"/>
                <a:cs typeface="Times New Roman"/>
              </a:rPr>
              <a:t>INTRODUCTION</a:t>
            </a:r>
          </a:p>
        </p:txBody>
      </p:sp>
      <p:sp>
        <p:nvSpPr>
          <p:cNvPr id="8" name="TextBox 7">
            <a:extLst>
              <a:ext uri="{FF2B5EF4-FFF2-40B4-BE49-F238E27FC236}">
                <a16:creationId xmlns:a16="http://schemas.microsoft.com/office/drawing/2014/main" id="{50622F66-F28B-FA7A-D80C-6866FDBEBE59}"/>
              </a:ext>
            </a:extLst>
          </p:cNvPr>
          <p:cNvSpPr txBox="1"/>
          <p:nvPr/>
        </p:nvSpPr>
        <p:spPr>
          <a:xfrm>
            <a:off x="1154955" y="2603500"/>
            <a:ext cx="10228441" cy="3416300"/>
          </a:xfrm>
          <a:prstGeom prst="rect">
            <a:avLst/>
          </a:prstGeom>
        </p:spPr>
        <p:txBody>
          <a:bodyPr vert="horz" lIns="91440" tIns="45720" rIns="91440" bIns="45720" rtlCol="0" anchor="ctr">
            <a:normAutofit/>
          </a:bodyPr>
          <a:lstStyle/>
          <a:p>
            <a:pPr>
              <a:lnSpc>
                <a:spcPct val="90000"/>
              </a:lnSpc>
              <a:spcBef>
                <a:spcPts val="1000"/>
              </a:spcBef>
              <a:buClr>
                <a:schemeClr val="accent1"/>
              </a:buClr>
              <a:buSzPct val="80000"/>
              <a:buFont typeface="Wingdings 3" charset="2"/>
              <a:buChar char=""/>
            </a:pPr>
            <a:r>
              <a:rPr lang="en-US" sz="18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Pollution is an escalating global crisis that poses significant threats to our environment, health, and future generations. It is a pressing issue that demands immediate attention and action. One of the key contributors to pollution is vehicular emissions, which release harmful pollutants into the atmosphere, deteriorating air quality and exacerbating climate change. In an effort to combat this problem, governments and regulatory bodies worldwide have mandated the Pollution Under Control (PUC) certificate to ensure that vehicles meet emission standards.</a:t>
            </a:r>
            <a:endParaRPr lang="en-US" sz="1600" dirty="0">
              <a:solidFill>
                <a:schemeClr val="tx1">
                  <a:lumMod val="75000"/>
                  <a:lumOff val="25000"/>
                </a:schemeClr>
              </a:solidFill>
              <a:effectLst/>
              <a:latin typeface="Times New Roman"/>
              <a:cs typeface="Times New Roman"/>
            </a:endParaRPr>
          </a:p>
          <a:p>
            <a:pPr>
              <a:lnSpc>
                <a:spcPct val="90000"/>
              </a:lnSpc>
              <a:spcBef>
                <a:spcPts val="1000"/>
              </a:spcBef>
              <a:buClr>
                <a:schemeClr val="accent1"/>
              </a:buClr>
              <a:buSzPct val="80000"/>
              <a:buFont typeface="Wingdings 3" charset="2"/>
              <a:buChar char=""/>
            </a:pPr>
            <a:r>
              <a:rPr lang="en-US" sz="1600" dirty="0">
                <a:effectLst/>
                <a:latin typeface="Times New Roman" panose="02020603050405020304" pitchFamily="18" charset="0"/>
                <a:ea typeface="Times New Roman" panose="02020603050405020304" pitchFamily="18" charset="0"/>
              </a:rPr>
              <a:t>This, mini project on Pollution Under Control Certificate Reminders aligns with the urgent need to address pollution and its detrimental effects on our environment and health. By combining technology, community engagement, and the project holds the potential to create a sustainable and cleaner future for our planet. Through our collective efforts, we can make a meaningful contribution towards pollution control and pave the way for a greener and healthier world.</a:t>
            </a:r>
            <a:endParaRPr lang="en-IN" sz="1600" dirty="0">
              <a:effectLst/>
              <a:latin typeface="Times New Roman" panose="02020603050405020304" pitchFamily="18" charset="0"/>
              <a:ea typeface="Times New Roman" panose="02020603050405020304" pitchFamily="18" charset="0"/>
            </a:endParaRPr>
          </a:p>
          <a:p>
            <a:pPr>
              <a:lnSpc>
                <a:spcPct val="90000"/>
              </a:lnSpc>
              <a:spcBef>
                <a:spcPts val="1000"/>
              </a:spcBef>
              <a:buClr>
                <a:schemeClr val="accent1"/>
              </a:buClr>
              <a:buSzPct val="80000"/>
              <a:buFont typeface="Wingdings 3" charset="2"/>
              <a:buChar char=""/>
            </a:pPr>
            <a:endParaRPr lang="en-US" sz="1400" dirty="0">
              <a:solidFill>
                <a:schemeClr val="tx1">
                  <a:lumMod val="75000"/>
                  <a:lumOff val="25000"/>
                </a:schemeClr>
              </a:solidFill>
              <a:effectLst/>
              <a:latin typeface="Times New Roman"/>
              <a:cs typeface="Times New Roman"/>
            </a:endParaRPr>
          </a:p>
        </p:txBody>
      </p:sp>
      <p:pic>
        <p:nvPicPr>
          <p:cNvPr id="5" name="Picture 4">
            <a:extLst>
              <a:ext uri="{FF2B5EF4-FFF2-40B4-BE49-F238E27FC236}">
                <a16:creationId xmlns:a16="http://schemas.microsoft.com/office/drawing/2014/main" id="{7F0FCD37-A26B-C27A-22DB-E225DDA4A0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0213" y="463056"/>
            <a:ext cx="3356609" cy="675180"/>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526690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11">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Oval 13">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Oval 14">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Oval 15">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Oval 16">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Oval 17">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20"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21"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8" name="Rectangle 22">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5" name="Rectangle 24">
            <a:extLst>
              <a:ext uri="{FF2B5EF4-FFF2-40B4-BE49-F238E27FC236}">
                <a16:creationId xmlns:a16="http://schemas.microsoft.com/office/drawing/2014/main" id="{0D105174-071A-4257-860A-5EE2D11DD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27" name="Freeform 5">
            <a:extLst>
              <a:ext uri="{FF2B5EF4-FFF2-40B4-BE49-F238E27FC236}">
                <a16:creationId xmlns:a16="http://schemas.microsoft.com/office/drawing/2014/main" id="{E17B217C-3C66-46B3-9E9D-2771AA2A2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6" name="TextBox 5">
            <a:extLst>
              <a:ext uri="{FF2B5EF4-FFF2-40B4-BE49-F238E27FC236}">
                <a16:creationId xmlns:a16="http://schemas.microsoft.com/office/drawing/2014/main" id="{A669AC64-7112-A6AF-7CE4-3DD988249931}"/>
              </a:ext>
            </a:extLst>
          </p:cNvPr>
          <p:cNvSpPr txBox="1"/>
          <p:nvPr/>
        </p:nvSpPr>
        <p:spPr>
          <a:xfrm>
            <a:off x="639098" y="629265"/>
            <a:ext cx="3421623" cy="5601210"/>
          </a:xfrm>
          <a:prstGeom prst="rect">
            <a:avLst/>
          </a:prstGeom>
        </p:spPr>
        <p:txBody>
          <a:bodyPr vert="horz" lIns="91440" tIns="45720" rIns="91440" bIns="45720" rtlCol="0" anchor="ctr">
            <a:normAutofit/>
          </a:bodyPr>
          <a:lstStyle/>
          <a:p>
            <a:pPr>
              <a:spcBef>
                <a:spcPct val="0"/>
              </a:spcBef>
              <a:spcAft>
                <a:spcPts val="600"/>
              </a:spcAft>
            </a:pPr>
            <a:r>
              <a:rPr lang="en-US" sz="4000" b="0" i="0" kern="1200" dirty="0">
                <a:solidFill>
                  <a:srgbClr val="EBEBEB"/>
                </a:solidFill>
                <a:effectLst/>
                <a:latin typeface="Times New Roman"/>
                <a:ea typeface="+mj-ea"/>
                <a:cs typeface="Times New Roman"/>
              </a:rPr>
              <a:t>Ideology:</a:t>
            </a:r>
            <a:r>
              <a:rPr lang="en-US" sz="4000" dirty="0">
                <a:solidFill>
                  <a:srgbClr val="EBEBEB"/>
                </a:solidFill>
                <a:latin typeface="Times New Roman"/>
                <a:ea typeface="+mj-ea"/>
                <a:cs typeface="Times New Roman"/>
              </a:rPr>
              <a:t> </a:t>
            </a:r>
            <a:endParaRPr lang="en-US" sz="4000" b="0" i="0" kern="1200" dirty="0">
              <a:solidFill>
                <a:srgbClr val="EBEBEB"/>
              </a:solidFill>
              <a:effectLst/>
              <a:latin typeface="Times New Roman"/>
              <a:ea typeface="+mj-ea"/>
              <a:cs typeface="Times New Roman"/>
            </a:endParaRPr>
          </a:p>
          <a:p>
            <a:pPr>
              <a:spcBef>
                <a:spcPct val="0"/>
              </a:spcBef>
              <a:spcAft>
                <a:spcPts val="600"/>
              </a:spcAft>
            </a:pPr>
            <a:endParaRPr lang="en-US" sz="4000" b="0" i="0" kern="1200">
              <a:solidFill>
                <a:srgbClr val="EBEBEB"/>
              </a:solidFill>
              <a:latin typeface="+mj-lt"/>
              <a:ea typeface="+mj-ea"/>
              <a:cs typeface="+mj-cs"/>
            </a:endParaRPr>
          </a:p>
        </p:txBody>
      </p:sp>
      <p:sp>
        <p:nvSpPr>
          <p:cNvPr id="29" name="Rectangle 28">
            <a:extLst>
              <a:ext uri="{FF2B5EF4-FFF2-40B4-BE49-F238E27FC236}">
                <a16:creationId xmlns:a16="http://schemas.microsoft.com/office/drawing/2014/main" id="{8A848D99-5D8B-49F5-97E9-AA7C3F5F2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 name="TextBox 6">
            <a:extLst>
              <a:ext uri="{FF2B5EF4-FFF2-40B4-BE49-F238E27FC236}">
                <a16:creationId xmlns:a16="http://schemas.microsoft.com/office/drawing/2014/main" id="{272E6A20-D30C-4725-7F7B-A347794C4960}"/>
              </a:ext>
            </a:extLst>
          </p:cNvPr>
          <p:cNvSpPr txBox="1"/>
          <p:nvPr/>
        </p:nvSpPr>
        <p:spPr>
          <a:xfrm>
            <a:off x="3093116" y="1239155"/>
            <a:ext cx="8030496" cy="4893287"/>
          </a:xfrm>
          <a:prstGeom prst="rect">
            <a:avLst/>
          </a:prstGeom>
        </p:spPr>
        <p:txBody>
          <a:bodyPr vert="horz" lIns="91440" tIns="45720" rIns="91440" bIns="45720" rtlCol="0" anchor="ctr">
            <a:normAutofit/>
          </a:bodyPr>
          <a:lstStyle/>
          <a:p>
            <a:pPr algn="just">
              <a:lnSpc>
                <a:spcPct val="150000"/>
              </a:lnSpc>
            </a:pPr>
            <a:endParaRPr lang="en-IN" sz="1600" dirty="0">
              <a:effectLst/>
              <a:latin typeface="Times New Roman" panose="02020603050405020304" pitchFamily="18" charset="0"/>
              <a:ea typeface="Times New Roman" panose="02020603050405020304" pitchFamily="18" charset="0"/>
            </a:endParaRPr>
          </a:p>
          <a:p>
            <a:pPr algn="just">
              <a:lnSpc>
                <a:spcPct val="150000"/>
              </a:lnSpc>
            </a:pPr>
            <a:r>
              <a:rPr lang="en-IN" sz="1600" dirty="0">
                <a:effectLst/>
                <a:latin typeface="Times New Roman" panose="02020603050405020304" pitchFamily="18" charset="0"/>
                <a:ea typeface="Times New Roman" panose="02020603050405020304" pitchFamily="18" charset="0"/>
              </a:rPr>
              <a:t>The rapid urbanization and escalating vehicular population have significantly contributed to the deterioration of air quality, posing serious health and environmental concerns worldwide. To address this pressing issue, the present mini-project proposes an innovative solution, the "Pollution Under Control Renewal Reminder" (PUCRR), which aims to automate the process of renewing pollution under control (PUC) certificates for vehicles.</a:t>
            </a:r>
          </a:p>
          <a:p>
            <a:pPr algn="just">
              <a:lnSpc>
                <a:spcPct val="110000"/>
              </a:lnSpc>
              <a:spcBef>
                <a:spcPts val="1000"/>
              </a:spcBef>
              <a:buClr>
                <a:schemeClr val="accent1"/>
              </a:buClr>
              <a:buSzPct val="80000"/>
              <a:buFont typeface="Wingdings 3" charset="2"/>
              <a:buChar char=""/>
            </a:pPr>
            <a:endParaRPr lang="en-US" sz="1200" dirty="0">
              <a:solidFill>
                <a:srgbClr val="FFFFFF"/>
              </a:solidFill>
              <a:effectLst/>
              <a:latin typeface="Times New Roman"/>
              <a:cs typeface="Times New Roman"/>
            </a:endParaRPr>
          </a:p>
          <a:p>
            <a:pPr>
              <a:lnSpc>
                <a:spcPct val="90000"/>
              </a:lnSpc>
              <a:spcBef>
                <a:spcPts val="1000"/>
              </a:spcBef>
              <a:buClr>
                <a:schemeClr val="accent1"/>
              </a:buClr>
              <a:buSzPct val="80000"/>
              <a:buFont typeface="Wingdings 3" charset="2"/>
              <a:buChar char=""/>
            </a:pPr>
            <a:endParaRPr lang="en-US" sz="1600" dirty="0">
              <a:solidFill>
                <a:srgbClr val="FFFFFF"/>
              </a:solidFill>
              <a:effectLst/>
              <a:latin typeface="Times New Roman"/>
              <a:cs typeface="Times New Roman"/>
            </a:endParaRPr>
          </a:p>
          <a:p>
            <a:pPr>
              <a:lnSpc>
                <a:spcPct val="90000"/>
              </a:lnSpc>
              <a:spcBef>
                <a:spcPts val="1000"/>
              </a:spcBef>
              <a:buClr>
                <a:schemeClr val="accent1"/>
              </a:buClr>
              <a:buSzPct val="80000"/>
            </a:pPr>
            <a:endParaRPr lang="en-US" sz="1600" dirty="0">
              <a:solidFill>
                <a:srgbClr val="FFFFFF"/>
              </a:solidFill>
              <a:effectLst/>
              <a:latin typeface="Times New Roman"/>
              <a:cs typeface="Times New Roman"/>
            </a:endParaRPr>
          </a:p>
          <a:p>
            <a:pPr>
              <a:lnSpc>
                <a:spcPct val="90000"/>
              </a:lnSpc>
              <a:spcBef>
                <a:spcPts val="1000"/>
              </a:spcBef>
              <a:buClr>
                <a:schemeClr val="accent1"/>
              </a:buClr>
              <a:buSzPct val="80000"/>
            </a:pPr>
            <a:endParaRPr lang="en-US" sz="1600" dirty="0">
              <a:solidFill>
                <a:srgbClr val="FFFFFF"/>
              </a:solidFill>
              <a:effectLst/>
              <a:latin typeface="Times New Roman"/>
              <a:cs typeface="Times New Roman"/>
            </a:endParaRPr>
          </a:p>
        </p:txBody>
      </p:sp>
      <p:pic>
        <p:nvPicPr>
          <p:cNvPr id="5" name="Picture 4">
            <a:extLst>
              <a:ext uri="{FF2B5EF4-FFF2-40B4-BE49-F238E27FC236}">
                <a16:creationId xmlns:a16="http://schemas.microsoft.com/office/drawing/2014/main" id="{C58C9B53-4123-B447-3600-E064B3964A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3453" y="457689"/>
            <a:ext cx="3261851" cy="846336"/>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7482345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DF228AF-822F-4819-9EB8-406258D6BB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38D7DDBD-CAAB-4AE7-930D-FCE007CBD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3" name="Oval 12">
              <a:extLst>
                <a:ext uri="{FF2B5EF4-FFF2-40B4-BE49-F238E27FC236}">
                  <a16:creationId xmlns:a16="http://schemas.microsoft.com/office/drawing/2014/main" id="{1DFEF9B7-500D-44A2-952F-C322F13C98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Oval 13">
              <a:extLst>
                <a:ext uri="{FF2B5EF4-FFF2-40B4-BE49-F238E27FC236}">
                  <a16:creationId xmlns:a16="http://schemas.microsoft.com/office/drawing/2014/main" id="{C4137BE8-DA41-4563-A6DE-A5D80DE6E7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Oval 14">
              <a:extLst>
                <a:ext uri="{FF2B5EF4-FFF2-40B4-BE49-F238E27FC236}">
                  <a16:creationId xmlns:a16="http://schemas.microsoft.com/office/drawing/2014/main" id="{D8D380D3-7714-4E3F-8BA2-66B22BFD4D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Oval 15">
              <a:extLst>
                <a:ext uri="{FF2B5EF4-FFF2-40B4-BE49-F238E27FC236}">
                  <a16:creationId xmlns:a16="http://schemas.microsoft.com/office/drawing/2014/main" id="{4ECA7627-07BD-4F00-90E9-C6BB2199E3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Oval 16">
              <a:extLst>
                <a:ext uri="{FF2B5EF4-FFF2-40B4-BE49-F238E27FC236}">
                  <a16:creationId xmlns:a16="http://schemas.microsoft.com/office/drawing/2014/main" id="{261968C9-1992-4391-8E5B-1F358BB645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Freeform 5">
              <a:extLst>
                <a:ext uri="{FF2B5EF4-FFF2-40B4-BE49-F238E27FC236}">
                  <a16:creationId xmlns:a16="http://schemas.microsoft.com/office/drawing/2014/main" id="{308983D8-1DA4-4D97-A8B5-59825C0E4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9" name="Freeform 5">
              <a:extLst>
                <a:ext uri="{FF2B5EF4-FFF2-40B4-BE49-F238E27FC236}">
                  <a16:creationId xmlns:a16="http://schemas.microsoft.com/office/drawing/2014/main" id="{009B6231-043B-4F66-BCC4-813B76F77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20" name="Freeform 5">
              <a:extLst>
                <a:ext uri="{FF2B5EF4-FFF2-40B4-BE49-F238E27FC236}">
                  <a16:creationId xmlns:a16="http://schemas.microsoft.com/office/drawing/2014/main" id="{36B7E87D-14CF-4349-AC4D-69DF5D84EB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2" name="Rectangle 21">
            <a:extLst>
              <a:ext uri="{FF2B5EF4-FFF2-40B4-BE49-F238E27FC236}">
                <a16:creationId xmlns:a16="http://schemas.microsoft.com/office/drawing/2014/main" id="{4EB623E5-BC7C-4763-B7CD-C7D5F91F12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D1DE3271-DD99-4DEF-AF9F-84397884C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26" name="Freeform: Shape 25">
            <a:extLst>
              <a:ext uri="{FF2B5EF4-FFF2-40B4-BE49-F238E27FC236}">
                <a16:creationId xmlns:a16="http://schemas.microsoft.com/office/drawing/2014/main" id="{E06A31CE-F9B6-4BA2-8685-60F3524D0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IN"/>
          </a:p>
        </p:txBody>
      </p:sp>
      <p:sp>
        <p:nvSpPr>
          <p:cNvPr id="28" name="Freeform 5">
            <a:extLst>
              <a:ext uri="{FF2B5EF4-FFF2-40B4-BE49-F238E27FC236}">
                <a16:creationId xmlns:a16="http://schemas.microsoft.com/office/drawing/2014/main" id="{8ADF14A3-1454-4B74-8B4A-CB197D7A79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N"/>
          </a:p>
        </p:txBody>
      </p:sp>
      <p:sp>
        <p:nvSpPr>
          <p:cNvPr id="30" name="Freeform 5">
            <a:extLst>
              <a:ext uri="{FF2B5EF4-FFF2-40B4-BE49-F238E27FC236}">
                <a16:creationId xmlns:a16="http://schemas.microsoft.com/office/drawing/2014/main" id="{EC19D556-0251-4E87-AE24-890965BAD5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6" name="TextBox 5">
            <a:extLst>
              <a:ext uri="{FF2B5EF4-FFF2-40B4-BE49-F238E27FC236}">
                <a16:creationId xmlns:a16="http://schemas.microsoft.com/office/drawing/2014/main" id="{76226594-0DE4-0964-3DDD-E36CC1533B11}"/>
              </a:ext>
            </a:extLst>
          </p:cNvPr>
          <p:cNvSpPr txBox="1"/>
          <p:nvPr/>
        </p:nvSpPr>
        <p:spPr>
          <a:xfrm>
            <a:off x="626807" y="629265"/>
            <a:ext cx="5368475" cy="1075325"/>
          </a:xfrm>
          <a:prstGeom prst="rect">
            <a:avLst/>
          </a:prstGeom>
        </p:spPr>
        <p:txBody>
          <a:bodyPr vert="horz" lIns="91440" tIns="45720" rIns="91440" bIns="45720" rtlCol="0" anchor="ctr">
            <a:normAutofit/>
          </a:bodyPr>
          <a:lstStyle/>
          <a:p>
            <a:pPr>
              <a:spcBef>
                <a:spcPct val="0"/>
              </a:spcBef>
              <a:spcAft>
                <a:spcPts val="600"/>
              </a:spcAft>
            </a:pPr>
            <a:r>
              <a:rPr lang="en-US" sz="3600" b="0" i="0" kern="1200" dirty="0">
                <a:latin typeface="Times New Roman"/>
                <a:ea typeface="+mj-ea"/>
                <a:cs typeface="Times New Roman"/>
              </a:rPr>
              <a:t>Our Work : Home Page</a:t>
            </a:r>
          </a:p>
        </p:txBody>
      </p:sp>
      <p:sp>
        <p:nvSpPr>
          <p:cNvPr id="32" name="Rectangle 31">
            <a:extLst>
              <a:ext uri="{FF2B5EF4-FFF2-40B4-BE49-F238E27FC236}">
                <a16:creationId xmlns:a16="http://schemas.microsoft.com/office/drawing/2014/main" id="{CBC3C8C6-98E2-45EF-AEFC-30C0DBA0E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 name="TextBox 3">
            <a:extLst>
              <a:ext uri="{FF2B5EF4-FFF2-40B4-BE49-F238E27FC236}">
                <a16:creationId xmlns:a16="http://schemas.microsoft.com/office/drawing/2014/main" id="{776744B6-4DF0-F5AE-979A-58A4EC536C51}"/>
              </a:ext>
            </a:extLst>
          </p:cNvPr>
          <p:cNvSpPr txBox="1"/>
          <p:nvPr/>
        </p:nvSpPr>
        <p:spPr>
          <a:xfrm flipV="1">
            <a:off x="639098" y="806964"/>
            <a:ext cx="5132439" cy="1613508"/>
          </a:xfrm>
          <a:prstGeom prst="rect">
            <a:avLst/>
          </a:prstGeom>
        </p:spPr>
        <p:txBody>
          <a:bodyPr vert="horz" lIns="91440" tIns="45720" rIns="91440" bIns="45720" rtlCol="0" anchor="ctr">
            <a:normAutofit/>
          </a:bodyPr>
          <a:lstStyle/>
          <a:p>
            <a:pPr>
              <a:spcBef>
                <a:spcPts val="1000"/>
              </a:spcBef>
              <a:buClr>
                <a:schemeClr val="accent1"/>
              </a:buClr>
              <a:buSzPct val="80000"/>
            </a:pPr>
            <a:endParaRPr lang="en-US" sz="2000" dirty="0">
              <a:effectLst/>
              <a:latin typeface="Times New Roman"/>
              <a:cs typeface="Times New Roman"/>
            </a:endParaRPr>
          </a:p>
        </p:txBody>
      </p:sp>
      <p:pic>
        <p:nvPicPr>
          <p:cNvPr id="5" name="Picture 4">
            <a:extLst>
              <a:ext uri="{FF2B5EF4-FFF2-40B4-BE49-F238E27FC236}">
                <a16:creationId xmlns:a16="http://schemas.microsoft.com/office/drawing/2014/main" id="{10BBF549-2AAE-29A4-7307-2BC5BE426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8158" y="-1845"/>
            <a:ext cx="3427611" cy="808808"/>
          </a:xfrm>
          <a:prstGeom prst="rect">
            <a:avLst/>
          </a:prstGeom>
        </p:spPr>
      </p:pic>
      <p:pic>
        <p:nvPicPr>
          <p:cNvPr id="7" name="Picture 6">
            <a:extLst>
              <a:ext uri="{FF2B5EF4-FFF2-40B4-BE49-F238E27FC236}">
                <a16:creationId xmlns:a16="http://schemas.microsoft.com/office/drawing/2014/main" id="{116B624B-FEB5-BF51-0634-B51E3A801C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067" y="1786363"/>
            <a:ext cx="11277600" cy="4587699"/>
          </a:xfrm>
          <a:prstGeom prst="rect">
            <a:avLst/>
          </a:prstGeom>
        </p:spPr>
      </p:pic>
    </p:spTree>
    <p:extLst>
      <p:ext uri="{BB962C8B-B14F-4D97-AF65-F5344CB8AC3E}">
        <p14:creationId xmlns:p14="http://schemas.microsoft.com/office/powerpoint/2010/main" val="419384439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75838-7FA2-4AAF-9C77-E34C3B4AD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a:lstStyle/>
          <a:p>
            <a:endParaRPr lang="en-US" dirty="0"/>
          </a:p>
        </p:txBody>
      </p:sp>
      <p:sp useBgFill="1">
        <p:nvSpPr>
          <p:cNvPr id="12" name="Rectangle 11">
            <a:extLst>
              <a:ext uri="{FF2B5EF4-FFF2-40B4-BE49-F238E27FC236}">
                <a16:creationId xmlns:a16="http://schemas.microsoft.com/office/drawing/2014/main" id="{206B0C47-1CFB-42F6-B66C-063C5B601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F85B938-6BC7-4B98-9953-B70B36465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 name="Picture 4">
            <a:extLst>
              <a:ext uri="{FF2B5EF4-FFF2-40B4-BE49-F238E27FC236}">
                <a16:creationId xmlns:a16="http://schemas.microsoft.com/office/drawing/2014/main" id="{D593D210-B26C-49FC-35AC-0E854EDB65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2171" y="6485"/>
            <a:ext cx="2774474" cy="570820"/>
          </a:xfrm>
          <a:prstGeom prst="rect">
            <a:avLst/>
          </a:prstGeom>
        </p:spPr>
      </p:pic>
      <p:pic>
        <p:nvPicPr>
          <p:cNvPr id="3" name="Picture 2">
            <a:extLst>
              <a:ext uri="{FF2B5EF4-FFF2-40B4-BE49-F238E27FC236}">
                <a16:creationId xmlns:a16="http://schemas.microsoft.com/office/drawing/2014/main" id="{1737F385-3B2D-C81C-5B47-2B0A16C449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6" y="810760"/>
            <a:ext cx="11000237" cy="5248266"/>
          </a:xfrm>
          <a:prstGeom prst="rect">
            <a:avLst/>
          </a:prstGeom>
        </p:spPr>
      </p:pic>
    </p:spTree>
    <p:extLst>
      <p:ext uri="{BB962C8B-B14F-4D97-AF65-F5344CB8AC3E}">
        <p14:creationId xmlns:p14="http://schemas.microsoft.com/office/powerpoint/2010/main" val="315861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ADF228AF-822F-4819-9EB8-406258D6BB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38D7DDBD-CAAB-4AE7-930D-FCE007CBD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Oval 11">
              <a:extLst>
                <a:ext uri="{FF2B5EF4-FFF2-40B4-BE49-F238E27FC236}">
                  <a16:creationId xmlns:a16="http://schemas.microsoft.com/office/drawing/2014/main" id="{1DFEF9B7-500D-44A2-952F-C322F13C98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Oval 12">
              <a:extLst>
                <a:ext uri="{FF2B5EF4-FFF2-40B4-BE49-F238E27FC236}">
                  <a16:creationId xmlns:a16="http://schemas.microsoft.com/office/drawing/2014/main" id="{C4137BE8-DA41-4563-A6DE-A5D80DE6E7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Oval 13">
              <a:extLst>
                <a:ext uri="{FF2B5EF4-FFF2-40B4-BE49-F238E27FC236}">
                  <a16:creationId xmlns:a16="http://schemas.microsoft.com/office/drawing/2014/main" id="{D8D380D3-7714-4E3F-8BA2-66B22BFD4D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Oval 14">
              <a:extLst>
                <a:ext uri="{FF2B5EF4-FFF2-40B4-BE49-F238E27FC236}">
                  <a16:creationId xmlns:a16="http://schemas.microsoft.com/office/drawing/2014/main" id="{4ECA7627-07BD-4F00-90E9-C6BB2199E3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Oval 15">
              <a:extLst>
                <a:ext uri="{FF2B5EF4-FFF2-40B4-BE49-F238E27FC236}">
                  <a16:creationId xmlns:a16="http://schemas.microsoft.com/office/drawing/2014/main" id="{261968C9-1992-4391-8E5B-1F358BB645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Freeform 5">
              <a:extLst>
                <a:ext uri="{FF2B5EF4-FFF2-40B4-BE49-F238E27FC236}">
                  <a16:creationId xmlns:a16="http://schemas.microsoft.com/office/drawing/2014/main" id="{308983D8-1DA4-4D97-A8B5-59825C0E4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8" name="Freeform 5">
              <a:extLst>
                <a:ext uri="{FF2B5EF4-FFF2-40B4-BE49-F238E27FC236}">
                  <a16:creationId xmlns:a16="http://schemas.microsoft.com/office/drawing/2014/main" id="{009B6231-043B-4F66-BCC4-813B76F77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19" name="Freeform 5">
              <a:extLst>
                <a:ext uri="{FF2B5EF4-FFF2-40B4-BE49-F238E27FC236}">
                  <a16:creationId xmlns:a16="http://schemas.microsoft.com/office/drawing/2014/main" id="{36B7E87D-14CF-4349-AC4D-69DF5D84EB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1" name="Rectangle 20">
            <a:extLst>
              <a:ext uri="{FF2B5EF4-FFF2-40B4-BE49-F238E27FC236}">
                <a16:creationId xmlns:a16="http://schemas.microsoft.com/office/drawing/2014/main" id="{4EB623E5-BC7C-4763-B7CD-C7D5F91F12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3" name="Rectangle 22">
            <a:extLst>
              <a:ext uri="{FF2B5EF4-FFF2-40B4-BE49-F238E27FC236}">
                <a16:creationId xmlns:a16="http://schemas.microsoft.com/office/drawing/2014/main" id="{3EA8FC14-66B9-4B89-8A1A-B9DD527C4B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25" name="Freeform 5">
            <a:extLst>
              <a:ext uri="{FF2B5EF4-FFF2-40B4-BE49-F238E27FC236}">
                <a16:creationId xmlns:a16="http://schemas.microsoft.com/office/drawing/2014/main" id="{FACC9E27-5F4A-4983-A2FD-83CFCD069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27" name="Rectangle 26">
            <a:extLst>
              <a:ext uri="{FF2B5EF4-FFF2-40B4-BE49-F238E27FC236}">
                <a16:creationId xmlns:a16="http://schemas.microsoft.com/office/drawing/2014/main" id="{AA3A77EB-D201-42BF-9FF2-6EC0E5C26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 name="TextBox 3">
            <a:extLst>
              <a:ext uri="{FF2B5EF4-FFF2-40B4-BE49-F238E27FC236}">
                <a16:creationId xmlns:a16="http://schemas.microsoft.com/office/drawing/2014/main" id="{DDC8F146-9A6C-45FB-7B97-01546B5B1892}"/>
              </a:ext>
            </a:extLst>
          </p:cNvPr>
          <p:cNvSpPr txBox="1"/>
          <p:nvPr/>
        </p:nvSpPr>
        <p:spPr>
          <a:xfrm flipV="1">
            <a:off x="1425677" y="552460"/>
            <a:ext cx="5960077" cy="74680"/>
          </a:xfrm>
          <a:prstGeom prst="rect">
            <a:avLst/>
          </a:prstGeom>
        </p:spPr>
        <p:txBody>
          <a:bodyPr vert="horz" lIns="91440" tIns="45720" rIns="91440" bIns="45720" rtlCol="0" anchor="ctr">
            <a:normAutofit fontScale="25000" lnSpcReduction="20000"/>
          </a:bodyPr>
          <a:lstStyle/>
          <a:p>
            <a:pPr>
              <a:spcBef>
                <a:spcPts val="1000"/>
              </a:spcBef>
              <a:buClr>
                <a:schemeClr val="accent1"/>
              </a:buClr>
              <a:buSzPct val="80000"/>
            </a:pPr>
            <a:r>
              <a:rPr lang="en-US" sz="3200" dirty="0">
                <a:solidFill>
                  <a:srgbClr val="FFFFFE"/>
                </a:solidFill>
                <a:latin typeface="Times New Roman"/>
                <a:cs typeface="Times New Roman"/>
              </a:rPr>
              <a:t> </a:t>
            </a:r>
            <a:endParaRPr lang="en-US" sz="3200" dirty="0">
              <a:latin typeface="Times New Roman"/>
              <a:cs typeface="Times New Roman"/>
            </a:endParaRPr>
          </a:p>
        </p:txBody>
      </p:sp>
      <p:pic>
        <p:nvPicPr>
          <p:cNvPr id="5" name="Picture 4">
            <a:extLst>
              <a:ext uri="{FF2B5EF4-FFF2-40B4-BE49-F238E27FC236}">
                <a16:creationId xmlns:a16="http://schemas.microsoft.com/office/drawing/2014/main" id="{26ADF876-7445-B623-A509-43D2760BDC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1082" y="15547"/>
            <a:ext cx="4641412" cy="1223185"/>
          </a:xfrm>
          <a:prstGeom prst="roundRect">
            <a:avLst>
              <a:gd name="adj" fmla="val 1858"/>
            </a:avLst>
          </a:prstGeom>
          <a:effectLst/>
        </p:spPr>
      </p:pic>
      <p:pic>
        <p:nvPicPr>
          <p:cNvPr id="6" name="Picture 5">
            <a:extLst>
              <a:ext uri="{FF2B5EF4-FFF2-40B4-BE49-F238E27FC236}">
                <a16:creationId xmlns:a16="http://schemas.microsoft.com/office/drawing/2014/main" id="{0B07F4DB-7262-E440-7C29-BF8FA9FDD4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894" y="1717903"/>
            <a:ext cx="11277600" cy="3422193"/>
          </a:xfrm>
          <a:prstGeom prst="rect">
            <a:avLst/>
          </a:prstGeom>
        </p:spPr>
      </p:pic>
    </p:spTree>
    <p:extLst>
      <p:ext uri="{BB962C8B-B14F-4D97-AF65-F5344CB8AC3E}">
        <p14:creationId xmlns:p14="http://schemas.microsoft.com/office/powerpoint/2010/main" val="416740280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17" name="Rectangle 16">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 name="TextBox 3">
            <a:extLst>
              <a:ext uri="{FF2B5EF4-FFF2-40B4-BE49-F238E27FC236}">
                <a16:creationId xmlns:a16="http://schemas.microsoft.com/office/drawing/2014/main" id="{46984E20-5A12-D053-7F03-D9D18AB0C5DC}"/>
              </a:ext>
            </a:extLst>
          </p:cNvPr>
          <p:cNvSpPr txBox="1"/>
          <p:nvPr/>
        </p:nvSpPr>
        <p:spPr>
          <a:xfrm>
            <a:off x="1192162" y="990159"/>
            <a:ext cx="10350908" cy="725570"/>
          </a:xfrm>
          <a:prstGeom prst="rect">
            <a:avLst/>
          </a:prstGeom>
        </p:spPr>
        <p:txBody>
          <a:bodyPr vert="horz" lIns="91440" tIns="45720" rIns="91440" bIns="45720" rtlCol="0" anchor="b">
            <a:normAutofit fontScale="92500" lnSpcReduction="20000"/>
          </a:bodyPr>
          <a:lstStyle/>
          <a:p>
            <a:pPr>
              <a:spcBef>
                <a:spcPct val="0"/>
              </a:spcBef>
              <a:spcAft>
                <a:spcPts val="600"/>
              </a:spcAft>
            </a:pPr>
            <a:r>
              <a:rPr lang="en-US" sz="5400" b="0" i="0" kern="1200" dirty="0">
                <a:solidFill>
                  <a:srgbClr val="EBEBEB"/>
                </a:solidFill>
                <a:latin typeface="Times New Roman"/>
                <a:ea typeface="+mj-ea"/>
                <a:cs typeface="Times New Roman"/>
              </a:rPr>
              <a:t>Contact Page</a:t>
            </a:r>
          </a:p>
        </p:txBody>
      </p:sp>
      <p:pic>
        <p:nvPicPr>
          <p:cNvPr id="6" name="Picture 5">
            <a:extLst>
              <a:ext uri="{FF2B5EF4-FFF2-40B4-BE49-F238E27FC236}">
                <a16:creationId xmlns:a16="http://schemas.microsoft.com/office/drawing/2014/main" id="{9A877FF8-DE8B-59F6-3944-EB889EF195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1323" y="106133"/>
            <a:ext cx="3325014" cy="556939"/>
          </a:xfrm>
          <a:prstGeom prst="roundRect">
            <a:avLst>
              <a:gd name="adj" fmla="val 1858"/>
            </a:avLst>
          </a:prstGeom>
          <a:effectLst/>
        </p:spPr>
      </p:pic>
      <p:pic>
        <p:nvPicPr>
          <p:cNvPr id="5" name="Picture 4">
            <a:extLst>
              <a:ext uri="{FF2B5EF4-FFF2-40B4-BE49-F238E27FC236}">
                <a16:creationId xmlns:a16="http://schemas.microsoft.com/office/drawing/2014/main" id="{BEF33FD5-6E22-6FAA-E968-3F4A3B0C0C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059" y="1715730"/>
            <a:ext cx="11196918" cy="4658176"/>
          </a:xfrm>
          <a:prstGeom prst="rect">
            <a:avLst/>
          </a:prstGeom>
        </p:spPr>
      </p:pic>
    </p:spTree>
    <p:extLst>
      <p:ext uri="{BB962C8B-B14F-4D97-AF65-F5344CB8AC3E}">
        <p14:creationId xmlns:p14="http://schemas.microsoft.com/office/powerpoint/2010/main" val="52369809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Oval 11">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Oval 12">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Oval 13">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Oval 14">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Oval 15">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8"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19"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1" name="Rectangle 20">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3" name="Rectangle 22">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TextBox 2">
            <a:extLst>
              <a:ext uri="{FF2B5EF4-FFF2-40B4-BE49-F238E27FC236}">
                <a16:creationId xmlns:a16="http://schemas.microsoft.com/office/drawing/2014/main" id="{03089195-85EC-DE9C-C748-5BCE77BAFD44}"/>
              </a:ext>
            </a:extLst>
          </p:cNvPr>
          <p:cNvSpPr txBox="1"/>
          <p:nvPr/>
        </p:nvSpPr>
        <p:spPr>
          <a:xfrm>
            <a:off x="1154954" y="855482"/>
            <a:ext cx="8761413" cy="898674"/>
          </a:xfrm>
          <a:prstGeom prst="rect">
            <a:avLst/>
          </a:prstGeom>
        </p:spPr>
        <p:txBody>
          <a:bodyPr vert="horz" lIns="91440" tIns="45720" rIns="91440" bIns="45720" rtlCol="0" anchor="b">
            <a:normAutofit/>
          </a:bodyPr>
          <a:lstStyle/>
          <a:p>
            <a:pPr>
              <a:spcBef>
                <a:spcPct val="0"/>
              </a:spcBef>
              <a:spcAft>
                <a:spcPts val="600"/>
              </a:spcAft>
            </a:pPr>
            <a:r>
              <a:rPr lang="en-US" sz="3600" dirty="0">
                <a:solidFill>
                  <a:schemeClr val="tx2"/>
                </a:solidFill>
                <a:latin typeface="Times New Roman"/>
                <a:ea typeface="+mj-ea"/>
                <a:cs typeface="Times New Roman"/>
              </a:rPr>
              <a:t>Technologies Used</a:t>
            </a:r>
          </a:p>
        </p:txBody>
      </p:sp>
      <p:sp>
        <p:nvSpPr>
          <p:cNvPr id="27" name="Rectangle 26">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 name="TextBox 4">
            <a:extLst>
              <a:ext uri="{FF2B5EF4-FFF2-40B4-BE49-F238E27FC236}">
                <a16:creationId xmlns:a16="http://schemas.microsoft.com/office/drawing/2014/main" id="{F7AA405D-DFA8-E798-225F-B12A47788952}"/>
              </a:ext>
            </a:extLst>
          </p:cNvPr>
          <p:cNvSpPr txBox="1"/>
          <p:nvPr/>
        </p:nvSpPr>
        <p:spPr>
          <a:xfrm>
            <a:off x="1154954" y="2079173"/>
            <a:ext cx="8182191" cy="3730689"/>
          </a:xfrm>
          <a:prstGeom prst="rect">
            <a:avLst/>
          </a:prstGeom>
        </p:spPr>
        <p:txBody>
          <a:bodyPr vert="horz" lIns="91440" tIns="45720" rIns="91440" bIns="45720" rtlCol="0" anchor="ctr">
            <a:normAutofit fontScale="55000" lnSpcReduction="20000"/>
          </a:bodyPr>
          <a:lstStyle/>
          <a:p>
            <a:pPr>
              <a:spcBef>
                <a:spcPts val="1000"/>
              </a:spcBef>
              <a:buClr>
                <a:schemeClr val="accent1"/>
              </a:buClr>
              <a:buSzPct val="80000"/>
            </a:pPr>
            <a:r>
              <a:rPr lang="en-US" sz="3200" dirty="0">
                <a:latin typeface="Times New Roman"/>
                <a:cs typeface="Times New Roman"/>
              </a:rPr>
              <a:t>Front end :</a:t>
            </a:r>
            <a:r>
              <a:rPr lang="en-US" dirty="0">
                <a:latin typeface="Times New Roman"/>
                <a:cs typeface="Times New Roman"/>
              </a:rPr>
              <a:t> </a:t>
            </a:r>
          </a:p>
          <a:p>
            <a:pPr marL="457200" indent="-457200">
              <a:spcBef>
                <a:spcPts val="1000"/>
              </a:spcBef>
              <a:buClr>
                <a:schemeClr val="accent1"/>
              </a:buClr>
              <a:buSzPct val="80000"/>
              <a:buFont typeface="Arial" panose="020B0604020202020204" pitchFamily="34" charset="0"/>
              <a:buChar char="•"/>
            </a:pPr>
            <a:r>
              <a:rPr lang="en-US" sz="3000" dirty="0">
                <a:latin typeface="Times New Roman"/>
                <a:cs typeface="Times New Roman"/>
              </a:rPr>
              <a:t>HTML</a:t>
            </a:r>
          </a:p>
          <a:p>
            <a:pPr marL="457200" indent="-457200">
              <a:spcBef>
                <a:spcPts val="1000"/>
              </a:spcBef>
              <a:buClr>
                <a:schemeClr val="accent1"/>
              </a:buClr>
              <a:buSzPct val="80000"/>
              <a:buFont typeface="Arial" panose="020B0604020202020204" pitchFamily="34" charset="0"/>
              <a:buChar char="•"/>
            </a:pPr>
            <a:r>
              <a:rPr lang="en-US" sz="3000" dirty="0">
                <a:latin typeface="Times New Roman"/>
                <a:cs typeface="Times New Roman"/>
              </a:rPr>
              <a:t>CSS</a:t>
            </a:r>
          </a:p>
          <a:p>
            <a:pPr marL="457200" indent="-457200">
              <a:spcBef>
                <a:spcPts val="1000"/>
              </a:spcBef>
              <a:buClr>
                <a:schemeClr val="accent1"/>
              </a:buClr>
              <a:buSzPct val="80000"/>
              <a:buFont typeface="Arial" panose="020B0604020202020204" pitchFamily="34" charset="0"/>
              <a:buChar char="•"/>
            </a:pPr>
            <a:r>
              <a:rPr lang="en-US" sz="3000" dirty="0">
                <a:latin typeface="Times New Roman"/>
                <a:cs typeface="Times New Roman"/>
              </a:rPr>
              <a:t>JavaScript</a:t>
            </a:r>
          </a:p>
          <a:p>
            <a:pPr marL="457200" indent="-457200">
              <a:spcBef>
                <a:spcPts val="1000"/>
              </a:spcBef>
              <a:buClr>
                <a:schemeClr val="accent1"/>
              </a:buClr>
              <a:buSzPct val="80000"/>
              <a:buFont typeface="Arial" panose="020B0604020202020204" pitchFamily="34" charset="0"/>
              <a:buChar char="•"/>
            </a:pPr>
            <a:r>
              <a:rPr lang="en-US" sz="3000" dirty="0">
                <a:latin typeface="Times New Roman"/>
                <a:cs typeface="Times New Roman"/>
              </a:rPr>
              <a:t>Bootstrap</a:t>
            </a:r>
          </a:p>
          <a:p>
            <a:pPr>
              <a:spcBef>
                <a:spcPts val="1000"/>
              </a:spcBef>
              <a:buClr>
                <a:schemeClr val="accent1"/>
              </a:buClr>
              <a:buSzPct val="80000"/>
              <a:buFont typeface="Wingdings 3" charset="2"/>
              <a:buChar char=""/>
            </a:pPr>
            <a:endParaRPr lang="en-US" dirty="0">
              <a:latin typeface="Times New Roman"/>
              <a:cs typeface="Times New Roman"/>
            </a:endParaRPr>
          </a:p>
          <a:p>
            <a:pPr>
              <a:spcBef>
                <a:spcPts val="1000"/>
              </a:spcBef>
              <a:buClr>
                <a:schemeClr val="accent1"/>
              </a:buClr>
              <a:buSzPct val="80000"/>
            </a:pPr>
            <a:r>
              <a:rPr lang="en-US" sz="3200" dirty="0">
                <a:latin typeface="Times New Roman"/>
                <a:cs typeface="Times New Roman"/>
              </a:rPr>
              <a:t>Backend : </a:t>
            </a:r>
            <a:endParaRPr lang="en-US" dirty="0">
              <a:latin typeface="Times New Roman"/>
              <a:cs typeface="Times New Roman"/>
            </a:endParaRPr>
          </a:p>
          <a:p>
            <a:pPr marL="457200" indent="-457200">
              <a:spcBef>
                <a:spcPts val="1000"/>
              </a:spcBef>
              <a:buClr>
                <a:schemeClr val="accent1"/>
              </a:buClr>
              <a:buSzPct val="80000"/>
              <a:buFont typeface="Arial" panose="020B0604020202020204" pitchFamily="34" charset="0"/>
              <a:buChar char="•"/>
            </a:pPr>
            <a:r>
              <a:rPr lang="en-US" sz="3000" dirty="0">
                <a:latin typeface="Times New Roman"/>
                <a:cs typeface="Times New Roman"/>
              </a:rPr>
              <a:t>Django</a:t>
            </a:r>
          </a:p>
          <a:p>
            <a:pPr>
              <a:spcBef>
                <a:spcPts val="1000"/>
              </a:spcBef>
              <a:buClr>
                <a:schemeClr val="accent1"/>
              </a:buClr>
              <a:buSzPct val="80000"/>
            </a:pPr>
            <a:endParaRPr lang="en-US" sz="3000" dirty="0">
              <a:latin typeface="Times New Roman"/>
              <a:cs typeface="Times New Roman"/>
            </a:endParaRPr>
          </a:p>
          <a:p>
            <a:pPr>
              <a:spcBef>
                <a:spcPts val="1000"/>
              </a:spcBef>
              <a:buClr>
                <a:schemeClr val="accent1"/>
              </a:buClr>
              <a:buSzPct val="80000"/>
            </a:pPr>
            <a:r>
              <a:rPr lang="en-US" sz="3300" dirty="0" err="1">
                <a:latin typeface="Times New Roman"/>
                <a:cs typeface="Times New Roman"/>
              </a:rPr>
              <a:t>DataBase</a:t>
            </a:r>
            <a:r>
              <a:rPr lang="en-US" sz="3000" dirty="0">
                <a:latin typeface="Times New Roman"/>
                <a:cs typeface="Times New Roman"/>
              </a:rPr>
              <a:t> :</a:t>
            </a:r>
          </a:p>
          <a:p>
            <a:pPr marL="457200" indent="-457200">
              <a:spcBef>
                <a:spcPts val="1000"/>
              </a:spcBef>
              <a:buClr>
                <a:schemeClr val="accent1"/>
              </a:buClr>
              <a:buSzPct val="80000"/>
              <a:buFont typeface="Arial" panose="020B0604020202020204" pitchFamily="34" charset="0"/>
              <a:buChar char="•"/>
            </a:pPr>
            <a:r>
              <a:rPr lang="en-US" sz="3000" dirty="0" err="1">
                <a:latin typeface="Times New Roman"/>
                <a:cs typeface="Times New Roman"/>
              </a:rPr>
              <a:t>Mysql</a:t>
            </a:r>
            <a:endParaRPr lang="en-US" sz="3000" dirty="0">
              <a:latin typeface="Times New Roman"/>
              <a:cs typeface="Times New Roman"/>
            </a:endParaRPr>
          </a:p>
        </p:txBody>
      </p:sp>
      <p:pic>
        <p:nvPicPr>
          <p:cNvPr id="6" name="Picture 5">
            <a:extLst>
              <a:ext uri="{FF2B5EF4-FFF2-40B4-BE49-F238E27FC236}">
                <a16:creationId xmlns:a16="http://schemas.microsoft.com/office/drawing/2014/main" id="{0C4E5658-2CAE-28E1-08A7-240E0CD1B4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1323" y="-4480"/>
            <a:ext cx="3325014" cy="741293"/>
          </a:xfrm>
          <a:prstGeom prst="roundRect">
            <a:avLst>
              <a:gd name="adj" fmla="val 1858"/>
            </a:avLst>
          </a:prstGeom>
          <a:effectLst/>
        </p:spPr>
      </p:pic>
    </p:spTree>
    <p:extLst>
      <p:ext uri="{BB962C8B-B14F-4D97-AF65-F5344CB8AC3E}">
        <p14:creationId xmlns:p14="http://schemas.microsoft.com/office/powerpoint/2010/main" val="36940462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Slice</Template>
  <TotalTime>311</TotalTime>
  <Words>473</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Times New Roman</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sravani kantumuchu</dc:creator>
  <cp:lastModifiedBy>Kiran Ganesh</cp:lastModifiedBy>
  <cp:revision>356</cp:revision>
  <dcterms:created xsi:type="dcterms:W3CDTF">2023-08-03T14:17:37Z</dcterms:created>
  <dcterms:modified xsi:type="dcterms:W3CDTF">2023-08-07T16:34:02Z</dcterms:modified>
</cp:coreProperties>
</file>