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34F77-7BEC-4A90-8C87-8D115EB801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F2E1A-49DC-4ECE-AD3C-7268C961E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0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2E1A-49DC-4ECE-AD3C-7268C961E3B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0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F2E1A-49DC-4ECE-AD3C-7268C961E3B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5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media.geeksforgeeks.org/wp-content/uploads/20250122152410918077/ipl_data.csv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pywidgets.readthedocs.io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scikit-learn.org/" TargetMode="External"/><Relationship Id="rId9" Type="http://schemas.openxmlformats.org/officeDocument/2006/relationships/hyperlink" Target="https://github.com/KiranKalluri268/MS_AI_IPL-Score-Predict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cap="all" dirty="0">
                <a:latin typeface="Aptos"/>
              </a:rPr>
              <a:t>PROJECT TITLE</a:t>
            </a:r>
            <a:endParaRPr lang="en-US" sz="51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84" y="3029460"/>
            <a:ext cx="4656372" cy="30055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cap="all" dirty="0"/>
              <a:t>Student Name: </a:t>
            </a:r>
            <a:r>
              <a:rPr lang="en-US" sz="1600" b="1" cap="all" dirty="0"/>
              <a:t>K. Saikiran</a:t>
            </a:r>
          </a:p>
          <a:p>
            <a:pPr algn="l">
              <a:spcAft>
                <a:spcPts val="600"/>
              </a:spcAft>
            </a:pPr>
            <a:r>
              <a:rPr lang="en-US" sz="1600" cap="all" dirty="0"/>
              <a:t>College Name: </a:t>
            </a:r>
            <a:r>
              <a:rPr lang="en-US" sz="1600" b="1" cap="all" dirty="0"/>
              <a:t>VAAGDEVI COLLEGE OF ENGINEERING</a:t>
            </a:r>
          </a:p>
          <a:p>
            <a:pPr algn="l">
              <a:spcAft>
                <a:spcPts val="600"/>
              </a:spcAft>
            </a:pPr>
            <a:r>
              <a:rPr lang="en-US" sz="1600" cap="all" dirty="0"/>
              <a:t>Department: </a:t>
            </a:r>
            <a:r>
              <a:rPr lang="en-US" sz="1600" b="1" cap="all" dirty="0"/>
              <a:t>CSE</a:t>
            </a:r>
          </a:p>
          <a:p>
            <a:pPr algn="l">
              <a:spcAft>
                <a:spcPts val="600"/>
              </a:spcAft>
            </a:pPr>
            <a:r>
              <a:rPr lang="en-US" sz="1600" cap="all" dirty="0"/>
              <a:t>Email ID: </a:t>
            </a:r>
            <a:r>
              <a:rPr lang="en-US" sz="1600" b="1" cap="all" dirty="0"/>
              <a:t>22641a05g1@vaagdevi.edu.in</a:t>
            </a:r>
          </a:p>
          <a:p>
            <a:pPr algn="l">
              <a:spcAft>
                <a:spcPts val="600"/>
              </a:spcAft>
            </a:pPr>
            <a:r>
              <a:rPr lang="en-US" sz="1600" cap="all" dirty="0"/>
              <a:t>AICTE Student ID: </a:t>
            </a:r>
            <a:r>
              <a:rPr lang="en-IN" sz="1400" b="1" dirty="0"/>
              <a:t>STU662f62f84ec401714381560</a:t>
            </a:r>
            <a:endParaRPr lang="en-US" sz="14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45FDB-E5EF-AAF2-5B2A-023F7B6AB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59" y="269323"/>
            <a:ext cx="4631055" cy="60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Franklin Gothic Book"/>
              </a:rPr>
              <a:t>Kaggle - </a:t>
            </a:r>
            <a:r>
              <a:rPr lang="en-US" sz="2200" dirty="0">
                <a:latin typeface="Franklin Gothic Book"/>
                <a:hlinkClick r:id="rId3"/>
              </a:rPr>
              <a:t>IPL Dataset </a:t>
            </a: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Franklin Gothic Book"/>
              </a:rPr>
              <a:t>Scikit-learn Documentation - </a:t>
            </a:r>
            <a:r>
              <a:rPr lang="en-US" sz="2200" dirty="0">
                <a:latin typeface="Franklin Gothic Book"/>
                <a:hlinkClick r:id="rId4"/>
              </a:rPr>
              <a:t>https://scikit-learn.org/</a:t>
            </a: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Franklin Gothic Book"/>
              </a:rPr>
              <a:t>TensorFlow + </a:t>
            </a:r>
            <a:r>
              <a:rPr lang="en-US" sz="2200" dirty="0" err="1">
                <a:latin typeface="Franklin Gothic Book"/>
              </a:rPr>
              <a:t>Keras</a:t>
            </a:r>
            <a:r>
              <a:rPr lang="en-US" sz="2200" dirty="0">
                <a:latin typeface="Franklin Gothic Book"/>
              </a:rPr>
              <a:t> - </a:t>
            </a:r>
            <a:r>
              <a:rPr lang="en-US" sz="2200" dirty="0">
                <a:latin typeface="Franklin Gothic Book"/>
                <a:hlinkClick r:id="rId5"/>
              </a:rPr>
              <a:t>https://www.tensorflow.org/</a:t>
            </a: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Franklin Gothic Book"/>
              </a:rPr>
              <a:t>IPyWidgets</a:t>
            </a:r>
            <a:r>
              <a:rPr lang="en-US" sz="2200" dirty="0">
                <a:latin typeface="Franklin Gothic Book"/>
              </a:rPr>
              <a:t> – </a:t>
            </a:r>
            <a:r>
              <a:rPr lang="en-US" sz="2200" dirty="0">
                <a:latin typeface="Franklin Gothic Book"/>
                <a:hlinkClick r:id="rId6"/>
              </a:rPr>
              <a:t>https://ipywidgets.readthedocs.io/</a:t>
            </a: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Franklin Gothic Book"/>
              </a:rPr>
              <a:t>Matplotlib &amp; Seaborn Docs - </a:t>
            </a:r>
            <a:r>
              <a:rPr lang="en-US" sz="2200" dirty="0">
                <a:latin typeface="Franklin Gothic Book"/>
                <a:hlinkClick r:id="rId7"/>
              </a:rPr>
              <a:t>https://matplotlib.org/ </a:t>
            </a:r>
            <a:r>
              <a:rPr lang="en-US" sz="2200" dirty="0">
                <a:latin typeface="Franklin Gothic Book"/>
              </a:rPr>
              <a:t>and </a:t>
            </a:r>
            <a:r>
              <a:rPr lang="en-US" sz="2200" dirty="0">
                <a:latin typeface="Franklin Gothic Book"/>
                <a:hlinkClick r:id="rId8"/>
              </a:rPr>
              <a:t>https://seaborn.pydata.org/</a:t>
            </a:r>
            <a:endParaRPr lang="en-US" sz="2200" dirty="0">
              <a:latin typeface="Franklin Gothic Book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 </a:t>
            </a:r>
            <a:r>
              <a:rPr lang="en-IN" sz="2200" dirty="0">
                <a:latin typeface="Franklin Gothic Book"/>
                <a:hlinkClick r:id="rId9"/>
              </a:rPr>
              <a:t>https://github.com/KiranKalluri268/MS_AI_IPL-Score-Predictor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Objective:</a:t>
            </a:r>
          </a:p>
          <a:p>
            <a:pPr marL="0" indent="0" algn="just">
              <a:buNone/>
            </a:pPr>
            <a:r>
              <a:rPr lang="en-US" sz="2200" dirty="0"/>
              <a:t>To accurately predict the final score of an ongoing IPL match based on live match inputs such as current runs, wickets, overs, recent performance, and team information.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Why it's important:</a:t>
            </a:r>
          </a:p>
          <a:p>
            <a:pPr marL="0" indent="0" algn="just">
              <a:buNone/>
            </a:pPr>
            <a:r>
              <a:rPr lang="en-US" sz="2200" dirty="0"/>
              <a:t>This prediction helps broadcasters, fans, and sports analysts gain real-time insights into the likely outcome of a match, enhancing viewer engagement and aiding strategic analysis.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800" b="1" dirty="0"/>
              <a:t>Proposed System: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We propose a machine learning-based regression model that takes in contextual match data (team names, batsman, bowler, overs, runs, etc.) and predicts the total score for the batting team.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8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800" b="1" dirty="0"/>
              <a:t>Key Highlights:</a:t>
            </a:r>
            <a:endParaRPr lang="en-US" sz="1800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Takes real-time match inputs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Uses deep learning for score prediction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Interactive prediction interface using Jupyter Notebook widgets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3100" b="1" dirty="0"/>
              <a:t>Technologies &amp; Tools: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Python (Core language)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Pandas, NumPy (Data processing)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Matplotlib, Seaborn (Data visualization)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/>
              <a:t>Scikit-learn (Preprocessing &amp; evaluation)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 err="1"/>
              <a:t>Keras</a:t>
            </a:r>
            <a:r>
              <a:rPr lang="en-GB" sz="2200" dirty="0"/>
              <a:t> + TensorFlow (Deep learning framework)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endParaRPr lang="en-GB" sz="2200" dirty="0"/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GB" sz="2200" dirty="0" err="1"/>
              <a:t>Jupyter</a:t>
            </a:r>
            <a:r>
              <a:rPr lang="en-GB" sz="2200" dirty="0"/>
              <a:t> Notebook + </a:t>
            </a:r>
            <a:r>
              <a:rPr lang="en-GB" sz="2200" dirty="0" err="1"/>
              <a:t>IPyWidgets</a:t>
            </a:r>
            <a:r>
              <a:rPr lang="en-GB" sz="2200" dirty="0"/>
              <a:t> (UI for prediction)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97E88-3261-A31A-591B-9B6058807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2020"/>
            <a:ext cx="838082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Neural Network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(DNN)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Sequential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Layer → 512 neurons (ReLU)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Hidden Layer → 216 neurons (ReLU)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Layer → 1 neuron (Linear)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Huber 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(robust to outliers)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trained and tested in Jupyter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predictions made through interactive widgets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scope includes web or mobile deployment via Flask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numCol="2" rtlCol="0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Franklin Gothic Book"/>
              </a:rPr>
              <a:t>Model loss graph (</a:t>
            </a:r>
            <a:r>
              <a:rPr lang="en-US" sz="2200" b="1" dirty="0" err="1">
                <a:latin typeface="Franklin Gothic Book"/>
              </a:rPr>
              <a:t>model_losses.plot</a:t>
            </a:r>
            <a:r>
              <a:rPr lang="en-US" sz="2200" b="1" dirty="0">
                <a:latin typeface="Franklin Gothic Book"/>
              </a:rPr>
              <a:t>()):</a:t>
            </a: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r>
              <a:rPr lang="en-US" sz="2200" b="1" dirty="0">
                <a:latin typeface="Franklin Gothic Book"/>
              </a:rPr>
              <a:t>Interactive prediction UI with dropdowns and sliders:</a:t>
            </a:r>
            <a:endParaRPr lang="en-US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1B0CA-A2E8-1368-321A-1E50C1EB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606812"/>
            <a:ext cx="4699688" cy="3574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845D-2D23-C9EF-8E5F-50CC004D3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29" y="2900487"/>
            <a:ext cx="6225538" cy="29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Franklin Gothic Book"/>
              </a:rPr>
              <a:t>The IPL Score Prediction model demonstrates the power of machine learning in real-time sports analytics.</a:t>
            </a:r>
          </a:p>
          <a:p>
            <a:pPr marL="0" indent="0">
              <a:buNone/>
            </a:pPr>
            <a:r>
              <a:rPr lang="en-US" sz="2200" dirty="0">
                <a:latin typeface="Franklin Gothic Book"/>
              </a:rPr>
              <a:t>It accurately forecasts the final score using critical match parameters, achieving a Mean Absolute Error (MAE) of ~13 runs.</a:t>
            </a:r>
          </a:p>
          <a:p>
            <a:pPr marL="0" indent="0"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r>
              <a:rPr lang="en-US" sz="2200" dirty="0">
                <a:latin typeface="Franklin Gothic Book"/>
              </a:rPr>
              <a:t>The system is simple to use, responsive, and showcases potential for further development into full-fledged predictive analytics tools.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Book"/>
              </a:rPr>
              <a:t>Integrate live match feed API for real-time automation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200" dirty="0"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Book"/>
              </a:rPr>
              <a:t>Deploy model as a web or mobile app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200" dirty="0"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Book"/>
              </a:rPr>
              <a:t>Enhance model with player statistics, pitch report, weather conditions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200" dirty="0"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Book"/>
              </a:rPr>
              <a:t>Try other models like </a:t>
            </a:r>
            <a:r>
              <a:rPr lang="en-US" sz="2200" dirty="0" err="1">
                <a:latin typeface="Franklin Gothic Book"/>
              </a:rPr>
              <a:t>XGBoost</a:t>
            </a:r>
            <a:r>
              <a:rPr lang="en-US" sz="2200" dirty="0">
                <a:latin typeface="Franklin Gothic Book"/>
              </a:rPr>
              <a:t>, LSTM, or Transformer-based models for better temporal modeling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531</Words>
  <Application>Microsoft Office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Franklin Gothic Book</vt:lpstr>
      <vt:lpstr>Wingdings</vt:lpstr>
      <vt:lpstr>office theme</vt:lpstr>
      <vt:lpstr>CAPSTONE PROJECT  PROJECT TITLE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SAIKIRAN KALLURI</dc:creator>
  <cp:lastModifiedBy>SAIKIRAN KALLURI</cp:lastModifiedBy>
  <cp:revision>12</cp:revision>
  <dcterms:created xsi:type="dcterms:W3CDTF">2013-07-15T20:26:40Z</dcterms:created>
  <dcterms:modified xsi:type="dcterms:W3CDTF">2025-05-13T11:24:01Z</dcterms:modified>
</cp:coreProperties>
</file>