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572AF-A579-4751-AAEE-43477F446E65}" v="515" dt="2023-01-28T04:52:32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656DC-0685-4973-A84F-DFDFBDADBC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B59D1C-E8EA-4AC4-A128-D9B479E946E2}">
      <dgm:prSet/>
      <dgm:spPr/>
      <dgm:t>
        <a:bodyPr/>
        <a:lstStyle/>
        <a:p>
          <a:r>
            <a:rPr lang="en-IN" dirty="0">
              <a:latin typeface="Amasis MT Pro Medium" panose="02040604050005020304" pitchFamily="18" charset="0"/>
            </a:rPr>
            <a:t>The main aim of this project is to present heart disease prediction model for the prediction of occurrences of heart disease.</a:t>
          </a:r>
          <a:endParaRPr lang="en-US" dirty="0">
            <a:latin typeface="Amasis MT Pro Medium" panose="02040604050005020304" pitchFamily="18" charset="0"/>
          </a:endParaRPr>
        </a:p>
      </dgm:t>
    </dgm:pt>
    <dgm:pt modelId="{20904032-3FB1-4D7A-B3A2-34413C2D7688}" type="parTrans" cxnId="{59D81F10-C1F4-4ED5-94C9-6AB8CE8D93EB}">
      <dgm:prSet/>
      <dgm:spPr/>
      <dgm:t>
        <a:bodyPr/>
        <a:lstStyle/>
        <a:p>
          <a:endParaRPr lang="en-US">
            <a:latin typeface="Amasis MT Pro Medium" panose="02040604050005020304" pitchFamily="18" charset="0"/>
          </a:endParaRPr>
        </a:p>
      </dgm:t>
    </dgm:pt>
    <dgm:pt modelId="{292109E7-FFC2-4E80-8E5C-14FB6420D8C4}" type="sibTrans" cxnId="{59D81F10-C1F4-4ED5-94C9-6AB8CE8D93EB}">
      <dgm:prSet/>
      <dgm:spPr/>
      <dgm:t>
        <a:bodyPr/>
        <a:lstStyle/>
        <a:p>
          <a:endParaRPr lang="en-US">
            <a:latin typeface="Amasis MT Pro Medium" panose="02040604050005020304" pitchFamily="18" charset="0"/>
          </a:endParaRPr>
        </a:p>
      </dgm:t>
    </dgm:pt>
    <dgm:pt modelId="{7572DF29-04C8-42F0-8A13-CFDED4AE2566}">
      <dgm:prSet/>
      <dgm:spPr/>
      <dgm:t>
        <a:bodyPr/>
        <a:lstStyle/>
        <a:p>
          <a:r>
            <a:rPr lang="en-IN" dirty="0">
              <a:latin typeface="Amasis MT Pro Medium" panose="02040604050005020304" pitchFamily="18" charset="0"/>
            </a:rPr>
            <a:t>To identify the best classification algorithm for identifying the possibility of heart disease in a patient.</a:t>
          </a:r>
          <a:endParaRPr lang="en-US" dirty="0">
            <a:latin typeface="Amasis MT Pro Medium" panose="02040604050005020304" pitchFamily="18" charset="0"/>
          </a:endParaRPr>
        </a:p>
      </dgm:t>
    </dgm:pt>
    <dgm:pt modelId="{F7CE03E9-4CA4-4767-A773-6A3A8CA95702}" type="parTrans" cxnId="{8DE34E7F-A84D-481A-BBB9-09D75E752541}">
      <dgm:prSet/>
      <dgm:spPr/>
      <dgm:t>
        <a:bodyPr/>
        <a:lstStyle/>
        <a:p>
          <a:endParaRPr lang="en-US">
            <a:latin typeface="Amasis MT Pro Medium" panose="02040604050005020304" pitchFamily="18" charset="0"/>
          </a:endParaRPr>
        </a:p>
      </dgm:t>
    </dgm:pt>
    <dgm:pt modelId="{23A53251-0602-4780-8BD4-8C6D1BAD55C7}" type="sibTrans" cxnId="{8DE34E7F-A84D-481A-BBB9-09D75E752541}">
      <dgm:prSet/>
      <dgm:spPr/>
      <dgm:t>
        <a:bodyPr/>
        <a:lstStyle/>
        <a:p>
          <a:endParaRPr lang="en-US">
            <a:latin typeface="Amasis MT Pro Medium" panose="02040604050005020304" pitchFamily="18" charset="0"/>
          </a:endParaRPr>
        </a:p>
      </dgm:t>
    </dgm:pt>
    <dgm:pt modelId="{46BB643E-1232-4B8C-9522-49FA980B6729}" type="pres">
      <dgm:prSet presAssocID="{69C656DC-0685-4973-A84F-DFDFBDADBC2D}" presName="root" presStyleCnt="0">
        <dgm:presLayoutVars>
          <dgm:dir/>
          <dgm:resizeHandles val="exact"/>
        </dgm:presLayoutVars>
      </dgm:prSet>
      <dgm:spPr/>
    </dgm:pt>
    <dgm:pt modelId="{A4453D73-256C-4346-A6E2-0B8E74C1167D}" type="pres">
      <dgm:prSet presAssocID="{74B59D1C-E8EA-4AC4-A128-D9B479E946E2}" presName="compNode" presStyleCnt="0"/>
      <dgm:spPr/>
    </dgm:pt>
    <dgm:pt modelId="{74AFDF7A-DCC9-4606-AA08-31E561241401}" type="pres">
      <dgm:prSet presAssocID="{74B59D1C-E8EA-4AC4-A128-D9B479E946E2}" presName="bgRect" presStyleLbl="bgShp" presStyleIdx="0" presStyleCnt="2"/>
      <dgm:spPr/>
    </dgm:pt>
    <dgm:pt modelId="{A98CA070-25C7-4241-9417-6C93CDB606FA}" type="pres">
      <dgm:prSet presAssocID="{74B59D1C-E8EA-4AC4-A128-D9B479E946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3027CC42-E8A0-4CE5-971F-F1D36F6A6EB4}" type="pres">
      <dgm:prSet presAssocID="{74B59D1C-E8EA-4AC4-A128-D9B479E946E2}" presName="spaceRect" presStyleCnt="0"/>
      <dgm:spPr/>
    </dgm:pt>
    <dgm:pt modelId="{EEBB5927-70E6-476A-BC53-6C93E7AA4E1D}" type="pres">
      <dgm:prSet presAssocID="{74B59D1C-E8EA-4AC4-A128-D9B479E946E2}" presName="parTx" presStyleLbl="revTx" presStyleIdx="0" presStyleCnt="2">
        <dgm:presLayoutVars>
          <dgm:chMax val="0"/>
          <dgm:chPref val="0"/>
        </dgm:presLayoutVars>
      </dgm:prSet>
      <dgm:spPr/>
    </dgm:pt>
    <dgm:pt modelId="{AC93DE6E-414F-4C12-85D7-946C4B9764E5}" type="pres">
      <dgm:prSet presAssocID="{292109E7-FFC2-4E80-8E5C-14FB6420D8C4}" presName="sibTrans" presStyleCnt="0"/>
      <dgm:spPr/>
    </dgm:pt>
    <dgm:pt modelId="{C4B89FE9-F476-48AA-8005-696F7C7F04D6}" type="pres">
      <dgm:prSet presAssocID="{7572DF29-04C8-42F0-8A13-CFDED4AE2566}" presName="compNode" presStyleCnt="0"/>
      <dgm:spPr/>
    </dgm:pt>
    <dgm:pt modelId="{C63D875B-1E69-4030-BE9A-17F6DECD7A62}" type="pres">
      <dgm:prSet presAssocID="{7572DF29-04C8-42F0-8A13-CFDED4AE2566}" presName="bgRect" presStyleLbl="bgShp" presStyleIdx="1" presStyleCnt="2"/>
      <dgm:spPr/>
    </dgm:pt>
    <dgm:pt modelId="{F83588FE-4831-40AE-85D7-F7FCDB5B0039}" type="pres">
      <dgm:prSet presAssocID="{7572DF29-04C8-42F0-8A13-CFDED4AE25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9887798F-B2FE-426D-A50E-EE488E8A279D}" type="pres">
      <dgm:prSet presAssocID="{7572DF29-04C8-42F0-8A13-CFDED4AE2566}" presName="spaceRect" presStyleCnt="0"/>
      <dgm:spPr/>
    </dgm:pt>
    <dgm:pt modelId="{3456A276-0369-43EB-87EC-503BA4462AD8}" type="pres">
      <dgm:prSet presAssocID="{7572DF29-04C8-42F0-8A13-CFDED4AE256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9D81F10-C1F4-4ED5-94C9-6AB8CE8D93EB}" srcId="{69C656DC-0685-4973-A84F-DFDFBDADBC2D}" destId="{74B59D1C-E8EA-4AC4-A128-D9B479E946E2}" srcOrd="0" destOrd="0" parTransId="{20904032-3FB1-4D7A-B3A2-34413C2D7688}" sibTransId="{292109E7-FFC2-4E80-8E5C-14FB6420D8C4}"/>
    <dgm:cxn modelId="{6BE9DB2D-EE7D-486A-8D02-09DD67C5120C}" type="presOf" srcId="{7572DF29-04C8-42F0-8A13-CFDED4AE2566}" destId="{3456A276-0369-43EB-87EC-503BA4462AD8}" srcOrd="0" destOrd="0" presId="urn:microsoft.com/office/officeart/2018/2/layout/IconVerticalSolidList"/>
    <dgm:cxn modelId="{4F9A9A44-C2B0-4BAF-B46E-DFBB2A01F707}" type="presOf" srcId="{74B59D1C-E8EA-4AC4-A128-D9B479E946E2}" destId="{EEBB5927-70E6-476A-BC53-6C93E7AA4E1D}" srcOrd="0" destOrd="0" presId="urn:microsoft.com/office/officeart/2018/2/layout/IconVerticalSolidList"/>
    <dgm:cxn modelId="{2F00716C-5640-4C82-97E9-9346D62C3E18}" type="presOf" srcId="{69C656DC-0685-4973-A84F-DFDFBDADBC2D}" destId="{46BB643E-1232-4B8C-9522-49FA980B6729}" srcOrd="0" destOrd="0" presId="urn:microsoft.com/office/officeart/2018/2/layout/IconVerticalSolidList"/>
    <dgm:cxn modelId="{8DE34E7F-A84D-481A-BBB9-09D75E752541}" srcId="{69C656DC-0685-4973-A84F-DFDFBDADBC2D}" destId="{7572DF29-04C8-42F0-8A13-CFDED4AE2566}" srcOrd="1" destOrd="0" parTransId="{F7CE03E9-4CA4-4767-A773-6A3A8CA95702}" sibTransId="{23A53251-0602-4780-8BD4-8C6D1BAD55C7}"/>
    <dgm:cxn modelId="{FEB24972-33B7-4581-B19C-486428FFF000}" type="presParOf" srcId="{46BB643E-1232-4B8C-9522-49FA980B6729}" destId="{A4453D73-256C-4346-A6E2-0B8E74C1167D}" srcOrd="0" destOrd="0" presId="urn:microsoft.com/office/officeart/2018/2/layout/IconVerticalSolidList"/>
    <dgm:cxn modelId="{B2F2DB31-B34C-402A-973C-57AD4399BE95}" type="presParOf" srcId="{A4453D73-256C-4346-A6E2-0B8E74C1167D}" destId="{74AFDF7A-DCC9-4606-AA08-31E561241401}" srcOrd="0" destOrd="0" presId="urn:microsoft.com/office/officeart/2018/2/layout/IconVerticalSolidList"/>
    <dgm:cxn modelId="{48051BDC-95F7-4BC4-97C0-A69DC160F962}" type="presParOf" srcId="{A4453D73-256C-4346-A6E2-0B8E74C1167D}" destId="{A98CA070-25C7-4241-9417-6C93CDB606FA}" srcOrd="1" destOrd="0" presId="urn:microsoft.com/office/officeart/2018/2/layout/IconVerticalSolidList"/>
    <dgm:cxn modelId="{BD868FD6-8F64-4185-B80A-8A4CF87D3F17}" type="presParOf" srcId="{A4453D73-256C-4346-A6E2-0B8E74C1167D}" destId="{3027CC42-E8A0-4CE5-971F-F1D36F6A6EB4}" srcOrd="2" destOrd="0" presId="urn:microsoft.com/office/officeart/2018/2/layout/IconVerticalSolidList"/>
    <dgm:cxn modelId="{95B16AC6-FE91-4A82-9677-D542FB7C8A4E}" type="presParOf" srcId="{A4453D73-256C-4346-A6E2-0B8E74C1167D}" destId="{EEBB5927-70E6-476A-BC53-6C93E7AA4E1D}" srcOrd="3" destOrd="0" presId="urn:microsoft.com/office/officeart/2018/2/layout/IconVerticalSolidList"/>
    <dgm:cxn modelId="{3332CB07-2FED-486A-B417-A55EE5D73350}" type="presParOf" srcId="{46BB643E-1232-4B8C-9522-49FA980B6729}" destId="{AC93DE6E-414F-4C12-85D7-946C4B9764E5}" srcOrd="1" destOrd="0" presId="urn:microsoft.com/office/officeart/2018/2/layout/IconVerticalSolidList"/>
    <dgm:cxn modelId="{B7A32853-83CB-47D2-8231-1AD390D82B2A}" type="presParOf" srcId="{46BB643E-1232-4B8C-9522-49FA980B6729}" destId="{C4B89FE9-F476-48AA-8005-696F7C7F04D6}" srcOrd="2" destOrd="0" presId="urn:microsoft.com/office/officeart/2018/2/layout/IconVerticalSolidList"/>
    <dgm:cxn modelId="{8E1E5961-D6B5-4C63-84BB-CF5A72A2236F}" type="presParOf" srcId="{C4B89FE9-F476-48AA-8005-696F7C7F04D6}" destId="{C63D875B-1E69-4030-BE9A-17F6DECD7A62}" srcOrd="0" destOrd="0" presId="urn:microsoft.com/office/officeart/2018/2/layout/IconVerticalSolidList"/>
    <dgm:cxn modelId="{0DD685C7-C677-49BD-9162-C3CEBF8A2181}" type="presParOf" srcId="{C4B89FE9-F476-48AA-8005-696F7C7F04D6}" destId="{F83588FE-4831-40AE-85D7-F7FCDB5B0039}" srcOrd="1" destOrd="0" presId="urn:microsoft.com/office/officeart/2018/2/layout/IconVerticalSolidList"/>
    <dgm:cxn modelId="{FF4192C8-281F-43A8-9DA3-E79F852FBEAD}" type="presParOf" srcId="{C4B89FE9-F476-48AA-8005-696F7C7F04D6}" destId="{9887798F-B2FE-426D-A50E-EE488E8A279D}" srcOrd="2" destOrd="0" presId="urn:microsoft.com/office/officeart/2018/2/layout/IconVerticalSolidList"/>
    <dgm:cxn modelId="{E755EF06-16D4-4346-9426-9A18BB5A8948}" type="presParOf" srcId="{C4B89FE9-F476-48AA-8005-696F7C7F04D6}" destId="{3456A276-0369-43EB-87EC-503BA4462A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40E59C-2A49-4B2D-8D51-CEC6A818232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3CC1B6-6738-4861-BDF1-1AE11CC45DF0}">
      <dgm:prSet/>
      <dgm:spPr/>
      <dgm:t>
        <a:bodyPr/>
        <a:lstStyle/>
        <a:p>
          <a:r>
            <a:rPr lang="en-US" dirty="0">
              <a:latin typeface="Amasis MT Pro Medium" panose="02040604050005020304" pitchFamily="18" charset="0"/>
            </a:rPr>
            <a:t>Collection of Dataset</a:t>
          </a:r>
        </a:p>
      </dgm:t>
    </dgm:pt>
    <dgm:pt modelId="{E972647E-5A99-4D4E-B32A-0FD1479B1E78}" type="parTrans" cxnId="{171D101B-C259-495C-833F-2BB9614FC61C}">
      <dgm:prSet/>
      <dgm:spPr/>
      <dgm:t>
        <a:bodyPr/>
        <a:lstStyle/>
        <a:p>
          <a:endParaRPr lang="en-US">
            <a:latin typeface="Amasis MT Pro Medium" panose="02040604050005020304" pitchFamily="18" charset="0"/>
          </a:endParaRPr>
        </a:p>
      </dgm:t>
    </dgm:pt>
    <dgm:pt modelId="{B7123F75-40BF-4448-A95F-3ED1453162F6}" type="sibTrans" cxnId="{171D101B-C259-495C-833F-2BB9614FC61C}">
      <dgm:prSet/>
      <dgm:spPr/>
      <dgm:t>
        <a:bodyPr/>
        <a:lstStyle/>
        <a:p>
          <a:endParaRPr lang="en-US">
            <a:latin typeface="Amasis MT Pro Medium" panose="02040604050005020304" pitchFamily="18" charset="0"/>
          </a:endParaRPr>
        </a:p>
      </dgm:t>
    </dgm:pt>
    <dgm:pt modelId="{EE0BF30D-C332-4EBB-A700-52519A15FCA8}">
      <dgm:prSet/>
      <dgm:spPr/>
      <dgm:t>
        <a:bodyPr/>
        <a:lstStyle/>
        <a:p>
          <a:r>
            <a:rPr lang="en-US" dirty="0">
              <a:latin typeface="Amasis MT Pro Medium" panose="02040604050005020304" pitchFamily="18" charset="0"/>
            </a:rPr>
            <a:t>Selection of Attributes</a:t>
          </a:r>
        </a:p>
      </dgm:t>
    </dgm:pt>
    <dgm:pt modelId="{2A7F092B-B6C6-4C1C-AAFC-5A8747453FC4}" type="parTrans" cxnId="{01E9FA4C-4167-4DFA-BC66-83392A06AA48}">
      <dgm:prSet/>
      <dgm:spPr/>
      <dgm:t>
        <a:bodyPr/>
        <a:lstStyle/>
        <a:p>
          <a:endParaRPr lang="en-IN"/>
        </a:p>
      </dgm:t>
    </dgm:pt>
    <dgm:pt modelId="{82689AD8-2C27-46C2-852A-DF15AC72F63B}" type="sibTrans" cxnId="{01E9FA4C-4167-4DFA-BC66-83392A06AA48}">
      <dgm:prSet/>
      <dgm:spPr/>
      <dgm:t>
        <a:bodyPr/>
        <a:lstStyle/>
        <a:p>
          <a:endParaRPr lang="en-IN"/>
        </a:p>
      </dgm:t>
    </dgm:pt>
    <dgm:pt modelId="{6242E0E2-0733-444E-96F4-D943663C6356}">
      <dgm:prSet/>
      <dgm:spPr/>
      <dgm:t>
        <a:bodyPr/>
        <a:lstStyle/>
        <a:p>
          <a:r>
            <a:rPr lang="en-US" dirty="0">
              <a:latin typeface="Amasis MT Pro Medium" panose="02040604050005020304" pitchFamily="18" charset="0"/>
            </a:rPr>
            <a:t>Data Pre-Processing</a:t>
          </a:r>
        </a:p>
      </dgm:t>
    </dgm:pt>
    <dgm:pt modelId="{E60053DE-4D78-464C-A27B-9AAE2ACA547F}" type="parTrans" cxnId="{15C18A8D-FEB3-4DDB-AA4A-EB35F3375F81}">
      <dgm:prSet/>
      <dgm:spPr/>
      <dgm:t>
        <a:bodyPr/>
        <a:lstStyle/>
        <a:p>
          <a:endParaRPr lang="en-IN"/>
        </a:p>
      </dgm:t>
    </dgm:pt>
    <dgm:pt modelId="{FE88D60D-546B-4E82-AB79-17E248918FFC}" type="sibTrans" cxnId="{15C18A8D-FEB3-4DDB-AA4A-EB35F3375F81}">
      <dgm:prSet/>
      <dgm:spPr/>
      <dgm:t>
        <a:bodyPr/>
        <a:lstStyle/>
        <a:p>
          <a:endParaRPr lang="en-IN"/>
        </a:p>
      </dgm:t>
    </dgm:pt>
    <dgm:pt modelId="{E7B4DD6F-E1C1-434D-9D39-1A33FBCDF6AB}">
      <dgm:prSet/>
      <dgm:spPr/>
      <dgm:t>
        <a:bodyPr/>
        <a:lstStyle/>
        <a:p>
          <a:r>
            <a:rPr lang="en-US" dirty="0">
              <a:latin typeface="Amasis MT Pro Medium" panose="02040604050005020304" pitchFamily="18" charset="0"/>
            </a:rPr>
            <a:t>Balancing of Data</a:t>
          </a:r>
        </a:p>
      </dgm:t>
    </dgm:pt>
    <dgm:pt modelId="{881929C5-186A-4FA1-B4BC-14923CF237F5}" type="parTrans" cxnId="{85E8D2E0-5D70-4BB6-A67B-880D461C5801}">
      <dgm:prSet/>
      <dgm:spPr/>
      <dgm:t>
        <a:bodyPr/>
        <a:lstStyle/>
        <a:p>
          <a:endParaRPr lang="en-IN"/>
        </a:p>
      </dgm:t>
    </dgm:pt>
    <dgm:pt modelId="{AC415136-4080-4910-98B0-94E66171BF7C}" type="sibTrans" cxnId="{85E8D2E0-5D70-4BB6-A67B-880D461C5801}">
      <dgm:prSet/>
      <dgm:spPr/>
      <dgm:t>
        <a:bodyPr/>
        <a:lstStyle/>
        <a:p>
          <a:endParaRPr lang="en-IN"/>
        </a:p>
      </dgm:t>
    </dgm:pt>
    <dgm:pt modelId="{76F1394F-37A8-4CFB-B9F8-333654851D09}">
      <dgm:prSet/>
      <dgm:spPr/>
      <dgm:t>
        <a:bodyPr/>
        <a:lstStyle/>
        <a:p>
          <a:r>
            <a:rPr lang="en-US" dirty="0">
              <a:latin typeface="Amasis MT Pro Medium" panose="02040604050005020304" pitchFamily="18" charset="0"/>
            </a:rPr>
            <a:t>Disease Prediction</a:t>
          </a:r>
        </a:p>
      </dgm:t>
    </dgm:pt>
    <dgm:pt modelId="{B169A6DA-BCAE-4048-9CC7-774EE0C13E23}" type="parTrans" cxnId="{8F4845A4-E98F-43D2-A5D5-12F1BBD1E599}">
      <dgm:prSet/>
      <dgm:spPr/>
      <dgm:t>
        <a:bodyPr/>
        <a:lstStyle/>
        <a:p>
          <a:endParaRPr lang="en-IN"/>
        </a:p>
      </dgm:t>
    </dgm:pt>
    <dgm:pt modelId="{6AB9B7F1-EE21-4141-8A77-E19AB9105602}" type="sibTrans" cxnId="{8F4845A4-E98F-43D2-A5D5-12F1BBD1E599}">
      <dgm:prSet/>
      <dgm:spPr/>
      <dgm:t>
        <a:bodyPr/>
        <a:lstStyle/>
        <a:p>
          <a:endParaRPr lang="en-IN"/>
        </a:p>
      </dgm:t>
    </dgm:pt>
    <dgm:pt modelId="{5DA27FFD-EC8E-4022-9F79-2CDF9F3B5F79}" type="pres">
      <dgm:prSet presAssocID="{8240E59C-2A49-4B2D-8D51-CEC6A818232C}" presName="vert0" presStyleCnt="0">
        <dgm:presLayoutVars>
          <dgm:dir/>
          <dgm:animOne val="branch"/>
          <dgm:animLvl val="lvl"/>
        </dgm:presLayoutVars>
      </dgm:prSet>
      <dgm:spPr/>
    </dgm:pt>
    <dgm:pt modelId="{321E445C-92F2-46D0-A740-6D3F55ED77B9}" type="pres">
      <dgm:prSet presAssocID="{0E3CC1B6-6738-4861-BDF1-1AE11CC45DF0}" presName="thickLine" presStyleLbl="alignNode1" presStyleIdx="0" presStyleCnt="5"/>
      <dgm:spPr/>
    </dgm:pt>
    <dgm:pt modelId="{A17CA710-C7C0-44F3-98CA-69FB1C04D03A}" type="pres">
      <dgm:prSet presAssocID="{0E3CC1B6-6738-4861-BDF1-1AE11CC45DF0}" presName="horz1" presStyleCnt="0"/>
      <dgm:spPr/>
    </dgm:pt>
    <dgm:pt modelId="{8A9FD99A-A903-434C-A5DD-657522D2C64A}" type="pres">
      <dgm:prSet presAssocID="{0E3CC1B6-6738-4861-BDF1-1AE11CC45DF0}" presName="tx1" presStyleLbl="revTx" presStyleIdx="0" presStyleCnt="5"/>
      <dgm:spPr/>
    </dgm:pt>
    <dgm:pt modelId="{44633630-2B40-4FF6-88B7-A225B9D0C1E1}" type="pres">
      <dgm:prSet presAssocID="{0E3CC1B6-6738-4861-BDF1-1AE11CC45DF0}" presName="vert1" presStyleCnt="0"/>
      <dgm:spPr/>
    </dgm:pt>
    <dgm:pt modelId="{267DEAE7-E969-4E0E-8209-940DF16356CE}" type="pres">
      <dgm:prSet presAssocID="{EE0BF30D-C332-4EBB-A700-52519A15FCA8}" presName="thickLine" presStyleLbl="alignNode1" presStyleIdx="1" presStyleCnt="5"/>
      <dgm:spPr/>
    </dgm:pt>
    <dgm:pt modelId="{BD734137-4816-4888-A452-C18E2117822A}" type="pres">
      <dgm:prSet presAssocID="{EE0BF30D-C332-4EBB-A700-52519A15FCA8}" presName="horz1" presStyleCnt="0"/>
      <dgm:spPr/>
    </dgm:pt>
    <dgm:pt modelId="{40E2C3DF-1023-405E-BAE2-1CB52D71E651}" type="pres">
      <dgm:prSet presAssocID="{EE0BF30D-C332-4EBB-A700-52519A15FCA8}" presName="tx1" presStyleLbl="revTx" presStyleIdx="1" presStyleCnt="5"/>
      <dgm:spPr/>
    </dgm:pt>
    <dgm:pt modelId="{F09335B3-1CEA-4300-B577-A4E02CB01B8E}" type="pres">
      <dgm:prSet presAssocID="{EE0BF30D-C332-4EBB-A700-52519A15FCA8}" presName="vert1" presStyleCnt="0"/>
      <dgm:spPr/>
    </dgm:pt>
    <dgm:pt modelId="{7116E2BE-3426-4693-96CC-0A75A0B3F2D9}" type="pres">
      <dgm:prSet presAssocID="{6242E0E2-0733-444E-96F4-D943663C6356}" presName="thickLine" presStyleLbl="alignNode1" presStyleIdx="2" presStyleCnt="5"/>
      <dgm:spPr/>
    </dgm:pt>
    <dgm:pt modelId="{28780D0F-A5E4-4345-B0F6-0E50701AC9FF}" type="pres">
      <dgm:prSet presAssocID="{6242E0E2-0733-444E-96F4-D943663C6356}" presName="horz1" presStyleCnt="0"/>
      <dgm:spPr/>
    </dgm:pt>
    <dgm:pt modelId="{9E7CFA38-A7C0-4621-B3FB-06E31CDF6F41}" type="pres">
      <dgm:prSet presAssocID="{6242E0E2-0733-444E-96F4-D943663C6356}" presName="tx1" presStyleLbl="revTx" presStyleIdx="2" presStyleCnt="5"/>
      <dgm:spPr/>
    </dgm:pt>
    <dgm:pt modelId="{EABDD22F-2EF3-4387-8B70-E6665EE9647A}" type="pres">
      <dgm:prSet presAssocID="{6242E0E2-0733-444E-96F4-D943663C6356}" presName="vert1" presStyleCnt="0"/>
      <dgm:spPr/>
    </dgm:pt>
    <dgm:pt modelId="{8828D582-2632-48CD-BEAA-373144B69927}" type="pres">
      <dgm:prSet presAssocID="{E7B4DD6F-E1C1-434D-9D39-1A33FBCDF6AB}" presName="thickLine" presStyleLbl="alignNode1" presStyleIdx="3" presStyleCnt="5"/>
      <dgm:spPr/>
    </dgm:pt>
    <dgm:pt modelId="{265529CE-97A3-4FAF-A155-A3EB41DD7EA9}" type="pres">
      <dgm:prSet presAssocID="{E7B4DD6F-E1C1-434D-9D39-1A33FBCDF6AB}" presName="horz1" presStyleCnt="0"/>
      <dgm:spPr/>
    </dgm:pt>
    <dgm:pt modelId="{4F15DAB1-5521-4440-AA9E-7447ACE4A1F9}" type="pres">
      <dgm:prSet presAssocID="{E7B4DD6F-E1C1-434D-9D39-1A33FBCDF6AB}" presName="tx1" presStyleLbl="revTx" presStyleIdx="3" presStyleCnt="5"/>
      <dgm:spPr/>
    </dgm:pt>
    <dgm:pt modelId="{63C8B025-9885-4A7D-A482-925F90CF8B5D}" type="pres">
      <dgm:prSet presAssocID="{E7B4DD6F-E1C1-434D-9D39-1A33FBCDF6AB}" presName="vert1" presStyleCnt="0"/>
      <dgm:spPr/>
    </dgm:pt>
    <dgm:pt modelId="{244131EA-AA24-41BF-AD1F-68477CC7FD3F}" type="pres">
      <dgm:prSet presAssocID="{76F1394F-37A8-4CFB-B9F8-333654851D09}" presName="thickLine" presStyleLbl="alignNode1" presStyleIdx="4" presStyleCnt="5"/>
      <dgm:spPr/>
    </dgm:pt>
    <dgm:pt modelId="{FA1A85EB-4A4D-40E4-AAD8-D388DE70627C}" type="pres">
      <dgm:prSet presAssocID="{76F1394F-37A8-4CFB-B9F8-333654851D09}" presName="horz1" presStyleCnt="0"/>
      <dgm:spPr/>
    </dgm:pt>
    <dgm:pt modelId="{4F1E22AE-2D6A-40E6-99F1-084CCD6DC997}" type="pres">
      <dgm:prSet presAssocID="{76F1394F-37A8-4CFB-B9F8-333654851D09}" presName="tx1" presStyleLbl="revTx" presStyleIdx="4" presStyleCnt="5"/>
      <dgm:spPr/>
    </dgm:pt>
    <dgm:pt modelId="{4EB315B6-94E1-4016-B16A-D92D33317880}" type="pres">
      <dgm:prSet presAssocID="{76F1394F-37A8-4CFB-B9F8-333654851D09}" presName="vert1" presStyleCnt="0"/>
      <dgm:spPr/>
    </dgm:pt>
  </dgm:ptLst>
  <dgm:cxnLst>
    <dgm:cxn modelId="{BF0B1C08-D4E1-45EE-9658-E104DE30C2FA}" type="presOf" srcId="{EE0BF30D-C332-4EBB-A700-52519A15FCA8}" destId="{40E2C3DF-1023-405E-BAE2-1CB52D71E651}" srcOrd="0" destOrd="0" presId="urn:microsoft.com/office/officeart/2008/layout/LinedList"/>
    <dgm:cxn modelId="{171D101B-C259-495C-833F-2BB9614FC61C}" srcId="{8240E59C-2A49-4B2D-8D51-CEC6A818232C}" destId="{0E3CC1B6-6738-4861-BDF1-1AE11CC45DF0}" srcOrd="0" destOrd="0" parTransId="{E972647E-5A99-4D4E-B32A-0FD1479B1E78}" sibTransId="{B7123F75-40BF-4448-A95F-3ED1453162F6}"/>
    <dgm:cxn modelId="{01E9FA4C-4167-4DFA-BC66-83392A06AA48}" srcId="{8240E59C-2A49-4B2D-8D51-CEC6A818232C}" destId="{EE0BF30D-C332-4EBB-A700-52519A15FCA8}" srcOrd="1" destOrd="0" parTransId="{2A7F092B-B6C6-4C1C-AAFC-5A8747453FC4}" sibTransId="{82689AD8-2C27-46C2-852A-DF15AC72F63B}"/>
    <dgm:cxn modelId="{4AFA6C4F-638F-45B1-B662-13CB7980D402}" type="presOf" srcId="{E7B4DD6F-E1C1-434D-9D39-1A33FBCDF6AB}" destId="{4F15DAB1-5521-4440-AA9E-7447ACE4A1F9}" srcOrd="0" destOrd="0" presId="urn:microsoft.com/office/officeart/2008/layout/LinedList"/>
    <dgm:cxn modelId="{15C18A8D-FEB3-4DDB-AA4A-EB35F3375F81}" srcId="{8240E59C-2A49-4B2D-8D51-CEC6A818232C}" destId="{6242E0E2-0733-444E-96F4-D943663C6356}" srcOrd="2" destOrd="0" parTransId="{E60053DE-4D78-464C-A27B-9AAE2ACA547F}" sibTransId="{FE88D60D-546B-4E82-AB79-17E248918FFC}"/>
    <dgm:cxn modelId="{4E006593-66C9-4EFE-A784-FCC0F02C3B66}" type="presOf" srcId="{76F1394F-37A8-4CFB-B9F8-333654851D09}" destId="{4F1E22AE-2D6A-40E6-99F1-084CCD6DC997}" srcOrd="0" destOrd="0" presId="urn:microsoft.com/office/officeart/2008/layout/LinedList"/>
    <dgm:cxn modelId="{59C0969D-54B0-4A5E-A36D-E162968D8E8B}" type="presOf" srcId="{6242E0E2-0733-444E-96F4-D943663C6356}" destId="{9E7CFA38-A7C0-4621-B3FB-06E31CDF6F41}" srcOrd="0" destOrd="0" presId="urn:microsoft.com/office/officeart/2008/layout/LinedList"/>
    <dgm:cxn modelId="{8F4845A4-E98F-43D2-A5D5-12F1BBD1E599}" srcId="{8240E59C-2A49-4B2D-8D51-CEC6A818232C}" destId="{76F1394F-37A8-4CFB-B9F8-333654851D09}" srcOrd="4" destOrd="0" parTransId="{B169A6DA-BCAE-4048-9CC7-774EE0C13E23}" sibTransId="{6AB9B7F1-EE21-4141-8A77-E19AB9105602}"/>
    <dgm:cxn modelId="{EC2377D1-3FFE-4C8E-953C-2BC0CE09C788}" type="presOf" srcId="{8240E59C-2A49-4B2D-8D51-CEC6A818232C}" destId="{5DA27FFD-EC8E-4022-9F79-2CDF9F3B5F79}" srcOrd="0" destOrd="0" presId="urn:microsoft.com/office/officeart/2008/layout/LinedList"/>
    <dgm:cxn modelId="{85E8D2E0-5D70-4BB6-A67B-880D461C5801}" srcId="{8240E59C-2A49-4B2D-8D51-CEC6A818232C}" destId="{E7B4DD6F-E1C1-434D-9D39-1A33FBCDF6AB}" srcOrd="3" destOrd="0" parTransId="{881929C5-186A-4FA1-B4BC-14923CF237F5}" sibTransId="{AC415136-4080-4910-98B0-94E66171BF7C}"/>
    <dgm:cxn modelId="{6429A6E4-8F26-48BC-A9F5-3FD532961078}" type="presOf" srcId="{0E3CC1B6-6738-4861-BDF1-1AE11CC45DF0}" destId="{8A9FD99A-A903-434C-A5DD-657522D2C64A}" srcOrd="0" destOrd="0" presId="urn:microsoft.com/office/officeart/2008/layout/LinedList"/>
    <dgm:cxn modelId="{BA0DA301-1020-4547-B7DB-40C2DA1109B1}" type="presParOf" srcId="{5DA27FFD-EC8E-4022-9F79-2CDF9F3B5F79}" destId="{321E445C-92F2-46D0-A740-6D3F55ED77B9}" srcOrd="0" destOrd="0" presId="urn:microsoft.com/office/officeart/2008/layout/LinedList"/>
    <dgm:cxn modelId="{40A9C37E-9A74-48D6-9F22-9BFE745EA693}" type="presParOf" srcId="{5DA27FFD-EC8E-4022-9F79-2CDF9F3B5F79}" destId="{A17CA710-C7C0-44F3-98CA-69FB1C04D03A}" srcOrd="1" destOrd="0" presId="urn:microsoft.com/office/officeart/2008/layout/LinedList"/>
    <dgm:cxn modelId="{89E348E6-ED3C-4065-87AD-190D567C21D3}" type="presParOf" srcId="{A17CA710-C7C0-44F3-98CA-69FB1C04D03A}" destId="{8A9FD99A-A903-434C-A5DD-657522D2C64A}" srcOrd="0" destOrd="0" presId="urn:microsoft.com/office/officeart/2008/layout/LinedList"/>
    <dgm:cxn modelId="{1D3129D1-7A0C-4BA0-B5D4-BD6A951565A0}" type="presParOf" srcId="{A17CA710-C7C0-44F3-98CA-69FB1C04D03A}" destId="{44633630-2B40-4FF6-88B7-A225B9D0C1E1}" srcOrd="1" destOrd="0" presId="urn:microsoft.com/office/officeart/2008/layout/LinedList"/>
    <dgm:cxn modelId="{5155F5B4-2E2A-44C7-BCAE-E6ADB6A38861}" type="presParOf" srcId="{5DA27FFD-EC8E-4022-9F79-2CDF9F3B5F79}" destId="{267DEAE7-E969-4E0E-8209-940DF16356CE}" srcOrd="2" destOrd="0" presId="urn:microsoft.com/office/officeart/2008/layout/LinedList"/>
    <dgm:cxn modelId="{187D4CC8-62F5-4907-ACF7-12DDC5EFD123}" type="presParOf" srcId="{5DA27FFD-EC8E-4022-9F79-2CDF9F3B5F79}" destId="{BD734137-4816-4888-A452-C18E2117822A}" srcOrd="3" destOrd="0" presId="urn:microsoft.com/office/officeart/2008/layout/LinedList"/>
    <dgm:cxn modelId="{52555FA2-A6C9-4821-AC36-601F886C0CF8}" type="presParOf" srcId="{BD734137-4816-4888-A452-C18E2117822A}" destId="{40E2C3DF-1023-405E-BAE2-1CB52D71E651}" srcOrd="0" destOrd="0" presId="urn:microsoft.com/office/officeart/2008/layout/LinedList"/>
    <dgm:cxn modelId="{6F1475A9-1B17-4C00-AD24-2FB16AE5F4E2}" type="presParOf" srcId="{BD734137-4816-4888-A452-C18E2117822A}" destId="{F09335B3-1CEA-4300-B577-A4E02CB01B8E}" srcOrd="1" destOrd="0" presId="urn:microsoft.com/office/officeart/2008/layout/LinedList"/>
    <dgm:cxn modelId="{3748E783-8C30-45E9-9881-ABD306EB9C34}" type="presParOf" srcId="{5DA27FFD-EC8E-4022-9F79-2CDF9F3B5F79}" destId="{7116E2BE-3426-4693-96CC-0A75A0B3F2D9}" srcOrd="4" destOrd="0" presId="urn:microsoft.com/office/officeart/2008/layout/LinedList"/>
    <dgm:cxn modelId="{324B0459-8C85-44DD-86D0-66C646778982}" type="presParOf" srcId="{5DA27FFD-EC8E-4022-9F79-2CDF9F3B5F79}" destId="{28780D0F-A5E4-4345-B0F6-0E50701AC9FF}" srcOrd="5" destOrd="0" presId="urn:microsoft.com/office/officeart/2008/layout/LinedList"/>
    <dgm:cxn modelId="{190B9E4B-F825-4590-8775-317788D1D255}" type="presParOf" srcId="{28780D0F-A5E4-4345-B0F6-0E50701AC9FF}" destId="{9E7CFA38-A7C0-4621-B3FB-06E31CDF6F41}" srcOrd="0" destOrd="0" presId="urn:microsoft.com/office/officeart/2008/layout/LinedList"/>
    <dgm:cxn modelId="{AA597169-A76D-4177-8E94-DD0DEDA31BB4}" type="presParOf" srcId="{28780D0F-A5E4-4345-B0F6-0E50701AC9FF}" destId="{EABDD22F-2EF3-4387-8B70-E6665EE9647A}" srcOrd="1" destOrd="0" presId="urn:microsoft.com/office/officeart/2008/layout/LinedList"/>
    <dgm:cxn modelId="{C0C5299A-45AD-4631-96B7-062CCCD6A6A8}" type="presParOf" srcId="{5DA27FFD-EC8E-4022-9F79-2CDF9F3B5F79}" destId="{8828D582-2632-48CD-BEAA-373144B69927}" srcOrd="6" destOrd="0" presId="urn:microsoft.com/office/officeart/2008/layout/LinedList"/>
    <dgm:cxn modelId="{2767DFEE-A560-4608-9D11-A4BD9CC739EB}" type="presParOf" srcId="{5DA27FFD-EC8E-4022-9F79-2CDF9F3B5F79}" destId="{265529CE-97A3-4FAF-A155-A3EB41DD7EA9}" srcOrd="7" destOrd="0" presId="urn:microsoft.com/office/officeart/2008/layout/LinedList"/>
    <dgm:cxn modelId="{7A4AD58D-90F4-4A4A-8200-9C6B3C1417CE}" type="presParOf" srcId="{265529CE-97A3-4FAF-A155-A3EB41DD7EA9}" destId="{4F15DAB1-5521-4440-AA9E-7447ACE4A1F9}" srcOrd="0" destOrd="0" presId="urn:microsoft.com/office/officeart/2008/layout/LinedList"/>
    <dgm:cxn modelId="{3DAE504F-CE66-45CF-A1CD-459F38BA10B2}" type="presParOf" srcId="{265529CE-97A3-4FAF-A155-A3EB41DD7EA9}" destId="{63C8B025-9885-4A7D-A482-925F90CF8B5D}" srcOrd="1" destOrd="0" presId="urn:microsoft.com/office/officeart/2008/layout/LinedList"/>
    <dgm:cxn modelId="{81808F85-A86F-46CD-ABA6-919B6DBD5677}" type="presParOf" srcId="{5DA27FFD-EC8E-4022-9F79-2CDF9F3B5F79}" destId="{244131EA-AA24-41BF-AD1F-68477CC7FD3F}" srcOrd="8" destOrd="0" presId="urn:microsoft.com/office/officeart/2008/layout/LinedList"/>
    <dgm:cxn modelId="{47B941F1-B7B2-4622-971A-F93FFA41A4C7}" type="presParOf" srcId="{5DA27FFD-EC8E-4022-9F79-2CDF9F3B5F79}" destId="{FA1A85EB-4A4D-40E4-AAD8-D388DE70627C}" srcOrd="9" destOrd="0" presId="urn:microsoft.com/office/officeart/2008/layout/LinedList"/>
    <dgm:cxn modelId="{0049A273-61F0-4912-95BC-E347B61F79C1}" type="presParOf" srcId="{FA1A85EB-4A4D-40E4-AAD8-D388DE70627C}" destId="{4F1E22AE-2D6A-40E6-99F1-084CCD6DC997}" srcOrd="0" destOrd="0" presId="urn:microsoft.com/office/officeart/2008/layout/LinedList"/>
    <dgm:cxn modelId="{7643A570-C8ED-4DB3-8731-B6ECAF02E277}" type="presParOf" srcId="{FA1A85EB-4A4D-40E4-AAD8-D388DE70627C}" destId="{4EB315B6-94E1-4016-B16A-D92D333178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15639C-1E69-454F-A0AD-13C6357C06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347BD7C-3813-4033-A8D7-18F782DD3D92}">
      <dgm:prSet/>
      <dgm:spPr/>
      <dgm:t>
        <a:bodyPr/>
        <a:lstStyle/>
        <a:p>
          <a:pPr>
            <a:defRPr cap="all"/>
          </a:pPr>
          <a:r>
            <a:rPr lang="en-IN"/>
            <a:t>Logistic Regression</a:t>
          </a:r>
          <a:endParaRPr lang="en-US"/>
        </a:p>
      </dgm:t>
    </dgm:pt>
    <dgm:pt modelId="{F41D44B7-DAB3-4354-931A-0ABC66BCBEEC}" type="parTrans" cxnId="{4D6163E1-2017-454B-A4B8-436C7578C4B6}">
      <dgm:prSet/>
      <dgm:spPr/>
      <dgm:t>
        <a:bodyPr/>
        <a:lstStyle/>
        <a:p>
          <a:endParaRPr lang="en-US"/>
        </a:p>
      </dgm:t>
    </dgm:pt>
    <dgm:pt modelId="{19DAC03C-4348-4752-813A-C8EC65540625}" type="sibTrans" cxnId="{4D6163E1-2017-454B-A4B8-436C7578C4B6}">
      <dgm:prSet/>
      <dgm:spPr/>
      <dgm:t>
        <a:bodyPr/>
        <a:lstStyle/>
        <a:p>
          <a:endParaRPr lang="en-US"/>
        </a:p>
      </dgm:t>
    </dgm:pt>
    <dgm:pt modelId="{8AA884E5-04A6-440C-BF9A-14952F1263D7}">
      <dgm:prSet/>
      <dgm:spPr/>
      <dgm:t>
        <a:bodyPr/>
        <a:lstStyle/>
        <a:p>
          <a:pPr>
            <a:defRPr cap="all"/>
          </a:pPr>
          <a:r>
            <a:rPr lang="en-IN"/>
            <a:t>SVC</a:t>
          </a:r>
          <a:endParaRPr lang="en-US"/>
        </a:p>
      </dgm:t>
    </dgm:pt>
    <dgm:pt modelId="{60D50C4A-6691-4842-982A-90E76FFC237E}" type="parTrans" cxnId="{9BE2F593-4045-4AA6-8EB3-F52E25D8321F}">
      <dgm:prSet/>
      <dgm:spPr/>
      <dgm:t>
        <a:bodyPr/>
        <a:lstStyle/>
        <a:p>
          <a:endParaRPr lang="en-US"/>
        </a:p>
      </dgm:t>
    </dgm:pt>
    <dgm:pt modelId="{E243DB7F-6BA2-422A-8A72-A65DD71B3EFF}" type="sibTrans" cxnId="{9BE2F593-4045-4AA6-8EB3-F52E25D8321F}">
      <dgm:prSet/>
      <dgm:spPr/>
      <dgm:t>
        <a:bodyPr/>
        <a:lstStyle/>
        <a:p>
          <a:endParaRPr lang="en-US"/>
        </a:p>
      </dgm:t>
    </dgm:pt>
    <dgm:pt modelId="{4F6587DE-D1C6-41C8-8FAA-A3B97741D2BA}">
      <dgm:prSet/>
      <dgm:spPr/>
      <dgm:t>
        <a:bodyPr/>
        <a:lstStyle/>
        <a:p>
          <a:pPr>
            <a:defRPr cap="all"/>
          </a:pPr>
          <a:r>
            <a:rPr lang="en-IN"/>
            <a:t>KNeighbours Classifier</a:t>
          </a:r>
          <a:endParaRPr lang="en-US"/>
        </a:p>
      </dgm:t>
    </dgm:pt>
    <dgm:pt modelId="{07B782B9-56AC-4B5D-87D0-D8F88F7E2982}" type="parTrans" cxnId="{B289DA24-787C-470F-B60E-CA8F55C3E394}">
      <dgm:prSet/>
      <dgm:spPr/>
      <dgm:t>
        <a:bodyPr/>
        <a:lstStyle/>
        <a:p>
          <a:endParaRPr lang="en-US"/>
        </a:p>
      </dgm:t>
    </dgm:pt>
    <dgm:pt modelId="{4FBD4AEE-2A42-4C32-A171-A1450F640B07}" type="sibTrans" cxnId="{B289DA24-787C-470F-B60E-CA8F55C3E394}">
      <dgm:prSet/>
      <dgm:spPr/>
      <dgm:t>
        <a:bodyPr/>
        <a:lstStyle/>
        <a:p>
          <a:endParaRPr lang="en-US"/>
        </a:p>
      </dgm:t>
    </dgm:pt>
    <dgm:pt modelId="{4A4ABB32-4743-4E0A-8A15-53DEF955AE51}">
      <dgm:prSet/>
      <dgm:spPr/>
      <dgm:t>
        <a:bodyPr/>
        <a:lstStyle/>
        <a:p>
          <a:pPr>
            <a:defRPr cap="all"/>
          </a:pPr>
          <a:r>
            <a:rPr lang="en-IN"/>
            <a:t>Decision Tree</a:t>
          </a:r>
          <a:endParaRPr lang="en-US"/>
        </a:p>
      </dgm:t>
    </dgm:pt>
    <dgm:pt modelId="{0E556BAE-51A6-4522-A667-B194EE1BD346}" type="parTrans" cxnId="{3CEF318A-4925-41E5-8118-EF5ED0E09066}">
      <dgm:prSet/>
      <dgm:spPr/>
      <dgm:t>
        <a:bodyPr/>
        <a:lstStyle/>
        <a:p>
          <a:endParaRPr lang="en-US"/>
        </a:p>
      </dgm:t>
    </dgm:pt>
    <dgm:pt modelId="{1B84743F-C0F8-4297-B991-ADC74D10B2C5}" type="sibTrans" cxnId="{3CEF318A-4925-41E5-8118-EF5ED0E09066}">
      <dgm:prSet/>
      <dgm:spPr/>
      <dgm:t>
        <a:bodyPr/>
        <a:lstStyle/>
        <a:p>
          <a:endParaRPr lang="en-US"/>
        </a:p>
      </dgm:t>
    </dgm:pt>
    <dgm:pt modelId="{A15DD3EC-BA56-4E18-AF4A-84F4240C199C}">
      <dgm:prSet/>
      <dgm:spPr/>
      <dgm:t>
        <a:bodyPr/>
        <a:lstStyle/>
        <a:p>
          <a:pPr>
            <a:defRPr cap="all"/>
          </a:pPr>
          <a:r>
            <a:rPr lang="en-IN"/>
            <a:t>Random Forest</a:t>
          </a:r>
          <a:endParaRPr lang="en-US"/>
        </a:p>
      </dgm:t>
    </dgm:pt>
    <dgm:pt modelId="{655D2E73-EF4B-43BB-96F6-994F49F3485D}" type="parTrans" cxnId="{E696A514-FF3F-4B0B-B9C5-E9206918CEDF}">
      <dgm:prSet/>
      <dgm:spPr/>
      <dgm:t>
        <a:bodyPr/>
        <a:lstStyle/>
        <a:p>
          <a:endParaRPr lang="en-US"/>
        </a:p>
      </dgm:t>
    </dgm:pt>
    <dgm:pt modelId="{E33AE500-650C-4B5F-83AB-CFF8A1D1AE3A}" type="sibTrans" cxnId="{E696A514-FF3F-4B0B-B9C5-E9206918CEDF}">
      <dgm:prSet/>
      <dgm:spPr/>
      <dgm:t>
        <a:bodyPr/>
        <a:lstStyle/>
        <a:p>
          <a:endParaRPr lang="en-US"/>
        </a:p>
      </dgm:t>
    </dgm:pt>
    <dgm:pt modelId="{C5593D2E-EF73-4666-A9A2-84989903B006}" type="pres">
      <dgm:prSet presAssocID="{4415639C-1E69-454F-A0AD-13C6357C0621}" presName="root" presStyleCnt="0">
        <dgm:presLayoutVars>
          <dgm:dir/>
          <dgm:resizeHandles val="exact"/>
        </dgm:presLayoutVars>
      </dgm:prSet>
      <dgm:spPr/>
    </dgm:pt>
    <dgm:pt modelId="{FFBAD60B-C196-4F0C-BEC2-9D82ED4BB7E0}" type="pres">
      <dgm:prSet presAssocID="{F347BD7C-3813-4033-A8D7-18F782DD3D92}" presName="compNode" presStyleCnt="0"/>
      <dgm:spPr/>
    </dgm:pt>
    <dgm:pt modelId="{6877C0FD-10AC-4F2C-9E6A-50C6EAA43B9D}" type="pres">
      <dgm:prSet presAssocID="{F347BD7C-3813-4033-A8D7-18F782DD3D92}" presName="iconBgRect" presStyleLbl="bgShp" presStyleIdx="0" presStyleCnt="5"/>
      <dgm:spPr/>
    </dgm:pt>
    <dgm:pt modelId="{6AA6A2FB-5B9E-4E89-BC71-0ECB8ADB5499}" type="pres">
      <dgm:prSet presAssocID="{F347BD7C-3813-4033-A8D7-18F782DD3D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CA5F03C-93EA-48C5-B2E2-555461D9FE4A}" type="pres">
      <dgm:prSet presAssocID="{F347BD7C-3813-4033-A8D7-18F782DD3D92}" presName="spaceRect" presStyleCnt="0"/>
      <dgm:spPr/>
    </dgm:pt>
    <dgm:pt modelId="{B3A34F9D-5754-4DAF-894C-608A3F1471A8}" type="pres">
      <dgm:prSet presAssocID="{F347BD7C-3813-4033-A8D7-18F782DD3D92}" presName="textRect" presStyleLbl="revTx" presStyleIdx="0" presStyleCnt="5">
        <dgm:presLayoutVars>
          <dgm:chMax val="1"/>
          <dgm:chPref val="1"/>
        </dgm:presLayoutVars>
      </dgm:prSet>
      <dgm:spPr/>
    </dgm:pt>
    <dgm:pt modelId="{23C76117-ADDF-4450-AB22-044E707E0DAE}" type="pres">
      <dgm:prSet presAssocID="{19DAC03C-4348-4752-813A-C8EC65540625}" presName="sibTrans" presStyleCnt="0"/>
      <dgm:spPr/>
    </dgm:pt>
    <dgm:pt modelId="{FF5B34D2-E288-4033-887A-4F56BF0DB6BB}" type="pres">
      <dgm:prSet presAssocID="{8AA884E5-04A6-440C-BF9A-14952F1263D7}" presName="compNode" presStyleCnt="0"/>
      <dgm:spPr/>
    </dgm:pt>
    <dgm:pt modelId="{DAE1380B-3BC3-4556-BFD5-9CC9E1AA6FEC}" type="pres">
      <dgm:prSet presAssocID="{8AA884E5-04A6-440C-BF9A-14952F1263D7}" presName="iconBgRect" presStyleLbl="bgShp" presStyleIdx="1" presStyleCnt="5"/>
      <dgm:spPr/>
    </dgm:pt>
    <dgm:pt modelId="{987A9524-CB9A-4D54-8485-8CD3265B9842}" type="pres">
      <dgm:prSet presAssocID="{8AA884E5-04A6-440C-BF9A-14952F1263D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2E10B2-42DB-4AEE-B111-6F400B5F7F81}" type="pres">
      <dgm:prSet presAssocID="{8AA884E5-04A6-440C-BF9A-14952F1263D7}" presName="spaceRect" presStyleCnt="0"/>
      <dgm:spPr/>
    </dgm:pt>
    <dgm:pt modelId="{7FBC3C7D-3264-4DF5-AED5-83E84A13DAD2}" type="pres">
      <dgm:prSet presAssocID="{8AA884E5-04A6-440C-BF9A-14952F1263D7}" presName="textRect" presStyleLbl="revTx" presStyleIdx="1" presStyleCnt="5">
        <dgm:presLayoutVars>
          <dgm:chMax val="1"/>
          <dgm:chPref val="1"/>
        </dgm:presLayoutVars>
      </dgm:prSet>
      <dgm:spPr/>
    </dgm:pt>
    <dgm:pt modelId="{D7D0C7E8-9335-44B3-AF92-7791DD65E07F}" type="pres">
      <dgm:prSet presAssocID="{E243DB7F-6BA2-422A-8A72-A65DD71B3EFF}" presName="sibTrans" presStyleCnt="0"/>
      <dgm:spPr/>
    </dgm:pt>
    <dgm:pt modelId="{0821689A-6E77-441B-8B89-1A3CC526EBAA}" type="pres">
      <dgm:prSet presAssocID="{4F6587DE-D1C6-41C8-8FAA-A3B97741D2BA}" presName="compNode" presStyleCnt="0"/>
      <dgm:spPr/>
    </dgm:pt>
    <dgm:pt modelId="{FAE3DBAD-0279-4035-88A1-3E5F2AF98691}" type="pres">
      <dgm:prSet presAssocID="{4F6587DE-D1C6-41C8-8FAA-A3B97741D2BA}" presName="iconBgRect" presStyleLbl="bgShp" presStyleIdx="2" presStyleCnt="5"/>
      <dgm:spPr/>
    </dgm:pt>
    <dgm:pt modelId="{B8E506F4-E3FF-44F3-8144-FF4E6CC705F1}" type="pres">
      <dgm:prSet presAssocID="{4F6587DE-D1C6-41C8-8FAA-A3B97741D2B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D9B862E-7371-4BC0-9ABA-90C797861868}" type="pres">
      <dgm:prSet presAssocID="{4F6587DE-D1C6-41C8-8FAA-A3B97741D2BA}" presName="spaceRect" presStyleCnt="0"/>
      <dgm:spPr/>
    </dgm:pt>
    <dgm:pt modelId="{FC89EDC8-C47B-4FE5-B2D3-BC06F23F1C3B}" type="pres">
      <dgm:prSet presAssocID="{4F6587DE-D1C6-41C8-8FAA-A3B97741D2BA}" presName="textRect" presStyleLbl="revTx" presStyleIdx="2" presStyleCnt="5">
        <dgm:presLayoutVars>
          <dgm:chMax val="1"/>
          <dgm:chPref val="1"/>
        </dgm:presLayoutVars>
      </dgm:prSet>
      <dgm:spPr/>
    </dgm:pt>
    <dgm:pt modelId="{15AC4951-341C-4A76-B2E6-ACC9041A0B69}" type="pres">
      <dgm:prSet presAssocID="{4FBD4AEE-2A42-4C32-A171-A1450F640B07}" presName="sibTrans" presStyleCnt="0"/>
      <dgm:spPr/>
    </dgm:pt>
    <dgm:pt modelId="{F1558D19-5AC7-45C4-8015-2E0742B97C33}" type="pres">
      <dgm:prSet presAssocID="{4A4ABB32-4743-4E0A-8A15-53DEF955AE51}" presName="compNode" presStyleCnt="0"/>
      <dgm:spPr/>
    </dgm:pt>
    <dgm:pt modelId="{A9A4C7B7-9948-403C-94D8-76B1DC640D80}" type="pres">
      <dgm:prSet presAssocID="{4A4ABB32-4743-4E0A-8A15-53DEF955AE51}" presName="iconBgRect" presStyleLbl="bgShp" presStyleIdx="3" presStyleCnt="5"/>
      <dgm:spPr/>
    </dgm:pt>
    <dgm:pt modelId="{CA900EFF-41E7-4200-876F-7FD1CA41956C}" type="pres">
      <dgm:prSet presAssocID="{4A4ABB32-4743-4E0A-8A15-53DEF955AE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93E8CC3-6D9D-491C-8B2D-0A1A0D720F3F}" type="pres">
      <dgm:prSet presAssocID="{4A4ABB32-4743-4E0A-8A15-53DEF955AE51}" presName="spaceRect" presStyleCnt="0"/>
      <dgm:spPr/>
    </dgm:pt>
    <dgm:pt modelId="{F6E6C9D7-740A-46EC-9E48-0958130ED807}" type="pres">
      <dgm:prSet presAssocID="{4A4ABB32-4743-4E0A-8A15-53DEF955AE51}" presName="textRect" presStyleLbl="revTx" presStyleIdx="3" presStyleCnt="5">
        <dgm:presLayoutVars>
          <dgm:chMax val="1"/>
          <dgm:chPref val="1"/>
        </dgm:presLayoutVars>
      </dgm:prSet>
      <dgm:spPr/>
    </dgm:pt>
    <dgm:pt modelId="{F94B7DCE-D48C-466F-9DE9-C6E752823569}" type="pres">
      <dgm:prSet presAssocID="{1B84743F-C0F8-4297-B991-ADC74D10B2C5}" presName="sibTrans" presStyleCnt="0"/>
      <dgm:spPr/>
    </dgm:pt>
    <dgm:pt modelId="{901582B8-8424-4B8F-B4C0-00BD196070D0}" type="pres">
      <dgm:prSet presAssocID="{A15DD3EC-BA56-4E18-AF4A-84F4240C199C}" presName="compNode" presStyleCnt="0"/>
      <dgm:spPr/>
    </dgm:pt>
    <dgm:pt modelId="{C176FC50-B794-4B62-86A7-6D4DF3AD816B}" type="pres">
      <dgm:prSet presAssocID="{A15DD3EC-BA56-4E18-AF4A-84F4240C199C}" presName="iconBgRect" presStyleLbl="bgShp" presStyleIdx="4" presStyleCnt="5"/>
      <dgm:spPr/>
    </dgm:pt>
    <dgm:pt modelId="{79846C1C-2F11-42B5-AC6C-7FEDD1DD922A}" type="pres">
      <dgm:prSet presAssocID="{A15DD3EC-BA56-4E18-AF4A-84F4240C199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07739720-327A-4DFB-8229-06C9A2FAD931}" type="pres">
      <dgm:prSet presAssocID="{A15DD3EC-BA56-4E18-AF4A-84F4240C199C}" presName="spaceRect" presStyleCnt="0"/>
      <dgm:spPr/>
    </dgm:pt>
    <dgm:pt modelId="{76F4A7D5-C619-42FB-A4D7-A6C913E61741}" type="pres">
      <dgm:prSet presAssocID="{A15DD3EC-BA56-4E18-AF4A-84F4240C199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70BB905-04C0-42A0-A7A7-AD11DC1349B2}" type="presOf" srcId="{A15DD3EC-BA56-4E18-AF4A-84F4240C199C}" destId="{76F4A7D5-C619-42FB-A4D7-A6C913E61741}" srcOrd="0" destOrd="0" presId="urn:microsoft.com/office/officeart/2018/5/layout/IconCircleLabelList"/>
    <dgm:cxn modelId="{E696A514-FF3F-4B0B-B9C5-E9206918CEDF}" srcId="{4415639C-1E69-454F-A0AD-13C6357C0621}" destId="{A15DD3EC-BA56-4E18-AF4A-84F4240C199C}" srcOrd="4" destOrd="0" parTransId="{655D2E73-EF4B-43BB-96F6-994F49F3485D}" sibTransId="{E33AE500-650C-4B5F-83AB-CFF8A1D1AE3A}"/>
    <dgm:cxn modelId="{B289DA24-787C-470F-B60E-CA8F55C3E394}" srcId="{4415639C-1E69-454F-A0AD-13C6357C0621}" destId="{4F6587DE-D1C6-41C8-8FAA-A3B97741D2BA}" srcOrd="2" destOrd="0" parTransId="{07B782B9-56AC-4B5D-87D0-D8F88F7E2982}" sibTransId="{4FBD4AEE-2A42-4C32-A171-A1450F640B07}"/>
    <dgm:cxn modelId="{13A8CA3C-B8FC-40DF-8D7C-BC49E0EA2399}" type="presOf" srcId="{8AA884E5-04A6-440C-BF9A-14952F1263D7}" destId="{7FBC3C7D-3264-4DF5-AED5-83E84A13DAD2}" srcOrd="0" destOrd="0" presId="urn:microsoft.com/office/officeart/2018/5/layout/IconCircleLabelList"/>
    <dgm:cxn modelId="{97872876-0360-43EE-87B8-4A63592A82AE}" type="presOf" srcId="{4A4ABB32-4743-4E0A-8A15-53DEF955AE51}" destId="{F6E6C9D7-740A-46EC-9E48-0958130ED807}" srcOrd="0" destOrd="0" presId="urn:microsoft.com/office/officeart/2018/5/layout/IconCircleLabelList"/>
    <dgm:cxn modelId="{FDE23F56-9127-4D83-8C34-A7A3793D4D8D}" type="presOf" srcId="{4415639C-1E69-454F-A0AD-13C6357C0621}" destId="{C5593D2E-EF73-4666-A9A2-84989903B006}" srcOrd="0" destOrd="0" presId="urn:microsoft.com/office/officeart/2018/5/layout/IconCircleLabelList"/>
    <dgm:cxn modelId="{3CEF318A-4925-41E5-8118-EF5ED0E09066}" srcId="{4415639C-1E69-454F-A0AD-13C6357C0621}" destId="{4A4ABB32-4743-4E0A-8A15-53DEF955AE51}" srcOrd="3" destOrd="0" parTransId="{0E556BAE-51A6-4522-A667-B194EE1BD346}" sibTransId="{1B84743F-C0F8-4297-B991-ADC74D10B2C5}"/>
    <dgm:cxn modelId="{9BE2F593-4045-4AA6-8EB3-F52E25D8321F}" srcId="{4415639C-1E69-454F-A0AD-13C6357C0621}" destId="{8AA884E5-04A6-440C-BF9A-14952F1263D7}" srcOrd="1" destOrd="0" parTransId="{60D50C4A-6691-4842-982A-90E76FFC237E}" sibTransId="{E243DB7F-6BA2-422A-8A72-A65DD71B3EFF}"/>
    <dgm:cxn modelId="{5EB9E7B5-7C9D-4E3E-B473-7C92DEF8CFE4}" type="presOf" srcId="{F347BD7C-3813-4033-A8D7-18F782DD3D92}" destId="{B3A34F9D-5754-4DAF-894C-608A3F1471A8}" srcOrd="0" destOrd="0" presId="urn:microsoft.com/office/officeart/2018/5/layout/IconCircleLabelList"/>
    <dgm:cxn modelId="{7270BCD9-34C9-4436-9727-6176E4F59881}" type="presOf" srcId="{4F6587DE-D1C6-41C8-8FAA-A3B97741D2BA}" destId="{FC89EDC8-C47B-4FE5-B2D3-BC06F23F1C3B}" srcOrd="0" destOrd="0" presId="urn:microsoft.com/office/officeart/2018/5/layout/IconCircleLabelList"/>
    <dgm:cxn modelId="{4D6163E1-2017-454B-A4B8-436C7578C4B6}" srcId="{4415639C-1E69-454F-A0AD-13C6357C0621}" destId="{F347BD7C-3813-4033-A8D7-18F782DD3D92}" srcOrd="0" destOrd="0" parTransId="{F41D44B7-DAB3-4354-931A-0ABC66BCBEEC}" sibTransId="{19DAC03C-4348-4752-813A-C8EC65540625}"/>
    <dgm:cxn modelId="{17E03763-040A-4F19-8747-C71726C44BFD}" type="presParOf" srcId="{C5593D2E-EF73-4666-A9A2-84989903B006}" destId="{FFBAD60B-C196-4F0C-BEC2-9D82ED4BB7E0}" srcOrd="0" destOrd="0" presId="urn:microsoft.com/office/officeart/2018/5/layout/IconCircleLabelList"/>
    <dgm:cxn modelId="{413B3F3A-DC1B-4CCE-9BDA-47FCFAA97397}" type="presParOf" srcId="{FFBAD60B-C196-4F0C-BEC2-9D82ED4BB7E0}" destId="{6877C0FD-10AC-4F2C-9E6A-50C6EAA43B9D}" srcOrd="0" destOrd="0" presId="urn:microsoft.com/office/officeart/2018/5/layout/IconCircleLabelList"/>
    <dgm:cxn modelId="{F81FE5EB-1C55-4A84-8824-AE1AE9EA7F0F}" type="presParOf" srcId="{FFBAD60B-C196-4F0C-BEC2-9D82ED4BB7E0}" destId="{6AA6A2FB-5B9E-4E89-BC71-0ECB8ADB5499}" srcOrd="1" destOrd="0" presId="urn:microsoft.com/office/officeart/2018/5/layout/IconCircleLabelList"/>
    <dgm:cxn modelId="{6DD406ED-78CF-464E-91A6-B95B61DFB2E0}" type="presParOf" srcId="{FFBAD60B-C196-4F0C-BEC2-9D82ED4BB7E0}" destId="{7CA5F03C-93EA-48C5-B2E2-555461D9FE4A}" srcOrd="2" destOrd="0" presId="urn:microsoft.com/office/officeart/2018/5/layout/IconCircleLabelList"/>
    <dgm:cxn modelId="{7B566563-6B8B-4AFC-8DF1-7CD1FB4CD164}" type="presParOf" srcId="{FFBAD60B-C196-4F0C-BEC2-9D82ED4BB7E0}" destId="{B3A34F9D-5754-4DAF-894C-608A3F1471A8}" srcOrd="3" destOrd="0" presId="urn:microsoft.com/office/officeart/2018/5/layout/IconCircleLabelList"/>
    <dgm:cxn modelId="{312527E2-B89E-4F67-8DFF-43FE16B51E2B}" type="presParOf" srcId="{C5593D2E-EF73-4666-A9A2-84989903B006}" destId="{23C76117-ADDF-4450-AB22-044E707E0DAE}" srcOrd="1" destOrd="0" presId="urn:microsoft.com/office/officeart/2018/5/layout/IconCircleLabelList"/>
    <dgm:cxn modelId="{E5716C4E-F037-4701-9BDF-F8BF8624E1E1}" type="presParOf" srcId="{C5593D2E-EF73-4666-A9A2-84989903B006}" destId="{FF5B34D2-E288-4033-887A-4F56BF0DB6BB}" srcOrd="2" destOrd="0" presId="urn:microsoft.com/office/officeart/2018/5/layout/IconCircleLabelList"/>
    <dgm:cxn modelId="{FD3755EC-5041-4F54-94BB-CC225DDE5E20}" type="presParOf" srcId="{FF5B34D2-E288-4033-887A-4F56BF0DB6BB}" destId="{DAE1380B-3BC3-4556-BFD5-9CC9E1AA6FEC}" srcOrd="0" destOrd="0" presId="urn:microsoft.com/office/officeart/2018/5/layout/IconCircleLabelList"/>
    <dgm:cxn modelId="{EA954648-3C3D-474F-B104-1CCD787883E5}" type="presParOf" srcId="{FF5B34D2-E288-4033-887A-4F56BF0DB6BB}" destId="{987A9524-CB9A-4D54-8485-8CD3265B9842}" srcOrd="1" destOrd="0" presId="urn:microsoft.com/office/officeart/2018/5/layout/IconCircleLabelList"/>
    <dgm:cxn modelId="{35A65E20-3390-47D3-BF10-95B34D7BBB25}" type="presParOf" srcId="{FF5B34D2-E288-4033-887A-4F56BF0DB6BB}" destId="{6C2E10B2-42DB-4AEE-B111-6F400B5F7F81}" srcOrd="2" destOrd="0" presId="urn:microsoft.com/office/officeart/2018/5/layout/IconCircleLabelList"/>
    <dgm:cxn modelId="{5BDD897A-91B8-4A39-B3B8-2E1A98276418}" type="presParOf" srcId="{FF5B34D2-E288-4033-887A-4F56BF0DB6BB}" destId="{7FBC3C7D-3264-4DF5-AED5-83E84A13DAD2}" srcOrd="3" destOrd="0" presId="urn:microsoft.com/office/officeart/2018/5/layout/IconCircleLabelList"/>
    <dgm:cxn modelId="{9FCE1353-1134-4D61-95AF-1C03DA39BF62}" type="presParOf" srcId="{C5593D2E-EF73-4666-A9A2-84989903B006}" destId="{D7D0C7E8-9335-44B3-AF92-7791DD65E07F}" srcOrd="3" destOrd="0" presId="urn:microsoft.com/office/officeart/2018/5/layout/IconCircleLabelList"/>
    <dgm:cxn modelId="{D8035138-B6D2-4ADD-87D8-FFA5409DD666}" type="presParOf" srcId="{C5593D2E-EF73-4666-A9A2-84989903B006}" destId="{0821689A-6E77-441B-8B89-1A3CC526EBAA}" srcOrd="4" destOrd="0" presId="urn:microsoft.com/office/officeart/2018/5/layout/IconCircleLabelList"/>
    <dgm:cxn modelId="{21622723-5652-4C65-A246-EDC9930DCFB3}" type="presParOf" srcId="{0821689A-6E77-441B-8B89-1A3CC526EBAA}" destId="{FAE3DBAD-0279-4035-88A1-3E5F2AF98691}" srcOrd="0" destOrd="0" presId="urn:microsoft.com/office/officeart/2018/5/layout/IconCircleLabelList"/>
    <dgm:cxn modelId="{29F18896-E722-4D5A-AB43-C846E0DA3CD0}" type="presParOf" srcId="{0821689A-6E77-441B-8B89-1A3CC526EBAA}" destId="{B8E506F4-E3FF-44F3-8144-FF4E6CC705F1}" srcOrd="1" destOrd="0" presId="urn:microsoft.com/office/officeart/2018/5/layout/IconCircleLabelList"/>
    <dgm:cxn modelId="{33E7E95B-EE38-4BE3-B0DA-6419D8319C14}" type="presParOf" srcId="{0821689A-6E77-441B-8B89-1A3CC526EBAA}" destId="{7D9B862E-7371-4BC0-9ABA-90C797861868}" srcOrd="2" destOrd="0" presId="urn:microsoft.com/office/officeart/2018/5/layout/IconCircleLabelList"/>
    <dgm:cxn modelId="{67EAF9B4-AA1E-494F-8A40-40E818D5BE01}" type="presParOf" srcId="{0821689A-6E77-441B-8B89-1A3CC526EBAA}" destId="{FC89EDC8-C47B-4FE5-B2D3-BC06F23F1C3B}" srcOrd="3" destOrd="0" presId="urn:microsoft.com/office/officeart/2018/5/layout/IconCircleLabelList"/>
    <dgm:cxn modelId="{238DB9E9-2F43-4213-808A-D2B2D4EEF644}" type="presParOf" srcId="{C5593D2E-EF73-4666-A9A2-84989903B006}" destId="{15AC4951-341C-4A76-B2E6-ACC9041A0B69}" srcOrd="5" destOrd="0" presId="urn:microsoft.com/office/officeart/2018/5/layout/IconCircleLabelList"/>
    <dgm:cxn modelId="{AA47ED81-B1A4-48E8-9F50-375D6E791AE3}" type="presParOf" srcId="{C5593D2E-EF73-4666-A9A2-84989903B006}" destId="{F1558D19-5AC7-45C4-8015-2E0742B97C33}" srcOrd="6" destOrd="0" presId="urn:microsoft.com/office/officeart/2018/5/layout/IconCircleLabelList"/>
    <dgm:cxn modelId="{8C0E1B43-AA92-47CF-8A90-7512A6710E70}" type="presParOf" srcId="{F1558D19-5AC7-45C4-8015-2E0742B97C33}" destId="{A9A4C7B7-9948-403C-94D8-76B1DC640D80}" srcOrd="0" destOrd="0" presId="urn:microsoft.com/office/officeart/2018/5/layout/IconCircleLabelList"/>
    <dgm:cxn modelId="{D6219277-D251-4254-9877-36FD48DC6720}" type="presParOf" srcId="{F1558D19-5AC7-45C4-8015-2E0742B97C33}" destId="{CA900EFF-41E7-4200-876F-7FD1CA41956C}" srcOrd="1" destOrd="0" presId="urn:microsoft.com/office/officeart/2018/5/layout/IconCircleLabelList"/>
    <dgm:cxn modelId="{C64DDD13-3075-4F5F-A46B-CC18EE1732FC}" type="presParOf" srcId="{F1558D19-5AC7-45C4-8015-2E0742B97C33}" destId="{493E8CC3-6D9D-491C-8B2D-0A1A0D720F3F}" srcOrd="2" destOrd="0" presId="urn:microsoft.com/office/officeart/2018/5/layout/IconCircleLabelList"/>
    <dgm:cxn modelId="{9FC9A78A-58D2-4C26-BF85-D7503F9EA926}" type="presParOf" srcId="{F1558D19-5AC7-45C4-8015-2E0742B97C33}" destId="{F6E6C9D7-740A-46EC-9E48-0958130ED807}" srcOrd="3" destOrd="0" presId="urn:microsoft.com/office/officeart/2018/5/layout/IconCircleLabelList"/>
    <dgm:cxn modelId="{025C83F2-56D3-45CA-8C41-66E31258B750}" type="presParOf" srcId="{C5593D2E-EF73-4666-A9A2-84989903B006}" destId="{F94B7DCE-D48C-466F-9DE9-C6E752823569}" srcOrd="7" destOrd="0" presId="urn:microsoft.com/office/officeart/2018/5/layout/IconCircleLabelList"/>
    <dgm:cxn modelId="{1E4CA82F-949E-444D-9FE3-E0ABCE6BD03A}" type="presParOf" srcId="{C5593D2E-EF73-4666-A9A2-84989903B006}" destId="{901582B8-8424-4B8F-B4C0-00BD196070D0}" srcOrd="8" destOrd="0" presId="urn:microsoft.com/office/officeart/2018/5/layout/IconCircleLabelList"/>
    <dgm:cxn modelId="{37E301D3-1E88-417B-A986-F7366B179729}" type="presParOf" srcId="{901582B8-8424-4B8F-B4C0-00BD196070D0}" destId="{C176FC50-B794-4B62-86A7-6D4DF3AD816B}" srcOrd="0" destOrd="0" presId="urn:microsoft.com/office/officeart/2018/5/layout/IconCircleLabelList"/>
    <dgm:cxn modelId="{A88726C3-B0D2-49F0-8E1A-03A2132E64E2}" type="presParOf" srcId="{901582B8-8424-4B8F-B4C0-00BD196070D0}" destId="{79846C1C-2F11-42B5-AC6C-7FEDD1DD922A}" srcOrd="1" destOrd="0" presId="urn:microsoft.com/office/officeart/2018/5/layout/IconCircleLabelList"/>
    <dgm:cxn modelId="{E57EFF81-1D04-4767-B95F-BBE6511322B5}" type="presParOf" srcId="{901582B8-8424-4B8F-B4C0-00BD196070D0}" destId="{07739720-327A-4DFB-8229-06C9A2FAD931}" srcOrd="2" destOrd="0" presId="urn:microsoft.com/office/officeart/2018/5/layout/IconCircleLabelList"/>
    <dgm:cxn modelId="{3D4A8820-8113-4E4D-BF5F-919347D4DAAF}" type="presParOf" srcId="{901582B8-8424-4B8F-B4C0-00BD196070D0}" destId="{76F4A7D5-C619-42FB-A4D7-A6C913E6174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5DF450-B769-4C48-AEEE-E062381DE1D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73A270-36BE-4D54-ADEE-891856027236}">
      <dgm:prSet/>
      <dgm:spPr/>
      <dgm:t>
        <a:bodyPr/>
        <a:lstStyle/>
        <a:p>
          <a:r>
            <a:rPr lang="en-US" dirty="0">
              <a:latin typeface="Amasis MT Pro Medium" panose="02040604050005020304" pitchFamily="18" charset="0"/>
            </a:rPr>
            <a:t>Jupyter Notebook</a:t>
          </a:r>
        </a:p>
      </dgm:t>
    </dgm:pt>
    <dgm:pt modelId="{6695A3DE-DE35-430F-9378-92228DFB7F20}" type="parTrans" cxnId="{424CD8D2-DE4C-4BD5-95DA-33A834935EB4}">
      <dgm:prSet/>
      <dgm:spPr/>
      <dgm:t>
        <a:bodyPr/>
        <a:lstStyle/>
        <a:p>
          <a:endParaRPr lang="en-US">
            <a:latin typeface="Amasis MT Pro Medium" panose="02040604050005020304" pitchFamily="18" charset="0"/>
          </a:endParaRPr>
        </a:p>
      </dgm:t>
    </dgm:pt>
    <dgm:pt modelId="{CDB9FE16-FF4D-48FB-98C2-C5AB150D4585}" type="sibTrans" cxnId="{424CD8D2-DE4C-4BD5-95DA-33A834935EB4}">
      <dgm:prSet/>
      <dgm:spPr/>
      <dgm:t>
        <a:bodyPr/>
        <a:lstStyle/>
        <a:p>
          <a:endParaRPr lang="en-US">
            <a:latin typeface="Amasis MT Pro Medium" panose="02040604050005020304" pitchFamily="18" charset="0"/>
          </a:endParaRPr>
        </a:p>
      </dgm:t>
    </dgm:pt>
    <dgm:pt modelId="{87B541D0-A531-4FC4-9490-49EEC3E04951}">
      <dgm:prSet/>
      <dgm:spPr/>
      <dgm:t>
        <a:bodyPr/>
        <a:lstStyle/>
        <a:p>
          <a:r>
            <a:rPr lang="en-US" dirty="0">
              <a:latin typeface="Amasis MT Pro Medium" panose="02040604050005020304" pitchFamily="18" charset="0"/>
            </a:rPr>
            <a:t>Excel Sheet</a:t>
          </a:r>
        </a:p>
      </dgm:t>
    </dgm:pt>
    <dgm:pt modelId="{18EC4F7D-4E41-4CC5-9AE8-70BACE05DD62}" type="parTrans" cxnId="{964D7787-7C20-495B-8A27-160973613818}">
      <dgm:prSet/>
      <dgm:spPr/>
    </dgm:pt>
    <dgm:pt modelId="{396113B2-43D6-41EA-9832-8DED3CB25781}" type="sibTrans" cxnId="{964D7787-7C20-495B-8A27-160973613818}">
      <dgm:prSet/>
      <dgm:spPr/>
    </dgm:pt>
    <dgm:pt modelId="{88E1EF98-A9C3-4845-B265-AE46FC9524F7}" type="pres">
      <dgm:prSet presAssocID="{BB5DF450-B769-4C48-AEEE-E062381DE1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1A9E4D-4E39-4571-B463-FD87D5EC6114}" type="pres">
      <dgm:prSet presAssocID="{6173A270-36BE-4D54-ADEE-891856027236}" presName="hierRoot1" presStyleCnt="0"/>
      <dgm:spPr/>
    </dgm:pt>
    <dgm:pt modelId="{DB6BD6A7-B315-4849-8B65-CA929BF284CF}" type="pres">
      <dgm:prSet presAssocID="{6173A270-36BE-4D54-ADEE-891856027236}" presName="composite" presStyleCnt="0"/>
      <dgm:spPr/>
    </dgm:pt>
    <dgm:pt modelId="{AE9D6C8E-3051-4769-9EF1-71B7F0087F83}" type="pres">
      <dgm:prSet presAssocID="{6173A270-36BE-4D54-ADEE-891856027236}" presName="background" presStyleLbl="node0" presStyleIdx="0" presStyleCnt="2"/>
      <dgm:spPr/>
    </dgm:pt>
    <dgm:pt modelId="{9838F639-D08A-46F8-BF22-B96A5DE20E2C}" type="pres">
      <dgm:prSet presAssocID="{6173A270-36BE-4D54-ADEE-891856027236}" presName="text" presStyleLbl="fgAcc0" presStyleIdx="0" presStyleCnt="2">
        <dgm:presLayoutVars>
          <dgm:chPref val="3"/>
        </dgm:presLayoutVars>
      </dgm:prSet>
      <dgm:spPr/>
    </dgm:pt>
    <dgm:pt modelId="{48CC7924-D042-4233-B1FC-935FE2EDE3D5}" type="pres">
      <dgm:prSet presAssocID="{6173A270-36BE-4D54-ADEE-891856027236}" presName="hierChild2" presStyleCnt="0"/>
      <dgm:spPr/>
    </dgm:pt>
    <dgm:pt modelId="{EC8E427D-EAFB-45AC-88A3-D482F7D5C07C}" type="pres">
      <dgm:prSet presAssocID="{87B541D0-A531-4FC4-9490-49EEC3E04951}" presName="hierRoot1" presStyleCnt="0"/>
      <dgm:spPr/>
    </dgm:pt>
    <dgm:pt modelId="{EBEDB542-6B53-4BD1-A25D-5B62F6E46F9B}" type="pres">
      <dgm:prSet presAssocID="{87B541D0-A531-4FC4-9490-49EEC3E04951}" presName="composite" presStyleCnt="0"/>
      <dgm:spPr/>
    </dgm:pt>
    <dgm:pt modelId="{1F353893-77A3-4570-B4BE-BE751A5936DD}" type="pres">
      <dgm:prSet presAssocID="{87B541D0-A531-4FC4-9490-49EEC3E04951}" presName="background" presStyleLbl="node0" presStyleIdx="1" presStyleCnt="2"/>
      <dgm:spPr/>
    </dgm:pt>
    <dgm:pt modelId="{8BADDFCD-DF65-4B7E-AF29-80258CAC5384}" type="pres">
      <dgm:prSet presAssocID="{87B541D0-A531-4FC4-9490-49EEC3E04951}" presName="text" presStyleLbl="fgAcc0" presStyleIdx="1" presStyleCnt="2">
        <dgm:presLayoutVars>
          <dgm:chPref val="3"/>
        </dgm:presLayoutVars>
      </dgm:prSet>
      <dgm:spPr/>
    </dgm:pt>
    <dgm:pt modelId="{3A4D3297-7F59-41C9-BD64-0266F79D5B9E}" type="pres">
      <dgm:prSet presAssocID="{87B541D0-A531-4FC4-9490-49EEC3E04951}" presName="hierChild2" presStyleCnt="0"/>
      <dgm:spPr/>
    </dgm:pt>
  </dgm:ptLst>
  <dgm:cxnLst>
    <dgm:cxn modelId="{964D7787-7C20-495B-8A27-160973613818}" srcId="{BB5DF450-B769-4C48-AEEE-E062381DE1DF}" destId="{87B541D0-A531-4FC4-9490-49EEC3E04951}" srcOrd="1" destOrd="0" parTransId="{18EC4F7D-4E41-4CC5-9AE8-70BACE05DD62}" sibTransId="{396113B2-43D6-41EA-9832-8DED3CB25781}"/>
    <dgm:cxn modelId="{424CD8D2-DE4C-4BD5-95DA-33A834935EB4}" srcId="{BB5DF450-B769-4C48-AEEE-E062381DE1DF}" destId="{6173A270-36BE-4D54-ADEE-891856027236}" srcOrd="0" destOrd="0" parTransId="{6695A3DE-DE35-430F-9378-92228DFB7F20}" sibTransId="{CDB9FE16-FF4D-48FB-98C2-C5AB150D4585}"/>
    <dgm:cxn modelId="{C54910E2-B0F0-431A-A28C-B84BEB4C569B}" type="presOf" srcId="{87B541D0-A531-4FC4-9490-49EEC3E04951}" destId="{8BADDFCD-DF65-4B7E-AF29-80258CAC5384}" srcOrd="0" destOrd="0" presId="urn:microsoft.com/office/officeart/2005/8/layout/hierarchy1"/>
    <dgm:cxn modelId="{447DEEF3-1FC7-4AA7-B20E-FE02AD30F72D}" type="presOf" srcId="{6173A270-36BE-4D54-ADEE-891856027236}" destId="{9838F639-D08A-46F8-BF22-B96A5DE20E2C}" srcOrd="0" destOrd="0" presId="urn:microsoft.com/office/officeart/2005/8/layout/hierarchy1"/>
    <dgm:cxn modelId="{DC970EF5-B94E-45BB-86C9-7B0AA143369C}" type="presOf" srcId="{BB5DF450-B769-4C48-AEEE-E062381DE1DF}" destId="{88E1EF98-A9C3-4845-B265-AE46FC9524F7}" srcOrd="0" destOrd="0" presId="urn:microsoft.com/office/officeart/2005/8/layout/hierarchy1"/>
    <dgm:cxn modelId="{3B26884E-E722-4487-8FCF-F8A61DAB6F35}" type="presParOf" srcId="{88E1EF98-A9C3-4845-B265-AE46FC9524F7}" destId="{A41A9E4D-4E39-4571-B463-FD87D5EC6114}" srcOrd="0" destOrd="0" presId="urn:microsoft.com/office/officeart/2005/8/layout/hierarchy1"/>
    <dgm:cxn modelId="{6FBEE286-7747-48D2-87D5-5AF08102A238}" type="presParOf" srcId="{A41A9E4D-4E39-4571-B463-FD87D5EC6114}" destId="{DB6BD6A7-B315-4849-8B65-CA929BF284CF}" srcOrd="0" destOrd="0" presId="urn:microsoft.com/office/officeart/2005/8/layout/hierarchy1"/>
    <dgm:cxn modelId="{74CEDC5A-10D5-4582-BCFB-84C6352752F2}" type="presParOf" srcId="{DB6BD6A7-B315-4849-8B65-CA929BF284CF}" destId="{AE9D6C8E-3051-4769-9EF1-71B7F0087F83}" srcOrd="0" destOrd="0" presId="urn:microsoft.com/office/officeart/2005/8/layout/hierarchy1"/>
    <dgm:cxn modelId="{EC331B3F-297F-4110-B399-86428BBCB2C9}" type="presParOf" srcId="{DB6BD6A7-B315-4849-8B65-CA929BF284CF}" destId="{9838F639-D08A-46F8-BF22-B96A5DE20E2C}" srcOrd="1" destOrd="0" presId="urn:microsoft.com/office/officeart/2005/8/layout/hierarchy1"/>
    <dgm:cxn modelId="{8BCC302F-D1B7-46A5-8306-2ABCC67D6E74}" type="presParOf" srcId="{A41A9E4D-4E39-4571-B463-FD87D5EC6114}" destId="{48CC7924-D042-4233-B1FC-935FE2EDE3D5}" srcOrd="1" destOrd="0" presId="urn:microsoft.com/office/officeart/2005/8/layout/hierarchy1"/>
    <dgm:cxn modelId="{4737BBD2-BF21-4D26-9550-7A518D46B881}" type="presParOf" srcId="{88E1EF98-A9C3-4845-B265-AE46FC9524F7}" destId="{EC8E427D-EAFB-45AC-88A3-D482F7D5C07C}" srcOrd="1" destOrd="0" presId="urn:microsoft.com/office/officeart/2005/8/layout/hierarchy1"/>
    <dgm:cxn modelId="{B805CCCA-F31B-43AD-8A5A-8A42F67C2C97}" type="presParOf" srcId="{EC8E427D-EAFB-45AC-88A3-D482F7D5C07C}" destId="{EBEDB542-6B53-4BD1-A25D-5B62F6E46F9B}" srcOrd="0" destOrd="0" presId="urn:microsoft.com/office/officeart/2005/8/layout/hierarchy1"/>
    <dgm:cxn modelId="{50A61D8A-72E9-4A14-83A1-ECC8EA2B5BDD}" type="presParOf" srcId="{EBEDB542-6B53-4BD1-A25D-5B62F6E46F9B}" destId="{1F353893-77A3-4570-B4BE-BE751A5936DD}" srcOrd="0" destOrd="0" presId="urn:microsoft.com/office/officeart/2005/8/layout/hierarchy1"/>
    <dgm:cxn modelId="{DF36D430-99F5-4D75-B414-4B291554A1FD}" type="presParOf" srcId="{EBEDB542-6B53-4BD1-A25D-5B62F6E46F9B}" destId="{8BADDFCD-DF65-4B7E-AF29-80258CAC5384}" srcOrd="1" destOrd="0" presId="urn:microsoft.com/office/officeart/2005/8/layout/hierarchy1"/>
    <dgm:cxn modelId="{C6C7B12D-7678-4D95-855C-9176A8C44B5A}" type="presParOf" srcId="{EC8E427D-EAFB-45AC-88A3-D482F7D5C07C}" destId="{3A4D3297-7F59-41C9-BD64-0266F79D5B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FDF7A-DCC9-4606-AA08-31E561241401}">
      <dsp:nvSpPr>
        <dsp:cNvPr id="0" name=""/>
        <dsp:cNvSpPr/>
      </dsp:nvSpPr>
      <dsp:spPr>
        <a:xfrm>
          <a:off x="0" y="958220"/>
          <a:ext cx="6632958" cy="17690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CA070-25C7-4241-9417-6C93CDB606FA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B5927-70E6-476A-BC53-6C93E7AA4E1D}">
      <dsp:nvSpPr>
        <dsp:cNvPr id="0" name=""/>
        <dsp:cNvSpPr/>
      </dsp:nvSpPr>
      <dsp:spPr>
        <a:xfrm>
          <a:off x="2043221" y="958220"/>
          <a:ext cx="4589736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Amasis MT Pro Medium" panose="02040604050005020304" pitchFamily="18" charset="0"/>
            </a:rPr>
            <a:t>The main aim of this project is to present heart disease prediction model for the prediction of occurrences of heart disease.</a:t>
          </a:r>
          <a:endParaRPr lang="en-US" sz="2200" kern="1200" dirty="0">
            <a:latin typeface="Amasis MT Pro Medium" panose="02040604050005020304" pitchFamily="18" charset="0"/>
          </a:endParaRPr>
        </a:p>
      </dsp:txBody>
      <dsp:txXfrm>
        <a:off x="2043221" y="958220"/>
        <a:ext cx="4589736" cy="1769022"/>
      </dsp:txXfrm>
    </dsp:sp>
    <dsp:sp modelId="{C63D875B-1E69-4030-BE9A-17F6DECD7A62}">
      <dsp:nvSpPr>
        <dsp:cNvPr id="0" name=""/>
        <dsp:cNvSpPr/>
      </dsp:nvSpPr>
      <dsp:spPr>
        <a:xfrm>
          <a:off x="0" y="3169499"/>
          <a:ext cx="6632958" cy="17690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588FE-4831-40AE-85D7-F7FCDB5B0039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6A276-0369-43EB-87EC-503BA4462AD8}">
      <dsp:nvSpPr>
        <dsp:cNvPr id="0" name=""/>
        <dsp:cNvSpPr/>
      </dsp:nvSpPr>
      <dsp:spPr>
        <a:xfrm>
          <a:off x="2043221" y="3169499"/>
          <a:ext cx="4589736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Amasis MT Pro Medium" panose="02040604050005020304" pitchFamily="18" charset="0"/>
            </a:rPr>
            <a:t>To identify the best classification algorithm for identifying the possibility of heart disease in a patient.</a:t>
          </a:r>
          <a:endParaRPr lang="en-US" sz="2200" kern="1200" dirty="0">
            <a:latin typeface="Amasis MT Pro Medium" panose="02040604050005020304" pitchFamily="18" charset="0"/>
          </a:endParaRPr>
        </a:p>
      </dsp:txBody>
      <dsp:txXfrm>
        <a:off x="2043221" y="3169499"/>
        <a:ext cx="4589736" cy="176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E445C-92F2-46D0-A740-6D3F55ED77B9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FD99A-A903-434C-A5DD-657522D2C64A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masis MT Pro Medium" panose="02040604050005020304" pitchFamily="18" charset="0"/>
            </a:rPr>
            <a:t>Collection of Dataset</a:t>
          </a:r>
        </a:p>
      </dsp:txBody>
      <dsp:txXfrm>
        <a:off x="0" y="531"/>
        <a:ext cx="10515600" cy="870055"/>
      </dsp:txXfrm>
    </dsp:sp>
    <dsp:sp modelId="{267DEAE7-E969-4E0E-8209-940DF16356CE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2C3DF-1023-405E-BAE2-1CB52D71E651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masis MT Pro Medium" panose="02040604050005020304" pitchFamily="18" charset="0"/>
            </a:rPr>
            <a:t>Selection of Attributes</a:t>
          </a:r>
        </a:p>
      </dsp:txBody>
      <dsp:txXfrm>
        <a:off x="0" y="870586"/>
        <a:ext cx="10515600" cy="870055"/>
      </dsp:txXfrm>
    </dsp:sp>
    <dsp:sp modelId="{7116E2BE-3426-4693-96CC-0A75A0B3F2D9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FA38-A7C0-4621-B3FB-06E31CDF6F41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masis MT Pro Medium" panose="02040604050005020304" pitchFamily="18" charset="0"/>
            </a:rPr>
            <a:t>Data Pre-Processing</a:t>
          </a:r>
        </a:p>
      </dsp:txBody>
      <dsp:txXfrm>
        <a:off x="0" y="1740641"/>
        <a:ext cx="10515600" cy="870055"/>
      </dsp:txXfrm>
    </dsp:sp>
    <dsp:sp modelId="{8828D582-2632-48CD-BEAA-373144B69927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5DAB1-5521-4440-AA9E-7447ACE4A1F9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masis MT Pro Medium" panose="02040604050005020304" pitchFamily="18" charset="0"/>
            </a:rPr>
            <a:t>Balancing of Data</a:t>
          </a:r>
        </a:p>
      </dsp:txBody>
      <dsp:txXfrm>
        <a:off x="0" y="2610696"/>
        <a:ext cx="10515600" cy="870055"/>
      </dsp:txXfrm>
    </dsp:sp>
    <dsp:sp modelId="{244131EA-AA24-41BF-AD1F-68477CC7FD3F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E22AE-2D6A-40E6-99F1-084CCD6DC997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masis MT Pro Medium" panose="02040604050005020304" pitchFamily="18" charset="0"/>
            </a:rPr>
            <a:t>Disease Prediction</a:t>
          </a:r>
        </a:p>
      </dsp:txBody>
      <dsp:txXfrm>
        <a:off x="0" y="3480751"/>
        <a:ext cx="10515600" cy="870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7C0FD-10AC-4F2C-9E6A-50C6EAA43B9D}">
      <dsp:nvSpPr>
        <dsp:cNvPr id="0" name=""/>
        <dsp:cNvSpPr/>
      </dsp:nvSpPr>
      <dsp:spPr>
        <a:xfrm>
          <a:off x="478800" y="89443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6A2FB-5B9E-4E89-BC71-0ECB8ADB5499}">
      <dsp:nvSpPr>
        <dsp:cNvPr id="0" name=""/>
        <dsp:cNvSpPr/>
      </dsp:nvSpPr>
      <dsp:spPr>
        <a:xfrm>
          <a:off x="71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34F9D-5754-4DAF-894C-608A3F1471A8}">
      <dsp:nvSpPr>
        <dsp:cNvPr id="0" name=""/>
        <dsp:cNvSpPr/>
      </dsp:nvSpPr>
      <dsp:spPr>
        <a:xfrm>
          <a:off x="12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Logistic Regression</a:t>
          </a:r>
          <a:endParaRPr lang="en-US" sz="2300" kern="1200"/>
        </a:p>
      </dsp:txBody>
      <dsp:txXfrm>
        <a:off x="127800" y="2334438"/>
        <a:ext cx="1800000" cy="720000"/>
      </dsp:txXfrm>
    </dsp:sp>
    <dsp:sp modelId="{DAE1380B-3BC3-4556-BFD5-9CC9E1AA6FEC}">
      <dsp:nvSpPr>
        <dsp:cNvPr id="0" name=""/>
        <dsp:cNvSpPr/>
      </dsp:nvSpPr>
      <dsp:spPr>
        <a:xfrm>
          <a:off x="2593800" y="89443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A9524-CB9A-4D54-8485-8CD3265B9842}">
      <dsp:nvSpPr>
        <dsp:cNvPr id="0" name=""/>
        <dsp:cNvSpPr/>
      </dsp:nvSpPr>
      <dsp:spPr>
        <a:xfrm>
          <a:off x="282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C3C7D-3264-4DF5-AED5-83E84A13DAD2}">
      <dsp:nvSpPr>
        <dsp:cNvPr id="0" name=""/>
        <dsp:cNvSpPr/>
      </dsp:nvSpPr>
      <dsp:spPr>
        <a:xfrm>
          <a:off x="224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SVC</a:t>
          </a:r>
          <a:endParaRPr lang="en-US" sz="2300" kern="1200"/>
        </a:p>
      </dsp:txBody>
      <dsp:txXfrm>
        <a:off x="2242800" y="2334438"/>
        <a:ext cx="1800000" cy="720000"/>
      </dsp:txXfrm>
    </dsp:sp>
    <dsp:sp modelId="{FAE3DBAD-0279-4035-88A1-3E5F2AF98691}">
      <dsp:nvSpPr>
        <dsp:cNvPr id="0" name=""/>
        <dsp:cNvSpPr/>
      </dsp:nvSpPr>
      <dsp:spPr>
        <a:xfrm>
          <a:off x="4708800" y="89443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506F4-E3FF-44F3-8144-FF4E6CC705F1}">
      <dsp:nvSpPr>
        <dsp:cNvPr id="0" name=""/>
        <dsp:cNvSpPr/>
      </dsp:nvSpPr>
      <dsp:spPr>
        <a:xfrm>
          <a:off x="494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9EDC8-C47B-4FE5-B2D3-BC06F23F1C3B}">
      <dsp:nvSpPr>
        <dsp:cNvPr id="0" name=""/>
        <dsp:cNvSpPr/>
      </dsp:nvSpPr>
      <dsp:spPr>
        <a:xfrm>
          <a:off x="435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KNeighbours Classifier</a:t>
          </a:r>
          <a:endParaRPr lang="en-US" sz="2300" kern="1200"/>
        </a:p>
      </dsp:txBody>
      <dsp:txXfrm>
        <a:off x="4357800" y="2334438"/>
        <a:ext cx="1800000" cy="720000"/>
      </dsp:txXfrm>
    </dsp:sp>
    <dsp:sp modelId="{A9A4C7B7-9948-403C-94D8-76B1DC640D80}">
      <dsp:nvSpPr>
        <dsp:cNvPr id="0" name=""/>
        <dsp:cNvSpPr/>
      </dsp:nvSpPr>
      <dsp:spPr>
        <a:xfrm>
          <a:off x="6823800" y="89443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00EFF-41E7-4200-876F-7FD1CA41956C}">
      <dsp:nvSpPr>
        <dsp:cNvPr id="0" name=""/>
        <dsp:cNvSpPr/>
      </dsp:nvSpPr>
      <dsp:spPr>
        <a:xfrm>
          <a:off x="705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6C9D7-740A-46EC-9E48-0958130ED807}">
      <dsp:nvSpPr>
        <dsp:cNvPr id="0" name=""/>
        <dsp:cNvSpPr/>
      </dsp:nvSpPr>
      <dsp:spPr>
        <a:xfrm>
          <a:off x="647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Decision Tree</a:t>
          </a:r>
          <a:endParaRPr lang="en-US" sz="2300" kern="1200"/>
        </a:p>
      </dsp:txBody>
      <dsp:txXfrm>
        <a:off x="6472800" y="2334438"/>
        <a:ext cx="1800000" cy="720000"/>
      </dsp:txXfrm>
    </dsp:sp>
    <dsp:sp modelId="{C176FC50-B794-4B62-86A7-6D4DF3AD816B}">
      <dsp:nvSpPr>
        <dsp:cNvPr id="0" name=""/>
        <dsp:cNvSpPr/>
      </dsp:nvSpPr>
      <dsp:spPr>
        <a:xfrm>
          <a:off x="8938800" y="89443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46C1C-2F11-42B5-AC6C-7FEDD1DD922A}">
      <dsp:nvSpPr>
        <dsp:cNvPr id="0" name=""/>
        <dsp:cNvSpPr/>
      </dsp:nvSpPr>
      <dsp:spPr>
        <a:xfrm>
          <a:off x="917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4A7D5-C619-42FB-A4D7-A6C913E61741}">
      <dsp:nvSpPr>
        <dsp:cNvPr id="0" name=""/>
        <dsp:cNvSpPr/>
      </dsp:nvSpPr>
      <dsp:spPr>
        <a:xfrm>
          <a:off x="858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Random Forest</a:t>
          </a:r>
          <a:endParaRPr lang="en-US" sz="2300" kern="1200"/>
        </a:p>
      </dsp:txBody>
      <dsp:txXfrm>
        <a:off x="8587800" y="2334438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D6C8E-3051-4769-9EF1-71B7F0087F83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8F639-D08A-46F8-BF22-B96A5DE20E2C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Amasis MT Pro Medium" panose="02040604050005020304" pitchFamily="18" charset="0"/>
            </a:rPr>
            <a:t>Jupyter Notebook</a:t>
          </a:r>
        </a:p>
      </dsp:txBody>
      <dsp:txXfrm>
        <a:off x="696297" y="538547"/>
        <a:ext cx="4171627" cy="2590157"/>
      </dsp:txXfrm>
    </dsp:sp>
    <dsp:sp modelId="{1F353893-77A3-4570-B4BE-BE751A5936DD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DDFCD-DF65-4B7E-AF29-80258CAC5384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Amasis MT Pro Medium" panose="02040604050005020304" pitchFamily="18" charset="0"/>
            </a:rPr>
            <a:t>Excel Sheet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5B16-574F-EF48-9302-942BD9ED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0E52-7095-4C20-D6E1-91B1C4E77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6A8E-5A2F-7377-FC47-7D5C2E86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FD9-6B92-469D-8131-67A33684D8F5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A702-F143-44AF-5B1A-AE8B778A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428EF-F82D-A668-8307-2BF3DA41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AF1-23B6-4808-B9B2-86D069399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5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0276-28EB-F543-49AF-E4121224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6373A-8DBB-40FE-BAA7-6D4E9066F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171C-B0B8-BA47-A471-2D7918A4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FD9-6B92-469D-8131-67A33684D8F5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214DC-96F6-EA16-3D6D-6370A580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4D0D0-F1AD-8A91-0505-B4DDDA16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AF1-23B6-4808-B9B2-86D069399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2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48685-D467-5378-F8A7-EDEAC11A0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E27F6-6210-8233-9E7B-E905EA31A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D731-E5E6-B544-DB83-9CB9A488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FD9-6B92-469D-8131-67A33684D8F5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EC1AA-BA2A-C7B2-250D-E6B36B26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74A8D-FDCC-A69C-FE7A-CABB2569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AF1-23B6-4808-B9B2-86D069399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3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97CB-5E07-6E83-2E93-D65EBA06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2CCE-5C67-D0FC-640F-099E4BE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FAE2B-4E63-9BA2-D8E8-D8F69577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FD9-6B92-469D-8131-67A33684D8F5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1F8C-2332-591A-D14B-7DD1A24D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ED58-DB42-D19B-E682-D204D553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AF1-23B6-4808-B9B2-86D069399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93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607F-128B-CBE3-EA28-734C5275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F2425-99DC-01E9-5DFF-E58718C2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B5F0-B95A-1E55-9842-6326F7E1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FD9-6B92-469D-8131-67A33684D8F5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57D4D-0B51-F87B-EEF3-048ECFCB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09B6-B1FB-1190-01C6-32AFA486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AF1-23B6-4808-B9B2-86D069399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9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9CF5-817F-A20E-848D-E44AE0E7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A03D-CF51-04A8-45D0-8B6F668BD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5F087-9CC0-4E44-4DD9-B96026E4F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961F-C55D-8D87-00E3-9440EBF7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FD9-6B92-469D-8131-67A33684D8F5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344D5-44F0-04AE-4280-4393D7A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23E62-6B8D-2543-D516-9520AAEC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AF1-23B6-4808-B9B2-86D069399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79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F963-1A1E-5662-9B18-E80EBC75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67C79-EB04-914B-B322-83300D7DE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7F001-3903-B52A-8B13-D96C40B74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D856B-6EDE-8228-6EA1-2B1972124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BF7EB-5EC6-523C-A2C7-C0AD95507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3AE41-CC00-ECCB-3BD3-265A54C9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FD9-6B92-469D-8131-67A33684D8F5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001E2-0058-A3CD-3D75-69D59EC8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47B08-3F2C-7F9E-AFBA-65979485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AF1-23B6-4808-B9B2-86D069399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3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47AB-6F6B-04FB-04F9-6731028D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A77D6-CB28-32CB-B84E-239D9A76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FD9-6B92-469D-8131-67A33684D8F5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937D9-AFCE-76D7-9861-7ECD0BF2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DC50B-AE39-FBE0-83A3-DB80A553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AF1-23B6-4808-B9B2-86D069399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1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68846-44F1-C3F8-4093-37A8D51D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FD9-6B92-469D-8131-67A33684D8F5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96B2B-4D7C-1128-715C-5E87BB66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87FC6-A3FB-FB2A-95E3-FC046626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AF1-23B6-4808-B9B2-86D069399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BAA5-B6A4-D7A0-5584-2DD56A4D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0508-B3BF-710F-5D58-D6A95862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7421-E37A-6C3A-DFA7-EAEE69403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F69CE-8DCB-2A44-347A-62BFE4F8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FD9-6B92-469D-8131-67A33684D8F5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5BB40-E91A-363A-56B1-172360F9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08BAB-AB6E-E10D-DAEB-2FFCB32A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AF1-23B6-4808-B9B2-86D069399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61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135F-E46A-47CB-5349-73BDCB24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3B16F-2723-2F72-2082-5C025B450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AD83B-5949-AA25-6813-33F52FE1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55207-B8B1-B011-91A3-8B69BB94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0FD9-6B92-469D-8131-67A33684D8F5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C7E10-C17C-C4AD-1982-D50340EC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971D7-43FF-E5C8-B1C7-834AE42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8AF1-23B6-4808-B9B2-86D069399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20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43B22-2E38-69B3-1720-28492AB5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A6C3E-1B6F-7371-9447-CF538E034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EB28F-CFE2-B918-10B2-A187B5439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0FD9-6B92-469D-8131-67A33684D8F5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A23A-8DFD-5B76-3108-9CD5CA223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3DA4C-A589-0EFD-5292-BF9C5D855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8AF1-23B6-4808-B9B2-86D069399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33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B7D2C-AF15-33FD-54D9-38043E336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6100" dirty="0">
                <a:latin typeface="Amasis MT Pro Black" panose="02040A04050005020304" pitchFamily="18" charset="0"/>
              </a:rPr>
              <a:t>Heart Disease Prediction Using ML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6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CB96E-249F-4C56-6128-CB161BA7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IN" sz="3100">
                <a:latin typeface="Amasis MT Pro Black" panose="02040A04050005020304" pitchFamily="18" charset="0"/>
              </a:rPr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676143-C849-4FC1-639F-0C018BA3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675" y="1678477"/>
            <a:ext cx="6682651" cy="3560260"/>
          </a:xfrm>
        </p:spPr>
        <p:txBody>
          <a:bodyPr anchor="ctr">
            <a:normAutofit fontScale="92500"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This project aims to predict future Heart Disease by analyzing data of patients which classifies whether they have heart disease or not using machine-learning algorithm</a:t>
            </a:r>
            <a:r>
              <a:rPr lang="en-US" sz="240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Even </a:t>
            </a:r>
            <a:r>
              <a:rPr lang="en-US" sz="24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though heart disease can occur in different forms, there is a whether someone will ultimately be at risk for heart disease or not. By collecting the data from various sources, classifying them under suitable headings &amp; finally analyzing to extract the desired data we can say that this technique can be very well adapted to do the prediction of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361189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A5537-3C58-1615-7091-F9434492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Objective:</a:t>
            </a:r>
            <a:endParaRPr lang="en-IN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C7AAAE-BA2F-A890-07CB-C536405DD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386440"/>
              </p:ext>
            </p:extLst>
          </p:nvPr>
        </p:nvGraphicFramePr>
        <p:xfrm>
          <a:off x="5122719" y="303591"/>
          <a:ext cx="663295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00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FE1-538E-21E1-4140-C9304DC9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masis MT Pro Black" panose="02040A04050005020304" pitchFamily="18" charset="0"/>
              </a:rPr>
              <a:t>Methodology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ADBAD3-10CF-D148-D45B-7D75EFAAC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7450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32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12E1C-E79F-5B4D-C3B1-4BA40C83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Algorithms Used: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8B51F5-FE26-1EF6-0949-478667BCE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3302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25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ABE4B-6C24-D026-126A-7C4C8F04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>
                <a:latin typeface="Amasis MT Pro Black" panose="02040A04050005020304" pitchFamily="18" charset="0"/>
              </a:rPr>
              <a:t>Software Used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2E9F74-B285-2986-4404-7F4028A3E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633746"/>
              </p:ext>
            </p:extLst>
          </p:nvPr>
        </p:nvGraphicFramePr>
        <p:xfrm>
          <a:off x="906780" y="3034144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77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F8EA2-54A1-4D47-EB49-BF4599CA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Amasis MT Pro Black" panose="02040A04050005020304" pitchFamily="18" charset="0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29A4660-587E-A32A-878C-CD77F087A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906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 Black</vt:lpstr>
      <vt:lpstr>Amasis MT Pro Medium</vt:lpstr>
      <vt:lpstr>Arial</vt:lpstr>
      <vt:lpstr>Calibri</vt:lpstr>
      <vt:lpstr>Calibri Light</vt:lpstr>
      <vt:lpstr>Office Theme</vt:lpstr>
      <vt:lpstr>Heart Disease Prediction Using ML</vt:lpstr>
      <vt:lpstr>Introduction</vt:lpstr>
      <vt:lpstr>Objective:</vt:lpstr>
      <vt:lpstr>Methodology Used</vt:lpstr>
      <vt:lpstr>Algorithms Used:</vt:lpstr>
      <vt:lpstr>Software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game using C++ (Tic Tac Toe)</dc:title>
  <dc:creator>KIRAN  KUMAR</dc:creator>
  <cp:lastModifiedBy>KIRAN  KUMAR</cp:lastModifiedBy>
  <cp:revision>3</cp:revision>
  <dcterms:created xsi:type="dcterms:W3CDTF">2022-07-16T03:56:07Z</dcterms:created>
  <dcterms:modified xsi:type="dcterms:W3CDTF">2023-01-28T06:33:05Z</dcterms:modified>
</cp:coreProperties>
</file>