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ranNaik9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Securing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Kiran Naik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Kiran Naik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AITS, ECE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t"/>
          <a:lstStyle/>
          <a:p>
            <a:r>
              <a:rPr lang="en-US" dirty="0"/>
              <a:t>Steganography's core problem is hiding data undetectably.</a:t>
            </a:r>
          </a:p>
          <a:p>
            <a:r>
              <a:rPr lang="en-US" dirty="0"/>
              <a:t>Challenges involve security against detection and extraction.</a:t>
            </a:r>
          </a:p>
          <a:p>
            <a:r>
              <a:rPr lang="en-US" dirty="0"/>
              <a:t>Maximizing hidden data capacity without degrading the cover is key.</a:t>
            </a:r>
          </a:p>
          <a:p>
            <a:r>
              <a:rPr lang="en-US" dirty="0"/>
              <a:t>Resisting statistical steganalysis ensures covertness.</a:t>
            </a:r>
          </a:p>
          <a:p>
            <a:r>
              <a:rPr lang="en-US" dirty="0"/>
              <a:t>Adapting techniques for specific uses, like watermarking, is needed.</a:t>
            </a:r>
          </a:p>
          <a:p>
            <a:r>
              <a:rPr lang="en-US" dirty="0"/>
              <a:t>Ethical considerations are vital to prevent misuse.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38210"/>
            <a:ext cx="11613485" cy="55639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000" b="1" dirty="0"/>
              <a:t>Libraries:</a:t>
            </a:r>
            <a:endParaRPr lang="en-IN" b="1" dirty="0"/>
          </a:p>
          <a:p>
            <a:r>
              <a:rPr lang="en-IN" dirty="0"/>
              <a:t>CV2 (OpenCV)</a:t>
            </a:r>
          </a:p>
          <a:p>
            <a:r>
              <a:rPr lang="en-IN" dirty="0"/>
              <a:t>OS</a:t>
            </a:r>
          </a:p>
          <a:p>
            <a:r>
              <a:rPr lang="en-IN" dirty="0" err="1"/>
              <a:t>Hashlib</a:t>
            </a:r>
            <a:endParaRPr lang="en-IN" dirty="0"/>
          </a:p>
          <a:p>
            <a:r>
              <a:rPr lang="en-IN" dirty="0" err="1"/>
              <a:t>Tkinter</a:t>
            </a:r>
            <a:endParaRPr lang="en-IN" dirty="0"/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pPr marL="0" indent="0">
              <a:buNone/>
            </a:pPr>
            <a:r>
              <a:rPr lang="en-IN" dirty="0"/>
              <a:t>This code is written in Python, which is a cross platform language. Therefore it can run on</a:t>
            </a:r>
          </a:p>
          <a:p>
            <a:r>
              <a:rPr lang="en-IN" dirty="0"/>
              <a:t>Windows</a:t>
            </a:r>
          </a:p>
          <a:p>
            <a:r>
              <a:rPr lang="en-IN" dirty="0"/>
              <a:t>MacOS</a:t>
            </a:r>
          </a:p>
          <a:p>
            <a:r>
              <a:rPr lang="en-IN" dirty="0"/>
              <a:t>Linux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5150"/>
            <a:ext cx="11029615" cy="4673324"/>
          </a:xfrm>
        </p:spPr>
        <p:txBody>
          <a:bodyPr anchor="t"/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This Steganography project has below key features:</a:t>
            </a:r>
          </a:p>
          <a:p>
            <a:r>
              <a:rPr lang="en-US" sz="1800" dirty="0">
                <a:solidFill>
                  <a:srgbClr val="0F0F0F"/>
                </a:solidFill>
              </a:rPr>
              <a:t>Secure Password Hashing: Uses SHA-256 for password protection.</a:t>
            </a:r>
          </a:p>
          <a:p>
            <a:r>
              <a:rPr lang="en-US" sz="1800" dirty="0">
                <a:solidFill>
                  <a:srgbClr val="0F0F0F"/>
                </a:solidFill>
              </a:rPr>
              <a:t>Embedded Password Verification: Integrates the password hash into the image for secure decryption.</a:t>
            </a:r>
          </a:p>
          <a:p>
            <a:r>
              <a:rPr lang="en-US" sz="1800" dirty="0">
                <a:solidFill>
                  <a:srgbClr val="0F0F0F"/>
                </a:solidFill>
              </a:rPr>
              <a:t>Direct Image Handling: Leverages OpenCV for straightforward image I/O.</a:t>
            </a:r>
          </a:p>
          <a:p>
            <a:r>
              <a:rPr lang="en-US" sz="1800" dirty="0">
                <a:solidFill>
                  <a:srgbClr val="0F0F0F"/>
                </a:solidFill>
              </a:rPr>
              <a:t> Functional Separation: Distinguishes between encryption and decryption processes.</a:t>
            </a:r>
            <a:endParaRPr lang="en-IN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4577"/>
            <a:ext cx="11029615" cy="4673324"/>
          </a:xfrm>
        </p:spPr>
        <p:txBody>
          <a:bodyPr anchor="t"/>
          <a:lstStyle/>
          <a:p>
            <a:r>
              <a:rPr lang="en-US" dirty="0"/>
              <a:t>Individuals who are seeking privacy</a:t>
            </a:r>
          </a:p>
          <a:p>
            <a:r>
              <a:rPr lang="en-US" dirty="0"/>
              <a:t>Security Conscious users</a:t>
            </a:r>
          </a:p>
          <a:p>
            <a:r>
              <a:rPr lang="en-US" dirty="0"/>
              <a:t>Developers and Programmers</a:t>
            </a:r>
          </a:p>
          <a:p>
            <a:r>
              <a:rPr lang="en-US" dirty="0"/>
              <a:t>Forensic analysts</a:t>
            </a:r>
          </a:p>
          <a:p>
            <a:r>
              <a:rPr lang="en-US" dirty="0"/>
              <a:t>People who wants to send a hidden message in a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BDFD1ED7-41CF-178A-3722-F4F02361A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247" y="1427246"/>
            <a:ext cx="5068007" cy="4648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AB582-F369-883A-0470-A103F265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59" y="1427246"/>
            <a:ext cx="5010849" cy="4553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6869"/>
            <a:ext cx="11029615" cy="46733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This project allows users to hide text messages within images using LSB steganography. It secures messages with password hashing, making them difficult to access without authorization. Its simplified design offers a straightforward way to conceal information.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9098"/>
            <a:ext cx="11029615" cy="4673324"/>
          </a:xfrm>
        </p:spPr>
        <p:txBody>
          <a:bodyPr anchor="t"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https://github.com/KiranNaik9/Steganography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</TotalTime>
  <Words>278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Securing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King Abhi</cp:lastModifiedBy>
  <cp:revision>28</cp:revision>
  <dcterms:created xsi:type="dcterms:W3CDTF">2021-05-26T16:50:10Z</dcterms:created>
  <dcterms:modified xsi:type="dcterms:W3CDTF">2025-02-23T14:40:46Z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