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Customer Prediction</a:t>
            </a:r>
            <a:endParaRPr lang="en-GB" dirty="0">
              <a:solidFill>
                <a:srgbClr val="000000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4783BFA-EA07-5969-8412-060BF7E3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365125"/>
            <a:ext cx="11906247" cy="668337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EE0650-0BAB-85E1-5D66-F7DC152C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1473199"/>
            <a:ext cx="6419850" cy="5108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Evaluation </a:t>
            </a:r>
          </a:p>
          <a:p>
            <a:pPr marL="0" indent="0">
              <a:buNone/>
            </a:pPr>
            <a:r>
              <a:rPr lang="en-US" dirty="0"/>
              <a:t>• The most important variable in the model was </a:t>
            </a:r>
            <a:r>
              <a:rPr lang="en-US" dirty="0" err="1"/>
              <a:t>purchase_lead</a:t>
            </a:r>
            <a:r>
              <a:rPr lang="en-US" dirty="0"/>
              <a:t>, that is the time between purchase and departure. </a:t>
            </a:r>
          </a:p>
          <a:p>
            <a:pPr marL="0" indent="0">
              <a:buNone/>
            </a:pPr>
            <a:r>
              <a:rPr lang="en-US" dirty="0"/>
              <a:t>• Information about the flight, e.g. flight time and duration was also significant, however booking origin of the customer was not important.</a:t>
            </a:r>
          </a:p>
          <a:p>
            <a:pPr marL="0" indent="0">
              <a:buNone/>
            </a:pPr>
            <a:r>
              <a:rPr lang="en-US" dirty="0"/>
              <a:t> • The accuracy of the model was approximately 0.7 (Precision) and 0.003 (Recall), showing that this model requires more improvement. I suggest adding more customer-centric features into the mode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E9B358-B57E-5E1B-446F-C7B3DBB7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32" y="1473199"/>
            <a:ext cx="5625792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Customer Prediction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Kiran Phondake</cp:lastModifiedBy>
  <cp:revision>6</cp:revision>
  <dcterms:created xsi:type="dcterms:W3CDTF">2022-12-06T11:13:27Z</dcterms:created>
  <dcterms:modified xsi:type="dcterms:W3CDTF">2023-07-22T20:08:13Z</dcterms:modified>
</cp:coreProperties>
</file>