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 id="346" r:id="rId8"/>
    <p:sldId id="347" r:id="rId9"/>
    <p:sldId id="348" r:id="rId10"/>
    <p:sldId id="349"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13" d="100"/>
          <a:sy n="11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25-07-2025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6258" y="390225"/>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757224" y="250477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8715" y="3212663"/>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5FA2D-CF5C-5FEC-C322-EA8CA8FA485C}"/>
              </a:ext>
            </a:extLst>
          </p:cNvPr>
          <p:cNvPicPr>
            <a:picLocks noChangeAspect="1"/>
          </p:cNvPicPr>
          <p:nvPr/>
        </p:nvPicPr>
        <p:blipFill>
          <a:blip r:embed="rId2"/>
          <a:stretch>
            <a:fillRect/>
          </a:stretch>
        </p:blipFill>
        <p:spPr>
          <a:xfrm>
            <a:off x="209973" y="78301"/>
            <a:ext cx="8588588" cy="4986897"/>
          </a:xfrm>
          <a:prstGeom prst="rect">
            <a:avLst/>
          </a:prstGeom>
        </p:spPr>
      </p:pic>
    </p:spTree>
    <p:extLst>
      <p:ext uri="{BB962C8B-B14F-4D97-AF65-F5344CB8AC3E}">
        <p14:creationId xmlns:p14="http://schemas.microsoft.com/office/powerpoint/2010/main" val="52101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40" y="1059527"/>
            <a:ext cx="6921519" cy="3661487"/>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we are working in a data-driven job role, and we have a dataset of more than 9,000 movies. We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genre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filmed movies?</a:t>
            </a:r>
          </a:p>
        </p:txBody>
      </p:sp>
    </p:spTree>
    <p:extLst>
      <p:ext uri="{BB962C8B-B14F-4D97-AF65-F5344CB8AC3E}">
        <p14:creationId xmlns:p14="http://schemas.microsoft.com/office/powerpoint/2010/main" val="33125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F8699D-63C9-7F52-1C0F-905329FA1C80}"/>
              </a:ext>
            </a:extLst>
          </p:cNvPr>
          <p:cNvPicPr>
            <a:picLocks noChangeAspect="1"/>
          </p:cNvPicPr>
          <p:nvPr/>
        </p:nvPicPr>
        <p:blipFill>
          <a:blip r:embed="rId2"/>
          <a:stretch>
            <a:fillRect/>
          </a:stretch>
        </p:blipFill>
        <p:spPr>
          <a:xfrm>
            <a:off x="94827" y="237066"/>
            <a:ext cx="8974666" cy="4660053"/>
          </a:xfrm>
          <a:prstGeom prst="rect">
            <a:avLst/>
          </a:prstGeom>
        </p:spPr>
      </p:pic>
    </p:spTree>
    <p:extLst>
      <p:ext uri="{BB962C8B-B14F-4D97-AF65-F5344CB8AC3E}">
        <p14:creationId xmlns:p14="http://schemas.microsoft.com/office/powerpoint/2010/main" val="374943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71486F-827B-8208-78AE-724130B6B555}"/>
              </a:ext>
            </a:extLst>
          </p:cNvPr>
          <p:cNvPicPr>
            <a:picLocks noChangeAspect="1"/>
          </p:cNvPicPr>
          <p:nvPr/>
        </p:nvPicPr>
        <p:blipFill>
          <a:blip r:embed="rId2"/>
          <a:stretch>
            <a:fillRect/>
          </a:stretch>
        </p:blipFill>
        <p:spPr>
          <a:xfrm>
            <a:off x="149014" y="142240"/>
            <a:ext cx="8900160" cy="4876800"/>
          </a:xfrm>
          <a:prstGeom prst="rect">
            <a:avLst/>
          </a:prstGeom>
        </p:spPr>
      </p:pic>
    </p:spTree>
    <p:extLst>
      <p:ext uri="{BB962C8B-B14F-4D97-AF65-F5344CB8AC3E}">
        <p14:creationId xmlns:p14="http://schemas.microsoft.com/office/powerpoint/2010/main" val="313376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6D328E-09F7-682F-7F04-DEFF4F88D87B}"/>
              </a:ext>
            </a:extLst>
          </p:cNvPr>
          <p:cNvPicPr>
            <a:picLocks noChangeAspect="1"/>
          </p:cNvPicPr>
          <p:nvPr/>
        </p:nvPicPr>
        <p:blipFill>
          <a:blip r:embed="rId2"/>
          <a:stretch>
            <a:fillRect/>
          </a:stretch>
        </p:blipFill>
        <p:spPr>
          <a:xfrm>
            <a:off x="155786" y="135466"/>
            <a:ext cx="8866293" cy="4872567"/>
          </a:xfrm>
          <a:prstGeom prst="rect">
            <a:avLst/>
          </a:prstGeom>
        </p:spPr>
      </p:pic>
    </p:spTree>
    <p:extLst>
      <p:ext uri="{BB962C8B-B14F-4D97-AF65-F5344CB8AC3E}">
        <p14:creationId xmlns:p14="http://schemas.microsoft.com/office/powerpoint/2010/main" val="3807571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9679</TotalTime>
  <Words>374</Words>
  <Application>Microsoft Office PowerPoint</Application>
  <PresentationFormat>On-screen Show (16:9)</PresentationFormat>
  <Paragraphs>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Phondake</dc:creator>
  <cp:lastModifiedBy>Kiran Phondake</cp:lastModifiedBy>
  <cp:revision>1412</cp:revision>
  <dcterms:created xsi:type="dcterms:W3CDTF">2022-12-29T08:52:07Z</dcterms:created>
  <dcterms:modified xsi:type="dcterms:W3CDTF">2025-07-25T16:13:30Z</dcterms:modified>
</cp:coreProperties>
</file>