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DC88C82-BF04-4B5E-AD92-6E8643847A9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F0B122-E6E1-475F-B55E-B31E6E835082}" type="datetimeFigureOut">
              <a:rPr lang="en-IN" smtClean="0"/>
              <a:t>22-04-2014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48BB82-A4AA-4B56-88FF-1A4F188304F7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60648"/>
            <a:ext cx="9202750" cy="17910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3600" dirty="0" smtClean="0"/>
              <a:t>Concealing  secret message in an image using NUAIS and secret sharing algorithm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2404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G.UDAY KUMAR REDDY		P.KIRAN</a:t>
            </a:r>
          </a:p>
          <a:p>
            <a:pPr marL="0" indent="0">
              <a:buNone/>
            </a:pPr>
            <a:r>
              <a:rPr lang="en-IN" dirty="0" smtClean="0"/>
              <a:t>114015038				114015052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GUIDE NAME: Prof. B.SRINIVASAN</a:t>
            </a:r>
          </a:p>
          <a:p>
            <a:pPr marL="0" indent="0">
              <a:buNone/>
            </a:pPr>
            <a:r>
              <a:rPr lang="en-IN" dirty="0" smtClean="0"/>
              <a:t>		SASTRA UNIVERSITY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027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2358231"/>
            <a:ext cx="7210425" cy="3543300"/>
          </a:xfrm>
        </p:spPr>
      </p:pic>
    </p:spTree>
    <p:extLst>
      <p:ext uri="{BB962C8B-B14F-4D97-AF65-F5344CB8AC3E}">
        <p14:creationId xmlns:p14="http://schemas.microsoft.com/office/powerpoint/2010/main" val="317740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Hiding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5626968" cy="381642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4248" y="2852936"/>
            <a:ext cx="1882552" cy="252028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Main Case -3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0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11742"/>
            <a:ext cx="5626968" cy="16521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176" y="3284984"/>
            <a:ext cx="2458616" cy="443484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Main case -5 and Maincase-6</a:t>
            </a:r>
          </a:p>
        </p:txBody>
      </p:sp>
    </p:spTree>
    <p:extLst>
      <p:ext uri="{BB962C8B-B14F-4D97-AF65-F5344CB8AC3E}">
        <p14:creationId xmlns:p14="http://schemas.microsoft.com/office/powerpoint/2010/main" val="145636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EL-</a:t>
            </a:r>
            <a:r>
              <a:rPr lang="en-IN" dirty="0" err="1"/>
              <a:t>Emam</a:t>
            </a:r>
            <a:r>
              <a:rPr lang="en-IN" dirty="0"/>
              <a:t>, N., 2007. Hiding a large amount of data with high security </a:t>
            </a:r>
            <a:r>
              <a:rPr lang="en-IN" dirty="0" smtClean="0"/>
              <a:t>using steganography </a:t>
            </a:r>
            <a:r>
              <a:rPr lang="en-IN" dirty="0"/>
              <a:t>algorithm. Journal of Computer Science 3 (4), </a:t>
            </a:r>
            <a:r>
              <a:rPr lang="en-IN" dirty="0" smtClean="0"/>
              <a:t>223–232, doi:10.3844/jcssp.2007.223.232.</a:t>
            </a:r>
          </a:p>
          <a:p>
            <a:r>
              <a:rPr lang="en-IN" dirty="0" err="1"/>
              <a:t>Geetha</a:t>
            </a:r>
            <a:r>
              <a:rPr lang="en-IN" dirty="0"/>
              <a:t>, S., </a:t>
            </a:r>
            <a:r>
              <a:rPr lang="en-IN" dirty="0" err="1"/>
              <a:t>Kabilan</a:t>
            </a:r>
            <a:r>
              <a:rPr lang="en-IN" dirty="0"/>
              <a:t>, V., </a:t>
            </a:r>
            <a:r>
              <a:rPr lang="en-IN" dirty="0" err="1"/>
              <a:t>Chockalingam</a:t>
            </a:r>
            <a:r>
              <a:rPr lang="en-IN" dirty="0"/>
              <a:t>, S., </a:t>
            </a:r>
            <a:r>
              <a:rPr lang="en-IN" dirty="0" err="1"/>
              <a:t>KamarajVarying</a:t>
            </a:r>
            <a:r>
              <a:rPr lang="en-IN" dirty="0"/>
              <a:t>, N., 2011. Radix </a:t>
            </a:r>
            <a:r>
              <a:rPr lang="en-IN" dirty="0" err="1" smtClean="0"/>
              <a:t>numera</a:t>
            </a:r>
            <a:r>
              <a:rPr lang="en-IN" dirty="0" smtClean="0"/>
              <a:t> system </a:t>
            </a:r>
            <a:r>
              <a:rPr lang="en-IN" dirty="0"/>
              <a:t>based adaptive image steganography. Information Processing </a:t>
            </a:r>
            <a:r>
              <a:rPr lang="en-IN" dirty="0" smtClean="0"/>
              <a:t>Letters 111</a:t>
            </a:r>
            <a:r>
              <a:rPr lang="en-IN" dirty="0"/>
              <a:t>, 792–797, Elsevier. doi:10.1016/j.ipl.2011.05.013</a:t>
            </a:r>
          </a:p>
        </p:txBody>
      </p:sp>
    </p:spTree>
    <p:extLst>
      <p:ext uri="{BB962C8B-B14F-4D97-AF65-F5344CB8AC3E}">
        <p14:creationId xmlns:p14="http://schemas.microsoft.com/office/powerpoint/2010/main" val="35450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WHY DO WE NEED THIS PROJECT?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To provide security and privacy to the text 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To increase the security by providing multiple levels of security.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To avoid unauthorized accesses.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Encryption increases the security to text.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Non Uniform Image Segmentation provides security based on the password given by user.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Secret Sharing algorithm reduced the computational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1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Text to be shared is encrypted and later is embedded in to image.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image is divided in to Non uniform segments and then the cipher text is embedded into it.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information about  hiding of secret data is also stored in the same image.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Then the cover image containing the secret text  and its information is sent to receiver.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Then the text is retrieved by reverse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contd</a:t>
            </a:r>
            <a:r>
              <a:rPr lang="en-IN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935163"/>
            <a:ext cx="7992888" cy="4662189"/>
          </a:xfrm>
        </p:spPr>
      </p:pic>
    </p:spTree>
    <p:extLst>
      <p:ext uri="{BB962C8B-B14F-4D97-AF65-F5344CB8AC3E}">
        <p14:creationId xmlns:p14="http://schemas.microsoft.com/office/powerpoint/2010/main" val="1546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To avoid the computational complexity , secret  sharing algorithm is used.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Text to be sent secretly is initially  encrypted to provide more security.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To enhance character based security, segmentation is performed in non uniform way.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NUAIS and text encryption algorithms are used to improve the security.</a:t>
            </a:r>
          </a:p>
          <a:p>
            <a:pPr marL="137160" indent="0">
              <a:buNone/>
            </a:pPr>
            <a:r>
              <a:rPr lang="en-IN" dirty="0" smtClean="0"/>
              <a:t>PLATFORM: JAVA.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1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The work to be carried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0473"/>
            <a:ext cx="8229600" cy="4058816"/>
          </a:xfrm>
        </p:spPr>
      </p:pic>
    </p:spTree>
    <p:extLst>
      <p:ext uri="{BB962C8B-B14F-4D97-AF65-F5344CB8AC3E}">
        <p14:creationId xmlns:p14="http://schemas.microsoft.com/office/powerpoint/2010/main" val="34670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1" y="1991891"/>
            <a:ext cx="5932877" cy="4389437"/>
          </a:xfrm>
        </p:spPr>
      </p:pic>
    </p:spTree>
    <p:extLst>
      <p:ext uri="{BB962C8B-B14F-4D97-AF65-F5344CB8AC3E}">
        <p14:creationId xmlns:p14="http://schemas.microsoft.com/office/powerpoint/2010/main" val="13908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420144"/>
            <a:ext cx="5695950" cy="3419475"/>
          </a:xfrm>
        </p:spPr>
      </p:pic>
    </p:spTree>
    <p:extLst>
      <p:ext uri="{BB962C8B-B14F-4D97-AF65-F5344CB8AC3E}">
        <p14:creationId xmlns:p14="http://schemas.microsoft.com/office/powerpoint/2010/main" val="17781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Segmentation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0" y="1935163"/>
            <a:ext cx="7442240" cy="4389437"/>
          </a:xfrm>
        </p:spPr>
      </p:pic>
    </p:spTree>
    <p:extLst>
      <p:ext uri="{BB962C8B-B14F-4D97-AF65-F5344CB8AC3E}">
        <p14:creationId xmlns:p14="http://schemas.microsoft.com/office/powerpoint/2010/main" val="409155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294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Concealing  secret message in an image using NUAIS and secret sharing algorithm</vt:lpstr>
      <vt:lpstr>WHY DO WE NEED THIS PROJECT?</vt:lpstr>
      <vt:lpstr>Literature Review</vt:lpstr>
      <vt:lpstr>contd.</vt:lpstr>
      <vt:lpstr>Problem statement</vt:lpstr>
      <vt:lpstr> The work to be carried</vt:lpstr>
      <vt:lpstr>Contd..</vt:lpstr>
      <vt:lpstr>Contd..</vt:lpstr>
      <vt:lpstr>Segmentation Process</vt:lpstr>
      <vt:lpstr>Contd..</vt:lpstr>
      <vt:lpstr>Hiding Process</vt:lpstr>
      <vt:lpstr>Contd..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Concealing large amount of secret message in an image using NUAIS and secret image sharing algorithm</dc:title>
  <dc:creator>kiran p</dc:creator>
  <cp:lastModifiedBy>kiran p</cp:lastModifiedBy>
  <cp:revision>21</cp:revision>
  <dcterms:created xsi:type="dcterms:W3CDTF">2014-01-01T15:41:14Z</dcterms:created>
  <dcterms:modified xsi:type="dcterms:W3CDTF">2014-04-22T04:03:38Z</dcterms:modified>
</cp:coreProperties>
</file>