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10"/>
  </p:notesMasterIdLst>
  <p:handoutMasterIdLst>
    <p:handoutMasterId r:id="rId11"/>
  </p:handoutMasterIdLst>
  <p:sldIdLst>
    <p:sldId id="322" r:id="rId3"/>
    <p:sldId id="840" r:id="rId4"/>
    <p:sldId id="862" r:id="rId5"/>
    <p:sldId id="863" r:id="rId6"/>
    <p:sldId id="844" r:id="rId7"/>
    <p:sldId id="861" r:id="rId8"/>
    <p:sldId id="584" r:id="rId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80082" autoAdjust="0"/>
  </p:normalViewPr>
  <p:slideViewPr>
    <p:cSldViewPr>
      <p:cViewPr varScale="1">
        <p:scale>
          <a:sx n="64" d="100"/>
          <a:sy n="64" d="100"/>
        </p:scale>
        <p:origin x="8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evals.com/login.aspx?s=buffalo" TargetMode="External"/><Relationship Id="rId2" Type="http://schemas.openxmlformats.org/officeDocument/2006/relationships/hyperlink" Target="https://forms.gle/eg1wHN2G8S6GVz3e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Wrap-up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PA4 deadline: 5/10</a:t>
            </a:r>
          </a:p>
          <a:p>
            <a:r>
              <a:rPr lang="en-US" dirty="0"/>
              <a:t>Final exam: 5/17 @ 11:45 am – 2:45 pm in Knox 109</a:t>
            </a:r>
          </a:p>
          <a:p>
            <a:pPr lvl="1"/>
            <a:r>
              <a:rPr lang="en-US" dirty="0"/>
              <a:t>Includes everything</a:t>
            </a:r>
          </a:p>
          <a:p>
            <a:pPr lvl="1"/>
            <a:r>
              <a:rPr lang="en-US" dirty="0"/>
              <a:t>True/false questions &amp; multi-choice questions</a:t>
            </a:r>
          </a:p>
          <a:p>
            <a:pPr lvl="1"/>
            <a:r>
              <a:rPr lang="en-US" dirty="0"/>
              <a:t>Cheat sheet allowed (1-page, letter-sized, front-and-back)</a:t>
            </a:r>
          </a:p>
          <a:p>
            <a:pPr lvl="1"/>
            <a:r>
              <a:rPr lang="en-US" dirty="0"/>
              <a:t>No restroom use</a:t>
            </a:r>
          </a:p>
          <a:p>
            <a:r>
              <a:rPr lang="en-US" dirty="0"/>
              <a:t>Survey &amp; course evaluation</a:t>
            </a:r>
          </a:p>
          <a:p>
            <a:pPr lvl="1"/>
            <a:r>
              <a:rPr lang="en-US" dirty="0"/>
              <a:t>Survey: </a:t>
            </a:r>
            <a:r>
              <a:rPr lang="en-US" dirty="0">
                <a:hlinkClick r:id="rId2"/>
              </a:rPr>
              <a:t>https://forms.gle/eg1wHN2G8S6GVz3e9</a:t>
            </a:r>
            <a:endParaRPr lang="en-US" dirty="0"/>
          </a:p>
          <a:p>
            <a:pPr lvl="1"/>
            <a:r>
              <a:rPr lang="en-US" dirty="0"/>
              <a:t>Course evaluation: </a:t>
            </a:r>
            <a:r>
              <a:rPr lang="en-US" dirty="0">
                <a:hlinkClick r:id="rId3"/>
              </a:rPr>
              <a:t>https://www.smartevals.com/login.aspx?s=buffalo</a:t>
            </a:r>
            <a:endParaRPr lang="en-US" dirty="0"/>
          </a:p>
          <a:p>
            <a:r>
              <a:rPr lang="en-US" dirty="0"/>
              <a:t>Incentive when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have 80% or more participation</a:t>
            </a:r>
          </a:p>
          <a:p>
            <a:pPr lvl="1"/>
            <a:r>
              <a:rPr lang="en-US" dirty="0"/>
              <a:t>Currently about 50% for both</a:t>
            </a:r>
          </a:p>
          <a:p>
            <a:r>
              <a:rPr lang="en-US" dirty="0"/>
              <a:t>No recitation this week; replaced with office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things about the final week</a:t>
            </a:r>
          </a:p>
          <a:p>
            <a:pPr lvl="1"/>
            <a:r>
              <a:rPr lang="en-US" dirty="0"/>
              <a:t>PA4 scores will hopefully be posted by Wednesday.</a:t>
            </a:r>
          </a:p>
          <a:p>
            <a:pPr lvl="1"/>
            <a:r>
              <a:rPr lang="en-US" dirty="0"/>
              <a:t>Re-grading will be done on Thursday &amp; Friday.</a:t>
            </a:r>
          </a:p>
          <a:p>
            <a:r>
              <a:rPr lang="en-US" dirty="0"/>
              <a:t>Final grading</a:t>
            </a:r>
          </a:p>
          <a:p>
            <a:pPr lvl="1"/>
            <a:r>
              <a:rPr lang="en-US" dirty="0"/>
              <a:t>I’m shooting for Tuesday (5/21) for posting, Wednesday (5/22) for reviewing, and Thursday (5/23) for finalizing.</a:t>
            </a:r>
          </a:p>
          <a:p>
            <a:pPr lvl="1"/>
            <a:r>
              <a:rPr lang="en-US" dirty="0"/>
              <a:t>This will change if there’s any delay in grading at the scoring center.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Distinguished speaker talk 2--3pm today in SU 330</a:t>
            </a:r>
          </a:p>
          <a:p>
            <a:r>
              <a:rPr lang="en-US" dirty="0"/>
              <a:t>Cynthia </a:t>
            </a:r>
            <a:r>
              <a:rPr lang="en-US" dirty="0" err="1"/>
              <a:t>Rudin</a:t>
            </a:r>
            <a:r>
              <a:rPr lang="en-US" dirty="0"/>
              <a:t> from Duke University</a:t>
            </a:r>
          </a:p>
          <a:p>
            <a:r>
              <a:rPr lang="en-US" dirty="0"/>
              <a:t>Alumnus of UB</a:t>
            </a:r>
          </a:p>
          <a:p>
            <a:r>
              <a:rPr lang="en-US" dirty="0"/>
              <a:t>AI/ML</a:t>
            </a:r>
          </a:p>
          <a:p>
            <a:r>
              <a:rPr lang="en-US" dirty="0"/>
              <a:t>No office hours from me today (sorry). Email </a:t>
            </a:r>
            <a:r>
              <a:rPr lang="en-US"/>
              <a:t>me if you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0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r>
              <a:rPr lang="en-US" i="1" dirty="0"/>
              <a:t>“The number of people who know how to build really solid distributed systems…is about ten”</a:t>
            </a:r>
          </a:p>
          <a:p>
            <a:pPr lvl="1"/>
            <a:r>
              <a:rPr lang="en-US" dirty="0"/>
              <a:t>Scott </a:t>
            </a:r>
            <a:r>
              <a:rPr lang="en-US" dirty="0" err="1"/>
              <a:t>Shenker</a:t>
            </a:r>
            <a:r>
              <a:rPr lang="en-US" dirty="0"/>
              <a:t>, Professor at UC Berkeley</a:t>
            </a:r>
          </a:p>
          <a:p>
            <a:endParaRPr lang="en-US" dirty="0"/>
          </a:p>
          <a:p>
            <a:r>
              <a:rPr lang="en-US" dirty="0"/>
              <a:t>Are you confident now?</a:t>
            </a:r>
          </a:p>
          <a:p>
            <a:endParaRPr lang="en-US" dirty="0"/>
          </a:p>
          <a:p>
            <a:r>
              <a:rPr lang="en-US" dirty="0"/>
              <a:t>What were the most interesting topic to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I See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learned some of the building blocks &amp; fundamental results…</a:t>
            </a:r>
          </a:p>
          <a:p>
            <a:pPr lvl="1"/>
            <a:r>
              <a:rPr lang="en-US" dirty="0"/>
              <a:t>Networking basics, failure detection, logical time, reliable multicast, mutual exclusion, leader election, transactions, concurrency control, replication, gossiping, </a:t>
            </a:r>
            <a:r>
              <a:rPr lang="en-US" dirty="0" err="1"/>
              <a:t>Paxos</a:t>
            </a:r>
            <a:r>
              <a:rPr lang="en-US" dirty="0"/>
              <a:t>, BFT, …</a:t>
            </a:r>
          </a:p>
          <a:p>
            <a:r>
              <a:rPr lang="en-US" dirty="0"/>
              <a:t>…and how real systems get built using those…</a:t>
            </a:r>
          </a:p>
          <a:p>
            <a:pPr lvl="1"/>
            <a:r>
              <a:rPr lang="en-US" dirty="0"/>
              <a:t>P2P, DHT, Dynamo, …</a:t>
            </a:r>
          </a:p>
          <a:p>
            <a:r>
              <a:rPr lang="en-US" dirty="0"/>
              <a:t>…and also got some experience in building/using the fundamental building blocks…</a:t>
            </a:r>
          </a:p>
          <a:p>
            <a:pPr lvl="1"/>
            <a:r>
              <a:rPr lang="en-US" dirty="0"/>
              <a:t>Ordered multicast for messaging, a DHT, and a replicated key-value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36287</TotalTime>
  <Pages>12</Pages>
  <Words>374</Words>
  <Application>Microsoft Macintosh PowerPoint</Application>
  <PresentationFormat>Letter Paper (8.5x11 in)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Times New Roman</vt:lpstr>
      <vt:lpstr>CS252-template</vt:lpstr>
      <vt:lpstr>Office Theme</vt:lpstr>
      <vt:lpstr>CSE 486/586 Distributed Systems Wrap-up</vt:lpstr>
      <vt:lpstr>CSE 486/586 Administrivia</vt:lpstr>
      <vt:lpstr>CSE 486/586 Administrivia</vt:lpstr>
      <vt:lpstr>CSE 486/586 Administrivia</vt:lpstr>
      <vt:lpstr>Building a Distributed System</vt:lpstr>
      <vt:lpstr>The Way I See It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1733</cp:revision>
  <cp:lastPrinted>2016-05-04T15:38:58Z</cp:lastPrinted>
  <dcterms:created xsi:type="dcterms:W3CDTF">2012-03-21T04:48:11Z</dcterms:created>
  <dcterms:modified xsi:type="dcterms:W3CDTF">2019-05-08T14:41:44Z</dcterms:modified>
  <cp:category/>
</cp:coreProperties>
</file>