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322" r:id="rId3"/>
    <p:sldId id="347" r:id="rId4"/>
    <p:sldId id="348" r:id="rId5"/>
    <p:sldId id="350" r:id="rId6"/>
    <p:sldId id="349" r:id="rId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8" d="100"/>
          <a:sy n="88" d="100"/>
        </p:scale>
        <p:origin x="-9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182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Android Programming --- 3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setContentView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</a:rPr>
              <a:t>Layout and the R </a:t>
            </a:r>
            <a:r>
              <a:rPr lang="en-US" dirty="0" smtClean="0">
                <a:solidFill>
                  <a:srgbClr val="0000FF"/>
                </a:solidFill>
              </a:rPr>
              <a:t>class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findViewById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Event handler registration using an Anonymous class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Getting text input from an </a:t>
            </a:r>
            <a:r>
              <a:rPr lang="en-US" dirty="0" err="1" smtClean="0">
                <a:solidFill>
                  <a:srgbClr val="0000FF"/>
                </a:solidFill>
              </a:rPr>
              <a:t>EditText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Displaying a string on a </a:t>
            </a:r>
            <a:r>
              <a:rPr lang="en-US" dirty="0" err="1" smtClean="0">
                <a:solidFill>
                  <a:srgbClr val="0000FF"/>
                </a:solidFill>
              </a:rPr>
              <a:t>TextView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SERIAL_EXECUTOR vs. THREAD_POOL_EXECUTOR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1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r>
              <a:rPr lang="en-US" smtClean="0"/>
              <a:t>Networking restrictions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6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Hack: Emulator Port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" y="1524000"/>
            <a:ext cx="34290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AVD0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IP: 10.0.2.15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1524000"/>
            <a:ext cx="3429000" cy="1676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AVD1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IP: 10.0.2.15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3657600"/>
            <a:ext cx="34290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05400" y="3657600"/>
            <a:ext cx="34290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VR1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09600" y="4724400"/>
            <a:ext cx="7924800" cy="16002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IP: 10.0.2.2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9600" y="2743200"/>
            <a:ext cx="12192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10000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315200" y="2743200"/>
            <a:ext cx="12192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10000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09600" y="4724400"/>
            <a:ext cx="12192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11108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315200" y="4724400"/>
            <a:ext cx="12192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11112</a:t>
            </a:r>
          </a:p>
        </p:txBody>
      </p:sp>
      <p:cxnSp>
        <p:nvCxnSpPr>
          <p:cNvPr id="31" name="Straight Connector 30"/>
          <p:cNvCxnSpPr>
            <a:stCxn id="22" idx="2"/>
            <a:endCxn id="24" idx="0"/>
          </p:cNvCxnSpPr>
          <p:nvPr/>
        </p:nvCxnSpPr>
        <p:spPr bwMode="auto">
          <a:xfrm>
            <a:off x="1219200" y="3200400"/>
            <a:ext cx="0" cy="15240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3" idx="2"/>
            <a:endCxn id="25" idx="0"/>
          </p:cNvCxnSpPr>
          <p:nvPr/>
        </p:nvCxnSpPr>
        <p:spPr bwMode="auto">
          <a:xfrm>
            <a:off x="7924800" y="3200400"/>
            <a:ext cx="0" cy="15240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267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PA1: You still have time!</a:t>
            </a:r>
          </a:p>
          <a:p>
            <a:r>
              <a:rPr lang="en-US" dirty="0" smtClean="0"/>
              <a:t>Please use Piazza; all announcements will go there.</a:t>
            </a:r>
          </a:p>
          <a:p>
            <a:r>
              <a:rPr lang="en-US" dirty="0" smtClean="0"/>
              <a:t>Please come talk to me how you did with PA1.</a:t>
            </a:r>
          </a:p>
          <a:p>
            <a:r>
              <a:rPr lang="en-US" smtClean="0"/>
              <a:t>Please </a:t>
            </a:r>
            <a:r>
              <a:rPr lang="en-US" dirty="0" smtClean="0"/>
              <a:t>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12438</TotalTime>
  <Pages>12</Pages>
  <Words>138</Words>
  <Application>Microsoft Macintosh PowerPoint</Application>
  <PresentationFormat>Letter Paper (8.5x11 in)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CS252-template</vt:lpstr>
      <vt:lpstr>Office Theme</vt:lpstr>
      <vt:lpstr>CSE 486/586 Distributed Systems Android Programming --- 3</vt:lpstr>
      <vt:lpstr>Recap</vt:lpstr>
      <vt:lpstr>Today</vt:lpstr>
      <vt:lpstr>The Hack: Emulator Port Forwarding</vt:lpstr>
      <vt:lpstr>CSE 486/586 Administrivia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516</cp:revision>
  <cp:lastPrinted>2015-02-06T16:55:03Z</cp:lastPrinted>
  <dcterms:created xsi:type="dcterms:W3CDTF">2012-01-24T14:36:56Z</dcterms:created>
  <dcterms:modified xsi:type="dcterms:W3CDTF">2016-02-05T19:53:44Z</dcterms:modified>
  <cp:category/>
</cp:coreProperties>
</file>