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8f40318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8f40318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8f40318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8f40318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f40318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8f40318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f40318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8f40318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f40318a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8f40318a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8f4031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8f4031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d1a6e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d1a6e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Kanban_board" TargetMode="External"/><Relationship Id="rId4" Type="http://schemas.openxmlformats.org/officeDocument/2006/relationships/hyperlink" Target="https://teamhood.com/kanban/kanban-board-examples/" TargetMode="External"/><Relationship Id="rId5" Type="http://schemas.openxmlformats.org/officeDocument/2006/relationships/hyperlink" Target="https://kanboard.org/" TargetMode="External"/><Relationship Id="rId6" Type="http://schemas.openxmlformats.org/officeDocument/2006/relationships/hyperlink" Target="https://wekan.github.io/" TargetMode="External"/><Relationship Id="rId7" Type="http://schemas.openxmlformats.org/officeDocument/2006/relationships/hyperlink" Target="https://trello.com/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LneSadgcrS3PTR8FgXABOeKHAx8TcVAU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App V2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92500" y="47433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/>
              <a:t>22</a:t>
            </a:r>
            <a:r>
              <a:rPr lang="en"/>
              <a:t>-09-07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Card management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Create/Add a card to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Edit: Change title or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Edit: Mark as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Edit: Move the card from one list to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Remove/Delete a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option is required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Summary Page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summary of cards per list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of completed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of tasks crossed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or </a:t>
            </a:r>
            <a:r>
              <a:rPr lang="en"/>
              <a:t>trend lines</a:t>
            </a:r>
            <a:r>
              <a:rPr lang="en"/>
              <a:t> as to when tasks </a:t>
            </a:r>
            <a:r>
              <a:rPr lang="en"/>
              <a:t>were</a:t>
            </a:r>
            <a:r>
              <a:rPr lang="en"/>
              <a:t> completed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Daily Reminder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Daily reminders on Google Chat using webhook or SMS or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evening, every day (you can choose time of your choice)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user has any pending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yes, then send the alert asking them to update the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Scheduled Job - Monthly Progress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Monthly Progress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 monthly progress report in HTML (email)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first day of the month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 a job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report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it as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User Triggered Async Job - Export as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Triggered Async Job - Export as 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an export CSV format for list and 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dashboard where the user can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Trigger a batch job, send an alert once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Performance and Caching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caching where required to increase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cache expiry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Performance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99575" y="69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designed PDF reports</a:t>
            </a:r>
            <a:r>
              <a:rPr lang="en"/>
              <a:t> (User can choose between HTML and PDF reports)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Responsive UI for both Mobile and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UI that works across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to desktop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30th September,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for UI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Advanced with CLI (only if required, not necessary)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if required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to be used for UI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 etc., if required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database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for caching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and Celery for batch jobs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It should be possible to run all the demos on the student's computer, which should either be a Linux based system or should be able to simulate the same. You can use WSL for Windows OS.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tracking tasks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have multiple lists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list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add one or more cards to a list. Each card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Title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Content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Deadline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Completed flag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it belongs to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capture the card created datetime and also card last updated datetime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also </a:t>
            </a:r>
            <a:r>
              <a:rPr lang="en"/>
              <a:t>automatically </a:t>
            </a:r>
            <a:r>
              <a:rPr lang="en"/>
              <a:t>capture task completed datetime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track progress over time and shows graphs </a:t>
            </a:r>
            <a:r>
              <a:rPr lang="en"/>
              <a:t>trend lines</a:t>
            </a:r>
            <a:r>
              <a:rPr lang="en"/>
              <a:t> </a:t>
            </a:r>
            <a:r>
              <a:rPr lang="en"/>
              <a:t>etc.</a:t>
            </a:r>
            <a:r>
              <a:rPr lang="en"/>
              <a:t> as Summary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 - Kanban 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</a:t>
            </a:r>
            <a:r>
              <a:rPr lang="en"/>
              <a:t> - List of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Card - Each card is represented as a card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Movement - Card can be moved from one list to another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 - Shows how the user is </a:t>
            </a:r>
            <a:r>
              <a:rPr lang="en"/>
              <a:t>performing</a:t>
            </a:r>
            <a:r>
              <a:rPr lang="en"/>
              <a:t> across lists based on the completed flag, time when it completed, it also shows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r>
              <a:rPr lang="en"/>
              <a:t>Material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Kanban</a:t>
            </a:r>
            <a:r>
              <a:rPr lang="en"/>
              <a:t> on Wikipedia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Examples</a:t>
            </a:r>
            <a:r>
              <a:rPr lang="en"/>
              <a:t> - </a:t>
            </a:r>
            <a:r>
              <a:rPr lang="en"/>
              <a:t>Board Examples for Your Team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52020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Similar Products in the Market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Kanboard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Web	</a:t>
            </a:r>
            <a:endParaRPr sz="1350"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linkClick r:id="rId6"/>
              </a:rPr>
              <a:t>WeKan</a:t>
            </a:r>
            <a:r>
              <a:rPr lang="en" sz="1350"/>
              <a:t>	</a:t>
            </a:r>
            <a:endParaRPr sz="1350"/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chemeClr val="lt1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chemeClr val="lt1"/>
                </a:highlight>
              </a:rPr>
              <a:t>Web</a:t>
            </a:r>
            <a:endParaRPr sz="1350"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Trello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Commercial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Web and Android App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are meant for exploring the idea and inspiration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copy, get inspired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Wireframe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02675" y="1299925"/>
            <a:ext cx="62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link to </a:t>
            </a:r>
            <a:r>
              <a:rPr lang="en"/>
              <a:t>check the wireframes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just given to gain a basic understanding, and not meant to be followed </a:t>
            </a:r>
            <a:r>
              <a:rPr lang="en"/>
              <a:t>exactly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Board with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</a:t>
            </a:r>
            <a:r>
              <a:rPr lang="en"/>
              <a:t>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Summary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Jobs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Reporting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Jobs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Login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2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Flask Security and Token Based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Board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</a:t>
            </a:r>
            <a:r>
              <a:rPr lang="en"/>
              <a:t> view with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 or manage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 or manage a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move cards between tasks/lists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identify the completed tasks visually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List management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List on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cards to a different list</a:t>
            </a:r>
            <a:r>
              <a:rPr lang="en"/>
              <a:t> or delete the cards too with a confirmation from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option is required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