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7" d="100"/>
          <a:sy n="67" d="100"/>
        </p:scale>
        <p:origin x="-14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73E46-94D8-43FF-8E24-C7CDC47E7F61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FCF61-90BE-4E99-A500-036EAF8898CD}">
      <dgm:prSet phldrT="[Text]"/>
      <dgm:spPr/>
      <dgm:t>
        <a:bodyPr/>
        <a:lstStyle/>
        <a:p>
          <a:r>
            <a:rPr lang="en-US" dirty="0" smtClean="0"/>
            <a:t>Ai</a:t>
          </a:r>
          <a:endParaRPr lang="en-US" dirty="0"/>
        </a:p>
      </dgm:t>
    </dgm:pt>
    <dgm:pt modelId="{A365A2A8-5B20-4B1B-BCB2-9A731E8CF962}" type="parTrans" cxnId="{7AECDAE2-E046-4F61-A99C-2180A3738CAB}">
      <dgm:prSet/>
      <dgm:spPr/>
      <dgm:t>
        <a:bodyPr/>
        <a:lstStyle/>
        <a:p>
          <a:endParaRPr lang="en-US"/>
        </a:p>
      </dgm:t>
    </dgm:pt>
    <dgm:pt modelId="{6474DA26-381F-4AB7-AAC5-CB70041D6C7E}" type="sibTrans" cxnId="{7AECDAE2-E046-4F61-A99C-2180A3738CAB}">
      <dgm:prSet/>
      <dgm:spPr/>
      <dgm:t>
        <a:bodyPr/>
        <a:lstStyle/>
        <a:p>
          <a:endParaRPr lang="en-US"/>
        </a:p>
      </dgm:t>
    </dgm:pt>
    <dgm:pt modelId="{D583107A-E0DF-430C-A9A0-B315186EE97E}">
      <dgm:prSet phldrT="[Text]"/>
      <dgm:spPr/>
      <dgm:t>
        <a:bodyPr/>
        <a:lstStyle/>
        <a:p>
          <a:r>
            <a:rPr lang="en-US" dirty="0" smtClean="0"/>
            <a:t>Image Processing</a:t>
          </a:r>
          <a:endParaRPr lang="en-US" dirty="0"/>
        </a:p>
      </dgm:t>
    </dgm:pt>
    <dgm:pt modelId="{26529502-898E-4AB9-BC5D-DB1F11BDE965}" type="parTrans" cxnId="{B2276797-2450-4F1E-AC99-8D544BC6A488}">
      <dgm:prSet/>
      <dgm:spPr/>
      <dgm:t>
        <a:bodyPr/>
        <a:lstStyle/>
        <a:p>
          <a:endParaRPr lang="en-US"/>
        </a:p>
      </dgm:t>
    </dgm:pt>
    <dgm:pt modelId="{48BE5CE4-3D03-429F-930D-E28E09AB08A8}" type="sibTrans" cxnId="{B2276797-2450-4F1E-AC99-8D544BC6A488}">
      <dgm:prSet/>
      <dgm:spPr/>
      <dgm:t>
        <a:bodyPr/>
        <a:lstStyle/>
        <a:p>
          <a:endParaRPr lang="en-US"/>
        </a:p>
      </dgm:t>
    </dgm:pt>
    <dgm:pt modelId="{E04792E7-3D96-4435-8129-7122509F495F}">
      <dgm:prSet phldrT="[Text]"/>
      <dgm:spPr/>
      <dgm:t>
        <a:bodyPr/>
        <a:lstStyle/>
        <a:p>
          <a:r>
            <a:rPr lang="en-US" dirty="0" smtClean="0"/>
            <a:t>CNN</a:t>
          </a:r>
          <a:endParaRPr lang="en-US" dirty="0"/>
        </a:p>
      </dgm:t>
    </dgm:pt>
    <dgm:pt modelId="{172F1842-860F-4789-BE5C-A4D7D2716DA1}" type="sibTrans" cxnId="{8D0385D9-3C4E-4A01-AC75-6208D2535864}">
      <dgm:prSet/>
      <dgm:spPr/>
      <dgm:t>
        <a:bodyPr/>
        <a:lstStyle/>
        <a:p>
          <a:endParaRPr lang="en-US"/>
        </a:p>
      </dgm:t>
    </dgm:pt>
    <dgm:pt modelId="{9FA0D05B-0645-4E36-AC28-212BDCC205F2}" type="parTrans" cxnId="{8D0385D9-3C4E-4A01-AC75-6208D2535864}">
      <dgm:prSet/>
      <dgm:spPr/>
      <dgm:t>
        <a:bodyPr/>
        <a:lstStyle/>
        <a:p>
          <a:endParaRPr lang="en-US"/>
        </a:p>
      </dgm:t>
    </dgm:pt>
    <dgm:pt modelId="{E3C6CD9E-F53A-421F-AACE-990440539E41}">
      <dgm:prSet phldrT="[Text]"/>
      <dgm:spPr/>
      <dgm:t>
        <a:bodyPr/>
        <a:lstStyle/>
        <a:p>
          <a:r>
            <a:rPr lang="en-US" dirty="0" smtClean="0"/>
            <a:t>RNN</a:t>
          </a:r>
          <a:endParaRPr lang="en-US" dirty="0"/>
        </a:p>
      </dgm:t>
    </dgm:pt>
    <dgm:pt modelId="{7B0957BF-EB99-4B2F-AB05-3BB4B3155CD8}" type="sibTrans" cxnId="{330CA76A-1026-4730-8A03-A7B2BF7D9ECE}">
      <dgm:prSet/>
      <dgm:spPr/>
      <dgm:t>
        <a:bodyPr/>
        <a:lstStyle/>
        <a:p>
          <a:endParaRPr lang="en-US"/>
        </a:p>
      </dgm:t>
    </dgm:pt>
    <dgm:pt modelId="{51F98A4D-44BD-4C05-B614-B953863C6608}" type="parTrans" cxnId="{330CA76A-1026-4730-8A03-A7B2BF7D9ECE}">
      <dgm:prSet/>
      <dgm:spPr/>
      <dgm:t>
        <a:bodyPr/>
        <a:lstStyle/>
        <a:p>
          <a:endParaRPr lang="en-US"/>
        </a:p>
      </dgm:t>
    </dgm:pt>
    <dgm:pt modelId="{45F6A3D2-502A-4D05-9410-3C262373F6C5}" type="pres">
      <dgm:prSet presAssocID="{83473E46-94D8-43FF-8E24-C7CDC47E7F6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8AC84F-4C10-48E3-8758-F45DD9D1B0B6}" type="pres">
      <dgm:prSet presAssocID="{013FCF61-90BE-4E99-A500-036EAF8898CD}" presName="centerShape" presStyleLbl="node0" presStyleIdx="0" presStyleCnt="1"/>
      <dgm:spPr/>
    </dgm:pt>
    <dgm:pt modelId="{F2F5DD3A-DA6F-4145-91CA-9A0451227774}" type="pres">
      <dgm:prSet presAssocID="{26529502-898E-4AB9-BC5D-DB1F11BDE965}" presName="Name9" presStyleLbl="parChTrans1D2" presStyleIdx="0" presStyleCnt="3"/>
      <dgm:spPr/>
    </dgm:pt>
    <dgm:pt modelId="{8AB93BF4-4576-4253-8059-DE9FE280958A}" type="pres">
      <dgm:prSet presAssocID="{26529502-898E-4AB9-BC5D-DB1F11BDE965}" presName="connTx" presStyleLbl="parChTrans1D2" presStyleIdx="0" presStyleCnt="3"/>
      <dgm:spPr/>
    </dgm:pt>
    <dgm:pt modelId="{41E5A359-B972-45F5-9448-41BA41BD721E}" type="pres">
      <dgm:prSet presAssocID="{D583107A-E0DF-430C-A9A0-B315186EE97E}" presName="node" presStyleLbl="node1" presStyleIdx="0" presStyleCnt="3" custScaleX="147999" custScaleY="116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90ECE-0527-44FE-84BE-B7473047060F}" type="pres">
      <dgm:prSet presAssocID="{51F98A4D-44BD-4C05-B614-B953863C6608}" presName="Name9" presStyleLbl="parChTrans1D2" presStyleIdx="1" presStyleCnt="3"/>
      <dgm:spPr/>
    </dgm:pt>
    <dgm:pt modelId="{476D6A40-178B-4B8A-BE70-93C7E4040DC2}" type="pres">
      <dgm:prSet presAssocID="{51F98A4D-44BD-4C05-B614-B953863C6608}" presName="connTx" presStyleLbl="parChTrans1D2" presStyleIdx="1" presStyleCnt="3"/>
      <dgm:spPr/>
    </dgm:pt>
    <dgm:pt modelId="{3F7A3096-C577-4609-9943-9F3F7D88BCCB}" type="pres">
      <dgm:prSet presAssocID="{E3C6CD9E-F53A-421F-AACE-990440539E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D2E9C-F115-45DC-8998-36D0BED78612}" type="pres">
      <dgm:prSet presAssocID="{9FA0D05B-0645-4E36-AC28-212BDCC205F2}" presName="Name9" presStyleLbl="parChTrans1D2" presStyleIdx="2" presStyleCnt="3"/>
      <dgm:spPr/>
    </dgm:pt>
    <dgm:pt modelId="{F2E4483D-3C17-4EE3-8500-11A02C3EB612}" type="pres">
      <dgm:prSet presAssocID="{9FA0D05B-0645-4E36-AC28-212BDCC205F2}" presName="connTx" presStyleLbl="parChTrans1D2" presStyleIdx="2" presStyleCnt="3"/>
      <dgm:spPr/>
    </dgm:pt>
    <dgm:pt modelId="{C808B5CB-5D41-4153-9F7B-761E43244356}" type="pres">
      <dgm:prSet presAssocID="{E04792E7-3D96-4435-8129-7122509F49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CF17F4-70CD-4D64-B91C-FB4692F1FC0C}" type="presOf" srcId="{9FA0D05B-0645-4E36-AC28-212BDCC205F2}" destId="{F2E4483D-3C17-4EE3-8500-11A02C3EB612}" srcOrd="1" destOrd="0" presId="urn:microsoft.com/office/officeart/2005/8/layout/radial1"/>
    <dgm:cxn modelId="{14C8C58F-ACCD-4008-9D72-44D2F5982115}" type="presOf" srcId="{D583107A-E0DF-430C-A9A0-B315186EE97E}" destId="{41E5A359-B972-45F5-9448-41BA41BD721E}" srcOrd="0" destOrd="0" presId="urn:microsoft.com/office/officeart/2005/8/layout/radial1"/>
    <dgm:cxn modelId="{5501643D-4754-4CB6-81D0-8FAACF05F196}" type="presOf" srcId="{26529502-898E-4AB9-BC5D-DB1F11BDE965}" destId="{8AB93BF4-4576-4253-8059-DE9FE280958A}" srcOrd="1" destOrd="0" presId="urn:microsoft.com/office/officeart/2005/8/layout/radial1"/>
    <dgm:cxn modelId="{1BD659BC-4CE9-4F04-81D3-9A88920601E0}" type="presOf" srcId="{E04792E7-3D96-4435-8129-7122509F495F}" destId="{C808B5CB-5D41-4153-9F7B-761E43244356}" srcOrd="0" destOrd="0" presId="urn:microsoft.com/office/officeart/2005/8/layout/radial1"/>
    <dgm:cxn modelId="{14178A86-677B-4C39-9AE2-55CAA7372690}" type="presOf" srcId="{E3C6CD9E-F53A-421F-AACE-990440539E41}" destId="{3F7A3096-C577-4609-9943-9F3F7D88BCCB}" srcOrd="0" destOrd="0" presId="urn:microsoft.com/office/officeart/2005/8/layout/radial1"/>
    <dgm:cxn modelId="{B2276797-2450-4F1E-AC99-8D544BC6A488}" srcId="{013FCF61-90BE-4E99-A500-036EAF8898CD}" destId="{D583107A-E0DF-430C-A9A0-B315186EE97E}" srcOrd="0" destOrd="0" parTransId="{26529502-898E-4AB9-BC5D-DB1F11BDE965}" sibTransId="{48BE5CE4-3D03-429F-930D-E28E09AB08A8}"/>
    <dgm:cxn modelId="{330CA76A-1026-4730-8A03-A7B2BF7D9ECE}" srcId="{013FCF61-90BE-4E99-A500-036EAF8898CD}" destId="{E3C6CD9E-F53A-421F-AACE-990440539E41}" srcOrd="1" destOrd="0" parTransId="{51F98A4D-44BD-4C05-B614-B953863C6608}" sibTransId="{7B0957BF-EB99-4B2F-AB05-3BB4B3155CD8}"/>
    <dgm:cxn modelId="{792B3C9E-B704-4299-9784-73650056DF69}" type="presOf" srcId="{9FA0D05B-0645-4E36-AC28-212BDCC205F2}" destId="{967D2E9C-F115-45DC-8998-36D0BED78612}" srcOrd="0" destOrd="0" presId="urn:microsoft.com/office/officeart/2005/8/layout/radial1"/>
    <dgm:cxn modelId="{7AECDAE2-E046-4F61-A99C-2180A3738CAB}" srcId="{83473E46-94D8-43FF-8E24-C7CDC47E7F61}" destId="{013FCF61-90BE-4E99-A500-036EAF8898CD}" srcOrd="0" destOrd="0" parTransId="{A365A2A8-5B20-4B1B-BCB2-9A731E8CF962}" sibTransId="{6474DA26-381F-4AB7-AAC5-CB70041D6C7E}"/>
    <dgm:cxn modelId="{BFACC733-A0C4-459C-845E-2049578B8558}" type="presOf" srcId="{51F98A4D-44BD-4C05-B614-B953863C6608}" destId="{476D6A40-178B-4B8A-BE70-93C7E4040DC2}" srcOrd="1" destOrd="0" presId="urn:microsoft.com/office/officeart/2005/8/layout/radial1"/>
    <dgm:cxn modelId="{7EB9FC91-5621-4438-BA55-0E992085EC7F}" type="presOf" srcId="{83473E46-94D8-43FF-8E24-C7CDC47E7F61}" destId="{45F6A3D2-502A-4D05-9410-3C262373F6C5}" srcOrd="0" destOrd="0" presId="urn:microsoft.com/office/officeart/2005/8/layout/radial1"/>
    <dgm:cxn modelId="{D7DE96AD-BEE0-4640-975D-556E1268C359}" type="presOf" srcId="{26529502-898E-4AB9-BC5D-DB1F11BDE965}" destId="{F2F5DD3A-DA6F-4145-91CA-9A0451227774}" srcOrd="0" destOrd="0" presId="urn:microsoft.com/office/officeart/2005/8/layout/radial1"/>
    <dgm:cxn modelId="{8D0385D9-3C4E-4A01-AC75-6208D2535864}" srcId="{013FCF61-90BE-4E99-A500-036EAF8898CD}" destId="{E04792E7-3D96-4435-8129-7122509F495F}" srcOrd="2" destOrd="0" parTransId="{9FA0D05B-0645-4E36-AC28-212BDCC205F2}" sibTransId="{172F1842-860F-4789-BE5C-A4D7D2716DA1}"/>
    <dgm:cxn modelId="{4F640C52-9FA1-421D-AD9A-20B2E9792A23}" type="presOf" srcId="{013FCF61-90BE-4E99-A500-036EAF8898CD}" destId="{AA8AC84F-4C10-48E3-8758-F45DD9D1B0B6}" srcOrd="0" destOrd="0" presId="urn:microsoft.com/office/officeart/2005/8/layout/radial1"/>
    <dgm:cxn modelId="{AE806AE6-D48E-42F9-9746-FD70E20BF572}" type="presOf" srcId="{51F98A4D-44BD-4C05-B614-B953863C6608}" destId="{A5190ECE-0527-44FE-84BE-B7473047060F}" srcOrd="0" destOrd="0" presId="urn:microsoft.com/office/officeart/2005/8/layout/radial1"/>
    <dgm:cxn modelId="{E5DDAC21-A1C5-46BE-B940-A8362856FE91}" type="presParOf" srcId="{45F6A3D2-502A-4D05-9410-3C262373F6C5}" destId="{AA8AC84F-4C10-48E3-8758-F45DD9D1B0B6}" srcOrd="0" destOrd="0" presId="urn:microsoft.com/office/officeart/2005/8/layout/radial1"/>
    <dgm:cxn modelId="{F4E03334-6A23-468D-BACA-8C91DBDCCC10}" type="presParOf" srcId="{45F6A3D2-502A-4D05-9410-3C262373F6C5}" destId="{F2F5DD3A-DA6F-4145-91CA-9A0451227774}" srcOrd="1" destOrd="0" presId="urn:microsoft.com/office/officeart/2005/8/layout/radial1"/>
    <dgm:cxn modelId="{B4ED982C-3659-4122-B578-0469F7E66D9A}" type="presParOf" srcId="{F2F5DD3A-DA6F-4145-91CA-9A0451227774}" destId="{8AB93BF4-4576-4253-8059-DE9FE280958A}" srcOrd="0" destOrd="0" presId="urn:microsoft.com/office/officeart/2005/8/layout/radial1"/>
    <dgm:cxn modelId="{5975CF20-A2DD-4015-833B-FBFAC5B2A0C7}" type="presParOf" srcId="{45F6A3D2-502A-4D05-9410-3C262373F6C5}" destId="{41E5A359-B972-45F5-9448-41BA41BD721E}" srcOrd="2" destOrd="0" presId="urn:microsoft.com/office/officeart/2005/8/layout/radial1"/>
    <dgm:cxn modelId="{5131EBB2-9D61-4B81-BF3D-8C30C1045D78}" type="presParOf" srcId="{45F6A3D2-502A-4D05-9410-3C262373F6C5}" destId="{A5190ECE-0527-44FE-84BE-B7473047060F}" srcOrd="3" destOrd="0" presId="urn:microsoft.com/office/officeart/2005/8/layout/radial1"/>
    <dgm:cxn modelId="{12768557-3604-4CE2-ACAC-C4FA429D8C0D}" type="presParOf" srcId="{A5190ECE-0527-44FE-84BE-B7473047060F}" destId="{476D6A40-178B-4B8A-BE70-93C7E4040DC2}" srcOrd="0" destOrd="0" presId="urn:microsoft.com/office/officeart/2005/8/layout/radial1"/>
    <dgm:cxn modelId="{2032A6EF-05D1-47C8-A625-D082DCDCB4EF}" type="presParOf" srcId="{45F6A3D2-502A-4D05-9410-3C262373F6C5}" destId="{3F7A3096-C577-4609-9943-9F3F7D88BCCB}" srcOrd="4" destOrd="0" presId="urn:microsoft.com/office/officeart/2005/8/layout/radial1"/>
    <dgm:cxn modelId="{06E4B55D-A337-452F-B0FB-68261F6A8B9D}" type="presParOf" srcId="{45F6A3D2-502A-4D05-9410-3C262373F6C5}" destId="{967D2E9C-F115-45DC-8998-36D0BED78612}" srcOrd="5" destOrd="0" presId="urn:microsoft.com/office/officeart/2005/8/layout/radial1"/>
    <dgm:cxn modelId="{0A1330B6-4795-47D6-AFF7-6F36DCFFA856}" type="presParOf" srcId="{967D2E9C-F115-45DC-8998-36D0BED78612}" destId="{F2E4483D-3C17-4EE3-8500-11A02C3EB612}" srcOrd="0" destOrd="0" presId="urn:microsoft.com/office/officeart/2005/8/layout/radial1"/>
    <dgm:cxn modelId="{0979F48A-383C-4CD5-AF7B-8C27CAAC9D34}" type="presParOf" srcId="{45F6A3D2-502A-4D05-9410-3C262373F6C5}" destId="{C808B5CB-5D41-4153-9F7B-761E43244356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73E46-94D8-43FF-8E24-C7CDC47E7F61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FCF61-90BE-4E99-A500-036EAF8898CD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A365A2A8-5B20-4B1B-BCB2-9A731E8CF962}" type="parTrans" cxnId="{7AECDAE2-E046-4F61-A99C-2180A3738CAB}">
      <dgm:prSet/>
      <dgm:spPr/>
      <dgm:t>
        <a:bodyPr/>
        <a:lstStyle/>
        <a:p>
          <a:endParaRPr lang="en-US"/>
        </a:p>
      </dgm:t>
    </dgm:pt>
    <dgm:pt modelId="{6474DA26-381F-4AB7-AAC5-CB70041D6C7E}" type="sibTrans" cxnId="{7AECDAE2-E046-4F61-A99C-2180A3738CAB}">
      <dgm:prSet/>
      <dgm:spPr/>
      <dgm:t>
        <a:bodyPr/>
        <a:lstStyle/>
        <a:p>
          <a:endParaRPr lang="en-US"/>
        </a:p>
      </dgm:t>
    </dgm:pt>
    <dgm:pt modelId="{D583107A-E0DF-430C-A9A0-B315186EE97E}">
      <dgm:prSet phldrT="[Text]"/>
      <dgm:spPr/>
      <dgm:t>
        <a:bodyPr/>
        <a:lstStyle/>
        <a:p>
          <a:r>
            <a:rPr lang="en-US" dirty="0" smtClean="0"/>
            <a:t>React</a:t>
          </a:r>
          <a:endParaRPr lang="en-US" dirty="0"/>
        </a:p>
      </dgm:t>
    </dgm:pt>
    <dgm:pt modelId="{26529502-898E-4AB9-BC5D-DB1F11BDE965}" type="parTrans" cxnId="{B2276797-2450-4F1E-AC99-8D544BC6A488}">
      <dgm:prSet/>
      <dgm:spPr/>
      <dgm:t>
        <a:bodyPr/>
        <a:lstStyle/>
        <a:p>
          <a:endParaRPr lang="en-US"/>
        </a:p>
      </dgm:t>
    </dgm:pt>
    <dgm:pt modelId="{48BE5CE4-3D03-429F-930D-E28E09AB08A8}" type="sibTrans" cxnId="{B2276797-2450-4F1E-AC99-8D544BC6A488}">
      <dgm:prSet/>
      <dgm:spPr/>
      <dgm:t>
        <a:bodyPr/>
        <a:lstStyle/>
        <a:p>
          <a:endParaRPr lang="en-US"/>
        </a:p>
      </dgm:t>
    </dgm:pt>
    <dgm:pt modelId="{E3C6CD9E-F53A-421F-AACE-990440539E41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51F98A4D-44BD-4C05-B614-B953863C6608}" type="parTrans" cxnId="{330CA76A-1026-4730-8A03-A7B2BF7D9ECE}">
      <dgm:prSet/>
      <dgm:spPr/>
      <dgm:t>
        <a:bodyPr/>
        <a:lstStyle/>
        <a:p>
          <a:endParaRPr lang="en-US"/>
        </a:p>
      </dgm:t>
    </dgm:pt>
    <dgm:pt modelId="{7B0957BF-EB99-4B2F-AB05-3BB4B3155CD8}" type="sibTrans" cxnId="{330CA76A-1026-4730-8A03-A7B2BF7D9ECE}">
      <dgm:prSet/>
      <dgm:spPr/>
      <dgm:t>
        <a:bodyPr/>
        <a:lstStyle/>
        <a:p>
          <a:endParaRPr lang="en-US"/>
        </a:p>
      </dgm:t>
    </dgm:pt>
    <dgm:pt modelId="{E04792E7-3D96-4435-8129-7122509F495F}">
      <dgm:prSet phldrT="[Text]"/>
      <dgm:spPr/>
      <dgm:t>
        <a:bodyPr/>
        <a:lstStyle/>
        <a:p>
          <a:r>
            <a:rPr lang="en-US" dirty="0" smtClean="0"/>
            <a:t>Django</a:t>
          </a:r>
          <a:endParaRPr lang="en-US" dirty="0"/>
        </a:p>
      </dgm:t>
    </dgm:pt>
    <dgm:pt modelId="{172F1842-860F-4789-BE5C-A4D7D2716DA1}" type="sibTrans" cxnId="{8D0385D9-3C4E-4A01-AC75-6208D2535864}">
      <dgm:prSet/>
      <dgm:spPr/>
      <dgm:t>
        <a:bodyPr/>
        <a:lstStyle/>
        <a:p>
          <a:endParaRPr lang="en-US"/>
        </a:p>
      </dgm:t>
    </dgm:pt>
    <dgm:pt modelId="{9FA0D05B-0645-4E36-AC28-212BDCC205F2}" type="parTrans" cxnId="{8D0385D9-3C4E-4A01-AC75-6208D2535864}">
      <dgm:prSet/>
      <dgm:spPr/>
      <dgm:t>
        <a:bodyPr/>
        <a:lstStyle/>
        <a:p>
          <a:endParaRPr lang="en-US"/>
        </a:p>
      </dgm:t>
    </dgm:pt>
    <dgm:pt modelId="{45F6A3D2-502A-4D05-9410-3C262373F6C5}" type="pres">
      <dgm:prSet presAssocID="{83473E46-94D8-43FF-8E24-C7CDC47E7F6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8AC84F-4C10-48E3-8758-F45DD9D1B0B6}" type="pres">
      <dgm:prSet presAssocID="{013FCF61-90BE-4E99-A500-036EAF8898CD}" presName="centerShape" presStyleLbl="node0" presStyleIdx="0" presStyleCnt="1"/>
      <dgm:spPr/>
    </dgm:pt>
    <dgm:pt modelId="{F2F5DD3A-DA6F-4145-91CA-9A0451227774}" type="pres">
      <dgm:prSet presAssocID="{26529502-898E-4AB9-BC5D-DB1F11BDE965}" presName="Name9" presStyleLbl="parChTrans1D2" presStyleIdx="0" presStyleCnt="3"/>
      <dgm:spPr/>
    </dgm:pt>
    <dgm:pt modelId="{8AB93BF4-4576-4253-8059-DE9FE280958A}" type="pres">
      <dgm:prSet presAssocID="{26529502-898E-4AB9-BC5D-DB1F11BDE965}" presName="connTx" presStyleLbl="parChTrans1D2" presStyleIdx="0" presStyleCnt="3"/>
      <dgm:spPr/>
    </dgm:pt>
    <dgm:pt modelId="{41E5A359-B972-45F5-9448-41BA41BD721E}" type="pres">
      <dgm:prSet presAssocID="{D583107A-E0DF-430C-A9A0-B315186EE97E}" presName="node" presStyleLbl="node1" presStyleIdx="0" presStyleCnt="3" custScaleX="123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90ECE-0527-44FE-84BE-B7473047060F}" type="pres">
      <dgm:prSet presAssocID="{51F98A4D-44BD-4C05-B614-B953863C6608}" presName="Name9" presStyleLbl="parChTrans1D2" presStyleIdx="1" presStyleCnt="3"/>
      <dgm:spPr/>
    </dgm:pt>
    <dgm:pt modelId="{476D6A40-178B-4B8A-BE70-93C7E4040DC2}" type="pres">
      <dgm:prSet presAssocID="{51F98A4D-44BD-4C05-B614-B953863C6608}" presName="connTx" presStyleLbl="parChTrans1D2" presStyleIdx="1" presStyleCnt="3"/>
      <dgm:spPr/>
    </dgm:pt>
    <dgm:pt modelId="{3F7A3096-C577-4609-9943-9F3F7D88BCCB}" type="pres">
      <dgm:prSet presAssocID="{E3C6CD9E-F53A-421F-AACE-990440539E41}" presName="node" presStyleLbl="node1" presStyleIdx="1" presStyleCnt="3">
        <dgm:presLayoutVars>
          <dgm:bulletEnabled val="1"/>
        </dgm:presLayoutVars>
      </dgm:prSet>
      <dgm:spPr/>
    </dgm:pt>
    <dgm:pt modelId="{967D2E9C-F115-45DC-8998-36D0BED78612}" type="pres">
      <dgm:prSet presAssocID="{9FA0D05B-0645-4E36-AC28-212BDCC205F2}" presName="Name9" presStyleLbl="parChTrans1D2" presStyleIdx="2" presStyleCnt="3"/>
      <dgm:spPr/>
    </dgm:pt>
    <dgm:pt modelId="{F2E4483D-3C17-4EE3-8500-11A02C3EB612}" type="pres">
      <dgm:prSet presAssocID="{9FA0D05B-0645-4E36-AC28-212BDCC205F2}" presName="connTx" presStyleLbl="parChTrans1D2" presStyleIdx="2" presStyleCnt="3"/>
      <dgm:spPr/>
    </dgm:pt>
    <dgm:pt modelId="{C808B5CB-5D41-4153-9F7B-761E43244356}" type="pres">
      <dgm:prSet presAssocID="{E04792E7-3D96-4435-8129-7122509F49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6B1826-5F43-4DE1-9CD5-388FAD008E47}" type="presOf" srcId="{51F98A4D-44BD-4C05-B614-B953863C6608}" destId="{476D6A40-178B-4B8A-BE70-93C7E4040DC2}" srcOrd="1" destOrd="0" presId="urn:microsoft.com/office/officeart/2005/8/layout/radial1"/>
    <dgm:cxn modelId="{F73B39F0-5501-4D0F-9EE3-840CC17E14FB}" type="presOf" srcId="{9FA0D05B-0645-4E36-AC28-212BDCC205F2}" destId="{967D2E9C-F115-45DC-8998-36D0BED78612}" srcOrd="0" destOrd="0" presId="urn:microsoft.com/office/officeart/2005/8/layout/radial1"/>
    <dgm:cxn modelId="{8D0385D9-3C4E-4A01-AC75-6208D2535864}" srcId="{013FCF61-90BE-4E99-A500-036EAF8898CD}" destId="{E04792E7-3D96-4435-8129-7122509F495F}" srcOrd="2" destOrd="0" parTransId="{9FA0D05B-0645-4E36-AC28-212BDCC205F2}" sibTransId="{172F1842-860F-4789-BE5C-A4D7D2716DA1}"/>
    <dgm:cxn modelId="{BABDCB2E-B987-4514-B616-BD8F005CEE2F}" type="presOf" srcId="{51F98A4D-44BD-4C05-B614-B953863C6608}" destId="{A5190ECE-0527-44FE-84BE-B7473047060F}" srcOrd="0" destOrd="0" presId="urn:microsoft.com/office/officeart/2005/8/layout/radial1"/>
    <dgm:cxn modelId="{8068499D-7984-4863-8CBC-1A9D0C06D9F2}" type="presOf" srcId="{E3C6CD9E-F53A-421F-AACE-990440539E41}" destId="{3F7A3096-C577-4609-9943-9F3F7D88BCCB}" srcOrd="0" destOrd="0" presId="urn:microsoft.com/office/officeart/2005/8/layout/radial1"/>
    <dgm:cxn modelId="{B2276797-2450-4F1E-AC99-8D544BC6A488}" srcId="{013FCF61-90BE-4E99-A500-036EAF8898CD}" destId="{D583107A-E0DF-430C-A9A0-B315186EE97E}" srcOrd="0" destOrd="0" parTransId="{26529502-898E-4AB9-BC5D-DB1F11BDE965}" sibTransId="{48BE5CE4-3D03-429F-930D-E28E09AB08A8}"/>
    <dgm:cxn modelId="{F03AE7CB-DE08-40CB-A317-0575A3CEA1E4}" type="presOf" srcId="{26529502-898E-4AB9-BC5D-DB1F11BDE965}" destId="{F2F5DD3A-DA6F-4145-91CA-9A0451227774}" srcOrd="0" destOrd="0" presId="urn:microsoft.com/office/officeart/2005/8/layout/radial1"/>
    <dgm:cxn modelId="{330CA76A-1026-4730-8A03-A7B2BF7D9ECE}" srcId="{013FCF61-90BE-4E99-A500-036EAF8898CD}" destId="{E3C6CD9E-F53A-421F-AACE-990440539E41}" srcOrd="1" destOrd="0" parTransId="{51F98A4D-44BD-4C05-B614-B953863C6608}" sibTransId="{7B0957BF-EB99-4B2F-AB05-3BB4B3155CD8}"/>
    <dgm:cxn modelId="{F8321FB2-460A-4EE1-AF49-87540D71939C}" type="presOf" srcId="{9FA0D05B-0645-4E36-AC28-212BDCC205F2}" destId="{F2E4483D-3C17-4EE3-8500-11A02C3EB612}" srcOrd="1" destOrd="0" presId="urn:microsoft.com/office/officeart/2005/8/layout/radial1"/>
    <dgm:cxn modelId="{99669EE8-BFCF-4B40-BC5E-2991E5C5A91B}" type="presOf" srcId="{013FCF61-90BE-4E99-A500-036EAF8898CD}" destId="{AA8AC84F-4C10-48E3-8758-F45DD9D1B0B6}" srcOrd="0" destOrd="0" presId="urn:microsoft.com/office/officeart/2005/8/layout/radial1"/>
    <dgm:cxn modelId="{7AECDAE2-E046-4F61-A99C-2180A3738CAB}" srcId="{83473E46-94D8-43FF-8E24-C7CDC47E7F61}" destId="{013FCF61-90BE-4E99-A500-036EAF8898CD}" srcOrd="0" destOrd="0" parTransId="{A365A2A8-5B20-4B1B-BCB2-9A731E8CF962}" sibTransId="{6474DA26-381F-4AB7-AAC5-CB70041D6C7E}"/>
    <dgm:cxn modelId="{ABE136AD-B363-4D72-A937-1734DDEFC677}" type="presOf" srcId="{E04792E7-3D96-4435-8129-7122509F495F}" destId="{C808B5CB-5D41-4153-9F7B-761E43244356}" srcOrd="0" destOrd="0" presId="urn:microsoft.com/office/officeart/2005/8/layout/radial1"/>
    <dgm:cxn modelId="{BE62E14D-38FF-4045-976E-4D1B502C0607}" type="presOf" srcId="{83473E46-94D8-43FF-8E24-C7CDC47E7F61}" destId="{45F6A3D2-502A-4D05-9410-3C262373F6C5}" srcOrd="0" destOrd="0" presId="urn:microsoft.com/office/officeart/2005/8/layout/radial1"/>
    <dgm:cxn modelId="{AB925DDF-FF3E-4A91-8B8B-B42470A81B6E}" type="presOf" srcId="{D583107A-E0DF-430C-A9A0-B315186EE97E}" destId="{41E5A359-B972-45F5-9448-41BA41BD721E}" srcOrd="0" destOrd="0" presId="urn:microsoft.com/office/officeart/2005/8/layout/radial1"/>
    <dgm:cxn modelId="{93A32BE4-59E6-48A1-B1EF-01516E15A6A1}" type="presOf" srcId="{26529502-898E-4AB9-BC5D-DB1F11BDE965}" destId="{8AB93BF4-4576-4253-8059-DE9FE280958A}" srcOrd="1" destOrd="0" presId="urn:microsoft.com/office/officeart/2005/8/layout/radial1"/>
    <dgm:cxn modelId="{89457993-FC0D-4229-9ECF-E556AC00774D}" type="presParOf" srcId="{45F6A3D2-502A-4D05-9410-3C262373F6C5}" destId="{AA8AC84F-4C10-48E3-8758-F45DD9D1B0B6}" srcOrd="0" destOrd="0" presId="urn:microsoft.com/office/officeart/2005/8/layout/radial1"/>
    <dgm:cxn modelId="{AF231B18-1683-441E-B5E8-951B32A414F4}" type="presParOf" srcId="{45F6A3D2-502A-4D05-9410-3C262373F6C5}" destId="{F2F5DD3A-DA6F-4145-91CA-9A0451227774}" srcOrd="1" destOrd="0" presId="urn:microsoft.com/office/officeart/2005/8/layout/radial1"/>
    <dgm:cxn modelId="{F4800A40-E817-4DD7-8FFC-B06CCA8C6D00}" type="presParOf" srcId="{F2F5DD3A-DA6F-4145-91CA-9A0451227774}" destId="{8AB93BF4-4576-4253-8059-DE9FE280958A}" srcOrd="0" destOrd="0" presId="urn:microsoft.com/office/officeart/2005/8/layout/radial1"/>
    <dgm:cxn modelId="{65151A7D-2783-4464-866B-4B06C24096BD}" type="presParOf" srcId="{45F6A3D2-502A-4D05-9410-3C262373F6C5}" destId="{41E5A359-B972-45F5-9448-41BA41BD721E}" srcOrd="2" destOrd="0" presId="urn:microsoft.com/office/officeart/2005/8/layout/radial1"/>
    <dgm:cxn modelId="{3FB1F196-CB40-40B4-A670-EEEFBE2CD0D0}" type="presParOf" srcId="{45F6A3D2-502A-4D05-9410-3C262373F6C5}" destId="{A5190ECE-0527-44FE-84BE-B7473047060F}" srcOrd="3" destOrd="0" presId="urn:microsoft.com/office/officeart/2005/8/layout/radial1"/>
    <dgm:cxn modelId="{FDE8D839-0833-45FA-810C-946F1C0F4795}" type="presParOf" srcId="{A5190ECE-0527-44FE-84BE-B7473047060F}" destId="{476D6A40-178B-4B8A-BE70-93C7E4040DC2}" srcOrd="0" destOrd="0" presId="urn:microsoft.com/office/officeart/2005/8/layout/radial1"/>
    <dgm:cxn modelId="{35B40892-6A7F-49C8-A353-D950F1ABEA89}" type="presParOf" srcId="{45F6A3D2-502A-4D05-9410-3C262373F6C5}" destId="{3F7A3096-C577-4609-9943-9F3F7D88BCCB}" srcOrd="4" destOrd="0" presId="urn:microsoft.com/office/officeart/2005/8/layout/radial1"/>
    <dgm:cxn modelId="{FB4A6BBF-2EB4-4BFF-B051-A438C83543D9}" type="presParOf" srcId="{45F6A3D2-502A-4D05-9410-3C262373F6C5}" destId="{967D2E9C-F115-45DC-8998-36D0BED78612}" srcOrd="5" destOrd="0" presId="urn:microsoft.com/office/officeart/2005/8/layout/radial1"/>
    <dgm:cxn modelId="{D6F17B50-A547-4D6F-A8DF-FBE8A79E2DB5}" type="presParOf" srcId="{967D2E9C-F115-45DC-8998-36D0BED78612}" destId="{F2E4483D-3C17-4EE3-8500-11A02C3EB612}" srcOrd="0" destOrd="0" presId="urn:microsoft.com/office/officeart/2005/8/layout/radial1"/>
    <dgm:cxn modelId="{DB6054CE-2F4D-45D6-9DF8-F24C16C5C619}" type="presParOf" srcId="{45F6A3D2-502A-4D05-9410-3C262373F6C5}" destId="{C808B5CB-5D41-4153-9F7B-761E43244356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73E46-94D8-43FF-8E24-C7CDC47E7F61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FCF61-90BE-4E99-A500-036EAF8898CD}">
      <dgm:prSet phldrT="[Text]"/>
      <dgm:spPr/>
      <dgm:t>
        <a:bodyPr/>
        <a:lstStyle/>
        <a:p>
          <a:r>
            <a:rPr lang="en-US" dirty="0" smtClean="0"/>
            <a:t>IOT</a:t>
          </a:r>
          <a:endParaRPr lang="en-US" dirty="0"/>
        </a:p>
      </dgm:t>
    </dgm:pt>
    <dgm:pt modelId="{A365A2A8-5B20-4B1B-BCB2-9A731E8CF962}" type="parTrans" cxnId="{7AECDAE2-E046-4F61-A99C-2180A3738CAB}">
      <dgm:prSet/>
      <dgm:spPr/>
      <dgm:t>
        <a:bodyPr/>
        <a:lstStyle/>
        <a:p>
          <a:endParaRPr lang="en-US"/>
        </a:p>
      </dgm:t>
    </dgm:pt>
    <dgm:pt modelId="{6474DA26-381F-4AB7-AAC5-CB70041D6C7E}" type="sibTrans" cxnId="{7AECDAE2-E046-4F61-A99C-2180A3738CAB}">
      <dgm:prSet/>
      <dgm:spPr/>
      <dgm:t>
        <a:bodyPr/>
        <a:lstStyle/>
        <a:p>
          <a:endParaRPr lang="en-US"/>
        </a:p>
      </dgm:t>
    </dgm:pt>
    <dgm:pt modelId="{D583107A-E0DF-430C-A9A0-B315186EE97E}">
      <dgm:prSet phldrT="[Text]"/>
      <dgm:spPr/>
      <dgm:t>
        <a:bodyPr/>
        <a:lstStyle/>
        <a:p>
          <a:r>
            <a:rPr lang="en-US" dirty="0" smtClean="0"/>
            <a:t>ARDUINO</a:t>
          </a:r>
          <a:endParaRPr lang="en-US" dirty="0"/>
        </a:p>
      </dgm:t>
    </dgm:pt>
    <dgm:pt modelId="{26529502-898E-4AB9-BC5D-DB1F11BDE965}" type="parTrans" cxnId="{B2276797-2450-4F1E-AC99-8D544BC6A488}">
      <dgm:prSet/>
      <dgm:spPr/>
      <dgm:t>
        <a:bodyPr/>
        <a:lstStyle/>
        <a:p>
          <a:endParaRPr lang="en-US"/>
        </a:p>
      </dgm:t>
    </dgm:pt>
    <dgm:pt modelId="{48BE5CE4-3D03-429F-930D-E28E09AB08A8}" type="sibTrans" cxnId="{B2276797-2450-4F1E-AC99-8D544BC6A488}">
      <dgm:prSet/>
      <dgm:spPr/>
      <dgm:t>
        <a:bodyPr/>
        <a:lstStyle/>
        <a:p>
          <a:endParaRPr lang="en-US"/>
        </a:p>
      </dgm:t>
    </dgm:pt>
    <dgm:pt modelId="{E3C6CD9E-F53A-421F-AACE-990440539E41}">
      <dgm:prSet phldrT="[Text]"/>
      <dgm:spPr/>
      <dgm:t>
        <a:bodyPr/>
        <a:lstStyle/>
        <a:p>
          <a:r>
            <a:rPr lang="en-US" dirty="0" smtClean="0"/>
            <a:t>Zigbee</a:t>
          </a:r>
          <a:endParaRPr lang="en-US" dirty="0"/>
        </a:p>
      </dgm:t>
    </dgm:pt>
    <dgm:pt modelId="{51F98A4D-44BD-4C05-B614-B953863C6608}" type="parTrans" cxnId="{330CA76A-1026-4730-8A03-A7B2BF7D9ECE}">
      <dgm:prSet/>
      <dgm:spPr/>
      <dgm:t>
        <a:bodyPr/>
        <a:lstStyle/>
        <a:p>
          <a:endParaRPr lang="en-US"/>
        </a:p>
      </dgm:t>
    </dgm:pt>
    <dgm:pt modelId="{7B0957BF-EB99-4B2F-AB05-3BB4B3155CD8}" type="sibTrans" cxnId="{330CA76A-1026-4730-8A03-A7B2BF7D9ECE}">
      <dgm:prSet/>
      <dgm:spPr/>
      <dgm:t>
        <a:bodyPr/>
        <a:lstStyle/>
        <a:p>
          <a:endParaRPr lang="en-US"/>
        </a:p>
      </dgm:t>
    </dgm:pt>
    <dgm:pt modelId="{E04792E7-3D96-4435-8129-7122509F495F}">
      <dgm:prSet phldrT="[Text]"/>
      <dgm:spPr/>
      <dgm:t>
        <a:bodyPr/>
        <a:lstStyle/>
        <a:p>
          <a:r>
            <a:rPr lang="en-US" dirty="0" smtClean="0"/>
            <a:t>LORA</a:t>
          </a:r>
          <a:endParaRPr lang="en-US" dirty="0"/>
        </a:p>
      </dgm:t>
    </dgm:pt>
    <dgm:pt modelId="{9FA0D05B-0645-4E36-AC28-212BDCC205F2}" type="parTrans" cxnId="{8D0385D9-3C4E-4A01-AC75-6208D2535864}">
      <dgm:prSet/>
      <dgm:spPr/>
      <dgm:t>
        <a:bodyPr/>
        <a:lstStyle/>
        <a:p>
          <a:endParaRPr lang="en-US"/>
        </a:p>
      </dgm:t>
    </dgm:pt>
    <dgm:pt modelId="{172F1842-860F-4789-BE5C-A4D7D2716DA1}" type="sibTrans" cxnId="{8D0385D9-3C4E-4A01-AC75-6208D2535864}">
      <dgm:prSet/>
      <dgm:spPr/>
      <dgm:t>
        <a:bodyPr/>
        <a:lstStyle/>
        <a:p>
          <a:endParaRPr lang="en-US"/>
        </a:p>
      </dgm:t>
    </dgm:pt>
    <dgm:pt modelId="{45F6A3D2-502A-4D05-9410-3C262373F6C5}" type="pres">
      <dgm:prSet presAssocID="{83473E46-94D8-43FF-8E24-C7CDC47E7F6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8AC84F-4C10-48E3-8758-F45DD9D1B0B6}" type="pres">
      <dgm:prSet presAssocID="{013FCF61-90BE-4E99-A500-036EAF8898CD}" presName="centerShape" presStyleLbl="node0" presStyleIdx="0" presStyleCnt="1"/>
      <dgm:spPr/>
      <dgm:t>
        <a:bodyPr/>
        <a:lstStyle/>
        <a:p>
          <a:endParaRPr lang="en-US"/>
        </a:p>
      </dgm:t>
    </dgm:pt>
    <dgm:pt modelId="{F2F5DD3A-DA6F-4145-91CA-9A0451227774}" type="pres">
      <dgm:prSet presAssocID="{26529502-898E-4AB9-BC5D-DB1F11BDE965}" presName="Name9" presStyleLbl="parChTrans1D2" presStyleIdx="0" presStyleCnt="3"/>
      <dgm:spPr/>
    </dgm:pt>
    <dgm:pt modelId="{8AB93BF4-4576-4253-8059-DE9FE280958A}" type="pres">
      <dgm:prSet presAssocID="{26529502-898E-4AB9-BC5D-DB1F11BDE965}" presName="connTx" presStyleLbl="parChTrans1D2" presStyleIdx="0" presStyleCnt="3"/>
      <dgm:spPr/>
    </dgm:pt>
    <dgm:pt modelId="{41E5A359-B972-45F5-9448-41BA41BD721E}" type="pres">
      <dgm:prSet presAssocID="{D583107A-E0DF-430C-A9A0-B315186EE97E}" presName="node" presStyleLbl="node1" presStyleIdx="0" presStyleCnt="3" custScaleX="124595" custScaleY="124973">
        <dgm:presLayoutVars>
          <dgm:bulletEnabled val="1"/>
        </dgm:presLayoutVars>
      </dgm:prSet>
      <dgm:spPr/>
    </dgm:pt>
    <dgm:pt modelId="{A5190ECE-0527-44FE-84BE-B7473047060F}" type="pres">
      <dgm:prSet presAssocID="{51F98A4D-44BD-4C05-B614-B953863C6608}" presName="Name9" presStyleLbl="parChTrans1D2" presStyleIdx="1" presStyleCnt="3"/>
      <dgm:spPr/>
    </dgm:pt>
    <dgm:pt modelId="{476D6A40-178B-4B8A-BE70-93C7E4040DC2}" type="pres">
      <dgm:prSet presAssocID="{51F98A4D-44BD-4C05-B614-B953863C6608}" presName="connTx" presStyleLbl="parChTrans1D2" presStyleIdx="1" presStyleCnt="3"/>
      <dgm:spPr/>
    </dgm:pt>
    <dgm:pt modelId="{3F7A3096-C577-4609-9943-9F3F7D88BCCB}" type="pres">
      <dgm:prSet presAssocID="{E3C6CD9E-F53A-421F-AACE-990440539E41}" presName="node" presStyleLbl="node1" presStyleIdx="1" presStyleCnt="3">
        <dgm:presLayoutVars>
          <dgm:bulletEnabled val="1"/>
        </dgm:presLayoutVars>
      </dgm:prSet>
      <dgm:spPr/>
    </dgm:pt>
    <dgm:pt modelId="{967D2E9C-F115-45DC-8998-36D0BED78612}" type="pres">
      <dgm:prSet presAssocID="{9FA0D05B-0645-4E36-AC28-212BDCC205F2}" presName="Name9" presStyleLbl="parChTrans1D2" presStyleIdx="2" presStyleCnt="3"/>
      <dgm:spPr/>
    </dgm:pt>
    <dgm:pt modelId="{F2E4483D-3C17-4EE3-8500-11A02C3EB612}" type="pres">
      <dgm:prSet presAssocID="{9FA0D05B-0645-4E36-AC28-212BDCC205F2}" presName="connTx" presStyleLbl="parChTrans1D2" presStyleIdx="2" presStyleCnt="3"/>
      <dgm:spPr/>
    </dgm:pt>
    <dgm:pt modelId="{C808B5CB-5D41-4153-9F7B-761E43244356}" type="pres">
      <dgm:prSet presAssocID="{E04792E7-3D96-4435-8129-7122509F495F}" presName="node" presStyleLbl="node1" presStyleIdx="2" presStyleCnt="3">
        <dgm:presLayoutVars>
          <dgm:bulletEnabled val="1"/>
        </dgm:presLayoutVars>
      </dgm:prSet>
      <dgm:spPr/>
    </dgm:pt>
  </dgm:ptLst>
  <dgm:cxnLst>
    <dgm:cxn modelId="{31F42003-E5D5-41E4-952F-06EC3626A612}" type="presOf" srcId="{26529502-898E-4AB9-BC5D-DB1F11BDE965}" destId="{F2F5DD3A-DA6F-4145-91CA-9A0451227774}" srcOrd="0" destOrd="0" presId="urn:microsoft.com/office/officeart/2005/8/layout/radial1"/>
    <dgm:cxn modelId="{B2276797-2450-4F1E-AC99-8D544BC6A488}" srcId="{013FCF61-90BE-4E99-A500-036EAF8898CD}" destId="{D583107A-E0DF-430C-A9A0-B315186EE97E}" srcOrd="0" destOrd="0" parTransId="{26529502-898E-4AB9-BC5D-DB1F11BDE965}" sibTransId="{48BE5CE4-3D03-429F-930D-E28E09AB08A8}"/>
    <dgm:cxn modelId="{975C02FD-0AFA-4C5C-B6BD-267DFF841FF8}" type="presOf" srcId="{9FA0D05B-0645-4E36-AC28-212BDCC205F2}" destId="{F2E4483D-3C17-4EE3-8500-11A02C3EB612}" srcOrd="1" destOrd="0" presId="urn:microsoft.com/office/officeart/2005/8/layout/radial1"/>
    <dgm:cxn modelId="{330CA76A-1026-4730-8A03-A7B2BF7D9ECE}" srcId="{013FCF61-90BE-4E99-A500-036EAF8898CD}" destId="{E3C6CD9E-F53A-421F-AACE-990440539E41}" srcOrd="1" destOrd="0" parTransId="{51F98A4D-44BD-4C05-B614-B953863C6608}" sibTransId="{7B0957BF-EB99-4B2F-AB05-3BB4B3155CD8}"/>
    <dgm:cxn modelId="{A4738C47-F1B0-4137-860A-505C4701BC81}" type="presOf" srcId="{9FA0D05B-0645-4E36-AC28-212BDCC205F2}" destId="{967D2E9C-F115-45DC-8998-36D0BED78612}" srcOrd="0" destOrd="0" presId="urn:microsoft.com/office/officeart/2005/8/layout/radial1"/>
    <dgm:cxn modelId="{7CFC4259-FFCA-4231-93E1-16AD3DB3F343}" type="presOf" srcId="{E3C6CD9E-F53A-421F-AACE-990440539E41}" destId="{3F7A3096-C577-4609-9943-9F3F7D88BCCB}" srcOrd="0" destOrd="0" presId="urn:microsoft.com/office/officeart/2005/8/layout/radial1"/>
    <dgm:cxn modelId="{7AECDAE2-E046-4F61-A99C-2180A3738CAB}" srcId="{83473E46-94D8-43FF-8E24-C7CDC47E7F61}" destId="{013FCF61-90BE-4E99-A500-036EAF8898CD}" srcOrd="0" destOrd="0" parTransId="{A365A2A8-5B20-4B1B-BCB2-9A731E8CF962}" sibTransId="{6474DA26-381F-4AB7-AAC5-CB70041D6C7E}"/>
    <dgm:cxn modelId="{11C41843-1604-44E6-A524-49DC8C8008F1}" type="presOf" srcId="{013FCF61-90BE-4E99-A500-036EAF8898CD}" destId="{AA8AC84F-4C10-48E3-8758-F45DD9D1B0B6}" srcOrd="0" destOrd="0" presId="urn:microsoft.com/office/officeart/2005/8/layout/radial1"/>
    <dgm:cxn modelId="{B15CAE03-B34E-4555-8414-2857A13ED9F3}" type="presOf" srcId="{51F98A4D-44BD-4C05-B614-B953863C6608}" destId="{476D6A40-178B-4B8A-BE70-93C7E4040DC2}" srcOrd="1" destOrd="0" presId="urn:microsoft.com/office/officeart/2005/8/layout/radial1"/>
    <dgm:cxn modelId="{C6321A2D-BA9C-4938-BA84-EAD67BFD6E74}" type="presOf" srcId="{83473E46-94D8-43FF-8E24-C7CDC47E7F61}" destId="{45F6A3D2-502A-4D05-9410-3C262373F6C5}" srcOrd="0" destOrd="0" presId="urn:microsoft.com/office/officeart/2005/8/layout/radial1"/>
    <dgm:cxn modelId="{5C493A77-09B5-4B6C-BF64-5128ED7E72B5}" type="presOf" srcId="{26529502-898E-4AB9-BC5D-DB1F11BDE965}" destId="{8AB93BF4-4576-4253-8059-DE9FE280958A}" srcOrd="1" destOrd="0" presId="urn:microsoft.com/office/officeart/2005/8/layout/radial1"/>
    <dgm:cxn modelId="{62530F81-6498-449D-85A8-686179924832}" type="presOf" srcId="{D583107A-E0DF-430C-A9A0-B315186EE97E}" destId="{41E5A359-B972-45F5-9448-41BA41BD721E}" srcOrd="0" destOrd="0" presId="urn:microsoft.com/office/officeart/2005/8/layout/radial1"/>
    <dgm:cxn modelId="{316AD5D9-9307-42BA-84E6-95C80D153D98}" type="presOf" srcId="{E04792E7-3D96-4435-8129-7122509F495F}" destId="{C808B5CB-5D41-4153-9F7B-761E43244356}" srcOrd="0" destOrd="0" presId="urn:microsoft.com/office/officeart/2005/8/layout/radial1"/>
    <dgm:cxn modelId="{8D0385D9-3C4E-4A01-AC75-6208D2535864}" srcId="{013FCF61-90BE-4E99-A500-036EAF8898CD}" destId="{E04792E7-3D96-4435-8129-7122509F495F}" srcOrd="2" destOrd="0" parTransId="{9FA0D05B-0645-4E36-AC28-212BDCC205F2}" sibTransId="{172F1842-860F-4789-BE5C-A4D7D2716DA1}"/>
    <dgm:cxn modelId="{2A511AE9-1561-4F9C-9BF1-686FB36B8174}" type="presOf" srcId="{51F98A4D-44BD-4C05-B614-B953863C6608}" destId="{A5190ECE-0527-44FE-84BE-B7473047060F}" srcOrd="0" destOrd="0" presId="urn:microsoft.com/office/officeart/2005/8/layout/radial1"/>
    <dgm:cxn modelId="{577C7D8F-4DDB-49CF-951D-867208CE4ED4}" type="presParOf" srcId="{45F6A3D2-502A-4D05-9410-3C262373F6C5}" destId="{AA8AC84F-4C10-48E3-8758-F45DD9D1B0B6}" srcOrd="0" destOrd="0" presId="urn:microsoft.com/office/officeart/2005/8/layout/radial1"/>
    <dgm:cxn modelId="{64DD4158-8A0C-414E-8043-210EECC41956}" type="presParOf" srcId="{45F6A3D2-502A-4D05-9410-3C262373F6C5}" destId="{F2F5DD3A-DA6F-4145-91CA-9A0451227774}" srcOrd="1" destOrd="0" presId="urn:microsoft.com/office/officeart/2005/8/layout/radial1"/>
    <dgm:cxn modelId="{39465733-8E0B-4A55-BE24-6F8A3227A45F}" type="presParOf" srcId="{F2F5DD3A-DA6F-4145-91CA-9A0451227774}" destId="{8AB93BF4-4576-4253-8059-DE9FE280958A}" srcOrd="0" destOrd="0" presId="urn:microsoft.com/office/officeart/2005/8/layout/radial1"/>
    <dgm:cxn modelId="{8A3F685A-8867-4551-B3BF-3E7CC19F0936}" type="presParOf" srcId="{45F6A3D2-502A-4D05-9410-3C262373F6C5}" destId="{41E5A359-B972-45F5-9448-41BA41BD721E}" srcOrd="2" destOrd="0" presId="urn:microsoft.com/office/officeart/2005/8/layout/radial1"/>
    <dgm:cxn modelId="{239B0353-5DAD-4C61-8F0E-A127BC4605CA}" type="presParOf" srcId="{45F6A3D2-502A-4D05-9410-3C262373F6C5}" destId="{A5190ECE-0527-44FE-84BE-B7473047060F}" srcOrd="3" destOrd="0" presId="urn:microsoft.com/office/officeart/2005/8/layout/radial1"/>
    <dgm:cxn modelId="{D75D9F84-F9C8-4E68-9B59-A7D59E1C9755}" type="presParOf" srcId="{A5190ECE-0527-44FE-84BE-B7473047060F}" destId="{476D6A40-178B-4B8A-BE70-93C7E4040DC2}" srcOrd="0" destOrd="0" presId="urn:microsoft.com/office/officeart/2005/8/layout/radial1"/>
    <dgm:cxn modelId="{6A148047-BAD3-4869-8991-DDA0A4F796CD}" type="presParOf" srcId="{45F6A3D2-502A-4D05-9410-3C262373F6C5}" destId="{3F7A3096-C577-4609-9943-9F3F7D88BCCB}" srcOrd="4" destOrd="0" presId="urn:microsoft.com/office/officeart/2005/8/layout/radial1"/>
    <dgm:cxn modelId="{79D1C54B-3012-47A8-BF00-E4703704CE8E}" type="presParOf" srcId="{45F6A3D2-502A-4D05-9410-3C262373F6C5}" destId="{967D2E9C-F115-45DC-8998-36D0BED78612}" srcOrd="5" destOrd="0" presId="urn:microsoft.com/office/officeart/2005/8/layout/radial1"/>
    <dgm:cxn modelId="{F8F13182-E7BC-4F0C-8BC7-C46B1A1D7ED9}" type="presParOf" srcId="{967D2E9C-F115-45DC-8998-36D0BED78612}" destId="{F2E4483D-3C17-4EE3-8500-11A02C3EB612}" srcOrd="0" destOrd="0" presId="urn:microsoft.com/office/officeart/2005/8/layout/radial1"/>
    <dgm:cxn modelId="{F99CF781-46FC-4874-A998-21F347137E77}" type="presParOf" srcId="{45F6A3D2-502A-4D05-9410-3C262373F6C5}" destId="{C808B5CB-5D41-4153-9F7B-761E43244356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C84F-4C10-48E3-8758-F45DD9D1B0B6}">
      <dsp:nvSpPr>
        <dsp:cNvPr id="0" name=""/>
        <dsp:cNvSpPr/>
      </dsp:nvSpPr>
      <dsp:spPr>
        <a:xfrm>
          <a:off x="1116596" y="1132814"/>
          <a:ext cx="842515" cy="8425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Ai</a:t>
          </a:r>
          <a:endParaRPr lang="en-US" sz="3900" kern="1200" dirty="0"/>
        </a:p>
      </dsp:txBody>
      <dsp:txXfrm>
        <a:off x="1239979" y="1256197"/>
        <a:ext cx="595749" cy="595749"/>
      </dsp:txXfrm>
    </dsp:sp>
    <dsp:sp modelId="{F2F5DD3A-DA6F-4145-91CA-9A0451227774}">
      <dsp:nvSpPr>
        <dsp:cNvPr id="0" name=""/>
        <dsp:cNvSpPr/>
      </dsp:nvSpPr>
      <dsp:spPr>
        <a:xfrm rot="16200000">
          <a:off x="1446344" y="1016650"/>
          <a:ext cx="183020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183020" y="24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3278" y="1036728"/>
        <a:ext cx="9151" cy="9151"/>
      </dsp:txXfrm>
    </dsp:sp>
    <dsp:sp modelId="{41E5A359-B972-45F5-9448-41BA41BD721E}">
      <dsp:nvSpPr>
        <dsp:cNvPr id="0" name=""/>
        <dsp:cNvSpPr/>
      </dsp:nvSpPr>
      <dsp:spPr>
        <a:xfrm>
          <a:off x="914396" y="-34290"/>
          <a:ext cx="1246915" cy="9840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Image Processing</a:t>
          </a:r>
          <a:endParaRPr lang="en-US" sz="1400" kern="1200" dirty="0"/>
        </a:p>
      </dsp:txBody>
      <dsp:txXfrm>
        <a:off x="1097002" y="109826"/>
        <a:ext cx="881703" cy="695851"/>
      </dsp:txXfrm>
    </dsp:sp>
    <dsp:sp modelId="{A5190ECE-0527-44FE-84BE-B7473047060F}">
      <dsp:nvSpPr>
        <dsp:cNvPr id="0" name=""/>
        <dsp:cNvSpPr/>
      </dsp:nvSpPr>
      <dsp:spPr>
        <a:xfrm rot="1800000">
          <a:off x="1885672" y="1803498"/>
          <a:ext cx="253804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253804" y="24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6229" y="1821806"/>
        <a:ext cx="12690" cy="12690"/>
      </dsp:txXfrm>
    </dsp:sp>
    <dsp:sp modelId="{3F7A3096-C577-4609-9943-9F3F7D88BCCB}">
      <dsp:nvSpPr>
        <dsp:cNvPr id="0" name=""/>
        <dsp:cNvSpPr/>
      </dsp:nvSpPr>
      <dsp:spPr>
        <a:xfrm>
          <a:off x="2066037" y="1680974"/>
          <a:ext cx="842515" cy="8425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RNN</a:t>
          </a:r>
          <a:endParaRPr lang="en-US" sz="1400" kern="1200" dirty="0"/>
        </a:p>
      </dsp:txBody>
      <dsp:txXfrm>
        <a:off x="2189420" y="1804357"/>
        <a:ext cx="595749" cy="595749"/>
      </dsp:txXfrm>
    </dsp:sp>
    <dsp:sp modelId="{967D2E9C-F115-45DC-8998-36D0BED78612}">
      <dsp:nvSpPr>
        <dsp:cNvPr id="0" name=""/>
        <dsp:cNvSpPr/>
      </dsp:nvSpPr>
      <dsp:spPr>
        <a:xfrm rot="9000000">
          <a:off x="936231" y="1803498"/>
          <a:ext cx="253804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253804" y="24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056788" y="1821806"/>
        <a:ext cx="12690" cy="12690"/>
      </dsp:txXfrm>
    </dsp:sp>
    <dsp:sp modelId="{C808B5CB-5D41-4153-9F7B-761E43244356}">
      <dsp:nvSpPr>
        <dsp:cNvPr id="0" name=""/>
        <dsp:cNvSpPr/>
      </dsp:nvSpPr>
      <dsp:spPr>
        <a:xfrm>
          <a:off x="167155" y="1680974"/>
          <a:ext cx="842515" cy="8425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CNN</a:t>
          </a:r>
          <a:endParaRPr lang="en-US" sz="1400" kern="1200" dirty="0"/>
        </a:p>
      </dsp:txBody>
      <dsp:txXfrm>
        <a:off x="290538" y="1804357"/>
        <a:ext cx="595749" cy="595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C84F-4C10-48E3-8758-F45DD9D1B0B6}">
      <dsp:nvSpPr>
        <dsp:cNvPr id="0" name=""/>
        <dsp:cNvSpPr/>
      </dsp:nvSpPr>
      <dsp:spPr>
        <a:xfrm>
          <a:off x="1010668" y="1074728"/>
          <a:ext cx="825772" cy="8257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</a:t>
          </a:r>
          <a:endParaRPr lang="en-US" sz="2500" kern="1200" dirty="0"/>
        </a:p>
      </dsp:txBody>
      <dsp:txXfrm>
        <a:off x="1131600" y="1195660"/>
        <a:ext cx="583908" cy="583908"/>
      </dsp:txXfrm>
    </dsp:sp>
    <dsp:sp modelId="{F2F5DD3A-DA6F-4145-91CA-9A0451227774}">
      <dsp:nvSpPr>
        <dsp:cNvPr id="0" name=""/>
        <dsp:cNvSpPr/>
      </dsp:nvSpPr>
      <dsp:spPr>
        <a:xfrm rot="16200000">
          <a:off x="1299611" y="924681"/>
          <a:ext cx="24788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247886" y="261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17357" y="944588"/>
        <a:ext cx="12394" cy="12394"/>
      </dsp:txXfrm>
    </dsp:sp>
    <dsp:sp modelId="{41E5A359-B972-45F5-9448-41BA41BD721E}">
      <dsp:nvSpPr>
        <dsp:cNvPr id="0" name=""/>
        <dsp:cNvSpPr/>
      </dsp:nvSpPr>
      <dsp:spPr>
        <a:xfrm>
          <a:off x="914399" y="1069"/>
          <a:ext cx="1018310" cy="8257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React</a:t>
          </a:r>
          <a:endParaRPr lang="en-US" sz="1400" kern="1200" dirty="0"/>
        </a:p>
      </dsp:txBody>
      <dsp:txXfrm>
        <a:off x="1063527" y="122001"/>
        <a:ext cx="720054" cy="583908"/>
      </dsp:txXfrm>
    </dsp:sp>
    <dsp:sp modelId="{A5190ECE-0527-44FE-84BE-B7473047060F}">
      <dsp:nvSpPr>
        <dsp:cNvPr id="0" name=""/>
        <dsp:cNvSpPr/>
      </dsp:nvSpPr>
      <dsp:spPr>
        <a:xfrm rot="1800000">
          <a:off x="1764519" y="1729926"/>
          <a:ext cx="24788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247886" y="261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2265" y="1749832"/>
        <a:ext cx="12394" cy="12394"/>
      </dsp:txXfrm>
    </dsp:sp>
    <dsp:sp modelId="{3F7A3096-C577-4609-9943-9F3F7D88BCCB}">
      <dsp:nvSpPr>
        <dsp:cNvPr id="0" name=""/>
        <dsp:cNvSpPr/>
      </dsp:nvSpPr>
      <dsp:spPr>
        <a:xfrm>
          <a:off x="1940484" y="1611558"/>
          <a:ext cx="825772" cy="8257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Express</a:t>
          </a:r>
          <a:endParaRPr lang="en-US" sz="1400" kern="1200" dirty="0"/>
        </a:p>
      </dsp:txBody>
      <dsp:txXfrm>
        <a:off x="2061416" y="1732490"/>
        <a:ext cx="583908" cy="583908"/>
      </dsp:txXfrm>
    </dsp:sp>
    <dsp:sp modelId="{967D2E9C-F115-45DC-8998-36D0BED78612}">
      <dsp:nvSpPr>
        <dsp:cNvPr id="0" name=""/>
        <dsp:cNvSpPr/>
      </dsp:nvSpPr>
      <dsp:spPr>
        <a:xfrm rot="9000000">
          <a:off x="834703" y="1729926"/>
          <a:ext cx="24788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247886" y="261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952449" y="1749832"/>
        <a:ext cx="12394" cy="12394"/>
      </dsp:txXfrm>
    </dsp:sp>
    <dsp:sp modelId="{C808B5CB-5D41-4153-9F7B-761E43244356}">
      <dsp:nvSpPr>
        <dsp:cNvPr id="0" name=""/>
        <dsp:cNvSpPr/>
      </dsp:nvSpPr>
      <dsp:spPr>
        <a:xfrm>
          <a:off x="80851" y="1611558"/>
          <a:ext cx="825772" cy="8257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Django</a:t>
          </a:r>
          <a:endParaRPr lang="en-US" sz="1400" kern="1200" dirty="0"/>
        </a:p>
      </dsp:txBody>
      <dsp:txXfrm>
        <a:off x="201783" y="1732490"/>
        <a:ext cx="583908" cy="583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C84F-4C10-48E3-8758-F45DD9D1B0B6}">
      <dsp:nvSpPr>
        <dsp:cNvPr id="0" name=""/>
        <dsp:cNvSpPr/>
      </dsp:nvSpPr>
      <dsp:spPr>
        <a:xfrm>
          <a:off x="1157051" y="1010006"/>
          <a:ext cx="733897" cy="7338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IOT</a:t>
          </a:r>
          <a:endParaRPr lang="en-US" sz="2700" kern="1200" dirty="0"/>
        </a:p>
      </dsp:txBody>
      <dsp:txXfrm>
        <a:off x="1264528" y="1117483"/>
        <a:ext cx="518943" cy="518943"/>
      </dsp:txXfrm>
    </dsp:sp>
    <dsp:sp modelId="{F2F5DD3A-DA6F-4145-91CA-9A0451227774}">
      <dsp:nvSpPr>
        <dsp:cNvPr id="0" name=""/>
        <dsp:cNvSpPr/>
      </dsp:nvSpPr>
      <dsp:spPr>
        <a:xfrm rot="16200000">
          <a:off x="1458895" y="923231"/>
          <a:ext cx="130209" cy="43340"/>
        </a:xfrm>
        <a:custGeom>
          <a:avLst/>
          <a:gdLst/>
          <a:ahLst/>
          <a:cxnLst/>
          <a:rect l="0" t="0" r="0" b="0"/>
          <a:pathLst>
            <a:path>
              <a:moveTo>
                <a:pt x="0" y="21670"/>
              </a:moveTo>
              <a:lnTo>
                <a:pt x="130209" y="21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744" y="941646"/>
        <a:ext cx="6510" cy="6510"/>
      </dsp:txXfrm>
    </dsp:sp>
    <dsp:sp modelId="{41E5A359-B972-45F5-9448-41BA41BD721E}">
      <dsp:nvSpPr>
        <dsp:cNvPr id="0" name=""/>
        <dsp:cNvSpPr/>
      </dsp:nvSpPr>
      <dsp:spPr>
        <a:xfrm>
          <a:off x="1066800" y="-37376"/>
          <a:ext cx="914399" cy="9171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ARDUINO</a:t>
          </a:r>
          <a:endParaRPr lang="en-US" sz="1100" kern="1200" dirty="0"/>
        </a:p>
      </dsp:txBody>
      <dsp:txXfrm>
        <a:off x="1200711" y="96941"/>
        <a:ext cx="646577" cy="648539"/>
      </dsp:txXfrm>
    </dsp:sp>
    <dsp:sp modelId="{A5190ECE-0527-44FE-84BE-B7473047060F}">
      <dsp:nvSpPr>
        <dsp:cNvPr id="0" name=""/>
        <dsp:cNvSpPr/>
      </dsp:nvSpPr>
      <dsp:spPr>
        <a:xfrm rot="1800000">
          <a:off x="1826925" y="1594221"/>
          <a:ext cx="221847" cy="43340"/>
        </a:xfrm>
        <a:custGeom>
          <a:avLst/>
          <a:gdLst/>
          <a:ahLst/>
          <a:cxnLst/>
          <a:rect l="0" t="0" r="0" b="0"/>
          <a:pathLst>
            <a:path>
              <a:moveTo>
                <a:pt x="0" y="21670"/>
              </a:moveTo>
              <a:lnTo>
                <a:pt x="221847" y="21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2303" y="1610345"/>
        <a:ext cx="11092" cy="11092"/>
      </dsp:txXfrm>
    </dsp:sp>
    <dsp:sp modelId="{3F7A3096-C577-4609-9943-9F3F7D88BCCB}">
      <dsp:nvSpPr>
        <dsp:cNvPr id="0" name=""/>
        <dsp:cNvSpPr/>
      </dsp:nvSpPr>
      <dsp:spPr>
        <a:xfrm>
          <a:off x="1984750" y="1487879"/>
          <a:ext cx="733897" cy="7338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Zigbee</a:t>
          </a:r>
          <a:endParaRPr lang="en-US" sz="1100" kern="1200" dirty="0"/>
        </a:p>
      </dsp:txBody>
      <dsp:txXfrm>
        <a:off x="2092227" y="1595356"/>
        <a:ext cx="518943" cy="518943"/>
      </dsp:txXfrm>
    </dsp:sp>
    <dsp:sp modelId="{967D2E9C-F115-45DC-8998-36D0BED78612}">
      <dsp:nvSpPr>
        <dsp:cNvPr id="0" name=""/>
        <dsp:cNvSpPr/>
      </dsp:nvSpPr>
      <dsp:spPr>
        <a:xfrm rot="9000000">
          <a:off x="999226" y="1594221"/>
          <a:ext cx="221847" cy="43340"/>
        </a:xfrm>
        <a:custGeom>
          <a:avLst/>
          <a:gdLst/>
          <a:ahLst/>
          <a:cxnLst/>
          <a:rect l="0" t="0" r="0" b="0"/>
          <a:pathLst>
            <a:path>
              <a:moveTo>
                <a:pt x="0" y="21670"/>
              </a:moveTo>
              <a:lnTo>
                <a:pt x="221847" y="21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04604" y="1610345"/>
        <a:ext cx="11092" cy="11092"/>
      </dsp:txXfrm>
    </dsp:sp>
    <dsp:sp modelId="{C808B5CB-5D41-4153-9F7B-761E43244356}">
      <dsp:nvSpPr>
        <dsp:cNvPr id="0" name=""/>
        <dsp:cNvSpPr/>
      </dsp:nvSpPr>
      <dsp:spPr>
        <a:xfrm>
          <a:off x="329352" y="1487879"/>
          <a:ext cx="733897" cy="7338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LORA</a:t>
          </a:r>
          <a:endParaRPr lang="en-US" sz="1100" kern="1200" dirty="0"/>
        </a:p>
      </dsp:txBody>
      <dsp:txXfrm>
        <a:off x="436829" y="1595356"/>
        <a:ext cx="518943" cy="51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C5B40-C32A-4C81-94B2-33406D23E19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DE82-DBA6-4B34-BE5B-FF73A7DC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DE82-DBA6-4B34-BE5B-FF73A7DCA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0" y="51054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Hybrid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23241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19500" y="22860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96446" y="22860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4"/>
            <a:endCxn id="4" idx="0"/>
          </p:cNvCxnSpPr>
          <p:nvPr/>
        </p:nvCxnSpPr>
        <p:spPr>
          <a:xfrm>
            <a:off x="2095500" y="3619500"/>
            <a:ext cx="24765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4" idx="0"/>
          </p:cNvCxnSpPr>
          <p:nvPr/>
        </p:nvCxnSpPr>
        <p:spPr>
          <a:xfrm>
            <a:off x="4572000" y="35814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4" idx="0"/>
          </p:cNvCxnSpPr>
          <p:nvPr/>
        </p:nvCxnSpPr>
        <p:spPr>
          <a:xfrm flipH="1">
            <a:off x="4572000" y="3581400"/>
            <a:ext cx="2576946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378529" y="1624445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101" y="220980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04800" y="361950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06145" y="411480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620000" y="149629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48400" y="83820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724400" y="1853045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86200" y="60960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50129" y="1239981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7" idx="0"/>
            <a:endCxn id="5" idx="3"/>
          </p:cNvCxnSpPr>
          <p:nvPr/>
        </p:nvCxnSpPr>
        <p:spPr>
          <a:xfrm flipV="1">
            <a:off x="990600" y="3429793"/>
            <a:ext cx="431381" cy="18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5" idx="2"/>
          </p:cNvCxnSpPr>
          <p:nvPr/>
        </p:nvCxnSpPr>
        <p:spPr>
          <a:xfrm>
            <a:off x="723901" y="2438400"/>
            <a:ext cx="41909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5" idx="0"/>
          </p:cNvCxnSpPr>
          <p:nvPr/>
        </p:nvCxnSpPr>
        <p:spPr>
          <a:xfrm>
            <a:off x="2064329" y="1853045"/>
            <a:ext cx="31171" cy="471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6" idx="1"/>
          </p:cNvCxnSpPr>
          <p:nvPr/>
        </p:nvCxnSpPr>
        <p:spPr>
          <a:xfrm>
            <a:off x="3435929" y="1468581"/>
            <a:ext cx="462552" cy="100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0400" y="58674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Hybrid </a:t>
            </a:r>
            <a:r>
              <a:rPr lang="en-US" dirty="0" smtClean="0"/>
              <a:t>System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75207212"/>
              </p:ext>
            </p:extLst>
          </p:nvPr>
        </p:nvGraphicFramePr>
        <p:xfrm>
          <a:off x="3172690" y="1828800"/>
          <a:ext cx="3075709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957006"/>
              </p:ext>
            </p:extLst>
          </p:nvPr>
        </p:nvGraphicFramePr>
        <p:xfrm>
          <a:off x="277090" y="2819400"/>
          <a:ext cx="2847109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02194941"/>
              </p:ext>
            </p:extLst>
          </p:nvPr>
        </p:nvGraphicFramePr>
        <p:xfrm>
          <a:off x="6248400" y="2819400"/>
          <a:ext cx="3048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4724400" y="3810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0"/>
          </p:cNvCxnSpPr>
          <p:nvPr/>
        </p:nvCxnSpPr>
        <p:spPr>
          <a:xfrm>
            <a:off x="1676400" y="4724400"/>
            <a:ext cx="3048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0"/>
          </p:cNvCxnSpPr>
          <p:nvPr/>
        </p:nvCxnSpPr>
        <p:spPr>
          <a:xfrm flipH="1">
            <a:off x="4724400" y="4572000"/>
            <a:ext cx="2971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652436"/>
            <a:ext cx="2374900" cy="1481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28800" y="1447800"/>
            <a:ext cx="22098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288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29200" y="1163782"/>
            <a:ext cx="2057400" cy="55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734300" y="1392382"/>
            <a:ext cx="0" cy="2646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29200" y="1392382"/>
            <a:ext cx="2057400" cy="2646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194050" y="609599"/>
            <a:ext cx="2520950" cy="1523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546850" y="581890"/>
            <a:ext cx="2374900" cy="1551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194050" y="3657600"/>
            <a:ext cx="23749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546850" y="3657600"/>
            <a:ext cx="23749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06400" y="3657600"/>
            <a:ext cx="23749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1026" name="Picture 2" descr="C:\Users\BlackBox\Desktop\api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754681"/>
            <a:ext cx="1676400" cy="146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lackBox\Desktop\AI-PNG-H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28" y="528174"/>
            <a:ext cx="2530272" cy="168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lackBox\Desktop\down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767990"/>
            <a:ext cx="1917700" cy="127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lackBox\Desktop\download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97" y="754681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lackBox\Desktop\senso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726872"/>
            <a:ext cx="1295400" cy="13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>
            <a:stCxn id="4" idx="2"/>
          </p:cNvCxnSpPr>
          <p:nvPr/>
        </p:nvCxnSpPr>
        <p:spPr>
          <a:xfrm>
            <a:off x="1492250" y="2133599"/>
            <a:ext cx="0" cy="1524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02319" y="876300"/>
            <a:ext cx="1293572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707" y="3467100"/>
            <a:ext cx="1626481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4" name="Picture 5" descr="C:\Users\BlackBox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" y="3581400"/>
            <a:ext cx="137525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lackBox\Desktop\apiImag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3" y="895350"/>
            <a:ext cx="895911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733800" y="1752600"/>
            <a:ext cx="1293572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33800" y="5031190"/>
            <a:ext cx="1293572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752899" y="3352800"/>
            <a:ext cx="1626481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5" idx="0"/>
          </p:cNvCxnSpPr>
          <p:nvPr/>
        </p:nvCxnSpPr>
        <p:spPr>
          <a:xfrm>
            <a:off x="849105" y="1752600"/>
            <a:ext cx="40843" cy="17145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0" idx="1"/>
          </p:cNvCxnSpPr>
          <p:nvPr/>
        </p:nvCxnSpPr>
        <p:spPr>
          <a:xfrm>
            <a:off x="1703188" y="4038600"/>
            <a:ext cx="2030612" cy="1430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9" idx="1"/>
          </p:cNvCxnSpPr>
          <p:nvPr/>
        </p:nvCxnSpPr>
        <p:spPr>
          <a:xfrm flipV="1">
            <a:off x="1703188" y="2190750"/>
            <a:ext cx="2030612" cy="1847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4" descr="C:\Users\BlackBox\Desktop\AI-PNG-H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85" y="1657350"/>
            <a:ext cx="1600200" cy="10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BlackBox\Desktop\sens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00" y="5105400"/>
            <a:ext cx="687171" cy="73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9" idx="3"/>
            <a:endCxn id="13" idx="1"/>
          </p:cNvCxnSpPr>
          <p:nvPr/>
        </p:nvCxnSpPr>
        <p:spPr>
          <a:xfrm>
            <a:off x="5027372" y="2190750"/>
            <a:ext cx="1725527" cy="1733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3" idx="1"/>
          </p:cNvCxnSpPr>
          <p:nvPr/>
        </p:nvCxnSpPr>
        <p:spPr>
          <a:xfrm flipV="1">
            <a:off x="5027372" y="3924300"/>
            <a:ext cx="1725527" cy="1545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7" descr="C:\Users\BlackBox\Desktop\download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05200"/>
            <a:ext cx="791763" cy="7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752899" y="53632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Saved a Life </a:t>
            </a:r>
          </a:p>
          <a:p>
            <a:r>
              <a:rPr lang="en-US" sz="2800" dirty="0" smtClean="0">
                <a:sym typeface="Wingdings" pitchFamily="2" charset="2"/>
              </a:rPr>
              <a:t>         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stCxn id="13" idx="2"/>
          </p:cNvCxnSpPr>
          <p:nvPr/>
        </p:nvCxnSpPr>
        <p:spPr>
          <a:xfrm flipH="1">
            <a:off x="7566139" y="4495800"/>
            <a:ext cx="1" cy="53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17813" y="3495776"/>
            <a:ext cx="2925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HYBRID SYSTEM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3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C:\Users\BlackBox\Downloads\WhatsApp Image 2022-10-14 at 7.35.01 P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99" y="-304800"/>
            <a:ext cx="4324902" cy="37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BlackBox\Downloads\WhatsApp Image 2022-10-14 at 7.37.08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0"/>
            <a:ext cx="4810125" cy="3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BlackBox\Downloads\WhatsApp Image 2022-10-14 at 7.35.49 PM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41202"/>
            <a:ext cx="4171948" cy="28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lackBox\Downloads\np 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0727"/>
            <a:ext cx="4122534" cy="341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lackBox\Downloads\WhatsApp Image 2022-10-14 at 7.31.39 PM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9" y="4519448"/>
            <a:ext cx="4424362" cy="233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lackBox\Downloads\WhatsApp Image 2022-10-14 at 7.38.12 PM.jpe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"/>
          <a:stretch/>
        </p:blipFill>
        <p:spPr bwMode="auto">
          <a:xfrm>
            <a:off x="33337" y="3940862"/>
            <a:ext cx="4719362" cy="30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32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BlackBox</dc:creator>
  <cp:lastModifiedBy>BlackBox</cp:lastModifiedBy>
  <cp:revision>13</cp:revision>
  <dcterms:created xsi:type="dcterms:W3CDTF">2006-08-16T00:00:00Z</dcterms:created>
  <dcterms:modified xsi:type="dcterms:W3CDTF">2022-10-14T14:19:35Z</dcterms:modified>
</cp:coreProperties>
</file>