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05" d="100"/>
          <a:sy n="105" d="100"/>
        </p:scale>
        <p:origin x="34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5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5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7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4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4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9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3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6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8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4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256A2-DE0C-7447-B687-786F38514E8C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6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89913" y="2874944"/>
            <a:ext cx="8858711" cy="1246370"/>
            <a:chOff x="189913" y="1721177"/>
            <a:chExt cx="8858711" cy="1246370"/>
          </a:xfrm>
        </p:grpSpPr>
        <p:grpSp>
          <p:nvGrpSpPr>
            <p:cNvPr id="6" name="Group 5"/>
            <p:cNvGrpSpPr/>
            <p:nvPr/>
          </p:nvGrpSpPr>
          <p:grpSpPr>
            <a:xfrm>
              <a:off x="189913" y="1721177"/>
              <a:ext cx="1246302" cy="1246370"/>
              <a:chOff x="1436215" y="1721177"/>
              <a:chExt cx="1246302" cy="124637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436215" y="1721177"/>
                <a:ext cx="1246302" cy="1246370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673605" y="2052185"/>
                <a:ext cx="7629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Times New Roman"/>
                    <a:cs typeface="Times New Roman"/>
                  </a:rPr>
                  <a:t>User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802322" y="1721177"/>
              <a:ext cx="1246302" cy="1246370"/>
              <a:chOff x="1436215" y="1721177"/>
              <a:chExt cx="1246302" cy="124637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436215" y="1721177"/>
                <a:ext cx="1246302" cy="1246370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673605" y="2052185"/>
                <a:ext cx="7629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Times New Roman"/>
                    <a:cs typeface="Times New Roman"/>
                  </a:rPr>
                  <a:t>User</a:t>
                </a: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3096989" y="2868373"/>
            <a:ext cx="3035986" cy="1246370"/>
            <a:chOff x="2914805" y="1721177"/>
            <a:chExt cx="3035986" cy="1246370"/>
          </a:xfrm>
        </p:grpSpPr>
        <p:sp>
          <p:nvSpPr>
            <p:cNvPr id="18" name="Rectangle 17"/>
            <p:cNvSpPr/>
            <p:nvPr/>
          </p:nvSpPr>
          <p:spPr>
            <a:xfrm>
              <a:off x="2914805" y="1721177"/>
              <a:ext cx="3035986" cy="1246370"/>
            </a:xfrm>
            <a:prstGeom prst="rect">
              <a:avLst/>
            </a:prstGeom>
            <a:noFill/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/>
                <a:t>`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87122" y="1874089"/>
              <a:ext cx="2755080" cy="8309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400" dirty="0">
                  <a:latin typeface="Times New Roman"/>
                  <a:cs typeface="Times New Roman"/>
                </a:rPr>
                <a:t>Image Feature Correspondences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477B054-9C7B-9FAB-C6A1-EFCFE9751301}"/>
              </a:ext>
            </a:extLst>
          </p:cNvPr>
          <p:cNvGrpSpPr/>
          <p:nvPr/>
        </p:nvGrpSpPr>
        <p:grpSpPr>
          <a:xfrm>
            <a:off x="1436215" y="3064823"/>
            <a:ext cx="1660774" cy="433306"/>
            <a:chOff x="1436215" y="3064823"/>
            <a:chExt cx="1660774" cy="433306"/>
          </a:xfrm>
        </p:grpSpPr>
        <p:cxnSp>
          <p:nvCxnSpPr>
            <p:cNvPr id="25" name="Straight Arrow Connector 24"/>
            <p:cNvCxnSpPr>
              <a:cxnSpLocks/>
              <a:stCxn id="4" idx="6"/>
              <a:endCxn id="18" idx="1"/>
            </p:cNvCxnSpPr>
            <p:nvPr/>
          </p:nvCxnSpPr>
          <p:spPr>
            <a:xfrm flipV="1">
              <a:off x="1436215" y="3491558"/>
              <a:ext cx="1660774" cy="657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745191" y="3064823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Inputs: …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CC0F1F7-B551-22EA-4A37-057A0B3029AA}"/>
              </a:ext>
            </a:extLst>
          </p:cNvPr>
          <p:cNvGrpSpPr/>
          <p:nvPr/>
        </p:nvGrpSpPr>
        <p:grpSpPr>
          <a:xfrm>
            <a:off x="6132124" y="3116045"/>
            <a:ext cx="1670198" cy="382084"/>
            <a:chOff x="6132124" y="3116045"/>
            <a:chExt cx="1670198" cy="382084"/>
          </a:xfrm>
        </p:grpSpPr>
        <p:cxnSp>
          <p:nvCxnSpPr>
            <p:cNvPr id="27" name="Straight Arrow Connector 26"/>
            <p:cNvCxnSpPr>
              <a:cxnSpLocks/>
              <a:endCxn id="8" idx="2"/>
            </p:cNvCxnSpPr>
            <p:nvPr/>
          </p:nvCxnSpPr>
          <p:spPr>
            <a:xfrm>
              <a:off x="6132124" y="3498129"/>
              <a:ext cx="1670198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426288" y="3116045"/>
              <a:ext cx="1268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Outputs: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109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12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>McMaster University, Faculty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Smith</dc:creator>
  <cp:lastModifiedBy>Kiran Singh</cp:lastModifiedBy>
  <cp:revision>9</cp:revision>
  <dcterms:created xsi:type="dcterms:W3CDTF">2016-09-17T12:04:26Z</dcterms:created>
  <dcterms:modified xsi:type="dcterms:W3CDTF">2025-02-02T18:40:19Z</dcterms:modified>
</cp:coreProperties>
</file>