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6" r:id="rId5"/>
    <p:sldMasterId id="2147483706" r:id="rId6"/>
  </p:sldMasterIdLst>
  <p:notesMasterIdLst>
    <p:notesMasterId r:id="rId24"/>
  </p:notesMasterIdLst>
  <p:handoutMasterIdLst>
    <p:handoutMasterId r:id="rId25"/>
  </p:handoutMasterIdLst>
  <p:sldIdLst>
    <p:sldId id="383" r:id="rId7"/>
    <p:sldId id="395" r:id="rId8"/>
    <p:sldId id="396" r:id="rId9"/>
    <p:sldId id="397" r:id="rId10"/>
    <p:sldId id="409" r:id="rId11"/>
    <p:sldId id="398" r:id="rId12"/>
    <p:sldId id="399" r:id="rId13"/>
    <p:sldId id="400" r:id="rId14"/>
    <p:sldId id="405" r:id="rId15"/>
    <p:sldId id="406" r:id="rId16"/>
    <p:sldId id="407" r:id="rId17"/>
    <p:sldId id="410" r:id="rId18"/>
    <p:sldId id="412" r:id="rId19"/>
    <p:sldId id="401" r:id="rId20"/>
    <p:sldId id="413" r:id="rId21"/>
    <p:sldId id="414" r:id="rId22"/>
    <p:sldId id="403" r:id="rId23"/>
  </p:sldIdLst>
  <p:sldSz cx="20318413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D"/>
    <a:srgbClr val="0E5B3D"/>
    <a:srgbClr val="AAD5E1"/>
    <a:srgbClr val="E4EA6C"/>
    <a:srgbClr val="FF9980"/>
    <a:srgbClr val="7900AC"/>
    <a:srgbClr val="7A093C"/>
    <a:srgbClr val="79003C"/>
    <a:srgbClr val="CC99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7E3E6-FC15-4AB1-A9E2-BBB3CF5825FC}" v="1784" dt="2025-02-03T15:59:26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1" autoAdjust="0"/>
    <p:restoredTop sz="89765" autoAdjust="0"/>
  </p:normalViewPr>
  <p:slideViewPr>
    <p:cSldViewPr snapToGrid="0">
      <p:cViewPr>
        <p:scale>
          <a:sx n="52" d="100"/>
          <a:sy n="52" d="100"/>
        </p:scale>
        <p:origin x="734" y="48"/>
      </p:cViewPr>
      <p:guideLst/>
    </p:cSldViewPr>
  </p:slideViewPr>
  <p:outlineViewPr>
    <p:cViewPr>
      <p:scale>
        <a:sx n="33" d="100"/>
        <a:sy n="33" d="100"/>
      </p:scale>
      <p:origin x="0" y="-46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Singh" userId="c174b621-0842-45e0-a926-b179df2980a1" providerId="ADAL" clId="{7B67E3E6-FC15-4AB1-A9E2-BBB3CF5825FC}"/>
    <pc:docChg chg="undo redo custSel addSld delSld modSld sldOrd">
      <pc:chgData name="Kiran Singh" userId="c174b621-0842-45e0-a926-b179df2980a1" providerId="ADAL" clId="{7B67E3E6-FC15-4AB1-A9E2-BBB3CF5825FC}" dt="2025-02-03T15:59:26.172" v="5430" actId="114"/>
      <pc:docMkLst>
        <pc:docMk/>
      </pc:docMkLst>
      <pc:sldChg chg="modSp mod">
        <pc:chgData name="Kiran Singh" userId="c174b621-0842-45e0-a926-b179df2980a1" providerId="ADAL" clId="{7B67E3E6-FC15-4AB1-A9E2-BBB3CF5825FC}" dt="2025-02-03T10:37:12.163" v="4309" actId="20577"/>
        <pc:sldMkLst>
          <pc:docMk/>
          <pc:sldMk cId="596825735" sldId="383"/>
        </pc:sldMkLst>
        <pc:spChg chg="mod">
          <ac:chgData name="Kiran Singh" userId="c174b621-0842-45e0-a926-b179df2980a1" providerId="ADAL" clId="{7B67E3E6-FC15-4AB1-A9E2-BBB3CF5825FC}" dt="2025-02-03T10:37:12.163" v="4309" actId="20577"/>
          <ac:spMkLst>
            <pc:docMk/>
            <pc:sldMk cId="596825735" sldId="383"/>
            <ac:spMk id="5" creationId="{450B6C06-A96E-466E-4C80-BFC7634AF9A3}"/>
          </ac:spMkLst>
        </pc:spChg>
      </pc:sldChg>
      <pc:sldChg chg="modSp mod modAnim">
        <pc:chgData name="Kiran Singh" userId="c174b621-0842-45e0-a926-b179df2980a1" providerId="ADAL" clId="{7B67E3E6-FC15-4AB1-A9E2-BBB3CF5825FC}" dt="2025-02-03T15:41:52.075" v="4996" actId="1076"/>
        <pc:sldMkLst>
          <pc:docMk/>
          <pc:sldMk cId="4265126070" sldId="395"/>
        </pc:sldMkLst>
        <pc:spChg chg="mod">
          <ac:chgData name="Kiran Singh" userId="c174b621-0842-45e0-a926-b179df2980a1" providerId="ADAL" clId="{7B67E3E6-FC15-4AB1-A9E2-BBB3CF5825FC}" dt="2025-02-03T15:41:45.069" v="4995" actId="1076"/>
          <ac:spMkLst>
            <pc:docMk/>
            <pc:sldMk cId="4265126070" sldId="395"/>
            <ac:spMk id="3" creationId="{396F84DE-5A71-2545-6066-F3B4D7342223}"/>
          </ac:spMkLst>
        </pc:spChg>
        <pc:spChg chg="mod">
          <ac:chgData name="Kiran Singh" userId="c174b621-0842-45e0-a926-b179df2980a1" providerId="ADAL" clId="{7B67E3E6-FC15-4AB1-A9E2-BBB3CF5825FC}" dt="2025-02-03T15:41:38.274" v="4994" actId="20577"/>
          <ac:spMkLst>
            <pc:docMk/>
            <pc:sldMk cId="4265126070" sldId="395"/>
            <ac:spMk id="6" creationId="{5ED9DE39-4020-321C-B9BB-66BDD1C8D772}"/>
          </ac:spMkLst>
        </pc:spChg>
        <pc:spChg chg="mod">
          <ac:chgData name="Kiran Singh" userId="c174b621-0842-45e0-a926-b179df2980a1" providerId="ADAL" clId="{7B67E3E6-FC15-4AB1-A9E2-BBB3CF5825FC}" dt="2025-02-03T10:34:25.882" v="4230" actId="20577"/>
          <ac:spMkLst>
            <pc:docMk/>
            <pc:sldMk cId="4265126070" sldId="395"/>
            <ac:spMk id="9" creationId="{D9BDE972-22EB-E97C-609C-E1659104978F}"/>
          </ac:spMkLst>
        </pc:spChg>
        <pc:spChg chg="mod">
          <ac:chgData name="Kiran Singh" userId="c174b621-0842-45e0-a926-b179df2980a1" providerId="ADAL" clId="{7B67E3E6-FC15-4AB1-A9E2-BBB3CF5825FC}" dt="2025-02-03T15:41:52.075" v="4996" actId="1076"/>
          <ac:spMkLst>
            <pc:docMk/>
            <pc:sldMk cId="4265126070" sldId="395"/>
            <ac:spMk id="10" creationId="{70196EC6-0DF8-BBE7-9542-C32D5FFCD229}"/>
          </ac:spMkLst>
        </pc:spChg>
        <pc:cxnChg chg="mod">
          <ac:chgData name="Kiran Singh" userId="c174b621-0842-45e0-a926-b179df2980a1" providerId="ADAL" clId="{7B67E3E6-FC15-4AB1-A9E2-BBB3CF5825FC}" dt="2025-02-03T15:41:52.075" v="4996" actId="1076"/>
          <ac:cxnSpMkLst>
            <pc:docMk/>
            <pc:sldMk cId="4265126070" sldId="395"/>
            <ac:cxnSpMk id="8" creationId="{8E0EF581-6B2C-0345-E05D-683F4B28B20A}"/>
          </ac:cxnSpMkLst>
        </pc:cxnChg>
      </pc:sldChg>
      <pc:sldChg chg="modSp mod">
        <pc:chgData name="Kiran Singh" userId="c174b621-0842-45e0-a926-b179df2980a1" providerId="ADAL" clId="{7B67E3E6-FC15-4AB1-A9E2-BBB3CF5825FC}" dt="2025-02-02T20:59:19.143" v="900" actId="20577"/>
        <pc:sldMkLst>
          <pc:docMk/>
          <pc:sldMk cId="1437405851" sldId="396"/>
        </pc:sldMkLst>
        <pc:graphicFrameChg chg="mod modGraphic">
          <ac:chgData name="Kiran Singh" userId="c174b621-0842-45e0-a926-b179df2980a1" providerId="ADAL" clId="{7B67E3E6-FC15-4AB1-A9E2-BBB3CF5825FC}" dt="2025-02-02T20:59:19.143" v="900" actId="20577"/>
          <ac:graphicFrameMkLst>
            <pc:docMk/>
            <pc:sldMk cId="1437405851" sldId="396"/>
            <ac:graphicFrameMk id="7" creationId="{638DA9DF-5D50-D2E2-FA55-B44BD40AA897}"/>
          </ac:graphicFrameMkLst>
        </pc:graphicFrameChg>
      </pc:sldChg>
      <pc:sldChg chg="modSp mod addAnim delAnim">
        <pc:chgData name="Kiran Singh" userId="c174b621-0842-45e0-a926-b179df2980a1" providerId="ADAL" clId="{7B67E3E6-FC15-4AB1-A9E2-BBB3CF5825FC}" dt="2025-02-03T15:42:40.775" v="5037" actId="20577"/>
        <pc:sldMkLst>
          <pc:docMk/>
          <pc:sldMk cId="3672760624" sldId="397"/>
        </pc:sldMkLst>
        <pc:graphicFrameChg chg="modGraphic">
          <ac:chgData name="Kiran Singh" userId="c174b621-0842-45e0-a926-b179df2980a1" providerId="ADAL" clId="{7B67E3E6-FC15-4AB1-A9E2-BBB3CF5825FC}" dt="2025-02-03T15:42:40.775" v="5037" actId="20577"/>
          <ac:graphicFrameMkLst>
            <pc:docMk/>
            <pc:sldMk cId="3672760624" sldId="397"/>
            <ac:graphicFrameMk id="7" creationId="{72189A63-C0A0-AD94-C0D8-94319EB8144C}"/>
          </ac:graphicFrameMkLst>
        </pc:graphicFrameChg>
      </pc:sldChg>
      <pc:sldChg chg="modSp modAnim">
        <pc:chgData name="Kiran Singh" userId="c174b621-0842-45e0-a926-b179df2980a1" providerId="ADAL" clId="{7B67E3E6-FC15-4AB1-A9E2-BBB3CF5825FC}" dt="2025-02-03T15:43:17.451" v="5046" actId="20577"/>
        <pc:sldMkLst>
          <pc:docMk/>
          <pc:sldMk cId="990165325" sldId="398"/>
        </pc:sldMkLst>
        <pc:spChg chg="mod">
          <ac:chgData name="Kiran Singh" userId="c174b621-0842-45e0-a926-b179df2980a1" providerId="ADAL" clId="{7B67E3E6-FC15-4AB1-A9E2-BBB3CF5825FC}" dt="2025-02-03T15:43:17.451" v="5046" actId="20577"/>
          <ac:spMkLst>
            <pc:docMk/>
            <pc:sldMk cId="990165325" sldId="398"/>
            <ac:spMk id="6" creationId="{01F31D1B-01B3-4491-920A-461ABF407B36}"/>
          </ac:spMkLst>
        </pc:spChg>
      </pc:sldChg>
      <pc:sldChg chg="modSp mod ord modAnim">
        <pc:chgData name="Kiran Singh" userId="c174b621-0842-45e0-a926-b179df2980a1" providerId="ADAL" clId="{7B67E3E6-FC15-4AB1-A9E2-BBB3CF5825FC}" dt="2025-02-03T10:39:34.193" v="4373"/>
        <pc:sldMkLst>
          <pc:docMk/>
          <pc:sldMk cId="2576983875" sldId="399"/>
        </pc:sldMkLst>
        <pc:spChg chg="mod">
          <ac:chgData name="Kiran Singh" userId="c174b621-0842-45e0-a926-b179df2980a1" providerId="ADAL" clId="{7B67E3E6-FC15-4AB1-A9E2-BBB3CF5825FC}" dt="2025-02-03T10:39:15.258" v="4371" actId="20577"/>
          <ac:spMkLst>
            <pc:docMk/>
            <pc:sldMk cId="2576983875" sldId="399"/>
            <ac:spMk id="6" creationId="{24091EA4-B336-9380-878C-595DF1163DC2}"/>
          </ac:spMkLst>
        </pc:spChg>
      </pc:sldChg>
      <pc:sldChg chg="modSp mod">
        <pc:chgData name="Kiran Singh" userId="c174b621-0842-45e0-a926-b179df2980a1" providerId="ADAL" clId="{7B67E3E6-FC15-4AB1-A9E2-BBB3CF5825FC}" dt="2025-02-03T15:51:06.503" v="5259" actId="2165"/>
        <pc:sldMkLst>
          <pc:docMk/>
          <pc:sldMk cId="1856920059" sldId="400"/>
        </pc:sldMkLst>
        <pc:spChg chg="mod">
          <ac:chgData name="Kiran Singh" userId="c174b621-0842-45e0-a926-b179df2980a1" providerId="ADAL" clId="{7B67E3E6-FC15-4AB1-A9E2-BBB3CF5825FC}" dt="2025-02-03T10:37:58.069" v="4328" actId="20577"/>
          <ac:spMkLst>
            <pc:docMk/>
            <pc:sldMk cId="1856920059" sldId="400"/>
            <ac:spMk id="9" creationId="{EF6BC34E-9799-44FD-F46A-8FB067B22A1A}"/>
          </ac:spMkLst>
        </pc:spChg>
        <pc:graphicFrameChg chg="mod modGraphic">
          <ac:chgData name="Kiran Singh" userId="c174b621-0842-45e0-a926-b179df2980a1" providerId="ADAL" clId="{7B67E3E6-FC15-4AB1-A9E2-BBB3CF5825FC}" dt="2025-02-03T15:51:06.503" v="5259" actId="2165"/>
          <ac:graphicFrameMkLst>
            <pc:docMk/>
            <pc:sldMk cId="1856920059" sldId="400"/>
            <ac:graphicFrameMk id="7" creationId="{E1C92510-E769-F5C2-56A5-7E3C1863515E}"/>
          </ac:graphicFrameMkLst>
        </pc:graphicFrameChg>
      </pc:sldChg>
      <pc:sldChg chg="addSp delSp modSp mod modAnim">
        <pc:chgData name="Kiran Singh" userId="c174b621-0842-45e0-a926-b179df2980a1" providerId="ADAL" clId="{7B67E3E6-FC15-4AB1-A9E2-BBB3CF5825FC}" dt="2025-02-03T15:38:07.631" v="4765"/>
        <pc:sldMkLst>
          <pc:docMk/>
          <pc:sldMk cId="41155284" sldId="401"/>
        </pc:sldMkLst>
        <pc:spChg chg="mod">
          <ac:chgData name="Kiran Singh" userId="c174b621-0842-45e0-a926-b179df2980a1" providerId="ADAL" clId="{7B67E3E6-FC15-4AB1-A9E2-BBB3CF5825FC}" dt="2025-02-02T21:31:36.549" v="1160" actId="20577"/>
          <ac:spMkLst>
            <pc:docMk/>
            <pc:sldMk cId="41155284" sldId="401"/>
            <ac:spMk id="2" creationId="{C7E5FA0D-44C2-D2F5-04F5-4FD3D9DDFDAD}"/>
          </ac:spMkLst>
        </pc:spChg>
        <pc:spChg chg="add del mod">
          <ac:chgData name="Kiran Singh" userId="c174b621-0842-45e0-a926-b179df2980a1" providerId="ADAL" clId="{7B67E3E6-FC15-4AB1-A9E2-BBB3CF5825FC}" dt="2025-02-03T15:37:27.458" v="4759" actId="12"/>
          <ac:spMkLst>
            <pc:docMk/>
            <pc:sldMk cId="41155284" sldId="401"/>
            <ac:spMk id="6" creationId="{36926F88-E9FB-2FEB-D3A3-DCB412B37276}"/>
          </ac:spMkLst>
        </pc:spChg>
        <pc:spChg chg="add del mod">
          <ac:chgData name="Kiran Singh" userId="c174b621-0842-45e0-a926-b179df2980a1" providerId="ADAL" clId="{7B67E3E6-FC15-4AB1-A9E2-BBB3CF5825FC}" dt="2025-02-02T21:54:15.593" v="2012" actId="478"/>
          <ac:spMkLst>
            <pc:docMk/>
            <pc:sldMk cId="41155284" sldId="401"/>
            <ac:spMk id="7" creationId="{44839744-2901-B5B5-1C45-F86A0E6C9935}"/>
          </ac:spMkLst>
        </pc:spChg>
        <pc:spChg chg="add del mod">
          <ac:chgData name="Kiran Singh" userId="c174b621-0842-45e0-a926-b179df2980a1" providerId="ADAL" clId="{7B67E3E6-FC15-4AB1-A9E2-BBB3CF5825FC}" dt="2025-02-02T21:57:42.254" v="2084"/>
          <ac:spMkLst>
            <pc:docMk/>
            <pc:sldMk cId="41155284" sldId="401"/>
            <ac:spMk id="9" creationId="{211A7FFC-8202-42EB-7A40-6192C3A0F90B}"/>
          </ac:spMkLst>
        </pc:spChg>
        <pc:spChg chg="add del mod">
          <ac:chgData name="Kiran Singh" userId="c174b621-0842-45e0-a926-b179df2980a1" providerId="ADAL" clId="{7B67E3E6-FC15-4AB1-A9E2-BBB3CF5825FC}" dt="2025-02-02T21:54:13.181" v="2010" actId="478"/>
          <ac:spMkLst>
            <pc:docMk/>
            <pc:sldMk cId="41155284" sldId="401"/>
            <ac:spMk id="11" creationId="{83FED65D-D647-7827-1B1C-C8ADF1292964}"/>
          </ac:spMkLst>
        </pc:spChg>
        <pc:spChg chg="add del mod">
          <ac:chgData name="Kiran Singh" userId="c174b621-0842-45e0-a926-b179df2980a1" providerId="ADAL" clId="{7B67E3E6-FC15-4AB1-A9E2-BBB3CF5825FC}" dt="2025-02-02T21:54:19.295" v="2014" actId="478"/>
          <ac:spMkLst>
            <pc:docMk/>
            <pc:sldMk cId="41155284" sldId="401"/>
            <ac:spMk id="13" creationId="{93640A4F-34CF-9CB9-0D07-EBE6C049BA40}"/>
          </ac:spMkLst>
        </pc:spChg>
        <pc:spChg chg="add">
          <ac:chgData name="Kiran Singh" userId="c174b621-0842-45e0-a926-b179df2980a1" providerId="ADAL" clId="{7B67E3E6-FC15-4AB1-A9E2-BBB3CF5825FC}" dt="2025-02-02T21:56:46.151" v="2051"/>
          <ac:spMkLst>
            <pc:docMk/>
            <pc:sldMk cId="41155284" sldId="401"/>
            <ac:spMk id="15" creationId="{73D6F2A4-0688-88E8-241F-0DF1032E6F82}"/>
          </ac:spMkLst>
        </pc:spChg>
        <pc:spChg chg="add">
          <ac:chgData name="Kiran Singh" userId="c174b621-0842-45e0-a926-b179df2980a1" providerId="ADAL" clId="{7B67E3E6-FC15-4AB1-A9E2-BBB3CF5825FC}" dt="2025-02-02T21:56:46.151" v="2051"/>
          <ac:spMkLst>
            <pc:docMk/>
            <pc:sldMk cId="41155284" sldId="401"/>
            <ac:spMk id="17" creationId="{50990E86-3DE6-17A2-C262-70187111BCA5}"/>
          </ac:spMkLst>
        </pc:spChg>
        <pc:spChg chg="add">
          <ac:chgData name="Kiran Singh" userId="c174b621-0842-45e0-a926-b179df2980a1" providerId="ADAL" clId="{7B67E3E6-FC15-4AB1-A9E2-BBB3CF5825FC}" dt="2025-02-02T21:56:46.151" v="2051"/>
          <ac:spMkLst>
            <pc:docMk/>
            <pc:sldMk cId="41155284" sldId="401"/>
            <ac:spMk id="22" creationId="{4755E5CE-8903-5100-63C9-410BEF86928F}"/>
          </ac:spMkLst>
        </pc:spChg>
        <pc:spChg chg="add">
          <ac:chgData name="Kiran Singh" userId="c174b621-0842-45e0-a926-b179df2980a1" providerId="ADAL" clId="{7B67E3E6-FC15-4AB1-A9E2-BBB3CF5825FC}" dt="2025-02-02T21:56:46.151" v="2051"/>
          <ac:spMkLst>
            <pc:docMk/>
            <pc:sldMk cId="41155284" sldId="401"/>
            <ac:spMk id="23" creationId="{1F6FBCB8-5F13-2928-9D37-6770ECBE722A}"/>
          </ac:spMkLst>
        </pc:spChg>
        <pc:spChg chg="add">
          <ac:chgData name="Kiran Singh" userId="c174b621-0842-45e0-a926-b179df2980a1" providerId="ADAL" clId="{7B67E3E6-FC15-4AB1-A9E2-BBB3CF5825FC}" dt="2025-02-02T21:56:46.151" v="2051"/>
          <ac:spMkLst>
            <pc:docMk/>
            <pc:sldMk cId="41155284" sldId="401"/>
            <ac:spMk id="24" creationId="{698DB8C3-965F-605D-F09E-B56C8913ADA9}"/>
          </ac:spMkLst>
        </pc:spChg>
        <pc:spChg chg="add">
          <ac:chgData name="Kiran Singh" userId="c174b621-0842-45e0-a926-b179df2980a1" providerId="ADAL" clId="{7B67E3E6-FC15-4AB1-A9E2-BBB3CF5825FC}" dt="2025-02-02T21:56:46.151" v="2051"/>
          <ac:spMkLst>
            <pc:docMk/>
            <pc:sldMk cId="41155284" sldId="401"/>
            <ac:spMk id="25" creationId="{1743DC0A-288B-4391-5D8A-61005D8F9B5F}"/>
          </ac:spMkLst>
        </pc:spChg>
        <pc:spChg chg="add">
          <ac:chgData name="Kiran Singh" userId="c174b621-0842-45e0-a926-b179df2980a1" providerId="ADAL" clId="{7B67E3E6-FC15-4AB1-A9E2-BBB3CF5825FC}" dt="2025-02-02T21:56:46.151" v="2051"/>
          <ac:spMkLst>
            <pc:docMk/>
            <pc:sldMk cId="41155284" sldId="401"/>
            <ac:spMk id="26" creationId="{95FE3EF6-0B1E-E1BC-1AA5-173E1DF08183}"/>
          </ac:spMkLst>
        </pc:spChg>
        <pc:spChg chg="add">
          <ac:chgData name="Kiran Singh" userId="c174b621-0842-45e0-a926-b179df2980a1" providerId="ADAL" clId="{7B67E3E6-FC15-4AB1-A9E2-BBB3CF5825FC}" dt="2025-02-02T21:56:46.151" v="2051"/>
          <ac:spMkLst>
            <pc:docMk/>
            <pc:sldMk cId="41155284" sldId="401"/>
            <ac:spMk id="31" creationId="{5291BF02-1DA2-8679-19B6-C7DA63420760}"/>
          </ac:spMkLst>
        </pc:spChg>
        <pc:spChg chg="add">
          <ac:chgData name="Kiran Singh" userId="c174b621-0842-45e0-a926-b179df2980a1" providerId="ADAL" clId="{7B67E3E6-FC15-4AB1-A9E2-BBB3CF5825FC}" dt="2025-02-02T21:56:46.151" v="2051"/>
          <ac:spMkLst>
            <pc:docMk/>
            <pc:sldMk cId="41155284" sldId="401"/>
            <ac:spMk id="39" creationId="{7CF130A5-C468-D1BA-1B0B-7ACC187A47A1}"/>
          </ac:spMkLst>
        </pc:spChg>
        <pc:spChg chg="add">
          <ac:chgData name="Kiran Singh" userId="c174b621-0842-45e0-a926-b179df2980a1" providerId="ADAL" clId="{7B67E3E6-FC15-4AB1-A9E2-BBB3CF5825FC}" dt="2025-02-02T21:56:46.151" v="2051"/>
          <ac:spMkLst>
            <pc:docMk/>
            <pc:sldMk cId="41155284" sldId="401"/>
            <ac:spMk id="40" creationId="{B5B7D120-C294-5432-9ED9-08364C217E22}"/>
          </ac:spMkLst>
        </pc:spChg>
      </pc:sldChg>
      <pc:sldChg chg="modSp mod modAnim">
        <pc:chgData name="Kiran Singh" userId="c174b621-0842-45e0-a926-b179df2980a1" providerId="ADAL" clId="{7B67E3E6-FC15-4AB1-A9E2-BBB3CF5825FC}" dt="2025-02-03T15:43:58.432" v="5050" actId="20577"/>
        <pc:sldMkLst>
          <pc:docMk/>
          <pc:sldMk cId="67819070" sldId="405"/>
        </pc:sldMkLst>
        <pc:spChg chg="mod">
          <ac:chgData name="Kiran Singh" userId="c174b621-0842-45e0-a926-b179df2980a1" providerId="ADAL" clId="{7B67E3E6-FC15-4AB1-A9E2-BBB3CF5825FC}" dt="2025-02-02T19:02:06.268" v="687" actId="20577"/>
          <ac:spMkLst>
            <pc:docMk/>
            <pc:sldMk cId="67819070" sldId="405"/>
            <ac:spMk id="2" creationId="{C7C9E830-372A-15BF-8776-45112AEB7C77}"/>
          </ac:spMkLst>
        </pc:spChg>
        <pc:spChg chg="mod">
          <ac:chgData name="Kiran Singh" userId="c174b621-0842-45e0-a926-b179df2980a1" providerId="ADAL" clId="{7B67E3E6-FC15-4AB1-A9E2-BBB3CF5825FC}" dt="2025-02-03T15:43:58.432" v="5050" actId="20577"/>
          <ac:spMkLst>
            <pc:docMk/>
            <pc:sldMk cId="67819070" sldId="405"/>
            <ac:spMk id="8" creationId="{F99C08C3-F9FC-AED9-E3C4-429BE2DFAA9E}"/>
          </ac:spMkLst>
        </pc:spChg>
        <pc:spChg chg="mod">
          <ac:chgData name="Kiran Singh" userId="c174b621-0842-45e0-a926-b179df2980a1" providerId="ADAL" clId="{7B67E3E6-FC15-4AB1-A9E2-BBB3CF5825FC}" dt="2025-02-03T10:40:24.303" v="4383" actId="20577"/>
          <ac:spMkLst>
            <pc:docMk/>
            <pc:sldMk cId="67819070" sldId="405"/>
            <ac:spMk id="15" creationId="{6781A91C-A14F-D243-E603-FDB97C8B27AF}"/>
          </ac:spMkLst>
        </pc:spChg>
      </pc:sldChg>
      <pc:sldChg chg="modSp mod">
        <pc:chgData name="Kiran Singh" userId="c174b621-0842-45e0-a926-b179df2980a1" providerId="ADAL" clId="{7B67E3E6-FC15-4AB1-A9E2-BBB3CF5825FC}" dt="2025-02-03T15:52:31.775" v="5269" actId="20577"/>
        <pc:sldMkLst>
          <pc:docMk/>
          <pc:sldMk cId="3937707429" sldId="406"/>
        </pc:sldMkLst>
        <pc:spChg chg="mod">
          <ac:chgData name="Kiran Singh" userId="c174b621-0842-45e0-a926-b179df2980a1" providerId="ADAL" clId="{7B67E3E6-FC15-4AB1-A9E2-BBB3CF5825FC}" dt="2025-02-02T19:02:53.878" v="753" actId="20577"/>
          <ac:spMkLst>
            <pc:docMk/>
            <pc:sldMk cId="3937707429" sldId="406"/>
            <ac:spMk id="2" creationId="{2FD1CA7B-0779-BA77-AA58-661CF4B37DB7}"/>
          </ac:spMkLst>
        </pc:spChg>
        <pc:spChg chg="mod">
          <ac:chgData name="Kiran Singh" userId="c174b621-0842-45e0-a926-b179df2980a1" providerId="ADAL" clId="{7B67E3E6-FC15-4AB1-A9E2-BBB3CF5825FC}" dt="2025-02-03T10:36:21.850" v="4290" actId="403"/>
          <ac:spMkLst>
            <pc:docMk/>
            <pc:sldMk cId="3937707429" sldId="406"/>
            <ac:spMk id="8" creationId="{0DBA4D89-662F-F0F3-2DBE-175BEF33B6AE}"/>
          </ac:spMkLst>
        </pc:spChg>
        <pc:spChg chg="mod">
          <ac:chgData name="Kiran Singh" userId="c174b621-0842-45e0-a926-b179df2980a1" providerId="ADAL" clId="{7B67E3E6-FC15-4AB1-A9E2-BBB3CF5825FC}" dt="2025-02-03T15:52:31.775" v="5269" actId="20577"/>
          <ac:spMkLst>
            <pc:docMk/>
            <pc:sldMk cId="3937707429" sldId="406"/>
            <ac:spMk id="13" creationId="{10291D3E-C43E-2BCC-85A7-8E7072BFD5E8}"/>
          </ac:spMkLst>
        </pc:spChg>
        <pc:spChg chg="mod">
          <ac:chgData name="Kiran Singh" userId="c174b621-0842-45e0-a926-b179df2980a1" providerId="ADAL" clId="{7B67E3E6-FC15-4AB1-A9E2-BBB3CF5825FC}" dt="2025-02-03T15:52:27.817" v="5265" actId="20577"/>
          <ac:spMkLst>
            <pc:docMk/>
            <pc:sldMk cId="3937707429" sldId="406"/>
            <ac:spMk id="21" creationId="{0B2C7FD1-A9E6-F028-6D39-4BEF06B07268}"/>
          </ac:spMkLst>
        </pc:spChg>
        <pc:picChg chg="mod">
          <ac:chgData name="Kiran Singh" userId="c174b621-0842-45e0-a926-b179df2980a1" providerId="ADAL" clId="{7B67E3E6-FC15-4AB1-A9E2-BBB3CF5825FC}" dt="2025-02-03T15:52:11.935" v="5262" actId="1076"/>
          <ac:picMkLst>
            <pc:docMk/>
            <pc:sldMk cId="3937707429" sldId="406"/>
            <ac:picMk id="6" creationId="{347B0E81-AADB-5D0E-AE04-E2DAD5161F80}"/>
          </ac:picMkLst>
        </pc:picChg>
      </pc:sldChg>
      <pc:sldChg chg="modSp mod">
        <pc:chgData name="Kiran Singh" userId="c174b621-0842-45e0-a926-b179df2980a1" providerId="ADAL" clId="{7B67E3E6-FC15-4AB1-A9E2-BBB3CF5825FC}" dt="2025-02-03T15:54:23.681" v="5273" actId="1076"/>
        <pc:sldMkLst>
          <pc:docMk/>
          <pc:sldMk cId="3275850847" sldId="407"/>
        </pc:sldMkLst>
        <pc:spChg chg="mod">
          <ac:chgData name="Kiran Singh" userId="c174b621-0842-45e0-a926-b179df2980a1" providerId="ADAL" clId="{7B67E3E6-FC15-4AB1-A9E2-BBB3CF5825FC}" dt="2025-02-02T19:03:06.424" v="792" actId="20577"/>
          <ac:spMkLst>
            <pc:docMk/>
            <pc:sldMk cId="3275850847" sldId="407"/>
            <ac:spMk id="2" creationId="{6C1A1D92-68AF-C9DF-9116-594715B3EB39}"/>
          </ac:spMkLst>
        </pc:spChg>
        <pc:spChg chg="mod">
          <ac:chgData name="Kiran Singh" userId="c174b621-0842-45e0-a926-b179df2980a1" providerId="ADAL" clId="{7B67E3E6-FC15-4AB1-A9E2-BBB3CF5825FC}" dt="2025-02-03T15:53:18.036" v="5272" actId="113"/>
          <ac:spMkLst>
            <pc:docMk/>
            <pc:sldMk cId="3275850847" sldId="407"/>
            <ac:spMk id="8" creationId="{98850B58-1A3E-A09F-1D47-B880981BD497}"/>
          </ac:spMkLst>
        </pc:spChg>
        <pc:spChg chg="mod">
          <ac:chgData name="Kiran Singh" userId="c174b621-0842-45e0-a926-b179df2980a1" providerId="ADAL" clId="{7B67E3E6-FC15-4AB1-A9E2-BBB3CF5825FC}" dt="2025-02-03T15:54:23.681" v="5273" actId="1076"/>
          <ac:spMkLst>
            <pc:docMk/>
            <pc:sldMk cId="3275850847" sldId="407"/>
            <ac:spMk id="21" creationId="{422ED041-FE41-C84E-ED53-94192476A2E2}"/>
          </ac:spMkLst>
        </pc:spChg>
      </pc:sldChg>
      <pc:sldChg chg="del">
        <pc:chgData name="Kiran Singh" userId="c174b621-0842-45e0-a926-b179df2980a1" providerId="ADAL" clId="{7B67E3E6-FC15-4AB1-A9E2-BBB3CF5825FC}" dt="2025-02-02T22:45:40.981" v="2320" actId="2696"/>
        <pc:sldMkLst>
          <pc:docMk/>
          <pc:sldMk cId="1470874962" sldId="408"/>
        </pc:sldMkLst>
      </pc:sldChg>
      <pc:sldChg chg="delSp modSp mod ord">
        <pc:chgData name="Kiran Singh" userId="c174b621-0842-45e0-a926-b179df2980a1" providerId="ADAL" clId="{7B67E3E6-FC15-4AB1-A9E2-BBB3CF5825FC}" dt="2025-02-03T14:46:13.887" v="4671" actId="20577"/>
        <pc:sldMkLst>
          <pc:docMk/>
          <pc:sldMk cId="1245787393" sldId="409"/>
        </pc:sldMkLst>
        <pc:spChg chg="del">
          <ac:chgData name="Kiran Singh" userId="c174b621-0842-45e0-a926-b179df2980a1" providerId="ADAL" clId="{7B67E3E6-FC15-4AB1-A9E2-BBB3CF5825FC}" dt="2025-02-03T10:35:40.985" v="4287" actId="478"/>
          <ac:spMkLst>
            <pc:docMk/>
            <pc:sldMk cId="1245787393" sldId="409"/>
            <ac:spMk id="3" creationId="{89E9345B-FD19-35FB-FA78-E5B34AB0CF48}"/>
          </ac:spMkLst>
        </pc:spChg>
        <pc:spChg chg="mod">
          <ac:chgData name="Kiran Singh" userId="c174b621-0842-45e0-a926-b179df2980a1" providerId="ADAL" clId="{7B67E3E6-FC15-4AB1-A9E2-BBB3CF5825FC}" dt="2025-02-03T14:46:11.324" v="4670" actId="20577"/>
          <ac:spMkLst>
            <pc:docMk/>
            <pc:sldMk cId="1245787393" sldId="409"/>
            <ac:spMk id="20" creationId="{8373AD23-67C1-705D-2DF7-86C670BA9EC5}"/>
          </ac:spMkLst>
        </pc:spChg>
        <pc:spChg chg="mod">
          <ac:chgData name="Kiran Singh" userId="c174b621-0842-45e0-a926-b179df2980a1" providerId="ADAL" clId="{7B67E3E6-FC15-4AB1-A9E2-BBB3CF5825FC}" dt="2025-02-03T14:46:13.887" v="4671" actId="20577"/>
          <ac:spMkLst>
            <pc:docMk/>
            <pc:sldMk cId="1245787393" sldId="409"/>
            <ac:spMk id="57" creationId="{C54C6026-016E-C333-E7C6-03FB0ADAE42D}"/>
          </ac:spMkLst>
        </pc:spChg>
      </pc:sldChg>
      <pc:sldChg chg="addSp delSp modSp add mod addAnim delAnim modAnim">
        <pc:chgData name="Kiran Singh" userId="c174b621-0842-45e0-a926-b179df2980a1" providerId="ADAL" clId="{7B67E3E6-FC15-4AB1-A9E2-BBB3CF5825FC}" dt="2025-02-03T15:59:26.172" v="5430" actId="114"/>
        <pc:sldMkLst>
          <pc:docMk/>
          <pc:sldMk cId="1411002699" sldId="410"/>
        </pc:sldMkLst>
        <pc:spChg chg="mod">
          <ac:chgData name="Kiran Singh" userId="c174b621-0842-45e0-a926-b179df2980a1" providerId="ADAL" clId="{7B67E3E6-FC15-4AB1-A9E2-BBB3CF5825FC}" dt="2025-02-02T20:21:13.019" v="840" actId="20577"/>
          <ac:spMkLst>
            <pc:docMk/>
            <pc:sldMk cId="1411002699" sldId="410"/>
            <ac:spMk id="2" creationId="{CB853885-1255-CE6F-02CB-6BCA8BFC7475}"/>
          </ac:spMkLst>
        </pc:spChg>
        <pc:spChg chg="add del mod">
          <ac:chgData name="Kiran Singh" userId="c174b621-0842-45e0-a926-b179df2980a1" providerId="ADAL" clId="{7B67E3E6-FC15-4AB1-A9E2-BBB3CF5825FC}" dt="2025-02-03T15:58:45.337" v="5410" actId="478"/>
          <ac:spMkLst>
            <pc:docMk/>
            <pc:sldMk cId="1411002699" sldId="410"/>
            <ac:spMk id="3" creationId="{47939EF5-CC67-C000-83FE-63919E289AA8}"/>
          </ac:spMkLst>
        </pc:spChg>
        <pc:spChg chg="mod">
          <ac:chgData name="Kiran Singh" userId="c174b621-0842-45e0-a926-b179df2980a1" providerId="ADAL" clId="{7B67E3E6-FC15-4AB1-A9E2-BBB3CF5825FC}" dt="2025-02-03T15:59:26.172" v="5430" actId="114"/>
          <ac:spMkLst>
            <pc:docMk/>
            <pc:sldMk cId="1411002699" sldId="410"/>
            <ac:spMk id="8" creationId="{C7D9AC4A-8600-8B85-62BA-ADF714738DEA}"/>
          </ac:spMkLst>
        </pc:spChg>
        <pc:spChg chg="add del mod">
          <ac:chgData name="Kiran Singh" userId="c174b621-0842-45e0-a926-b179df2980a1" providerId="ADAL" clId="{7B67E3E6-FC15-4AB1-A9E2-BBB3CF5825FC}" dt="2025-02-03T15:58:02.205" v="5403" actId="1076"/>
          <ac:spMkLst>
            <pc:docMk/>
            <pc:sldMk cId="1411002699" sldId="410"/>
            <ac:spMk id="21" creationId="{CEE38F64-BF9A-465E-CA09-385547838091}"/>
          </ac:spMkLst>
        </pc:spChg>
        <pc:picChg chg="del">
          <ac:chgData name="Kiran Singh" userId="c174b621-0842-45e0-a926-b179df2980a1" providerId="ADAL" clId="{7B67E3E6-FC15-4AB1-A9E2-BBB3CF5825FC}" dt="2025-02-02T20:21:28.538" v="841" actId="478"/>
          <ac:picMkLst>
            <pc:docMk/>
            <pc:sldMk cId="1411002699" sldId="410"/>
            <ac:picMk id="6" creationId="{ECE85412-08C7-9B4B-3A9D-DA7106C392EF}"/>
          </ac:picMkLst>
        </pc:picChg>
        <pc:picChg chg="add del">
          <ac:chgData name="Kiran Singh" userId="c174b621-0842-45e0-a926-b179df2980a1" providerId="ADAL" clId="{7B67E3E6-FC15-4AB1-A9E2-BBB3CF5825FC}" dt="2025-02-02T20:21:41.815" v="853" actId="478"/>
          <ac:picMkLst>
            <pc:docMk/>
            <pc:sldMk cId="1411002699" sldId="410"/>
            <ac:picMk id="7" creationId="{8A76D91A-C499-EE5B-5BB0-8FDE3451F1D5}"/>
          </ac:picMkLst>
        </pc:picChg>
        <pc:picChg chg="del">
          <ac:chgData name="Kiran Singh" userId="c174b621-0842-45e0-a926-b179df2980a1" providerId="ADAL" clId="{7B67E3E6-FC15-4AB1-A9E2-BBB3CF5825FC}" dt="2025-02-02T20:21:29.183" v="842" actId="478"/>
          <ac:picMkLst>
            <pc:docMk/>
            <pc:sldMk cId="1411002699" sldId="410"/>
            <ac:picMk id="10" creationId="{7BAB5870-8A51-FF63-5650-54134061C872}"/>
          </ac:picMkLst>
        </pc:picChg>
        <pc:picChg chg="add del mod">
          <ac:chgData name="Kiran Singh" userId="c174b621-0842-45e0-a926-b179df2980a1" providerId="ADAL" clId="{7B67E3E6-FC15-4AB1-A9E2-BBB3CF5825FC}" dt="2025-02-02T20:21:39.495" v="849" actId="22"/>
          <ac:picMkLst>
            <pc:docMk/>
            <pc:sldMk cId="1411002699" sldId="410"/>
            <ac:picMk id="11" creationId="{3E5773F2-81CA-018E-1985-51A793AD4E81}"/>
          </ac:picMkLst>
        </pc:picChg>
        <pc:picChg chg="add mod">
          <ac:chgData name="Kiran Singh" userId="c174b621-0842-45e0-a926-b179df2980a1" providerId="ADAL" clId="{7B67E3E6-FC15-4AB1-A9E2-BBB3CF5825FC}" dt="2025-02-03T15:57:59.338" v="5402" actId="1076"/>
          <ac:picMkLst>
            <pc:docMk/>
            <pc:sldMk cId="1411002699" sldId="410"/>
            <ac:picMk id="13" creationId="{F767673B-95E9-FE4D-D5A3-862EC3A0CEC6}"/>
          </ac:picMkLst>
        </pc:picChg>
        <pc:cxnChg chg="add del">
          <ac:chgData name="Kiran Singh" userId="c174b621-0842-45e0-a926-b179df2980a1" providerId="ADAL" clId="{7B67E3E6-FC15-4AB1-A9E2-BBB3CF5825FC}" dt="2025-02-02T20:21:44.038" v="855" actId="478"/>
          <ac:cxnSpMkLst>
            <pc:docMk/>
            <pc:sldMk cId="1411002699" sldId="410"/>
            <ac:cxnSpMk id="9" creationId="{0321FF3C-4D41-6CB8-F5B1-A0B6C35026F9}"/>
          </ac:cxnSpMkLst>
        </pc:cxnChg>
      </pc:sldChg>
      <pc:sldChg chg="modSp add del mod">
        <pc:chgData name="Kiran Singh" userId="c174b621-0842-45e0-a926-b179df2980a1" providerId="ADAL" clId="{7B67E3E6-FC15-4AB1-A9E2-BBB3CF5825FC}" dt="2025-02-03T00:15:23.752" v="3131" actId="2696"/>
        <pc:sldMkLst>
          <pc:docMk/>
          <pc:sldMk cId="1745611358" sldId="411"/>
        </pc:sldMkLst>
        <pc:spChg chg="mod">
          <ac:chgData name="Kiran Singh" userId="c174b621-0842-45e0-a926-b179df2980a1" providerId="ADAL" clId="{7B67E3E6-FC15-4AB1-A9E2-BBB3CF5825FC}" dt="2025-02-02T21:25:40.027" v="1111" actId="20577"/>
          <ac:spMkLst>
            <pc:docMk/>
            <pc:sldMk cId="1745611358" sldId="411"/>
            <ac:spMk id="2" creationId="{81955E36-9F27-A5C7-296A-F28347B5ED28}"/>
          </ac:spMkLst>
        </pc:spChg>
        <pc:spChg chg="mod">
          <ac:chgData name="Kiran Singh" userId="c174b621-0842-45e0-a926-b179df2980a1" providerId="ADAL" clId="{7B67E3E6-FC15-4AB1-A9E2-BBB3CF5825FC}" dt="2025-02-02T20:40:32.687" v="877" actId="1076"/>
          <ac:spMkLst>
            <pc:docMk/>
            <pc:sldMk cId="1745611358" sldId="411"/>
            <ac:spMk id="21" creationId="{DDB6BFC4-170C-C3DA-C16D-D01730F5B185}"/>
          </ac:spMkLst>
        </pc:spChg>
        <pc:picChg chg="mod">
          <ac:chgData name="Kiran Singh" userId="c174b621-0842-45e0-a926-b179df2980a1" providerId="ADAL" clId="{7B67E3E6-FC15-4AB1-A9E2-BBB3CF5825FC}" dt="2025-02-02T20:40:30.295" v="876" actId="1076"/>
          <ac:picMkLst>
            <pc:docMk/>
            <pc:sldMk cId="1745611358" sldId="411"/>
            <ac:picMk id="13" creationId="{A976CB14-0137-33E1-6642-3D779A0838E4}"/>
          </ac:picMkLst>
        </pc:picChg>
      </pc:sldChg>
      <pc:sldChg chg="addSp delSp modSp add mod modAnim">
        <pc:chgData name="Kiran Singh" userId="c174b621-0842-45e0-a926-b179df2980a1" providerId="ADAL" clId="{7B67E3E6-FC15-4AB1-A9E2-BBB3CF5825FC}" dt="2025-02-03T15:50:41.694" v="5245" actId="20577"/>
        <pc:sldMkLst>
          <pc:docMk/>
          <pc:sldMk cId="2187363307" sldId="412"/>
        </pc:sldMkLst>
        <pc:spChg chg="mod">
          <ac:chgData name="Kiran Singh" userId="c174b621-0842-45e0-a926-b179df2980a1" providerId="ADAL" clId="{7B67E3E6-FC15-4AB1-A9E2-BBB3CF5825FC}" dt="2025-02-02T23:23:46.928" v="3128" actId="20577"/>
          <ac:spMkLst>
            <pc:docMk/>
            <pc:sldMk cId="2187363307" sldId="412"/>
            <ac:spMk id="2" creationId="{BD1109B4-D952-3A2A-838D-8FAD75982EC6}"/>
          </ac:spMkLst>
        </pc:spChg>
        <pc:spChg chg="mod">
          <ac:chgData name="Kiran Singh" userId="c174b621-0842-45e0-a926-b179df2980a1" providerId="ADAL" clId="{7B67E3E6-FC15-4AB1-A9E2-BBB3CF5825FC}" dt="2025-02-03T15:50:41.694" v="5245" actId="20577"/>
          <ac:spMkLst>
            <pc:docMk/>
            <pc:sldMk cId="2187363307" sldId="412"/>
            <ac:spMk id="8" creationId="{4485FF36-2358-65C8-9C10-782F5B16868E}"/>
          </ac:spMkLst>
        </pc:spChg>
        <pc:spChg chg="add del">
          <ac:chgData name="Kiran Singh" userId="c174b621-0842-45e0-a926-b179df2980a1" providerId="ADAL" clId="{7B67E3E6-FC15-4AB1-A9E2-BBB3CF5825FC}" dt="2025-02-02T21:28:50.228" v="1159" actId="478"/>
          <ac:spMkLst>
            <pc:docMk/>
            <pc:sldMk cId="2187363307" sldId="412"/>
            <ac:spMk id="9" creationId="{CBB14AFE-9F4C-0AD3-79F4-9DCE7F0DB359}"/>
          </ac:spMkLst>
        </pc:spChg>
        <pc:spChg chg="mod">
          <ac:chgData name="Kiran Singh" userId="c174b621-0842-45e0-a926-b179df2980a1" providerId="ADAL" clId="{7B67E3E6-FC15-4AB1-A9E2-BBB3CF5825FC}" dt="2025-02-03T10:46:34.338" v="4657" actId="1076"/>
          <ac:spMkLst>
            <pc:docMk/>
            <pc:sldMk cId="2187363307" sldId="412"/>
            <ac:spMk id="21" creationId="{F881F10D-B9C2-F9F8-B13D-4B2FE444A744}"/>
          </ac:spMkLst>
        </pc:spChg>
        <pc:picChg chg="add mod">
          <ac:chgData name="Kiran Singh" userId="c174b621-0842-45e0-a926-b179df2980a1" providerId="ADAL" clId="{7B67E3E6-FC15-4AB1-A9E2-BBB3CF5825FC}" dt="2025-02-03T10:46:36.665" v="4658" actId="1076"/>
          <ac:picMkLst>
            <pc:docMk/>
            <pc:sldMk cId="2187363307" sldId="412"/>
            <ac:picMk id="6" creationId="{9068EFC7-5D94-FC7D-3365-C929E4A148FF}"/>
          </ac:picMkLst>
        </pc:picChg>
        <pc:picChg chg="add mod">
          <ac:chgData name="Kiran Singh" userId="c174b621-0842-45e0-a926-b179df2980a1" providerId="ADAL" clId="{7B67E3E6-FC15-4AB1-A9E2-BBB3CF5825FC}" dt="2025-02-03T00:15:13.239" v="3130" actId="1076"/>
          <ac:picMkLst>
            <pc:docMk/>
            <pc:sldMk cId="2187363307" sldId="412"/>
            <ac:picMk id="11" creationId="{A15B9BDE-9999-8C2E-5422-E279D4960C81}"/>
          </ac:picMkLst>
        </pc:picChg>
        <pc:picChg chg="del">
          <ac:chgData name="Kiran Singh" userId="c174b621-0842-45e0-a926-b179df2980a1" providerId="ADAL" clId="{7B67E3E6-FC15-4AB1-A9E2-BBB3CF5825FC}" dt="2025-02-02T21:21:29.270" v="1043" actId="478"/>
          <ac:picMkLst>
            <pc:docMk/>
            <pc:sldMk cId="2187363307" sldId="412"/>
            <ac:picMk id="13" creationId="{6C0B9968-84D4-E397-C85C-24718DA2D5B0}"/>
          </ac:picMkLst>
        </pc:picChg>
      </pc:sldChg>
      <pc:sldChg chg="addSp delSp modSp add mod modAnim">
        <pc:chgData name="Kiran Singh" userId="c174b621-0842-45e0-a926-b179df2980a1" providerId="ADAL" clId="{7B67E3E6-FC15-4AB1-A9E2-BBB3CF5825FC}" dt="2025-02-03T15:39:49.805" v="4827"/>
        <pc:sldMkLst>
          <pc:docMk/>
          <pc:sldMk cId="229399548" sldId="413"/>
        </pc:sldMkLst>
        <pc:spChg chg="add del mod">
          <ac:chgData name="Kiran Singh" userId="c174b621-0842-45e0-a926-b179df2980a1" providerId="ADAL" clId="{7B67E3E6-FC15-4AB1-A9E2-BBB3CF5825FC}" dt="2025-02-03T10:30:38.286" v="4159" actId="11529"/>
          <ac:spMkLst>
            <pc:docMk/>
            <pc:sldMk cId="229399548" sldId="413"/>
            <ac:spMk id="3" creationId="{7F113B26-C79E-3E99-B3A2-540B076605AE}"/>
          </ac:spMkLst>
        </pc:spChg>
        <pc:spChg chg="mod ord">
          <ac:chgData name="Kiran Singh" userId="c174b621-0842-45e0-a926-b179df2980a1" providerId="ADAL" clId="{7B67E3E6-FC15-4AB1-A9E2-BBB3CF5825FC}" dt="2025-02-03T15:39:44.396" v="4825" actId="20578"/>
          <ac:spMkLst>
            <pc:docMk/>
            <pc:sldMk cId="229399548" sldId="413"/>
            <ac:spMk id="6" creationId="{5102687E-91AB-9BC4-640E-5A57CC648F3C}"/>
          </ac:spMkLst>
        </pc:spChg>
        <pc:spChg chg="add mod">
          <ac:chgData name="Kiran Singh" userId="c174b621-0842-45e0-a926-b179df2980a1" providerId="ADAL" clId="{7B67E3E6-FC15-4AB1-A9E2-BBB3CF5825FC}" dt="2025-02-03T10:31:27.104" v="4171" actId="1076"/>
          <ac:spMkLst>
            <pc:docMk/>
            <pc:sldMk cId="229399548" sldId="413"/>
            <ac:spMk id="7" creationId="{A71BA9C7-8613-5FAD-8CA4-173E49A07154}"/>
          </ac:spMkLst>
        </pc:spChg>
        <pc:picChg chg="add mod">
          <ac:chgData name="Kiran Singh" userId="c174b621-0842-45e0-a926-b179df2980a1" providerId="ADAL" clId="{7B67E3E6-FC15-4AB1-A9E2-BBB3CF5825FC}" dt="2025-02-03T10:47:40.920" v="4662" actId="1076"/>
          <ac:picMkLst>
            <pc:docMk/>
            <pc:sldMk cId="229399548" sldId="413"/>
            <ac:picMk id="8" creationId="{0C248979-D2E0-300C-78FE-EBDA3A1DE7C2}"/>
          </ac:picMkLst>
        </pc:picChg>
      </pc:sldChg>
      <pc:sldChg chg="modSp add mod ord">
        <pc:chgData name="Kiran Singh" userId="c174b621-0842-45e0-a926-b179df2980a1" providerId="ADAL" clId="{7B67E3E6-FC15-4AB1-A9E2-BBB3CF5825FC}" dt="2025-02-03T15:33:56.887" v="4678"/>
        <pc:sldMkLst>
          <pc:docMk/>
          <pc:sldMk cId="772004653" sldId="414"/>
        </pc:sldMkLst>
        <pc:spChg chg="mod">
          <ac:chgData name="Kiran Singh" userId="c174b621-0842-45e0-a926-b179df2980a1" providerId="ADAL" clId="{7B67E3E6-FC15-4AB1-A9E2-BBB3CF5825FC}" dt="2025-02-03T10:32:43.149" v="4190" actId="20577"/>
          <ac:spMkLst>
            <pc:docMk/>
            <pc:sldMk cId="772004653" sldId="414"/>
            <ac:spMk id="2" creationId="{B261BD13-037C-C4C7-4C5B-522CDEFCC1E4}"/>
          </ac:spMkLst>
        </pc:spChg>
        <pc:spChg chg="mod">
          <ac:chgData name="Kiran Singh" userId="c174b621-0842-45e0-a926-b179df2980a1" providerId="ADAL" clId="{7B67E3E6-FC15-4AB1-A9E2-BBB3CF5825FC}" dt="2025-02-03T10:48:13.792" v="4663" actId="14100"/>
          <ac:spMkLst>
            <pc:docMk/>
            <pc:sldMk cId="772004653" sldId="414"/>
            <ac:spMk id="6" creationId="{9978DFF4-9CA0-595C-6452-425C48D0114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DA959-37E2-B159-B57E-1B012B4102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8F0FA-E5FA-CCCF-F4EF-570FF78969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1241E-95D8-EC4C-8EC7-76F38C602C6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F15B2-5D17-F689-1A9C-3BFDEA47A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2D73E-1B3A-6498-7C9F-A873D37A66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90235-31B2-E542-BF3E-31322265E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63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ABD9C-0A3D-664C-AB0E-EE362BB8958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8D1B7-6E89-354E-B8CD-65073F1E3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1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61924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23848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85771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47695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809619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71543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33467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95390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encapsulate the Feature Detector and Feature Comparison Algorithms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12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c - Whit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7">
            <a:extLst>
              <a:ext uri="{FF2B5EF4-FFF2-40B4-BE49-F238E27FC236}">
                <a16:creationId xmlns:a16="http://schemas.microsoft.com/office/drawing/2014/main" id="{42D8E614-B579-0AD0-A166-3C3C659AA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8150" y="458787"/>
            <a:ext cx="19442113" cy="8893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accent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 -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081330-5A28-E4D0-9326-FCD3C8A309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42229-C23E-F804-341D-00160009F1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A262C7-63EC-2138-A464-D796BD3325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1"/>
            <a:ext cx="10160000" cy="94487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0"/>
            <a:ext cx="10160000" cy="10332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2 Column Text w/ Cent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2E8FF69-497B-08CB-9F38-1BCA485AFF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9200" y="2044800"/>
            <a:ext cx="19443600" cy="36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200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C4680B1-AE53-6408-584D-F76A8EC3426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33BE9F3-3CB4-B281-8CBC-1E004A930F2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4B0961-0CB2-24FD-9EAE-6C1840B625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8238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238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1051A9-1F5E-DEBC-460B-258E832421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76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735E75-8212-0D61-84DB-AE4D33228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76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C00321-3268-8722-0F55-D1C85C839A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808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5EB2A8-58F4-5BEB-91C4-7F4F8DC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808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7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 - Header w/ Ope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DC5996-BDFE-55CD-CC8A-FA042955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D068AA-C0B4-024E-F068-CFC63BC5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C64306-DF1D-0001-7737-CA0C49A4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 - 2 Line Title w/ Copy and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7203600" cy="14724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up to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257828"/>
            <a:ext cx="857056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3535200"/>
            <a:ext cx="7203600" cy="5914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70563" y="0"/>
            <a:ext cx="11747850" cy="9448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41E1458-C432-DACF-1B77-6F0178924C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838F34-5806-14A7-4D13-6E52C519974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634D9D2-1CEF-12A6-591D-6FCA71B739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4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 - 2 Line Title w/ Copy and Full Blee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1F801B-42A4-D1DC-A330-C73B427D2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0349275" cy="944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18400" y="457200"/>
            <a:ext cx="7203600" cy="1472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up to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21840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18400" y="3535200"/>
            <a:ext cx="7203600" cy="53712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747850" y="3257828"/>
            <a:ext cx="857056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1779200" cy="9448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526E81-2B2E-2FBE-FBEE-7993015DEE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6424CF3-DC6A-ACF4-BCC0-6999BB1E562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BC796C-F05B-6EF0-6DA8-13A9D6314B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74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 - Divider Slide w/ 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12DC6C-470B-EF98-6369-AEF7DDD3AB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318413" cy="9448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5200" y="3567599"/>
            <a:ext cx="5202000" cy="20196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5200" y="5799600"/>
            <a:ext cx="5202000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57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1 - Lo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0E6DC-510A-EBC0-7914-5C71A187FBCA}"/>
              </a:ext>
            </a:extLst>
          </p:cNvPr>
          <p:cNvSpPr/>
          <p:nvPr userDrawn="1"/>
        </p:nvSpPr>
        <p:spPr>
          <a:xfrm>
            <a:off x="0" y="0"/>
            <a:ext cx="20349275" cy="9513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7171CFEA-ADB1-7172-2C62-962AE5CDA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199" y="3908412"/>
            <a:ext cx="3639227" cy="4077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endParaRPr lang="en-US"/>
          </a:p>
        </p:txBody>
      </p:sp>
      <p:pic>
        <p:nvPicPr>
          <p:cNvPr id="7" name="Graphic 6" descr="McMaster Logo">
            <a:extLst>
              <a:ext uri="{FF2B5EF4-FFF2-40B4-BE49-F238E27FC236}">
                <a16:creationId xmlns:a16="http://schemas.microsoft.com/office/drawing/2014/main" id="{BC6B77CC-80A6-A4BE-B798-980684DAA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200" y="1990874"/>
            <a:ext cx="2683078" cy="14134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5AFAE97-2643-BCF4-8E70-DEE90AE46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23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39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c - White Border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7">
            <a:extLst>
              <a:ext uri="{FF2B5EF4-FFF2-40B4-BE49-F238E27FC236}">
                <a16:creationId xmlns:a16="http://schemas.microsoft.com/office/drawing/2014/main" id="{42D8E614-B579-0AD0-A166-3C3C659AA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8150" y="458787"/>
            <a:ext cx="19442113" cy="8893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64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2 - Regi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7FAEE-5FAF-88B1-7416-563A1CAB4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20318413" cy="9531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399AF-2CA0-ABA0-9DFA-3AB2EA83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2334708"/>
            <a:ext cx="13337750" cy="486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2136" sx="60000" sy="60000" algn="ctr" rotWithShape="0">
              <a:prstClr val="black">
                <a:alpha val="998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Brighter World Logo">
            <a:extLst>
              <a:ext uri="{FF2B5EF4-FFF2-40B4-BE49-F238E27FC236}">
                <a16:creationId xmlns:a16="http://schemas.microsoft.com/office/drawing/2014/main" id="{6088992C-5070-6F90-0520-CEBA8C9E48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917" y="5959405"/>
            <a:ext cx="1090083" cy="7396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D7D226-EE41-9FB9-ED21-8357A423D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7033470"/>
            <a:ext cx="13339334" cy="159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5200" y="3477600"/>
            <a:ext cx="5367600" cy="428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Full Name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5200" y="4194000"/>
            <a:ext cx="5367600" cy="536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Accreditations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AA9548-D5B2-EC7E-0865-44149838B8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6355" y="4868458"/>
            <a:ext cx="5366302" cy="53639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FC3C17C-4836-54D8-2826-B95E3AABFF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70752" y="3077188"/>
            <a:ext cx="3257370" cy="3256121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317500" algn="ctr" rotWithShape="0">
              <a:prstClr val="black">
                <a:alpha val="12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A72E33-59E3-B8C0-291D-0BF16B8D8A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29165" y="2722713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1">
                <a:solidFill>
                  <a:schemeClr val="tx1"/>
                </a:solidFill>
                <a:latin typeface="+mn-lt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4659317-169C-8689-A0CA-20666CF8A6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29165" y="3277327"/>
            <a:ext cx="5366302" cy="285584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Info Here</a:t>
            </a:r>
          </a:p>
        </p:txBody>
      </p:sp>
      <p:sp>
        <p:nvSpPr>
          <p:cNvPr id="17" name="Freeform 16" descr="World wide web icon">
            <a:extLst>
              <a:ext uri="{FF2B5EF4-FFF2-40B4-BE49-F238E27FC236}">
                <a16:creationId xmlns:a16="http://schemas.microsoft.com/office/drawing/2014/main" id="{EEED13BE-4966-4646-607D-1F15919447F8}"/>
              </a:ext>
            </a:extLst>
          </p:cNvPr>
          <p:cNvSpPr/>
          <p:nvPr userDrawn="1"/>
        </p:nvSpPr>
        <p:spPr>
          <a:xfrm>
            <a:off x="11729165" y="6425952"/>
            <a:ext cx="318541" cy="317588"/>
          </a:xfrm>
          <a:custGeom>
            <a:avLst/>
            <a:gdLst>
              <a:gd name="connsiteX0" fmla="*/ 609692 w 632413"/>
              <a:gd name="connsiteY0" fmla="*/ 195026 h 630520"/>
              <a:gd name="connsiteX1" fmla="*/ 609692 w 632413"/>
              <a:gd name="connsiteY1" fmla="*/ 195026 h 630520"/>
              <a:gd name="connsiteX2" fmla="*/ 378691 w 632413"/>
              <a:gd name="connsiteY2" fmla="*/ 4734 h 630520"/>
              <a:gd name="connsiteX3" fmla="*/ 376797 w 632413"/>
              <a:gd name="connsiteY3" fmla="*/ 4734 h 630520"/>
              <a:gd name="connsiteX4" fmla="*/ 315260 w 632413"/>
              <a:gd name="connsiteY4" fmla="*/ 0 h 630520"/>
              <a:gd name="connsiteX5" fmla="*/ 248989 w 632413"/>
              <a:gd name="connsiteY5" fmla="*/ 6627 h 630520"/>
              <a:gd name="connsiteX6" fmla="*/ 238575 w 632413"/>
              <a:gd name="connsiteY6" fmla="*/ 9467 h 630520"/>
              <a:gd name="connsiteX7" fmla="*/ 239522 w 632413"/>
              <a:gd name="connsiteY7" fmla="*/ 8521 h 630520"/>
              <a:gd name="connsiteX8" fmla="*/ 238575 w 632413"/>
              <a:gd name="connsiteY8" fmla="*/ 9467 h 630520"/>
              <a:gd name="connsiteX9" fmla="*/ 21775 w 632413"/>
              <a:gd name="connsiteY9" fmla="*/ 198813 h 630520"/>
              <a:gd name="connsiteX10" fmla="*/ 0 w 632413"/>
              <a:gd name="connsiteY10" fmla="*/ 315260 h 630520"/>
              <a:gd name="connsiteX11" fmla="*/ 21775 w 632413"/>
              <a:gd name="connsiteY11" fmla="*/ 428867 h 630520"/>
              <a:gd name="connsiteX12" fmla="*/ 251829 w 632413"/>
              <a:gd name="connsiteY12" fmla="*/ 622947 h 630520"/>
              <a:gd name="connsiteX13" fmla="*/ 316207 w 632413"/>
              <a:gd name="connsiteY13" fmla="*/ 630520 h 630520"/>
              <a:gd name="connsiteX14" fmla="*/ 378691 w 632413"/>
              <a:gd name="connsiteY14" fmla="*/ 622947 h 630520"/>
              <a:gd name="connsiteX15" fmla="*/ 610639 w 632413"/>
              <a:gd name="connsiteY15" fmla="*/ 428867 h 630520"/>
              <a:gd name="connsiteX16" fmla="*/ 632414 w 632413"/>
              <a:gd name="connsiteY16" fmla="*/ 312420 h 630520"/>
              <a:gd name="connsiteX17" fmla="*/ 609692 w 632413"/>
              <a:gd name="connsiteY17" fmla="*/ 195026 h 630520"/>
              <a:gd name="connsiteX18" fmla="*/ 556676 w 632413"/>
              <a:gd name="connsiteY18" fmla="*/ 185559 h 630520"/>
              <a:gd name="connsiteX19" fmla="*/ 444962 w 632413"/>
              <a:gd name="connsiteY19" fmla="*/ 185559 h 630520"/>
              <a:gd name="connsiteX20" fmla="*/ 414667 w 632413"/>
              <a:gd name="connsiteY20" fmla="*/ 59644 h 630520"/>
              <a:gd name="connsiteX21" fmla="*/ 556676 w 632413"/>
              <a:gd name="connsiteY21" fmla="*/ 185559 h 630520"/>
              <a:gd name="connsiteX22" fmla="*/ 587918 w 632413"/>
              <a:gd name="connsiteY22" fmla="*/ 313367 h 630520"/>
              <a:gd name="connsiteX23" fmla="*/ 575610 w 632413"/>
              <a:gd name="connsiteY23" fmla="*/ 395732 h 630520"/>
              <a:gd name="connsiteX24" fmla="*/ 450642 w 632413"/>
              <a:gd name="connsiteY24" fmla="*/ 395732 h 630520"/>
              <a:gd name="connsiteX25" fmla="*/ 454429 w 632413"/>
              <a:gd name="connsiteY25" fmla="*/ 311473 h 630520"/>
              <a:gd name="connsiteX26" fmla="*/ 450642 w 632413"/>
              <a:gd name="connsiteY26" fmla="*/ 229108 h 630520"/>
              <a:gd name="connsiteX27" fmla="*/ 575610 w 632413"/>
              <a:gd name="connsiteY27" fmla="*/ 229108 h 630520"/>
              <a:gd name="connsiteX28" fmla="*/ 587918 w 632413"/>
              <a:gd name="connsiteY28" fmla="*/ 313367 h 630520"/>
              <a:gd name="connsiteX29" fmla="*/ 222481 w 632413"/>
              <a:gd name="connsiteY29" fmla="*/ 395732 h 630520"/>
              <a:gd name="connsiteX30" fmla="*/ 217747 w 632413"/>
              <a:gd name="connsiteY30" fmla="*/ 311473 h 630520"/>
              <a:gd name="connsiteX31" fmla="*/ 221534 w 632413"/>
              <a:gd name="connsiteY31" fmla="*/ 229108 h 630520"/>
              <a:gd name="connsiteX32" fmla="*/ 406146 w 632413"/>
              <a:gd name="connsiteY32" fmla="*/ 229108 h 630520"/>
              <a:gd name="connsiteX33" fmla="*/ 409933 w 632413"/>
              <a:gd name="connsiteY33" fmla="*/ 311473 h 630520"/>
              <a:gd name="connsiteX34" fmla="*/ 405199 w 632413"/>
              <a:gd name="connsiteY34" fmla="*/ 395732 h 630520"/>
              <a:gd name="connsiteX35" fmla="*/ 222481 w 632413"/>
              <a:gd name="connsiteY35" fmla="*/ 395732 h 630520"/>
              <a:gd name="connsiteX36" fmla="*/ 55857 w 632413"/>
              <a:gd name="connsiteY36" fmla="*/ 395732 h 630520"/>
              <a:gd name="connsiteX37" fmla="*/ 43549 w 632413"/>
              <a:gd name="connsiteY37" fmla="*/ 316207 h 630520"/>
              <a:gd name="connsiteX38" fmla="*/ 56804 w 632413"/>
              <a:gd name="connsiteY38" fmla="*/ 230055 h 630520"/>
              <a:gd name="connsiteX39" fmla="*/ 177985 w 632413"/>
              <a:gd name="connsiteY39" fmla="*/ 230055 h 630520"/>
              <a:gd name="connsiteX40" fmla="*/ 174198 w 632413"/>
              <a:gd name="connsiteY40" fmla="*/ 312420 h 630520"/>
              <a:gd name="connsiteX41" fmla="*/ 177985 w 632413"/>
              <a:gd name="connsiteY41" fmla="*/ 396679 h 630520"/>
              <a:gd name="connsiteX42" fmla="*/ 55857 w 632413"/>
              <a:gd name="connsiteY42" fmla="*/ 396679 h 630520"/>
              <a:gd name="connsiteX43" fmla="*/ 361650 w 632413"/>
              <a:gd name="connsiteY43" fmla="*/ 47336 h 630520"/>
              <a:gd name="connsiteX44" fmla="*/ 401412 w 632413"/>
              <a:gd name="connsiteY44" fmla="*/ 186505 h 630520"/>
              <a:gd name="connsiteX45" fmla="*/ 228161 w 632413"/>
              <a:gd name="connsiteY45" fmla="*/ 186505 h 630520"/>
              <a:gd name="connsiteX46" fmla="*/ 266977 w 632413"/>
              <a:gd name="connsiteY46" fmla="*/ 49230 h 630520"/>
              <a:gd name="connsiteX47" fmla="*/ 315260 w 632413"/>
              <a:gd name="connsiteY47" fmla="*/ 44496 h 630520"/>
              <a:gd name="connsiteX48" fmla="*/ 361650 w 632413"/>
              <a:gd name="connsiteY48" fmla="*/ 47336 h 630520"/>
              <a:gd name="connsiteX49" fmla="*/ 213014 w 632413"/>
              <a:gd name="connsiteY49" fmla="*/ 63431 h 630520"/>
              <a:gd name="connsiteX50" fmla="*/ 183665 w 632413"/>
              <a:gd name="connsiteY50" fmla="*/ 185559 h 630520"/>
              <a:gd name="connsiteX51" fmla="*/ 75738 w 632413"/>
              <a:gd name="connsiteY51" fmla="*/ 185559 h 630520"/>
              <a:gd name="connsiteX52" fmla="*/ 213014 w 632413"/>
              <a:gd name="connsiteY52" fmla="*/ 63431 h 630520"/>
              <a:gd name="connsiteX53" fmla="*/ 73845 w 632413"/>
              <a:gd name="connsiteY53" fmla="*/ 439282 h 630520"/>
              <a:gd name="connsiteX54" fmla="*/ 183665 w 632413"/>
              <a:gd name="connsiteY54" fmla="*/ 439282 h 630520"/>
              <a:gd name="connsiteX55" fmla="*/ 214907 w 632413"/>
              <a:gd name="connsiteY55" fmla="*/ 568036 h 630520"/>
              <a:gd name="connsiteX56" fmla="*/ 73845 w 632413"/>
              <a:gd name="connsiteY56" fmla="*/ 439282 h 630520"/>
              <a:gd name="connsiteX57" fmla="*/ 271711 w 632413"/>
              <a:gd name="connsiteY57" fmla="*/ 584131 h 630520"/>
              <a:gd name="connsiteX58" fmla="*/ 228161 w 632413"/>
              <a:gd name="connsiteY58" fmla="*/ 439282 h 630520"/>
              <a:gd name="connsiteX59" fmla="*/ 401412 w 632413"/>
              <a:gd name="connsiteY59" fmla="*/ 439282 h 630520"/>
              <a:gd name="connsiteX60" fmla="*/ 357863 w 632413"/>
              <a:gd name="connsiteY60" fmla="*/ 584131 h 630520"/>
              <a:gd name="connsiteX61" fmla="*/ 315260 w 632413"/>
              <a:gd name="connsiteY61" fmla="*/ 587918 h 630520"/>
              <a:gd name="connsiteX62" fmla="*/ 271711 w 632413"/>
              <a:gd name="connsiteY62" fmla="*/ 584131 h 630520"/>
              <a:gd name="connsiteX63" fmla="*/ 412773 w 632413"/>
              <a:gd name="connsiteY63" fmla="*/ 568983 h 630520"/>
              <a:gd name="connsiteX64" fmla="*/ 444962 w 632413"/>
              <a:gd name="connsiteY64" fmla="*/ 439282 h 630520"/>
              <a:gd name="connsiteX65" fmla="*/ 557622 w 632413"/>
              <a:gd name="connsiteY65" fmla="*/ 439282 h 630520"/>
              <a:gd name="connsiteX66" fmla="*/ 412773 w 632413"/>
              <a:gd name="connsiteY66" fmla="*/ 568983 h 6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32413" h="630520">
                <a:moveTo>
                  <a:pt x="609692" y="195026"/>
                </a:moveTo>
                <a:lnTo>
                  <a:pt x="609692" y="195026"/>
                </a:lnTo>
                <a:cubicBezTo>
                  <a:pt x="568036" y="94673"/>
                  <a:pt x="481884" y="23668"/>
                  <a:pt x="378691" y="4734"/>
                </a:cubicBezTo>
                <a:lnTo>
                  <a:pt x="376797" y="4734"/>
                </a:lnTo>
                <a:cubicBezTo>
                  <a:pt x="356916" y="2840"/>
                  <a:pt x="336088" y="0"/>
                  <a:pt x="315260" y="0"/>
                </a:cubicBezTo>
                <a:cubicBezTo>
                  <a:pt x="293485" y="0"/>
                  <a:pt x="269817" y="2840"/>
                  <a:pt x="248989" y="6627"/>
                </a:cubicBezTo>
                <a:cubicBezTo>
                  <a:pt x="245202" y="7574"/>
                  <a:pt x="241415" y="8521"/>
                  <a:pt x="238575" y="9467"/>
                </a:cubicBezTo>
                <a:cubicBezTo>
                  <a:pt x="238575" y="9467"/>
                  <a:pt x="239522" y="8521"/>
                  <a:pt x="239522" y="8521"/>
                </a:cubicBezTo>
                <a:cubicBezTo>
                  <a:pt x="239522" y="8521"/>
                  <a:pt x="238575" y="9467"/>
                  <a:pt x="238575" y="9467"/>
                </a:cubicBezTo>
                <a:cubicBezTo>
                  <a:pt x="139169" y="33135"/>
                  <a:pt x="58697" y="103193"/>
                  <a:pt x="21775" y="198813"/>
                </a:cubicBezTo>
                <a:cubicBezTo>
                  <a:pt x="7574" y="233842"/>
                  <a:pt x="0" y="274551"/>
                  <a:pt x="0" y="315260"/>
                </a:cubicBezTo>
                <a:cubicBezTo>
                  <a:pt x="0" y="355023"/>
                  <a:pt x="7574" y="393839"/>
                  <a:pt x="21775" y="428867"/>
                </a:cubicBezTo>
                <a:cubicBezTo>
                  <a:pt x="60591" y="528274"/>
                  <a:pt x="148636" y="603065"/>
                  <a:pt x="251829" y="622947"/>
                </a:cubicBezTo>
                <a:cubicBezTo>
                  <a:pt x="273604" y="627680"/>
                  <a:pt x="294432" y="630520"/>
                  <a:pt x="316207" y="630520"/>
                </a:cubicBezTo>
                <a:cubicBezTo>
                  <a:pt x="337982" y="630520"/>
                  <a:pt x="359756" y="627680"/>
                  <a:pt x="378691" y="622947"/>
                </a:cubicBezTo>
                <a:cubicBezTo>
                  <a:pt x="485671" y="601172"/>
                  <a:pt x="572770" y="528274"/>
                  <a:pt x="610639" y="428867"/>
                </a:cubicBezTo>
                <a:cubicBezTo>
                  <a:pt x="624840" y="393839"/>
                  <a:pt x="632414" y="353129"/>
                  <a:pt x="632414" y="312420"/>
                </a:cubicBezTo>
                <a:cubicBezTo>
                  <a:pt x="631467" y="270764"/>
                  <a:pt x="623893" y="231001"/>
                  <a:pt x="609692" y="195026"/>
                </a:cubicBezTo>
                <a:close/>
                <a:moveTo>
                  <a:pt x="556676" y="185559"/>
                </a:moveTo>
                <a:lnTo>
                  <a:pt x="444962" y="185559"/>
                </a:lnTo>
                <a:cubicBezTo>
                  <a:pt x="438335" y="137275"/>
                  <a:pt x="427921" y="94673"/>
                  <a:pt x="414667" y="59644"/>
                </a:cubicBezTo>
                <a:cubicBezTo>
                  <a:pt x="475257" y="82365"/>
                  <a:pt x="525434" y="126861"/>
                  <a:pt x="556676" y="185559"/>
                </a:cubicBezTo>
                <a:close/>
                <a:moveTo>
                  <a:pt x="587918" y="313367"/>
                </a:moveTo>
                <a:cubicBezTo>
                  <a:pt x="587918" y="341769"/>
                  <a:pt x="584131" y="370170"/>
                  <a:pt x="575610" y="395732"/>
                </a:cubicBezTo>
                <a:lnTo>
                  <a:pt x="450642" y="395732"/>
                </a:lnTo>
                <a:cubicBezTo>
                  <a:pt x="453482" y="369224"/>
                  <a:pt x="454429" y="340822"/>
                  <a:pt x="454429" y="311473"/>
                </a:cubicBezTo>
                <a:cubicBezTo>
                  <a:pt x="454429" y="283071"/>
                  <a:pt x="453482" y="255616"/>
                  <a:pt x="450642" y="229108"/>
                </a:cubicBezTo>
                <a:lnTo>
                  <a:pt x="575610" y="229108"/>
                </a:lnTo>
                <a:cubicBezTo>
                  <a:pt x="583184" y="255616"/>
                  <a:pt x="587918" y="283071"/>
                  <a:pt x="587918" y="313367"/>
                </a:cubicBezTo>
                <a:close/>
                <a:moveTo>
                  <a:pt x="222481" y="395732"/>
                </a:moveTo>
                <a:cubicBezTo>
                  <a:pt x="219641" y="369224"/>
                  <a:pt x="217747" y="340822"/>
                  <a:pt x="217747" y="311473"/>
                </a:cubicBezTo>
                <a:cubicBezTo>
                  <a:pt x="217747" y="282125"/>
                  <a:pt x="218694" y="255616"/>
                  <a:pt x="221534" y="229108"/>
                </a:cubicBezTo>
                <a:lnTo>
                  <a:pt x="406146" y="229108"/>
                </a:lnTo>
                <a:cubicBezTo>
                  <a:pt x="408986" y="255616"/>
                  <a:pt x="409933" y="283071"/>
                  <a:pt x="409933" y="311473"/>
                </a:cubicBezTo>
                <a:cubicBezTo>
                  <a:pt x="409933" y="340822"/>
                  <a:pt x="408039" y="369224"/>
                  <a:pt x="405199" y="395732"/>
                </a:cubicBezTo>
                <a:lnTo>
                  <a:pt x="222481" y="395732"/>
                </a:lnTo>
                <a:close/>
                <a:moveTo>
                  <a:pt x="55857" y="395732"/>
                </a:moveTo>
                <a:cubicBezTo>
                  <a:pt x="48283" y="370170"/>
                  <a:pt x="43549" y="343662"/>
                  <a:pt x="43549" y="316207"/>
                </a:cubicBezTo>
                <a:cubicBezTo>
                  <a:pt x="43549" y="285912"/>
                  <a:pt x="48283" y="256563"/>
                  <a:pt x="56804" y="230055"/>
                </a:cubicBezTo>
                <a:lnTo>
                  <a:pt x="177985" y="230055"/>
                </a:lnTo>
                <a:cubicBezTo>
                  <a:pt x="175145" y="256563"/>
                  <a:pt x="174198" y="283071"/>
                  <a:pt x="174198" y="312420"/>
                </a:cubicBezTo>
                <a:cubicBezTo>
                  <a:pt x="174198" y="341769"/>
                  <a:pt x="175145" y="370170"/>
                  <a:pt x="177985" y="396679"/>
                </a:cubicBezTo>
                <a:lnTo>
                  <a:pt x="55857" y="396679"/>
                </a:lnTo>
                <a:close/>
                <a:moveTo>
                  <a:pt x="361650" y="47336"/>
                </a:moveTo>
                <a:cubicBezTo>
                  <a:pt x="378691" y="79525"/>
                  <a:pt x="392892" y="128755"/>
                  <a:pt x="401412" y="186505"/>
                </a:cubicBezTo>
                <a:lnTo>
                  <a:pt x="228161" y="186505"/>
                </a:lnTo>
                <a:cubicBezTo>
                  <a:pt x="236682" y="130648"/>
                  <a:pt x="249936" y="83312"/>
                  <a:pt x="266977" y="49230"/>
                </a:cubicBezTo>
                <a:cubicBezTo>
                  <a:pt x="282125" y="46390"/>
                  <a:pt x="299166" y="44496"/>
                  <a:pt x="315260" y="44496"/>
                </a:cubicBezTo>
                <a:cubicBezTo>
                  <a:pt x="330408" y="43549"/>
                  <a:pt x="345555" y="45443"/>
                  <a:pt x="361650" y="47336"/>
                </a:cubicBezTo>
                <a:close/>
                <a:moveTo>
                  <a:pt x="213014" y="63431"/>
                </a:moveTo>
                <a:cubicBezTo>
                  <a:pt x="200706" y="97513"/>
                  <a:pt x="190292" y="139169"/>
                  <a:pt x="183665" y="185559"/>
                </a:cubicBezTo>
                <a:lnTo>
                  <a:pt x="75738" y="185559"/>
                </a:lnTo>
                <a:cubicBezTo>
                  <a:pt x="106033" y="129702"/>
                  <a:pt x="154317" y="87099"/>
                  <a:pt x="213014" y="63431"/>
                </a:cubicBezTo>
                <a:close/>
                <a:moveTo>
                  <a:pt x="73845" y="439282"/>
                </a:moveTo>
                <a:lnTo>
                  <a:pt x="183665" y="439282"/>
                </a:lnTo>
                <a:cubicBezTo>
                  <a:pt x="190292" y="490405"/>
                  <a:pt x="200706" y="533007"/>
                  <a:pt x="214907" y="568036"/>
                </a:cubicBezTo>
                <a:cubicBezTo>
                  <a:pt x="155263" y="544368"/>
                  <a:pt x="104140" y="497979"/>
                  <a:pt x="73845" y="439282"/>
                </a:cubicBezTo>
                <a:close/>
                <a:moveTo>
                  <a:pt x="271711" y="584131"/>
                </a:moveTo>
                <a:cubicBezTo>
                  <a:pt x="251829" y="550049"/>
                  <a:pt x="236682" y="500819"/>
                  <a:pt x="228161" y="439282"/>
                </a:cubicBezTo>
                <a:lnTo>
                  <a:pt x="401412" y="439282"/>
                </a:lnTo>
                <a:cubicBezTo>
                  <a:pt x="392892" y="497979"/>
                  <a:pt x="377744" y="549102"/>
                  <a:pt x="357863" y="584131"/>
                </a:cubicBezTo>
                <a:cubicBezTo>
                  <a:pt x="344609" y="586971"/>
                  <a:pt x="330408" y="587918"/>
                  <a:pt x="315260" y="587918"/>
                </a:cubicBezTo>
                <a:cubicBezTo>
                  <a:pt x="301059" y="587918"/>
                  <a:pt x="285912" y="586024"/>
                  <a:pt x="271711" y="584131"/>
                </a:cubicBezTo>
                <a:close/>
                <a:moveTo>
                  <a:pt x="412773" y="568983"/>
                </a:moveTo>
                <a:cubicBezTo>
                  <a:pt x="426974" y="533007"/>
                  <a:pt x="438335" y="488511"/>
                  <a:pt x="444962" y="439282"/>
                </a:cubicBezTo>
                <a:lnTo>
                  <a:pt x="557622" y="439282"/>
                </a:lnTo>
                <a:cubicBezTo>
                  <a:pt x="527327" y="498925"/>
                  <a:pt x="476204" y="545315"/>
                  <a:pt x="412773" y="568983"/>
                </a:cubicBezTo>
                <a:close/>
              </a:path>
            </a:pathLst>
          </a:custGeom>
          <a:solidFill>
            <a:srgbClr val="000000"/>
          </a:solidFill>
          <a:ln w="94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B614B7C-3F2A-0D94-E584-CEC322E67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57494" y="6423101"/>
            <a:ext cx="4937973" cy="3204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2b - Regi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7FAEE-5FAF-88B1-7416-563A1CAB4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20318413" cy="9531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399AF-2CA0-ABA0-9DFA-3AB2EA83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2334708"/>
            <a:ext cx="13337750" cy="486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2136" sx="60000" sy="60000" algn="ctr" rotWithShape="0">
              <a:prstClr val="black">
                <a:alpha val="998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7D226-EE41-9FB9-ED21-8357A423D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7033470"/>
            <a:ext cx="13339334" cy="159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5200" y="3740400"/>
            <a:ext cx="5367600" cy="428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Full Name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5200" y="4453200"/>
            <a:ext cx="5367600" cy="536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Accreditations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AA9548-D5B2-EC7E-0865-44149838B8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6355" y="5130000"/>
            <a:ext cx="5366302" cy="53639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FC3C17C-4836-54D8-2826-B95E3AABFF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70752" y="3077188"/>
            <a:ext cx="3257370" cy="3256121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317500" algn="ctr" rotWithShape="0">
              <a:prstClr val="black">
                <a:alpha val="12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A72E33-59E3-B8C0-291D-0BF16B8D8A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29165" y="2722713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4659317-169C-8689-A0CA-20666CF8A6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29165" y="3277327"/>
            <a:ext cx="5366302" cy="285584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Info Here</a:t>
            </a:r>
          </a:p>
        </p:txBody>
      </p:sp>
      <p:sp>
        <p:nvSpPr>
          <p:cNvPr id="17" name="Freeform 16" descr="World wide web icon">
            <a:extLst>
              <a:ext uri="{FF2B5EF4-FFF2-40B4-BE49-F238E27FC236}">
                <a16:creationId xmlns:a16="http://schemas.microsoft.com/office/drawing/2014/main" id="{EEED13BE-4966-4646-607D-1F15919447F8}"/>
              </a:ext>
            </a:extLst>
          </p:cNvPr>
          <p:cNvSpPr/>
          <p:nvPr userDrawn="1"/>
        </p:nvSpPr>
        <p:spPr>
          <a:xfrm>
            <a:off x="11729165" y="6425952"/>
            <a:ext cx="318541" cy="317588"/>
          </a:xfrm>
          <a:custGeom>
            <a:avLst/>
            <a:gdLst>
              <a:gd name="connsiteX0" fmla="*/ 609692 w 632413"/>
              <a:gd name="connsiteY0" fmla="*/ 195026 h 630520"/>
              <a:gd name="connsiteX1" fmla="*/ 609692 w 632413"/>
              <a:gd name="connsiteY1" fmla="*/ 195026 h 630520"/>
              <a:gd name="connsiteX2" fmla="*/ 378691 w 632413"/>
              <a:gd name="connsiteY2" fmla="*/ 4734 h 630520"/>
              <a:gd name="connsiteX3" fmla="*/ 376797 w 632413"/>
              <a:gd name="connsiteY3" fmla="*/ 4734 h 630520"/>
              <a:gd name="connsiteX4" fmla="*/ 315260 w 632413"/>
              <a:gd name="connsiteY4" fmla="*/ 0 h 630520"/>
              <a:gd name="connsiteX5" fmla="*/ 248989 w 632413"/>
              <a:gd name="connsiteY5" fmla="*/ 6627 h 630520"/>
              <a:gd name="connsiteX6" fmla="*/ 238575 w 632413"/>
              <a:gd name="connsiteY6" fmla="*/ 9467 h 630520"/>
              <a:gd name="connsiteX7" fmla="*/ 239522 w 632413"/>
              <a:gd name="connsiteY7" fmla="*/ 8521 h 630520"/>
              <a:gd name="connsiteX8" fmla="*/ 238575 w 632413"/>
              <a:gd name="connsiteY8" fmla="*/ 9467 h 630520"/>
              <a:gd name="connsiteX9" fmla="*/ 21775 w 632413"/>
              <a:gd name="connsiteY9" fmla="*/ 198813 h 630520"/>
              <a:gd name="connsiteX10" fmla="*/ 0 w 632413"/>
              <a:gd name="connsiteY10" fmla="*/ 315260 h 630520"/>
              <a:gd name="connsiteX11" fmla="*/ 21775 w 632413"/>
              <a:gd name="connsiteY11" fmla="*/ 428867 h 630520"/>
              <a:gd name="connsiteX12" fmla="*/ 251829 w 632413"/>
              <a:gd name="connsiteY12" fmla="*/ 622947 h 630520"/>
              <a:gd name="connsiteX13" fmla="*/ 316207 w 632413"/>
              <a:gd name="connsiteY13" fmla="*/ 630520 h 630520"/>
              <a:gd name="connsiteX14" fmla="*/ 378691 w 632413"/>
              <a:gd name="connsiteY14" fmla="*/ 622947 h 630520"/>
              <a:gd name="connsiteX15" fmla="*/ 610639 w 632413"/>
              <a:gd name="connsiteY15" fmla="*/ 428867 h 630520"/>
              <a:gd name="connsiteX16" fmla="*/ 632414 w 632413"/>
              <a:gd name="connsiteY16" fmla="*/ 312420 h 630520"/>
              <a:gd name="connsiteX17" fmla="*/ 609692 w 632413"/>
              <a:gd name="connsiteY17" fmla="*/ 195026 h 630520"/>
              <a:gd name="connsiteX18" fmla="*/ 556676 w 632413"/>
              <a:gd name="connsiteY18" fmla="*/ 185559 h 630520"/>
              <a:gd name="connsiteX19" fmla="*/ 444962 w 632413"/>
              <a:gd name="connsiteY19" fmla="*/ 185559 h 630520"/>
              <a:gd name="connsiteX20" fmla="*/ 414667 w 632413"/>
              <a:gd name="connsiteY20" fmla="*/ 59644 h 630520"/>
              <a:gd name="connsiteX21" fmla="*/ 556676 w 632413"/>
              <a:gd name="connsiteY21" fmla="*/ 185559 h 630520"/>
              <a:gd name="connsiteX22" fmla="*/ 587918 w 632413"/>
              <a:gd name="connsiteY22" fmla="*/ 313367 h 630520"/>
              <a:gd name="connsiteX23" fmla="*/ 575610 w 632413"/>
              <a:gd name="connsiteY23" fmla="*/ 395732 h 630520"/>
              <a:gd name="connsiteX24" fmla="*/ 450642 w 632413"/>
              <a:gd name="connsiteY24" fmla="*/ 395732 h 630520"/>
              <a:gd name="connsiteX25" fmla="*/ 454429 w 632413"/>
              <a:gd name="connsiteY25" fmla="*/ 311473 h 630520"/>
              <a:gd name="connsiteX26" fmla="*/ 450642 w 632413"/>
              <a:gd name="connsiteY26" fmla="*/ 229108 h 630520"/>
              <a:gd name="connsiteX27" fmla="*/ 575610 w 632413"/>
              <a:gd name="connsiteY27" fmla="*/ 229108 h 630520"/>
              <a:gd name="connsiteX28" fmla="*/ 587918 w 632413"/>
              <a:gd name="connsiteY28" fmla="*/ 313367 h 630520"/>
              <a:gd name="connsiteX29" fmla="*/ 222481 w 632413"/>
              <a:gd name="connsiteY29" fmla="*/ 395732 h 630520"/>
              <a:gd name="connsiteX30" fmla="*/ 217747 w 632413"/>
              <a:gd name="connsiteY30" fmla="*/ 311473 h 630520"/>
              <a:gd name="connsiteX31" fmla="*/ 221534 w 632413"/>
              <a:gd name="connsiteY31" fmla="*/ 229108 h 630520"/>
              <a:gd name="connsiteX32" fmla="*/ 406146 w 632413"/>
              <a:gd name="connsiteY32" fmla="*/ 229108 h 630520"/>
              <a:gd name="connsiteX33" fmla="*/ 409933 w 632413"/>
              <a:gd name="connsiteY33" fmla="*/ 311473 h 630520"/>
              <a:gd name="connsiteX34" fmla="*/ 405199 w 632413"/>
              <a:gd name="connsiteY34" fmla="*/ 395732 h 630520"/>
              <a:gd name="connsiteX35" fmla="*/ 222481 w 632413"/>
              <a:gd name="connsiteY35" fmla="*/ 395732 h 630520"/>
              <a:gd name="connsiteX36" fmla="*/ 55857 w 632413"/>
              <a:gd name="connsiteY36" fmla="*/ 395732 h 630520"/>
              <a:gd name="connsiteX37" fmla="*/ 43549 w 632413"/>
              <a:gd name="connsiteY37" fmla="*/ 316207 h 630520"/>
              <a:gd name="connsiteX38" fmla="*/ 56804 w 632413"/>
              <a:gd name="connsiteY38" fmla="*/ 230055 h 630520"/>
              <a:gd name="connsiteX39" fmla="*/ 177985 w 632413"/>
              <a:gd name="connsiteY39" fmla="*/ 230055 h 630520"/>
              <a:gd name="connsiteX40" fmla="*/ 174198 w 632413"/>
              <a:gd name="connsiteY40" fmla="*/ 312420 h 630520"/>
              <a:gd name="connsiteX41" fmla="*/ 177985 w 632413"/>
              <a:gd name="connsiteY41" fmla="*/ 396679 h 630520"/>
              <a:gd name="connsiteX42" fmla="*/ 55857 w 632413"/>
              <a:gd name="connsiteY42" fmla="*/ 396679 h 630520"/>
              <a:gd name="connsiteX43" fmla="*/ 361650 w 632413"/>
              <a:gd name="connsiteY43" fmla="*/ 47336 h 630520"/>
              <a:gd name="connsiteX44" fmla="*/ 401412 w 632413"/>
              <a:gd name="connsiteY44" fmla="*/ 186505 h 630520"/>
              <a:gd name="connsiteX45" fmla="*/ 228161 w 632413"/>
              <a:gd name="connsiteY45" fmla="*/ 186505 h 630520"/>
              <a:gd name="connsiteX46" fmla="*/ 266977 w 632413"/>
              <a:gd name="connsiteY46" fmla="*/ 49230 h 630520"/>
              <a:gd name="connsiteX47" fmla="*/ 315260 w 632413"/>
              <a:gd name="connsiteY47" fmla="*/ 44496 h 630520"/>
              <a:gd name="connsiteX48" fmla="*/ 361650 w 632413"/>
              <a:gd name="connsiteY48" fmla="*/ 47336 h 630520"/>
              <a:gd name="connsiteX49" fmla="*/ 213014 w 632413"/>
              <a:gd name="connsiteY49" fmla="*/ 63431 h 630520"/>
              <a:gd name="connsiteX50" fmla="*/ 183665 w 632413"/>
              <a:gd name="connsiteY50" fmla="*/ 185559 h 630520"/>
              <a:gd name="connsiteX51" fmla="*/ 75738 w 632413"/>
              <a:gd name="connsiteY51" fmla="*/ 185559 h 630520"/>
              <a:gd name="connsiteX52" fmla="*/ 213014 w 632413"/>
              <a:gd name="connsiteY52" fmla="*/ 63431 h 630520"/>
              <a:gd name="connsiteX53" fmla="*/ 73845 w 632413"/>
              <a:gd name="connsiteY53" fmla="*/ 439282 h 630520"/>
              <a:gd name="connsiteX54" fmla="*/ 183665 w 632413"/>
              <a:gd name="connsiteY54" fmla="*/ 439282 h 630520"/>
              <a:gd name="connsiteX55" fmla="*/ 214907 w 632413"/>
              <a:gd name="connsiteY55" fmla="*/ 568036 h 630520"/>
              <a:gd name="connsiteX56" fmla="*/ 73845 w 632413"/>
              <a:gd name="connsiteY56" fmla="*/ 439282 h 630520"/>
              <a:gd name="connsiteX57" fmla="*/ 271711 w 632413"/>
              <a:gd name="connsiteY57" fmla="*/ 584131 h 630520"/>
              <a:gd name="connsiteX58" fmla="*/ 228161 w 632413"/>
              <a:gd name="connsiteY58" fmla="*/ 439282 h 630520"/>
              <a:gd name="connsiteX59" fmla="*/ 401412 w 632413"/>
              <a:gd name="connsiteY59" fmla="*/ 439282 h 630520"/>
              <a:gd name="connsiteX60" fmla="*/ 357863 w 632413"/>
              <a:gd name="connsiteY60" fmla="*/ 584131 h 630520"/>
              <a:gd name="connsiteX61" fmla="*/ 315260 w 632413"/>
              <a:gd name="connsiteY61" fmla="*/ 587918 h 630520"/>
              <a:gd name="connsiteX62" fmla="*/ 271711 w 632413"/>
              <a:gd name="connsiteY62" fmla="*/ 584131 h 630520"/>
              <a:gd name="connsiteX63" fmla="*/ 412773 w 632413"/>
              <a:gd name="connsiteY63" fmla="*/ 568983 h 630520"/>
              <a:gd name="connsiteX64" fmla="*/ 444962 w 632413"/>
              <a:gd name="connsiteY64" fmla="*/ 439282 h 630520"/>
              <a:gd name="connsiteX65" fmla="*/ 557622 w 632413"/>
              <a:gd name="connsiteY65" fmla="*/ 439282 h 630520"/>
              <a:gd name="connsiteX66" fmla="*/ 412773 w 632413"/>
              <a:gd name="connsiteY66" fmla="*/ 568983 h 6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32413" h="630520">
                <a:moveTo>
                  <a:pt x="609692" y="195026"/>
                </a:moveTo>
                <a:lnTo>
                  <a:pt x="609692" y="195026"/>
                </a:lnTo>
                <a:cubicBezTo>
                  <a:pt x="568036" y="94673"/>
                  <a:pt x="481884" y="23668"/>
                  <a:pt x="378691" y="4734"/>
                </a:cubicBezTo>
                <a:lnTo>
                  <a:pt x="376797" y="4734"/>
                </a:lnTo>
                <a:cubicBezTo>
                  <a:pt x="356916" y="2840"/>
                  <a:pt x="336088" y="0"/>
                  <a:pt x="315260" y="0"/>
                </a:cubicBezTo>
                <a:cubicBezTo>
                  <a:pt x="293485" y="0"/>
                  <a:pt x="269817" y="2840"/>
                  <a:pt x="248989" y="6627"/>
                </a:cubicBezTo>
                <a:cubicBezTo>
                  <a:pt x="245202" y="7574"/>
                  <a:pt x="241415" y="8521"/>
                  <a:pt x="238575" y="9467"/>
                </a:cubicBezTo>
                <a:cubicBezTo>
                  <a:pt x="238575" y="9467"/>
                  <a:pt x="239522" y="8521"/>
                  <a:pt x="239522" y="8521"/>
                </a:cubicBezTo>
                <a:cubicBezTo>
                  <a:pt x="239522" y="8521"/>
                  <a:pt x="238575" y="9467"/>
                  <a:pt x="238575" y="9467"/>
                </a:cubicBezTo>
                <a:cubicBezTo>
                  <a:pt x="139169" y="33135"/>
                  <a:pt x="58697" y="103193"/>
                  <a:pt x="21775" y="198813"/>
                </a:cubicBezTo>
                <a:cubicBezTo>
                  <a:pt x="7574" y="233842"/>
                  <a:pt x="0" y="274551"/>
                  <a:pt x="0" y="315260"/>
                </a:cubicBezTo>
                <a:cubicBezTo>
                  <a:pt x="0" y="355023"/>
                  <a:pt x="7574" y="393839"/>
                  <a:pt x="21775" y="428867"/>
                </a:cubicBezTo>
                <a:cubicBezTo>
                  <a:pt x="60591" y="528274"/>
                  <a:pt x="148636" y="603065"/>
                  <a:pt x="251829" y="622947"/>
                </a:cubicBezTo>
                <a:cubicBezTo>
                  <a:pt x="273604" y="627680"/>
                  <a:pt x="294432" y="630520"/>
                  <a:pt x="316207" y="630520"/>
                </a:cubicBezTo>
                <a:cubicBezTo>
                  <a:pt x="337982" y="630520"/>
                  <a:pt x="359756" y="627680"/>
                  <a:pt x="378691" y="622947"/>
                </a:cubicBezTo>
                <a:cubicBezTo>
                  <a:pt x="485671" y="601172"/>
                  <a:pt x="572770" y="528274"/>
                  <a:pt x="610639" y="428867"/>
                </a:cubicBezTo>
                <a:cubicBezTo>
                  <a:pt x="624840" y="393839"/>
                  <a:pt x="632414" y="353129"/>
                  <a:pt x="632414" y="312420"/>
                </a:cubicBezTo>
                <a:cubicBezTo>
                  <a:pt x="631467" y="270764"/>
                  <a:pt x="623893" y="231001"/>
                  <a:pt x="609692" y="195026"/>
                </a:cubicBezTo>
                <a:close/>
                <a:moveTo>
                  <a:pt x="556676" y="185559"/>
                </a:moveTo>
                <a:lnTo>
                  <a:pt x="444962" y="185559"/>
                </a:lnTo>
                <a:cubicBezTo>
                  <a:pt x="438335" y="137275"/>
                  <a:pt x="427921" y="94673"/>
                  <a:pt x="414667" y="59644"/>
                </a:cubicBezTo>
                <a:cubicBezTo>
                  <a:pt x="475257" y="82365"/>
                  <a:pt x="525434" y="126861"/>
                  <a:pt x="556676" y="185559"/>
                </a:cubicBezTo>
                <a:close/>
                <a:moveTo>
                  <a:pt x="587918" y="313367"/>
                </a:moveTo>
                <a:cubicBezTo>
                  <a:pt x="587918" y="341769"/>
                  <a:pt x="584131" y="370170"/>
                  <a:pt x="575610" y="395732"/>
                </a:cubicBezTo>
                <a:lnTo>
                  <a:pt x="450642" y="395732"/>
                </a:lnTo>
                <a:cubicBezTo>
                  <a:pt x="453482" y="369224"/>
                  <a:pt x="454429" y="340822"/>
                  <a:pt x="454429" y="311473"/>
                </a:cubicBezTo>
                <a:cubicBezTo>
                  <a:pt x="454429" y="283071"/>
                  <a:pt x="453482" y="255616"/>
                  <a:pt x="450642" y="229108"/>
                </a:cubicBezTo>
                <a:lnTo>
                  <a:pt x="575610" y="229108"/>
                </a:lnTo>
                <a:cubicBezTo>
                  <a:pt x="583184" y="255616"/>
                  <a:pt x="587918" y="283071"/>
                  <a:pt x="587918" y="313367"/>
                </a:cubicBezTo>
                <a:close/>
                <a:moveTo>
                  <a:pt x="222481" y="395732"/>
                </a:moveTo>
                <a:cubicBezTo>
                  <a:pt x="219641" y="369224"/>
                  <a:pt x="217747" y="340822"/>
                  <a:pt x="217747" y="311473"/>
                </a:cubicBezTo>
                <a:cubicBezTo>
                  <a:pt x="217747" y="282125"/>
                  <a:pt x="218694" y="255616"/>
                  <a:pt x="221534" y="229108"/>
                </a:cubicBezTo>
                <a:lnTo>
                  <a:pt x="406146" y="229108"/>
                </a:lnTo>
                <a:cubicBezTo>
                  <a:pt x="408986" y="255616"/>
                  <a:pt x="409933" y="283071"/>
                  <a:pt x="409933" y="311473"/>
                </a:cubicBezTo>
                <a:cubicBezTo>
                  <a:pt x="409933" y="340822"/>
                  <a:pt x="408039" y="369224"/>
                  <a:pt x="405199" y="395732"/>
                </a:cubicBezTo>
                <a:lnTo>
                  <a:pt x="222481" y="395732"/>
                </a:lnTo>
                <a:close/>
                <a:moveTo>
                  <a:pt x="55857" y="395732"/>
                </a:moveTo>
                <a:cubicBezTo>
                  <a:pt x="48283" y="370170"/>
                  <a:pt x="43549" y="343662"/>
                  <a:pt x="43549" y="316207"/>
                </a:cubicBezTo>
                <a:cubicBezTo>
                  <a:pt x="43549" y="285912"/>
                  <a:pt x="48283" y="256563"/>
                  <a:pt x="56804" y="230055"/>
                </a:cubicBezTo>
                <a:lnTo>
                  <a:pt x="177985" y="230055"/>
                </a:lnTo>
                <a:cubicBezTo>
                  <a:pt x="175145" y="256563"/>
                  <a:pt x="174198" y="283071"/>
                  <a:pt x="174198" y="312420"/>
                </a:cubicBezTo>
                <a:cubicBezTo>
                  <a:pt x="174198" y="341769"/>
                  <a:pt x="175145" y="370170"/>
                  <a:pt x="177985" y="396679"/>
                </a:cubicBezTo>
                <a:lnTo>
                  <a:pt x="55857" y="396679"/>
                </a:lnTo>
                <a:close/>
                <a:moveTo>
                  <a:pt x="361650" y="47336"/>
                </a:moveTo>
                <a:cubicBezTo>
                  <a:pt x="378691" y="79525"/>
                  <a:pt x="392892" y="128755"/>
                  <a:pt x="401412" y="186505"/>
                </a:cubicBezTo>
                <a:lnTo>
                  <a:pt x="228161" y="186505"/>
                </a:lnTo>
                <a:cubicBezTo>
                  <a:pt x="236682" y="130648"/>
                  <a:pt x="249936" y="83312"/>
                  <a:pt x="266977" y="49230"/>
                </a:cubicBezTo>
                <a:cubicBezTo>
                  <a:pt x="282125" y="46390"/>
                  <a:pt x="299166" y="44496"/>
                  <a:pt x="315260" y="44496"/>
                </a:cubicBezTo>
                <a:cubicBezTo>
                  <a:pt x="330408" y="43549"/>
                  <a:pt x="345555" y="45443"/>
                  <a:pt x="361650" y="47336"/>
                </a:cubicBezTo>
                <a:close/>
                <a:moveTo>
                  <a:pt x="213014" y="63431"/>
                </a:moveTo>
                <a:cubicBezTo>
                  <a:pt x="200706" y="97513"/>
                  <a:pt x="190292" y="139169"/>
                  <a:pt x="183665" y="185559"/>
                </a:cubicBezTo>
                <a:lnTo>
                  <a:pt x="75738" y="185559"/>
                </a:lnTo>
                <a:cubicBezTo>
                  <a:pt x="106033" y="129702"/>
                  <a:pt x="154317" y="87099"/>
                  <a:pt x="213014" y="63431"/>
                </a:cubicBezTo>
                <a:close/>
                <a:moveTo>
                  <a:pt x="73845" y="439282"/>
                </a:moveTo>
                <a:lnTo>
                  <a:pt x="183665" y="439282"/>
                </a:lnTo>
                <a:cubicBezTo>
                  <a:pt x="190292" y="490405"/>
                  <a:pt x="200706" y="533007"/>
                  <a:pt x="214907" y="568036"/>
                </a:cubicBezTo>
                <a:cubicBezTo>
                  <a:pt x="155263" y="544368"/>
                  <a:pt x="104140" y="497979"/>
                  <a:pt x="73845" y="439282"/>
                </a:cubicBezTo>
                <a:close/>
                <a:moveTo>
                  <a:pt x="271711" y="584131"/>
                </a:moveTo>
                <a:cubicBezTo>
                  <a:pt x="251829" y="550049"/>
                  <a:pt x="236682" y="500819"/>
                  <a:pt x="228161" y="439282"/>
                </a:cubicBezTo>
                <a:lnTo>
                  <a:pt x="401412" y="439282"/>
                </a:lnTo>
                <a:cubicBezTo>
                  <a:pt x="392892" y="497979"/>
                  <a:pt x="377744" y="549102"/>
                  <a:pt x="357863" y="584131"/>
                </a:cubicBezTo>
                <a:cubicBezTo>
                  <a:pt x="344609" y="586971"/>
                  <a:pt x="330408" y="587918"/>
                  <a:pt x="315260" y="587918"/>
                </a:cubicBezTo>
                <a:cubicBezTo>
                  <a:pt x="301059" y="587918"/>
                  <a:pt x="285912" y="586024"/>
                  <a:pt x="271711" y="584131"/>
                </a:cubicBezTo>
                <a:close/>
                <a:moveTo>
                  <a:pt x="412773" y="568983"/>
                </a:moveTo>
                <a:cubicBezTo>
                  <a:pt x="426974" y="533007"/>
                  <a:pt x="438335" y="488511"/>
                  <a:pt x="444962" y="439282"/>
                </a:cubicBezTo>
                <a:lnTo>
                  <a:pt x="557622" y="439282"/>
                </a:lnTo>
                <a:cubicBezTo>
                  <a:pt x="527327" y="498925"/>
                  <a:pt x="476204" y="545315"/>
                  <a:pt x="412773" y="568983"/>
                </a:cubicBezTo>
                <a:close/>
              </a:path>
            </a:pathLst>
          </a:custGeom>
          <a:solidFill>
            <a:srgbClr val="000000"/>
          </a:solidFill>
          <a:ln w="94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B614B7C-3F2A-0D94-E584-CEC322E67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57494" y="6423101"/>
            <a:ext cx="4937973" cy="3204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2c - Research Tool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7FAEE-5FAF-88B1-7416-563A1CAB4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20318413" cy="11430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399AF-2CA0-ABA0-9DFA-3AB2EA83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2334708"/>
            <a:ext cx="13337750" cy="486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2136" sx="60000" sy="60000" algn="ctr" rotWithShape="0">
              <a:prstClr val="black">
                <a:alpha val="998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7D226-EE41-9FB9-ED21-8357A423D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7033470"/>
            <a:ext cx="13339334" cy="159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5200" y="3740400"/>
            <a:ext cx="5367600" cy="428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Full Name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5200" y="4453200"/>
            <a:ext cx="5367600" cy="536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Accreditations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AA9548-D5B2-EC7E-0865-44149838B8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6355" y="5130000"/>
            <a:ext cx="5366302" cy="53639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FC3C17C-4836-54D8-2826-B95E3AABFF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70752" y="3077188"/>
            <a:ext cx="3257370" cy="3256121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317500" algn="ctr" rotWithShape="0">
              <a:prstClr val="black">
                <a:alpha val="12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A72E33-59E3-B8C0-291D-0BF16B8D8A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29165" y="2722713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4659317-169C-8689-A0CA-20666CF8A6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29165" y="3277327"/>
            <a:ext cx="5366302" cy="285584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Info Here</a:t>
            </a:r>
          </a:p>
        </p:txBody>
      </p:sp>
      <p:sp>
        <p:nvSpPr>
          <p:cNvPr id="17" name="Freeform 16" descr="World wide web icon">
            <a:extLst>
              <a:ext uri="{FF2B5EF4-FFF2-40B4-BE49-F238E27FC236}">
                <a16:creationId xmlns:a16="http://schemas.microsoft.com/office/drawing/2014/main" id="{EEED13BE-4966-4646-607D-1F15919447F8}"/>
              </a:ext>
            </a:extLst>
          </p:cNvPr>
          <p:cNvSpPr/>
          <p:nvPr userDrawn="1"/>
        </p:nvSpPr>
        <p:spPr>
          <a:xfrm>
            <a:off x="11729165" y="6425952"/>
            <a:ext cx="318541" cy="317588"/>
          </a:xfrm>
          <a:custGeom>
            <a:avLst/>
            <a:gdLst>
              <a:gd name="connsiteX0" fmla="*/ 609692 w 632413"/>
              <a:gd name="connsiteY0" fmla="*/ 195026 h 630520"/>
              <a:gd name="connsiteX1" fmla="*/ 609692 w 632413"/>
              <a:gd name="connsiteY1" fmla="*/ 195026 h 630520"/>
              <a:gd name="connsiteX2" fmla="*/ 378691 w 632413"/>
              <a:gd name="connsiteY2" fmla="*/ 4734 h 630520"/>
              <a:gd name="connsiteX3" fmla="*/ 376797 w 632413"/>
              <a:gd name="connsiteY3" fmla="*/ 4734 h 630520"/>
              <a:gd name="connsiteX4" fmla="*/ 315260 w 632413"/>
              <a:gd name="connsiteY4" fmla="*/ 0 h 630520"/>
              <a:gd name="connsiteX5" fmla="*/ 248989 w 632413"/>
              <a:gd name="connsiteY5" fmla="*/ 6627 h 630520"/>
              <a:gd name="connsiteX6" fmla="*/ 238575 w 632413"/>
              <a:gd name="connsiteY6" fmla="*/ 9467 h 630520"/>
              <a:gd name="connsiteX7" fmla="*/ 239522 w 632413"/>
              <a:gd name="connsiteY7" fmla="*/ 8521 h 630520"/>
              <a:gd name="connsiteX8" fmla="*/ 238575 w 632413"/>
              <a:gd name="connsiteY8" fmla="*/ 9467 h 630520"/>
              <a:gd name="connsiteX9" fmla="*/ 21775 w 632413"/>
              <a:gd name="connsiteY9" fmla="*/ 198813 h 630520"/>
              <a:gd name="connsiteX10" fmla="*/ 0 w 632413"/>
              <a:gd name="connsiteY10" fmla="*/ 315260 h 630520"/>
              <a:gd name="connsiteX11" fmla="*/ 21775 w 632413"/>
              <a:gd name="connsiteY11" fmla="*/ 428867 h 630520"/>
              <a:gd name="connsiteX12" fmla="*/ 251829 w 632413"/>
              <a:gd name="connsiteY12" fmla="*/ 622947 h 630520"/>
              <a:gd name="connsiteX13" fmla="*/ 316207 w 632413"/>
              <a:gd name="connsiteY13" fmla="*/ 630520 h 630520"/>
              <a:gd name="connsiteX14" fmla="*/ 378691 w 632413"/>
              <a:gd name="connsiteY14" fmla="*/ 622947 h 630520"/>
              <a:gd name="connsiteX15" fmla="*/ 610639 w 632413"/>
              <a:gd name="connsiteY15" fmla="*/ 428867 h 630520"/>
              <a:gd name="connsiteX16" fmla="*/ 632414 w 632413"/>
              <a:gd name="connsiteY16" fmla="*/ 312420 h 630520"/>
              <a:gd name="connsiteX17" fmla="*/ 609692 w 632413"/>
              <a:gd name="connsiteY17" fmla="*/ 195026 h 630520"/>
              <a:gd name="connsiteX18" fmla="*/ 556676 w 632413"/>
              <a:gd name="connsiteY18" fmla="*/ 185559 h 630520"/>
              <a:gd name="connsiteX19" fmla="*/ 444962 w 632413"/>
              <a:gd name="connsiteY19" fmla="*/ 185559 h 630520"/>
              <a:gd name="connsiteX20" fmla="*/ 414667 w 632413"/>
              <a:gd name="connsiteY20" fmla="*/ 59644 h 630520"/>
              <a:gd name="connsiteX21" fmla="*/ 556676 w 632413"/>
              <a:gd name="connsiteY21" fmla="*/ 185559 h 630520"/>
              <a:gd name="connsiteX22" fmla="*/ 587918 w 632413"/>
              <a:gd name="connsiteY22" fmla="*/ 313367 h 630520"/>
              <a:gd name="connsiteX23" fmla="*/ 575610 w 632413"/>
              <a:gd name="connsiteY23" fmla="*/ 395732 h 630520"/>
              <a:gd name="connsiteX24" fmla="*/ 450642 w 632413"/>
              <a:gd name="connsiteY24" fmla="*/ 395732 h 630520"/>
              <a:gd name="connsiteX25" fmla="*/ 454429 w 632413"/>
              <a:gd name="connsiteY25" fmla="*/ 311473 h 630520"/>
              <a:gd name="connsiteX26" fmla="*/ 450642 w 632413"/>
              <a:gd name="connsiteY26" fmla="*/ 229108 h 630520"/>
              <a:gd name="connsiteX27" fmla="*/ 575610 w 632413"/>
              <a:gd name="connsiteY27" fmla="*/ 229108 h 630520"/>
              <a:gd name="connsiteX28" fmla="*/ 587918 w 632413"/>
              <a:gd name="connsiteY28" fmla="*/ 313367 h 630520"/>
              <a:gd name="connsiteX29" fmla="*/ 222481 w 632413"/>
              <a:gd name="connsiteY29" fmla="*/ 395732 h 630520"/>
              <a:gd name="connsiteX30" fmla="*/ 217747 w 632413"/>
              <a:gd name="connsiteY30" fmla="*/ 311473 h 630520"/>
              <a:gd name="connsiteX31" fmla="*/ 221534 w 632413"/>
              <a:gd name="connsiteY31" fmla="*/ 229108 h 630520"/>
              <a:gd name="connsiteX32" fmla="*/ 406146 w 632413"/>
              <a:gd name="connsiteY32" fmla="*/ 229108 h 630520"/>
              <a:gd name="connsiteX33" fmla="*/ 409933 w 632413"/>
              <a:gd name="connsiteY33" fmla="*/ 311473 h 630520"/>
              <a:gd name="connsiteX34" fmla="*/ 405199 w 632413"/>
              <a:gd name="connsiteY34" fmla="*/ 395732 h 630520"/>
              <a:gd name="connsiteX35" fmla="*/ 222481 w 632413"/>
              <a:gd name="connsiteY35" fmla="*/ 395732 h 630520"/>
              <a:gd name="connsiteX36" fmla="*/ 55857 w 632413"/>
              <a:gd name="connsiteY36" fmla="*/ 395732 h 630520"/>
              <a:gd name="connsiteX37" fmla="*/ 43549 w 632413"/>
              <a:gd name="connsiteY37" fmla="*/ 316207 h 630520"/>
              <a:gd name="connsiteX38" fmla="*/ 56804 w 632413"/>
              <a:gd name="connsiteY38" fmla="*/ 230055 h 630520"/>
              <a:gd name="connsiteX39" fmla="*/ 177985 w 632413"/>
              <a:gd name="connsiteY39" fmla="*/ 230055 h 630520"/>
              <a:gd name="connsiteX40" fmla="*/ 174198 w 632413"/>
              <a:gd name="connsiteY40" fmla="*/ 312420 h 630520"/>
              <a:gd name="connsiteX41" fmla="*/ 177985 w 632413"/>
              <a:gd name="connsiteY41" fmla="*/ 396679 h 630520"/>
              <a:gd name="connsiteX42" fmla="*/ 55857 w 632413"/>
              <a:gd name="connsiteY42" fmla="*/ 396679 h 630520"/>
              <a:gd name="connsiteX43" fmla="*/ 361650 w 632413"/>
              <a:gd name="connsiteY43" fmla="*/ 47336 h 630520"/>
              <a:gd name="connsiteX44" fmla="*/ 401412 w 632413"/>
              <a:gd name="connsiteY44" fmla="*/ 186505 h 630520"/>
              <a:gd name="connsiteX45" fmla="*/ 228161 w 632413"/>
              <a:gd name="connsiteY45" fmla="*/ 186505 h 630520"/>
              <a:gd name="connsiteX46" fmla="*/ 266977 w 632413"/>
              <a:gd name="connsiteY46" fmla="*/ 49230 h 630520"/>
              <a:gd name="connsiteX47" fmla="*/ 315260 w 632413"/>
              <a:gd name="connsiteY47" fmla="*/ 44496 h 630520"/>
              <a:gd name="connsiteX48" fmla="*/ 361650 w 632413"/>
              <a:gd name="connsiteY48" fmla="*/ 47336 h 630520"/>
              <a:gd name="connsiteX49" fmla="*/ 213014 w 632413"/>
              <a:gd name="connsiteY49" fmla="*/ 63431 h 630520"/>
              <a:gd name="connsiteX50" fmla="*/ 183665 w 632413"/>
              <a:gd name="connsiteY50" fmla="*/ 185559 h 630520"/>
              <a:gd name="connsiteX51" fmla="*/ 75738 w 632413"/>
              <a:gd name="connsiteY51" fmla="*/ 185559 h 630520"/>
              <a:gd name="connsiteX52" fmla="*/ 213014 w 632413"/>
              <a:gd name="connsiteY52" fmla="*/ 63431 h 630520"/>
              <a:gd name="connsiteX53" fmla="*/ 73845 w 632413"/>
              <a:gd name="connsiteY53" fmla="*/ 439282 h 630520"/>
              <a:gd name="connsiteX54" fmla="*/ 183665 w 632413"/>
              <a:gd name="connsiteY54" fmla="*/ 439282 h 630520"/>
              <a:gd name="connsiteX55" fmla="*/ 214907 w 632413"/>
              <a:gd name="connsiteY55" fmla="*/ 568036 h 630520"/>
              <a:gd name="connsiteX56" fmla="*/ 73845 w 632413"/>
              <a:gd name="connsiteY56" fmla="*/ 439282 h 630520"/>
              <a:gd name="connsiteX57" fmla="*/ 271711 w 632413"/>
              <a:gd name="connsiteY57" fmla="*/ 584131 h 630520"/>
              <a:gd name="connsiteX58" fmla="*/ 228161 w 632413"/>
              <a:gd name="connsiteY58" fmla="*/ 439282 h 630520"/>
              <a:gd name="connsiteX59" fmla="*/ 401412 w 632413"/>
              <a:gd name="connsiteY59" fmla="*/ 439282 h 630520"/>
              <a:gd name="connsiteX60" fmla="*/ 357863 w 632413"/>
              <a:gd name="connsiteY60" fmla="*/ 584131 h 630520"/>
              <a:gd name="connsiteX61" fmla="*/ 315260 w 632413"/>
              <a:gd name="connsiteY61" fmla="*/ 587918 h 630520"/>
              <a:gd name="connsiteX62" fmla="*/ 271711 w 632413"/>
              <a:gd name="connsiteY62" fmla="*/ 584131 h 630520"/>
              <a:gd name="connsiteX63" fmla="*/ 412773 w 632413"/>
              <a:gd name="connsiteY63" fmla="*/ 568983 h 630520"/>
              <a:gd name="connsiteX64" fmla="*/ 444962 w 632413"/>
              <a:gd name="connsiteY64" fmla="*/ 439282 h 630520"/>
              <a:gd name="connsiteX65" fmla="*/ 557622 w 632413"/>
              <a:gd name="connsiteY65" fmla="*/ 439282 h 630520"/>
              <a:gd name="connsiteX66" fmla="*/ 412773 w 632413"/>
              <a:gd name="connsiteY66" fmla="*/ 568983 h 6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32413" h="630520">
                <a:moveTo>
                  <a:pt x="609692" y="195026"/>
                </a:moveTo>
                <a:lnTo>
                  <a:pt x="609692" y="195026"/>
                </a:lnTo>
                <a:cubicBezTo>
                  <a:pt x="568036" y="94673"/>
                  <a:pt x="481884" y="23668"/>
                  <a:pt x="378691" y="4734"/>
                </a:cubicBezTo>
                <a:lnTo>
                  <a:pt x="376797" y="4734"/>
                </a:lnTo>
                <a:cubicBezTo>
                  <a:pt x="356916" y="2840"/>
                  <a:pt x="336088" y="0"/>
                  <a:pt x="315260" y="0"/>
                </a:cubicBezTo>
                <a:cubicBezTo>
                  <a:pt x="293485" y="0"/>
                  <a:pt x="269817" y="2840"/>
                  <a:pt x="248989" y="6627"/>
                </a:cubicBezTo>
                <a:cubicBezTo>
                  <a:pt x="245202" y="7574"/>
                  <a:pt x="241415" y="8521"/>
                  <a:pt x="238575" y="9467"/>
                </a:cubicBezTo>
                <a:cubicBezTo>
                  <a:pt x="238575" y="9467"/>
                  <a:pt x="239522" y="8521"/>
                  <a:pt x="239522" y="8521"/>
                </a:cubicBezTo>
                <a:cubicBezTo>
                  <a:pt x="239522" y="8521"/>
                  <a:pt x="238575" y="9467"/>
                  <a:pt x="238575" y="9467"/>
                </a:cubicBezTo>
                <a:cubicBezTo>
                  <a:pt x="139169" y="33135"/>
                  <a:pt x="58697" y="103193"/>
                  <a:pt x="21775" y="198813"/>
                </a:cubicBezTo>
                <a:cubicBezTo>
                  <a:pt x="7574" y="233842"/>
                  <a:pt x="0" y="274551"/>
                  <a:pt x="0" y="315260"/>
                </a:cubicBezTo>
                <a:cubicBezTo>
                  <a:pt x="0" y="355023"/>
                  <a:pt x="7574" y="393839"/>
                  <a:pt x="21775" y="428867"/>
                </a:cubicBezTo>
                <a:cubicBezTo>
                  <a:pt x="60591" y="528274"/>
                  <a:pt x="148636" y="603065"/>
                  <a:pt x="251829" y="622947"/>
                </a:cubicBezTo>
                <a:cubicBezTo>
                  <a:pt x="273604" y="627680"/>
                  <a:pt x="294432" y="630520"/>
                  <a:pt x="316207" y="630520"/>
                </a:cubicBezTo>
                <a:cubicBezTo>
                  <a:pt x="337982" y="630520"/>
                  <a:pt x="359756" y="627680"/>
                  <a:pt x="378691" y="622947"/>
                </a:cubicBezTo>
                <a:cubicBezTo>
                  <a:pt x="485671" y="601172"/>
                  <a:pt x="572770" y="528274"/>
                  <a:pt x="610639" y="428867"/>
                </a:cubicBezTo>
                <a:cubicBezTo>
                  <a:pt x="624840" y="393839"/>
                  <a:pt x="632414" y="353129"/>
                  <a:pt x="632414" y="312420"/>
                </a:cubicBezTo>
                <a:cubicBezTo>
                  <a:pt x="631467" y="270764"/>
                  <a:pt x="623893" y="231001"/>
                  <a:pt x="609692" y="195026"/>
                </a:cubicBezTo>
                <a:close/>
                <a:moveTo>
                  <a:pt x="556676" y="185559"/>
                </a:moveTo>
                <a:lnTo>
                  <a:pt x="444962" y="185559"/>
                </a:lnTo>
                <a:cubicBezTo>
                  <a:pt x="438335" y="137275"/>
                  <a:pt x="427921" y="94673"/>
                  <a:pt x="414667" y="59644"/>
                </a:cubicBezTo>
                <a:cubicBezTo>
                  <a:pt x="475257" y="82365"/>
                  <a:pt x="525434" y="126861"/>
                  <a:pt x="556676" y="185559"/>
                </a:cubicBezTo>
                <a:close/>
                <a:moveTo>
                  <a:pt x="587918" y="313367"/>
                </a:moveTo>
                <a:cubicBezTo>
                  <a:pt x="587918" y="341769"/>
                  <a:pt x="584131" y="370170"/>
                  <a:pt x="575610" y="395732"/>
                </a:cubicBezTo>
                <a:lnTo>
                  <a:pt x="450642" y="395732"/>
                </a:lnTo>
                <a:cubicBezTo>
                  <a:pt x="453482" y="369224"/>
                  <a:pt x="454429" y="340822"/>
                  <a:pt x="454429" y="311473"/>
                </a:cubicBezTo>
                <a:cubicBezTo>
                  <a:pt x="454429" y="283071"/>
                  <a:pt x="453482" y="255616"/>
                  <a:pt x="450642" y="229108"/>
                </a:cubicBezTo>
                <a:lnTo>
                  <a:pt x="575610" y="229108"/>
                </a:lnTo>
                <a:cubicBezTo>
                  <a:pt x="583184" y="255616"/>
                  <a:pt x="587918" y="283071"/>
                  <a:pt x="587918" y="313367"/>
                </a:cubicBezTo>
                <a:close/>
                <a:moveTo>
                  <a:pt x="222481" y="395732"/>
                </a:moveTo>
                <a:cubicBezTo>
                  <a:pt x="219641" y="369224"/>
                  <a:pt x="217747" y="340822"/>
                  <a:pt x="217747" y="311473"/>
                </a:cubicBezTo>
                <a:cubicBezTo>
                  <a:pt x="217747" y="282125"/>
                  <a:pt x="218694" y="255616"/>
                  <a:pt x="221534" y="229108"/>
                </a:cubicBezTo>
                <a:lnTo>
                  <a:pt x="406146" y="229108"/>
                </a:lnTo>
                <a:cubicBezTo>
                  <a:pt x="408986" y="255616"/>
                  <a:pt x="409933" y="283071"/>
                  <a:pt x="409933" y="311473"/>
                </a:cubicBezTo>
                <a:cubicBezTo>
                  <a:pt x="409933" y="340822"/>
                  <a:pt x="408039" y="369224"/>
                  <a:pt x="405199" y="395732"/>
                </a:cubicBezTo>
                <a:lnTo>
                  <a:pt x="222481" y="395732"/>
                </a:lnTo>
                <a:close/>
                <a:moveTo>
                  <a:pt x="55857" y="395732"/>
                </a:moveTo>
                <a:cubicBezTo>
                  <a:pt x="48283" y="370170"/>
                  <a:pt x="43549" y="343662"/>
                  <a:pt x="43549" y="316207"/>
                </a:cubicBezTo>
                <a:cubicBezTo>
                  <a:pt x="43549" y="285912"/>
                  <a:pt x="48283" y="256563"/>
                  <a:pt x="56804" y="230055"/>
                </a:cubicBezTo>
                <a:lnTo>
                  <a:pt x="177985" y="230055"/>
                </a:lnTo>
                <a:cubicBezTo>
                  <a:pt x="175145" y="256563"/>
                  <a:pt x="174198" y="283071"/>
                  <a:pt x="174198" y="312420"/>
                </a:cubicBezTo>
                <a:cubicBezTo>
                  <a:pt x="174198" y="341769"/>
                  <a:pt x="175145" y="370170"/>
                  <a:pt x="177985" y="396679"/>
                </a:cubicBezTo>
                <a:lnTo>
                  <a:pt x="55857" y="396679"/>
                </a:lnTo>
                <a:close/>
                <a:moveTo>
                  <a:pt x="361650" y="47336"/>
                </a:moveTo>
                <a:cubicBezTo>
                  <a:pt x="378691" y="79525"/>
                  <a:pt x="392892" y="128755"/>
                  <a:pt x="401412" y="186505"/>
                </a:cubicBezTo>
                <a:lnTo>
                  <a:pt x="228161" y="186505"/>
                </a:lnTo>
                <a:cubicBezTo>
                  <a:pt x="236682" y="130648"/>
                  <a:pt x="249936" y="83312"/>
                  <a:pt x="266977" y="49230"/>
                </a:cubicBezTo>
                <a:cubicBezTo>
                  <a:pt x="282125" y="46390"/>
                  <a:pt x="299166" y="44496"/>
                  <a:pt x="315260" y="44496"/>
                </a:cubicBezTo>
                <a:cubicBezTo>
                  <a:pt x="330408" y="43549"/>
                  <a:pt x="345555" y="45443"/>
                  <a:pt x="361650" y="47336"/>
                </a:cubicBezTo>
                <a:close/>
                <a:moveTo>
                  <a:pt x="213014" y="63431"/>
                </a:moveTo>
                <a:cubicBezTo>
                  <a:pt x="200706" y="97513"/>
                  <a:pt x="190292" y="139169"/>
                  <a:pt x="183665" y="185559"/>
                </a:cubicBezTo>
                <a:lnTo>
                  <a:pt x="75738" y="185559"/>
                </a:lnTo>
                <a:cubicBezTo>
                  <a:pt x="106033" y="129702"/>
                  <a:pt x="154317" y="87099"/>
                  <a:pt x="213014" y="63431"/>
                </a:cubicBezTo>
                <a:close/>
                <a:moveTo>
                  <a:pt x="73845" y="439282"/>
                </a:moveTo>
                <a:lnTo>
                  <a:pt x="183665" y="439282"/>
                </a:lnTo>
                <a:cubicBezTo>
                  <a:pt x="190292" y="490405"/>
                  <a:pt x="200706" y="533007"/>
                  <a:pt x="214907" y="568036"/>
                </a:cubicBezTo>
                <a:cubicBezTo>
                  <a:pt x="155263" y="544368"/>
                  <a:pt x="104140" y="497979"/>
                  <a:pt x="73845" y="439282"/>
                </a:cubicBezTo>
                <a:close/>
                <a:moveTo>
                  <a:pt x="271711" y="584131"/>
                </a:moveTo>
                <a:cubicBezTo>
                  <a:pt x="251829" y="550049"/>
                  <a:pt x="236682" y="500819"/>
                  <a:pt x="228161" y="439282"/>
                </a:cubicBezTo>
                <a:lnTo>
                  <a:pt x="401412" y="439282"/>
                </a:lnTo>
                <a:cubicBezTo>
                  <a:pt x="392892" y="497979"/>
                  <a:pt x="377744" y="549102"/>
                  <a:pt x="357863" y="584131"/>
                </a:cubicBezTo>
                <a:cubicBezTo>
                  <a:pt x="344609" y="586971"/>
                  <a:pt x="330408" y="587918"/>
                  <a:pt x="315260" y="587918"/>
                </a:cubicBezTo>
                <a:cubicBezTo>
                  <a:pt x="301059" y="587918"/>
                  <a:pt x="285912" y="586024"/>
                  <a:pt x="271711" y="584131"/>
                </a:cubicBezTo>
                <a:close/>
                <a:moveTo>
                  <a:pt x="412773" y="568983"/>
                </a:moveTo>
                <a:cubicBezTo>
                  <a:pt x="426974" y="533007"/>
                  <a:pt x="438335" y="488511"/>
                  <a:pt x="444962" y="439282"/>
                </a:cubicBezTo>
                <a:lnTo>
                  <a:pt x="557622" y="439282"/>
                </a:lnTo>
                <a:cubicBezTo>
                  <a:pt x="527327" y="498925"/>
                  <a:pt x="476204" y="545315"/>
                  <a:pt x="412773" y="568983"/>
                </a:cubicBezTo>
                <a:close/>
              </a:path>
            </a:pathLst>
          </a:custGeom>
          <a:solidFill>
            <a:srgbClr val="000000"/>
          </a:solidFill>
          <a:ln w="94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B614B7C-3F2A-0D94-E584-CEC322E67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57494" y="6423101"/>
            <a:ext cx="4937973" cy="3204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pic>
        <p:nvPicPr>
          <p:cNvPr id="7" name="Picture 23" descr="McMaster Brighter World Logo">
            <a:extLst>
              <a:ext uri="{FF2B5EF4-FFF2-40B4-BE49-F238E27FC236}">
                <a16:creationId xmlns:a16="http://schemas.microsoft.com/office/drawing/2014/main" id="{B886DC2B-3B2A-B4AF-7BE5-DAE93C15A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82503" y="8319738"/>
            <a:ext cx="4951820" cy="15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86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3 - Ac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E1B7CD-0550-9778-6253-DE4A8D2ED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51" t="15144" r="8891" b="1540"/>
          <a:stretch/>
        </p:blipFill>
        <p:spPr>
          <a:xfrm>
            <a:off x="-1" y="0"/>
            <a:ext cx="20318414" cy="95313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7BB90D-A41D-6932-4520-14D86810EE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2748271"/>
            <a:ext cx="6117336" cy="53766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Rectangle highlight</a:t>
            </a:r>
            <a:endParaRPr lang="en-CA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A23405D-EFFB-E3F3-AC3A-44BA675100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150" y="6037263"/>
            <a:ext cx="4810502" cy="1712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/>
              <a:t>Subtitle here</a:t>
            </a:r>
            <a:endParaRPr lang="en-CA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023E83-F8BF-D356-50B1-5B29104D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3091543"/>
            <a:ext cx="4810501" cy="2570952"/>
          </a:xfrm>
          <a:prstGeom prst="rect">
            <a:avLst/>
          </a:prstGeom>
        </p:spPr>
        <p:txBody>
          <a:bodyPr anchor="b"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0347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4 - Proud to 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B14DC-23EE-FBE4-6AE9-EC06E3E5F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574" y="2584175"/>
            <a:ext cx="8583613" cy="58550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r>
              <a:rPr lang="en-US" sz="3200"/>
              <a:t>Top 40 in the world for Global Impact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Ranked among the top</a:t>
            </a:r>
            <a:r>
              <a:rPr lang="en-US" sz="3200" baseline="30000"/>
              <a:t>‡</a:t>
            </a:r>
            <a:r>
              <a:rPr lang="en-US" sz="3200"/>
              <a:t> 100 universities</a:t>
            </a:r>
          </a:p>
          <a:p>
            <a:r>
              <a:rPr lang="en-US" sz="3200"/>
              <a:t>1st in North America for SDG 3 Good Health and Well-Being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Top 40 in the world for Clinical and Health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One of Canada's most research-intensive universities</a:t>
            </a:r>
            <a:r>
              <a:rPr lang="en-US" sz="3200" baseline="30000"/>
              <a:t>†</a:t>
            </a:r>
            <a:endParaRPr lang="en-US" sz="3200"/>
          </a:p>
          <a:p>
            <a:r>
              <a:rPr lang="en-US" sz="3200"/>
              <a:t>1st in the world for industry impact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1st in Canada and 75th in the world for Research Quality</a:t>
            </a:r>
            <a:r>
              <a:rPr lang="en-US" sz="3200" baseline="30000"/>
              <a:t>*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154B38-5333-5F65-5C42-90405DD17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731" y="2700077"/>
            <a:ext cx="302535" cy="380498"/>
            <a:chOff x="2798862" y="7372220"/>
            <a:chExt cx="800273" cy="100650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AD7E24-1C23-EC62-E657-C4A09338A9E5}"/>
                </a:ext>
              </a:extLst>
            </p:cNvPr>
            <p:cNvGrpSpPr/>
            <p:nvPr/>
          </p:nvGrpSpPr>
          <p:grpSpPr>
            <a:xfrm>
              <a:off x="2935855" y="7385477"/>
              <a:ext cx="662406" cy="668507"/>
              <a:chOff x="2935855" y="7385477"/>
              <a:chExt cx="662406" cy="668507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23509ACE-1B6A-84E5-E179-D715B1E32F7E}"/>
                  </a:ext>
                </a:extLst>
              </p:cNvPr>
              <p:cNvSpPr/>
              <p:nvPr/>
            </p:nvSpPr>
            <p:spPr>
              <a:xfrm>
                <a:off x="2935855" y="7390715"/>
                <a:ext cx="259670" cy="260668"/>
              </a:xfrm>
              <a:custGeom>
                <a:avLst/>
                <a:gdLst>
                  <a:gd name="connsiteX0" fmla="*/ 97269 w 259670"/>
                  <a:gd name="connsiteY0" fmla="*/ 260668 h 260668"/>
                  <a:gd name="connsiteX1" fmla="*/ 10190 w 259670"/>
                  <a:gd name="connsiteY1" fmla="*/ 235031 h 260668"/>
                  <a:gd name="connsiteX2" fmla="*/ 3564 w 259670"/>
                  <a:gd name="connsiteY2" fmla="*/ 205595 h 260668"/>
                  <a:gd name="connsiteX3" fmla="*/ 32906 w 259670"/>
                  <a:gd name="connsiteY3" fmla="*/ 198948 h 260668"/>
                  <a:gd name="connsiteX4" fmla="*/ 181508 w 259670"/>
                  <a:gd name="connsiteY4" fmla="*/ 181857 h 260668"/>
                  <a:gd name="connsiteX5" fmla="*/ 198545 w 259670"/>
                  <a:gd name="connsiteY5" fmla="*/ 32780 h 260668"/>
                  <a:gd name="connsiteX6" fmla="*/ 205171 w 259670"/>
                  <a:gd name="connsiteY6" fmla="*/ 3345 h 260668"/>
                  <a:gd name="connsiteX7" fmla="*/ 234512 w 259670"/>
                  <a:gd name="connsiteY7" fmla="*/ 9991 h 260668"/>
                  <a:gd name="connsiteX8" fmla="*/ 211796 w 259670"/>
                  <a:gd name="connsiteY8" fmla="*/ 212242 h 260668"/>
                  <a:gd name="connsiteX9" fmla="*/ 97269 w 259670"/>
                  <a:gd name="connsiteY9" fmla="*/ 260668 h 26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9670" h="260668">
                    <a:moveTo>
                      <a:pt x="97269" y="260668"/>
                    </a:moveTo>
                    <a:cubicBezTo>
                      <a:pt x="66980" y="260668"/>
                      <a:pt x="37639" y="252122"/>
                      <a:pt x="10190" y="235031"/>
                    </a:cubicBezTo>
                    <a:cubicBezTo>
                      <a:pt x="-222" y="228384"/>
                      <a:pt x="-3061" y="215091"/>
                      <a:pt x="3564" y="205595"/>
                    </a:cubicBezTo>
                    <a:cubicBezTo>
                      <a:pt x="10190" y="195150"/>
                      <a:pt x="23441" y="192302"/>
                      <a:pt x="32906" y="198948"/>
                    </a:cubicBezTo>
                    <a:cubicBezTo>
                      <a:pt x="80231" y="229334"/>
                      <a:pt x="141755" y="221737"/>
                      <a:pt x="181508" y="181857"/>
                    </a:cubicBezTo>
                    <a:cubicBezTo>
                      <a:pt x="221261" y="141977"/>
                      <a:pt x="227887" y="80257"/>
                      <a:pt x="198545" y="32780"/>
                    </a:cubicBezTo>
                    <a:cubicBezTo>
                      <a:pt x="191920" y="22335"/>
                      <a:pt x="195706" y="9042"/>
                      <a:pt x="205171" y="3345"/>
                    </a:cubicBezTo>
                    <a:cubicBezTo>
                      <a:pt x="215582" y="-3302"/>
                      <a:pt x="228833" y="496"/>
                      <a:pt x="234512" y="9991"/>
                    </a:cubicBezTo>
                    <a:cubicBezTo>
                      <a:pt x="275212" y="74560"/>
                      <a:pt x="265747" y="158119"/>
                      <a:pt x="211796" y="212242"/>
                    </a:cubicBezTo>
                    <a:cubicBezTo>
                      <a:pt x="180561" y="243577"/>
                      <a:pt x="139862" y="260668"/>
                      <a:pt x="97269" y="260668"/>
                    </a:cubicBezTo>
                    <a:close/>
                  </a:path>
                </a:pathLst>
              </a:custGeom>
              <a:solidFill>
                <a:srgbClr val="7A003C"/>
              </a:solidFill>
              <a:ln w="9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2B80284B-C348-B1AF-7CEB-18AC4A756C78}"/>
                  </a:ext>
                </a:extLst>
              </p:cNvPr>
              <p:cNvSpPr/>
              <p:nvPr/>
            </p:nvSpPr>
            <p:spPr>
              <a:xfrm>
                <a:off x="2951960" y="7741588"/>
                <a:ext cx="331678" cy="312396"/>
              </a:xfrm>
              <a:custGeom>
                <a:avLst/>
                <a:gdLst>
                  <a:gd name="connsiteX0" fmla="*/ 296967 w 331678"/>
                  <a:gd name="connsiteY0" fmla="*/ 312396 h 312396"/>
                  <a:gd name="connsiteX1" fmla="*/ 291288 w 331678"/>
                  <a:gd name="connsiteY1" fmla="*/ 311447 h 312396"/>
                  <a:gd name="connsiteX2" fmla="*/ 277091 w 331678"/>
                  <a:gd name="connsiteY2" fmla="*/ 284860 h 312396"/>
                  <a:gd name="connsiteX3" fmla="*/ 285609 w 331678"/>
                  <a:gd name="connsiteY3" fmla="*/ 256374 h 312396"/>
                  <a:gd name="connsiteX4" fmla="*/ 278984 w 331678"/>
                  <a:gd name="connsiteY4" fmla="*/ 206998 h 312396"/>
                  <a:gd name="connsiteX5" fmla="*/ 237337 w 331678"/>
                  <a:gd name="connsiteY5" fmla="*/ 179462 h 312396"/>
                  <a:gd name="connsiteX6" fmla="*/ 170135 w 331678"/>
                  <a:gd name="connsiteY6" fmla="*/ 86407 h 312396"/>
                  <a:gd name="connsiteX7" fmla="*/ 159723 w 331678"/>
                  <a:gd name="connsiteY7" fmla="*/ 54123 h 312396"/>
                  <a:gd name="connsiteX8" fmla="*/ 106719 w 331678"/>
                  <a:gd name="connsiteY8" fmla="*/ 54123 h 312396"/>
                  <a:gd name="connsiteX9" fmla="*/ 36677 w 331678"/>
                  <a:gd name="connsiteY9" fmla="*/ 124389 h 312396"/>
                  <a:gd name="connsiteX10" fmla="*/ 6389 w 331678"/>
                  <a:gd name="connsiteY10" fmla="*/ 124389 h 312396"/>
                  <a:gd name="connsiteX11" fmla="*/ 6389 w 331678"/>
                  <a:gd name="connsiteY11" fmla="*/ 94004 h 312396"/>
                  <a:gd name="connsiteX12" fmla="*/ 76431 w 331678"/>
                  <a:gd name="connsiteY12" fmla="*/ 23738 h 312396"/>
                  <a:gd name="connsiteX13" fmla="*/ 133221 w 331678"/>
                  <a:gd name="connsiteY13" fmla="*/ 0 h 312396"/>
                  <a:gd name="connsiteX14" fmla="*/ 190012 w 331678"/>
                  <a:gd name="connsiteY14" fmla="*/ 23738 h 312396"/>
                  <a:gd name="connsiteX15" fmla="*/ 212728 w 331678"/>
                  <a:gd name="connsiteY15" fmla="*/ 92105 h 312396"/>
                  <a:gd name="connsiteX16" fmla="*/ 244909 w 331678"/>
                  <a:gd name="connsiteY16" fmla="*/ 135783 h 312396"/>
                  <a:gd name="connsiteX17" fmla="*/ 315898 w 331678"/>
                  <a:gd name="connsiteY17" fmla="*/ 183260 h 312396"/>
                  <a:gd name="connsiteX18" fmla="*/ 327256 w 331678"/>
                  <a:gd name="connsiteY18" fmla="*/ 268718 h 312396"/>
                  <a:gd name="connsiteX19" fmla="*/ 318737 w 331678"/>
                  <a:gd name="connsiteY19" fmla="*/ 297204 h 312396"/>
                  <a:gd name="connsiteX20" fmla="*/ 296967 w 331678"/>
                  <a:gd name="connsiteY20" fmla="*/ 312396 h 31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678" h="312396">
                    <a:moveTo>
                      <a:pt x="296967" y="312396"/>
                    </a:moveTo>
                    <a:cubicBezTo>
                      <a:pt x="295074" y="312396"/>
                      <a:pt x="293181" y="312396"/>
                      <a:pt x="291288" y="311447"/>
                    </a:cubicBezTo>
                    <a:cubicBezTo>
                      <a:pt x="279930" y="307649"/>
                      <a:pt x="273305" y="296254"/>
                      <a:pt x="277091" y="284860"/>
                    </a:cubicBezTo>
                    <a:lnTo>
                      <a:pt x="285609" y="256374"/>
                    </a:lnTo>
                    <a:cubicBezTo>
                      <a:pt x="290342" y="239282"/>
                      <a:pt x="288449" y="221241"/>
                      <a:pt x="278984" y="206998"/>
                    </a:cubicBezTo>
                    <a:cubicBezTo>
                      <a:pt x="269519" y="191806"/>
                      <a:pt x="254374" y="182310"/>
                      <a:pt x="237337" y="179462"/>
                    </a:cubicBezTo>
                    <a:cubicBezTo>
                      <a:pt x="193798" y="171865"/>
                      <a:pt x="163510" y="131036"/>
                      <a:pt x="170135" y="86407"/>
                    </a:cubicBezTo>
                    <a:cubicBezTo>
                      <a:pt x="172028" y="75013"/>
                      <a:pt x="168242" y="62669"/>
                      <a:pt x="159723" y="54123"/>
                    </a:cubicBezTo>
                    <a:cubicBezTo>
                      <a:pt x="145526" y="39880"/>
                      <a:pt x="120917" y="39880"/>
                      <a:pt x="106719" y="54123"/>
                    </a:cubicBezTo>
                    <a:lnTo>
                      <a:pt x="36677" y="124389"/>
                    </a:lnTo>
                    <a:cubicBezTo>
                      <a:pt x="28159" y="132935"/>
                      <a:pt x="14908" y="132935"/>
                      <a:pt x="6389" y="124389"/>
                    </a:cubicBezTo>
                    <a:cubicBezTo>
                      <a:pt x="-2130" y="115843"/>
                      <a:pt x="-2130" y="102550"/>
                      <a:pt x="6389" y="94004"/>
                    </a:cubicBezTo>
                    <a:lnTo>
                      <a:pt x="76431" y="23738"/>
                    </a:lnTo>
                    <a:cubicBezTo>
                      <a:pt x="91575" y="8546"/>
                      <a:pt x="111451" y="0"/>
                      <a:pt x="133221" y="0"/>
                    </a:cubicBezTo>
                    <a:cubicBezTo>
                      <a:pt x="154991" y="0"/>
                      <a:pt x="174868" y="8546"/>
                      <a:pt x="190012" y="23738"/>
                    </a:cubicBezTo>
                    <a:cubicBezTo>
                      <a:pt x="207995" y="41779"/>
                      <a:pt x="216514" y="67417"/>
                      <a:pt x="212728" y="92105"/>
                    </a:cubicBezTo>
                    <a:cubicBezTo>
                      <a:pt x="209888" y="112994"/>
                      <a:pt x="224086" y="132935"/>
                      <a:pt x="244909" y="135783"/>
                    </a:cubicBezTo>
                    <a:cubicBezTo>
                      <a:pt x="274251" y="140531"/>
                      <a:pt x="299807" y="157622"/>
                      <a:pt x="315898" y="183260"/>
                    </a:cubicBezTo>
                    <a:cubicBezTo>
                      <a:pt x="331988" y="208897"/>
                      <a:pt x="335774" y="239282"/>
                      <a:pt x="327256" y="268718"/>
                    </a:cubicBezTo>
                    <a:lnTo>
                      <a:pt x="318737" y="297204"/>
                    </a:lnTo>
                    <a:cubicBezTo>
                      <a:pt x="314951" y="306699"/>
                      <a:pt x="306432" y="312396"/>
                      <a:pt x="296967" y="312396"/>
                    </a:cubicBezTo>
                    <a:close/>
                  </a:path>
                </a:pathLst>
              </a:custGeom>
              <a:solidFill>
                <a:srgbClr val="7A003C"/>
              </a:solidFill>
              <a:ln w="9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98AEB23-A0EB-BF31-802A-EFA27F7ADABF}"/>
                  </a:ext>
                </a:extLst>
              </p:cNvPr>
              <p:cNvSpPr/>
              <p:nvPr/>
            </p:nvSpPr>
            <p:spPr>
              <a:xfrm>
                <a:off x="3229524" y="7385477"/>
                <a:ext cx="368737" cy="458660"/>
              </a:xfrm>
              <a:custGeom>
                <a:avLst/>
                <a:gdLst>
                  <a:gd name="connsiteX0" fmla="*/ 93231 w 368737"/>
                  <a:gd name="connsiteY0" fmla="*/ 458661 h 458660"/>
                  <a:gd name="connsiteX1" fmla="*/ 26976 w 368737"/>
                  <a:gd name="connsiteY1" fmla="*/ 431124 h 458660"/>
                  <a:gd name="connsiteX2" fmla="*/ 26976 w 368737"/>
                  <a:gd name="connsiteY2" fmla="*/ 299139 h 458660"/>
                  <a:gd name="connsiteX3" fmla="*/ 44959 w 368737"/>
                  <a:gd name="connsiteY3" fmla="*/ 281098 h 458660"/>
                  <a:gd name="connsiteX4" fmla="*/ 62943 w 368737"/>
                  <a:gd name="connsiteY4" fmla="*/ 223176 h 458660"/>
                  <a:gd name="connsiteX5" fmla="*/ 103643 w 368737"/>
                  <a:gd name="connsiteY5" fmla="*/ 10481 h 458660"/>
                  <a:gd name="connsiteX6" fmla="*/ 132985 w 368737"/>
                  <a:gd name="connsiteY6" fmla="*/ 2885 h 458660"/>
                  <a:gd name="connsiteX7" fmla="*/ 140557 w 368737"/>
                  <a:gd name="connsiteY7" fmla="*/ 32320 h 458660"/>
                  <a:gd name="connsiteX8" fmla="*/ 105536 w 368737"/>
                  <a:gd name="connsiteY8" fmla="*/ 216530 h 458660"/>
                  <a:gd name="connsiteX9" fmla="*/ 75247 w 368737"/>
                  <a:gd name="connsiteY9" fmla="*/ 311483 h 458660"/>
                  <a:gd name="connsiteX10" fmla="*/ 57264 w 368737"/>
                  <a:gd name="connsiteY10" fmla="*/ 329524 h 458660"/>
                  <a:gd name="connsiteX11" fmla="*/ 57264 w 368737"/>
                  <a:gd name="connsiteY11" fmla="*/ 400739 h 458660"/>
                  <a:gd name="connsiteX12" fmla="*/ 97964 w 368737"/>
                  <a:gd name="connsiteY12" fmla="*/ 414982 h 458660"/>
                  <a:gd name="connsiteX13" fmla="*/ 134878 w 368737"/>
                  <a:gd name="connsiteY13" fmla="*/ 393143 h 458660"/>
                  <a:gd name="connsiteX14" fmla="*/ 299570 w 368737"/>
                  <a:gd name="connsiteY14" fmla="*/ 318130 h 458660"/>
                  <a:gd name="connsiteX15" fmla="*/ 349735 w 368737"/>
                  <a:gd name="connsiteY15" fmla="*/ 324776 h 458660"/>
                  <a:gd name="connsiteX16" fmla="*/ 368665 w 368737"/>
                  <a:gd name="connsiteY16" fmla="*/ 349464 h 458660"/>
                  <a:gd name="connsiteX17" fmla="*/ 344056 w 368737"/>
                  <a:gd name="connsiteY17" fmla="*/ 368455 h 458660"/>
                  <a:gd name="connsiteX18" fmla="*/ 293891 w 368737"/>
                  <a:gd name="connsiteY18" fmla="*/ 361808 h 458660"/>
                  <a:gd name="connsiteX19" fmla="*/ 170845 w 368737"/>
                  <a:gd name="connsiteY19" fmla="*/ 417831 h 458660"/>
                  <a:gd name="connsiteX20" fmla="*/ 102696 w 368737"/>
                  <a:gd name="connsiteY20" fmla="*/ 458661 h 458660"/>
                  <a:gd name="connsiteX21" fmla="*/ 93231 w 368737"/>
                  <a:gd name="connsiteY21" fmla="*/ 458661 h 45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68737" h="458660">
                    <a:moveTo>
                      <a:pt x="93231" y="458661"/>
                    </a:moveTo>
                    <a:cubicBezTo>
                      <a:pt x="68622" y="458661"/>
                      <a:pt x="44959" y="449165"/>
                      <a:pt x="26976" y="431124"/>
                    </a:cubicBezTo>
                    <a:cubicBezTo>
                      <a:pt x="-8992" y="395042"/>
                      <a:pt x="-8992" y="335221"/>
                      <a:pt x="26976" y="299139"/>
                    </a:cubicBezTo>
                    <a:lnTo>
                      <a:pt x="44959" y="281098"/>
                    </a:lnTo>
                    <a:cubicBezTo>
                      <a:pt x="60103" y="265905"/>
                      <a:pt x="66729" y="244066"/>
                      <a:pt x="62943" y="223176"/>
                    </a:cubicBezTo>
                    <a:cubicBezTo>
                      <a:pt x="50638" y="150062"/>
                      <a:pt x="64836" y="75049"/>
                      <a:pt x="103643" y="10481"/>
                    </a:cubicBezTo>
                    <a:cubicBezTo>
                      <a:pt x="109322" y="36"/>
                      <a:pt x="122573" y="-2812"/>
                      <a:pt x="132985" y="2885"/>
                    </a:cubicBezTo>
                    <a:cubicBezTo>
                      <a:pt x="143396" y="8582"/>
                      <a:pt x="146236" y="21875"/>
                      <a:pt x="140557" y="32320"/>
                    </a:cubicBezTo>
                    <a:cubicBezTo>
                      <a:pt x="107429" y="87393"/>
                      <a:pt x="95124" y="152911"/>
                      <a:pt x="105536" y="216530"/>
                    </a:cubicBezTo>
                    <a:cubicBezTo>
                      <a:pt x="111215" y="251662"/>
                      <a:pt x="99857" y="286795"/>
                      <a:pt x="75247" y="311483"/>
                    </a:cubicBezTo>
                    <a:lnTo>
                      <a:pt x="57264" y="329524"/>
                    </a:lnTo>
                    <a:cubicBezTo>
                      <a:pt x="37387" y="349464"/>
                      <a:pt x="37387" y="380799"/>
                      <a:pt x="57264" y="400739"/>
                    </a:cubicBezTo>
                    <a:cubicBezTo>
                      <a:pt x="67675" y="411184"/>
                      <a:pt x="82820" y="416881"/>
                      <a:pt x="97964" y="414982"/>
                    </a:cubicBezTo>
                    <a:cubicBezTo>
                      <a:pt x="113108" y="413083"/>
                      <a:pt x="126359" y="405487"/>
                      <a:pt x="134878" y="393143"/>
                    </a:cubicBezTo>
                    <a:cubicBezTo>
                      <a:pt x="170845" y="338070"/>
                      <a:pt x="234261" y="309584"/>
                      <a:pt x="299570" y="318130"/>
                    </a:cubicBezTo>
                    <a:lnTo>
                      <a:pt x="349735" y="324776"/>
                    </a:lnTo>
                    <a:cubicBezTo>
                      <a:pt x="361093" y="326675"/>
                      <a:pt x="369612" y="337120"/>
                      <a:pt x="368665" y="349464"/>
                    </a:cubicBezTo>
                    <a:cubicBezTo>
                      <a:pt x="366772" y="360859"/>
                      <a:pt x="356361" y="369404"/>
                      <a:pt x="344056" y="368455"/>
                    </a:cubicBezTo>
                    <a:lnTo>
                      <a:pt x="293891" y="361808"/>
                    </a:lnTo>
                    <a:cubicBezTo>
                      <a:pt x="245619" y="355161"/>
                      <a:pt x="198294" y="377001"/>
                      <a:pt x="170845" y="417831"/>
                    </a:cubicBezTo>
                    <a:cubicBezTo>
                      <a:pt x="155701" y="441569"/>
                      <a:pt x="130145" y="456761"/>
                      <a:pt x="102696" y="458661"/>
                    </a:cubicBezTo>
                    <a:cubicBezTo>
                      <a:pt x="98910" y="458661"/>
                      <a:pt x="96071" y="458661"/>
                      <a:pt x="93231" y="458661"/>
                    </a:cubicBezTo>
                    <a:close/>
                  </a:path>
                </a:pathLst>
              </a:custGeom>
              <a:solidFill>
                <a:srgbClr val="7A003C"/>
              </a:solidFill>
              <a:ln w="9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1727213-1099-A5FC-8973-3D071DA99C2F}"/>
                </a:ext>
              </a:extLst>
            </p:cNvPr>
            <p:cNvSpPr/>
            <p:nvPr/>
          </p:nvSpPr>
          <p:spPr>
            <a:xfrm>
              <a:off x="2798862" y="7372220"/>
              <a:ext cx="800273" cy="1006504"/>
            </a:xfrm>
            <a:custGeom>
              <a:avLst/>
              <a:gdLst>
                <a:gd name="connsiteX0" fmla="*/ 715088 w 800273"/>
                <a:gd name="connsiteY0" fmla="*/ 566871 h 1006504"/>
                <a:gd name="connsiteX1" fmla="*/ 800274 w 800273"/>
                <a:gd name="connsiteY1" fmla="*/ 341832 h 1006504"/>
                <a:gd name="connsiteX2" fmla="*/ 459530 w 800273"/>
                <a:gd name="connsiteY2" fmla="*/ 0 h 1006504"/>
                <a:gd name="connsiteX3" fmla="*/ 235208 w 800273"/>
                <a:gd name="connsiteY3" fmla="*/ 85458 h 1006504"/>
                <a:gd name="connsiteX4" fmla="*/ 165166 w 800273"/>
                <a:gd name="connsiteY4" fmla="*/ 15193 h 1006504"/>
                <a:gd name="connsiteX5" fmla="*/ 134878 w 800273"/>
                <a:gd name="connsiteY5" fmla="*/ 15193 h 1006504"/>
                <a:gd name="connsiteX6" fmla="*/ 134878 w 800273"/>
                <a:gd name="connsiteY6" fmla="*/ 667522 h 1006504"/>
                <a:gd name="connsiteX7" fmla="*/ 278747 w 800273"/>
                <a:gd name="connsiteY7" fmla="*/ 765323 h 1006504"/>
                <a:gd name="connsiteX8" fmla="*/ 278747 w 800273"/>
                <a:gd name="connsiteY8" fmla="*/ 791910 h 1006504"/>
                <a:gd name="connsiteX9" fmla="*/ 211545 w 800273"/>
                <a:gd name="connsiteY9" fmla="*/ 962826 h 1006504"/>
                <a:gd name="connsiteX10" fmla="*/ 100803 w 800273"/>
                <a:gd name="connsiteY10" fmla="*/ 962826 h 1006504"/>
                <a:gd name="connsiteX11" fmla="*/ 79034 w 800273"/>
                <a:gd name="connsiteY11" fmla="*/ 984665 h 1006504"/>
                <a:gd name="connsiteX12" fmla="*/ 100803 w 800273"/>
                <a:gd name="connsiteY12" fmla="*/ 1006505 h 1006504"/>
                <a:gd name="connsiteX13" fmla="*/ 220063 w 800273"/>
                <a:gd name="connsiteY13" fmla="*/ 1006505 h 1006504"/>
                <a:gd name="connsiteX14" fmla="*/ 578791 w 800273"/>
                <a:gd name="connsiteY14" fmla="*/ 1006505 h 1006504"/>
                <a:gd name="connsiteX15" fmla="*/ 698051 w 800273"/>
                <a:gd name="connsiteY15" fmla="*/ 1006505 h 1006504"/>
                <a:gd name="connsiteX16" fmla="*/ 719820 w 800273"/>
                <a:gd name="connsiteY16" fmla="*/ 984665 h 1006504"/>
                <a:gd name="connsiteX17" fmla="*/ 698051 w 800273"/>
                <a:gd name="connsiteY17" fmla="*/ 962826 h 1006504"/>
                <a:gd name="connsiteX18" fmla="*/ 588256 w 800273"/>
                <a:gd name="connsiteY18" fmla="*/ 962826 h 1006504"/>
                <a:gd name="connsiteX19" fmla="*/ 521053 w 800273"/>
                <a:gd name="connsiteY19" fmla="*/ 797608 h 1006504"/>
                <a:gd name="connsiteX20" fmla="*/ 784183 w 800273"/>
                <a:gd name="connsiteY20" fmla="*/ 666572 h 1006504"/>
                <a:gd name="connsiteX21" fmla="*/ 784183 w 800273"/>
                <a:gd name="connsiteY21" fmla="*/ 636187 h 1006504"/>
                <a:gd name="connsiteX22" fmla="*/ 715088 w 800273"/>
                <a:gd name="connsiteY22" fmla="*/ 566871 h 1006504"/>
                <a:gd name="connsiteX23" fmla="*/ 756734 w 800273"/>
                <a:gd name="connsiteY23" fmla="*/ 340882 h 1006504"/>
                <a:gd name="connsiteX24" fmla="*/ 459530 w 800273"/>
                <a:gd name="connsiteY24" fmla="*/ 639036 h 1006504"/>
                <a:gd name="connsiteX25" fmla="*/ 162326 w 800273"/>
                <a:gd name="connsiteY25" fmla="*/ 340882 h 1006504"/>
                <a:gd name="connsiteX26" fmla="*/ 459530 w 800273"/>
                <a:gd name="connsiteY26" fmla="*/ 42729 h 1006504"/>
                <a:gd name="connsiteX27" fmla="*/ 756734 w 800273"/>
                <a:gd name="connsiteY27" fmla="*/ 340882 h 1006504"/>
                <a:gd name="connsiteX28" fmla="*/ 532412 w 800273"/>
                <a:gd name="connsiteY28" fmla="*/ 962826 h 1006504"/>
                <a:gd name="connsiteX29" fmla="*/ 267389 w 800273"/>
                <a:gd name="connsiteY29" fmla="*/ 962826 h 1006504"/>
                <a:gd name="connsiteX30" fmla="*/ 322286 w 800273"/>
                <a:gd name="connsiteY30" fmla="*/ 791910 h 1006504"/>
                <a:gd name="connsiteX31" fmla="*/ 322286 w 800273"/>
                <a:gd name="connsiteY31" fmla="*/ 781465 h 1006504"/>
                <a:gd name="connsiteX32" fmla="*/ 459530 w 800273"/>
                <a:gd name="connsiteY32" fmla="*/ 802355 h 1006504"/>
                <a:gd name="connsiteX33" fmla="*/ 478461 w 800273"/>
                <a:gd name="connsiteY33" fmla="*/ 802355 h 1006504"/>
                <a:gd name="connsiteX34" fmla="*/ 532412 w 800273"/>
                <a:gd name="connsiteY34" fmla="*/ 962826 h 1006504"/>
                <a:gd name="connsiteX35" fmla="*/ 309982 w 800273"/>
                <a:gd name="connsiteY35" fmla="*/ 731140 h 1006504"/>
                <a:gd name="connsiteX36" fmla="*/ 307142 w 800273"/>
                <a:gd name="connsiteY36" fmla="*/ 730191 h 1006504"/>
                <a:gd name="connsiteX37" fmla="*/ 165166 w 800273"/>
                <a:gd name="connsiteY37" fmla="*/ 637136 h 1006504"/>
                <a:gd name="connsiteX38" fmla="*/ 150022 w 800273"/>
                <a:gd name="connsiteY38" fmla="*/ 60770 h 1006504"/>
                <a:gd name="connsiteX39" fmla="*/ 203973 w 800273"/>
                <a:gd name="connsiteY39" fmla="*/ 114893 h 1006504"/>
                <a:gd name="connsiteX40" fmla="*/ 118787 w 800273"/>
                <a:gd name="connsiteY40" fmla="*/ 339933 h 1006504"/>
                <a:gd name="connsiteX41" fmla="*/ 459530 w 800273"/>
                <a:gd name="connsiteY41" fmla="*/ 681765 h 1006504"/>
                <a:gd name="connsiteX42" fmla="*/ 683853 w 800273"/>
                <a:gd name="connsiteY42" fmla="*/ 596307 h 1006504"/>
                <a:gd name="connsiteX43" fmla="*/ 737804 w 800273"/>
                <a:gd name="connsiteY43" fmla="*/ 650430 h 1006504"/>
                <a:gd name="connsiteX44" fmla="*/ 309982 w 800273"/>
                <a:gd name="connsiteY44" fmla="*/ 731140 h 100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00273" h="1006504">
                  <a:moveTo>
                    <a:pt x="715088" y="566871"/>
                  </a:moveTo>
                  <a:cubicBezTo>
                    <a:pt x="768092" y="507050"/>
                    <a:pt x="800274" y="428239"/>
                    <a:pt x="800274" y="341832"/>
                  </a:cubicBezTo>
                  <a:cubicBezTo>
                    <a:pt x="800274" y="153824"/>
                    <a:pt x="647886" y="0"/>
                    <a:pt x="459530" y="0"/>
                  </a:cubicBezTo>
                  <a:cubicBezTo>
                    <a:pt x="373398" y="0"/>
                    <a:pt x="294838" y="32284"/>
                    <a:pt x="235208" y="85458"/>
                  </a:cubicBezTo>
                  <a:lnTo>
                    <a:pt x="165166" y="15193"/>
                  </a:lnTo>
                  <a:cubicBezTo>
                    <a:pt x="156647" y="6647"/>
                    <a:pt x="143396" y="6647"/>
                    <a:pt x="134878" y="15193"/>
                  </a:cubicBezTo>
                  <a:cubicBezTo>
                    <a:pt x="-44959" y="194654"/>
                    <a:pt x="-44959" y="487110"/>
                    <a:pt x="134878" y="667522"/>
                  </a:cubicBezTo>
                  <a:cubicBezTo>
                    <a:pt x="177471" y="710251"/>
                    <a:pt x="226689" y="742535"/>
                    <a:pt x="278747" y="765323"/>
                  </a:cubicBezTo>
                  <a:lnTo>
                    <a:pt x="278747" y="791910"/>
                  </a:lnTo>
                  <a:cubicBezTo>
                    <a:pt x="278747" y="856479"/>
                    <a:pt x="255084" y="916299"/>
                    <a:pt x="211545" y="962826"/>
                  </a:cubicBezTo>
                  <a:lnTo>
                    <a:pt x="100803" y="962826"/>
                  </a:lnTo>
                  <a:cubicBezTo>
                    <a:pt x="88499" y="962826"/>
                    <a:pt x="79034" y="972322"/>
                    <a:pt x="79034" y="984665"/>
                  </a:cubicBezTo>
                  <a:cubicBezTo>
                    <a:pt x="79034" y="997009"/>
                    <a:pt x="88499" y="1006505"/>
                    <a:pt x="100803" y="1006505"/>
                  </a:cubicBezTo>
                  <a:lnTo>
                    <a:pt x="220063" y="1006505"/>
                  </a:lnTo>
                  <a:lnTo>
                    <a:pt x="578791" y="1006505"/>
                  </a:lnTo>
                  <a:lnTo>
                    <a:pt x="698051" y="1006505"/>
                  </a:lnTo>
                  <a:cubicBezTo>
                    <a:pt x="710355" y="1006505"/>
                    <a:pt x="719820" y="997009"/>
                    <a:pt x="719820" y="984665"/>
                  </a:cubicBezTo>
                  <a:cubicBezTo>
                    <a:pt x="719820" y="972322"/>
                    <a:pt x="710355" y="962826"/>
                    <a:pt x="698051" y="962826"/>
                  </a:cubicBezTo>
                  <a:lnTo>
                    <a:pt x="588256" y="962826"/>
                  </a:lnTo>
                  <a:cubicBezTo>
                    <a:pt x="546609" y="918198"/>
                    <a:pt x="522946" y="859327"/>
                    <a:pt x="521053" y="797608"/>
                  </a:cubicBezTo>
                  <a:cubicBezTo>
                    <a:pt x="617597" y="784314"/>
                    <a:pt x="710355" y="741585"/>
                    <a:pt x="784183" y="666572"/>
                  </a:cubicBezTo>
                  <a:cubicBezTo>
                    <a:pt x="792702" y="658026"/>
                    <a:pt x="792702" y="644733"/>
                    <a:pt x="784183" y="636187"/>
                  </a:cubicBezTo>
                  <a:lnTo>
                    <a:pt x="715088" y="566871"/>
                  </a:lnTo>
                  <a:close/>
                  <a:moveTo>
                    <a:pt x="756734" y="340882"/>
                  </a:moveTo>
                  <a:cubicBezTo>
                    <a:pt x="756734" y="505151"/>
                    <a:pt x="623276" y="639036"/>
                    <a:pt x="459530" y="639036"/>
                  </a:cubicBezTo>
                  <a:cubicBezTo>
                    <a:pt x="295784" y="639036"/>
                    <a:pt x="162326" y="505151"/>
                    <a:pt x="162326" y="340882"/>
                  </a:cubicBezTo>
                  <a:cubicBezTo>
                    <a:pt x="162326" y="176613"/>
                    <a:pt x="295784" y="42729"/>
                    <a:pt x="459530" y="42729"/>
                  </a:cubicBezTo>
                  <a:cubicBezTo>
                    <a:pt x="623276" y="42729"/>
                    <a:pt x="756734" y="176613"/>
                    <a:pt x="756734" y="340882"/>
                  </a:cubicBezTo>
                  <a:close/>
                  <a:moveTo>
                    <a:pt x="532412" y="962826"/>
                  </a:moveTo>
                  <a:lnTo>
                    <a:pt x="267389" y="962826"/>
                  </a:lnTo>
                  <a:cubicBezTo>
                    <a:pt x="303356" y="913450"/>
                    <a:pt x="322286" y="853630"/>
                    <a:pt x="322286" y="791910"/>
                  </a:cubicBezTo>
                  <a:lnTo>
                    <a:pt x="322286" y="781465"/>
                  </a:lnTo>
                  <a:cubicBezTo>
                    <a:pt x="366772" y="795708"/>
                    <a:pt x="413151" y="802355"/>
                    <a:pt x="459530" y="802355"/>
                  </a:cubicBezTo>
                  <a:cubicBezTo>
                    <a:pt x="466156" y="802355"/>
                    <a:pt x="471835" y="802355"/>
                    <a:pt x="478461" y="802355"/>
                  </a:cubicBezTo>
                  <a:cubicBezTo>
                    <a:pt x="480354" y="860277"/>
                    <a:pt x="499284" y="916299"/>
                    <a:pt x="532412" y="962826"/>
                  </a:cubicBezTo>
                  <a:close/>
                  <a:moveTo>
                    <a:pt x="309982" y="731140"/>
                  </a:moveTo>
                  <a:cubicBezTo>
                    <a:pt x="309035" y="731140"/>
                    <a:pt x="308089" y="730191"/>
                    <a:pt x="307142" y="730191"/>
                  </a:cubicBezTo>
                  <a:cubicBezTo>
                    <a:pt x="255084" y="710251"/>
                    <a:pt x="206812" y="678916"/>
                    <a:pt x="165166" y="637136"/>
                  </a:cubicBezTo>
                  <a:cubicBezTo>
                    <a:pt x="7099" y="478565"/>
                    <a:pt x="2366" y="225039"/>
                    <a:pt x="150022" y="60770"/>
                  </a:cubicBezTo>
                  <a:lnTo>
                    <a:pt x="203973" y="114893"/>
                  </a:lnTo>
                  <a:cubicBezTo>
                    <a:pt x="150968" y="174714"/>
                    <a:pt x="118787" y="253525"/>
                    <a:pt x="118787" y="339933"/>
                  </a:cubicBezTo>
                  <a:cubicBezTo>
                    <a:pt x="118787" y="527940"/>
                    <a:pt x="271175" y="681765"/>
                    <a:pt x="459530" y="681765"/>
                  </a:cubicBezTo>
                  <a:cubicBezTo>
                    <a:pt x="545663" y="681765"/>
                    <a:pt x="624223" y="649480"/>
                    <a:pt x="683853" y="596307"/>
                  </a:cubicBezTo>
                  <a:lnTo>
                    <a:pt x="737804" y="650430"/>
                  </a:lnTo>
                  <a:cubicBezTo>
                    <a:pt x="619490" y="759626"/>
                    <a:pt x="451958" y="786213"/>
                    <a:pt x="309982" y="731140"/>
                  </a:cubicBezTo>
                  <a:close/>
                </a:path>
              </a:pathLst>
            </a:custGeom>
            <a:solidFill>
              <a:srgbClr val="000000"/>
            </a:solidFill>
            <a:ln w="94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AC7672-58C7-4284-0B21-E4367E7AA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5912" y="3315673"/>
            <a:ext cx="382172" cy="361425"/>
            <a:chOff x="13919831" y="3606509"/>
            <a:chExt cx="1010931" cy="95604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3BA6D1-D4FF-4705-7BB7-7DD93704F725}"/>
                </a:ext>
              </a:extLst>
            </p:cNvPr>
            <p:cNvGrpSpPr/>
            <p:nvPr/>
          </p:nvGrpSpPr>
          <p:grpSpPr>
            <a:xfrm>
              <a:off x="14092045" y="3792506"/>
              <a:ext cx="666504" cy="459075"/>
              <a:chOff x="14092045" y="3792506"/>
              <a:chExt cx="666504" cy="4590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4F99B45-4438-0D84-42E8-4F7E69898E28}"/>
                  </a:ext>
                </a:extLst>
              </p:cNvPr>
              <p:cNvSpPr/>
              <p:nvPr/>
            </p:nvSpPr>
            <p:spPr>
              <a:xfrm>
                <a:off x="14092045" y="3953085"/>
                <a:ext cx="164699" cy="298496"/>
              </a:xfrm>
              <a:custGeom>
                <a:avLst/>
                <a:gdLst>
                  <a:gd name="connsiteX0" fmla="*/ 142981 w 164699"/>
                  <a:gd name="connsiteY0" fmla="*/ 298497 h 298496"/>
                  <a:gd name="connsiteX1" fmla="*/ 21720 w 164699"/>
                  <a:gd name="connsiteY1" fmla="*/ 298497 h 298496"/>
                  <a:gd name="connsiteX2" fmla="*/ 0 w 164699"/>
                  <a:gd name="connsiteY2" fmla="*/ 276777 h 298496"/>
                  <a:gd name="connsiteX3" fmla="*/ 0 w 164699"/>
                  <a:gd name="connsiteY3" fmla="*/ 21719 h 298496"/>
                  <a:gd name="connsiteX4" fmla="*/ 21720 w 164699"/>
                  <a:gd name="connsiteY4" fmla="*/ 0 h 298496"/>
                  <a:gd name="connsiteX5" fmla="*/ 142981 w 164699"/>
                  <a:gd name="connsiteY5" fmla="*/ 0 h 298496"/>
                  <a:gd name="connsiteX6" fmla="*/ 164699 w 164699"/>
                  <a:gd name="connsiteY6" fmla="*/ 21719 h 298496"/>
                  <a:gd name="connsiteX7" fmla="*/ 164699 w 164699"/>
                  <a:gd name="connsiteY7" fmla="*/ 276777 h 298496"/>
                  <a:gd name="connsiteX8" fmla="*/ 142981 w 164699"/>
                  <a:gd name="connsiteY8" fmla="*/ 298497 h 298496"/>
                  <a:gd name="connsiteX9" fmla="*/ 43438 w 164699"/>
                  <a:gd name="connsiteY9" fmla="*/ 255059 h 298496"/>
                  <a:gd name="connsiteX10" fmla="*/ 121261 w 164699"/>
                  <a:gd name="connsiteY10" fmla="*/ 255059 h 298496"/>
                  <a:gd name="connsiteX11" fmla="*/ 121261 w 164699"/>
                  <a:gd name="connsiteY11" fmla="*/ 43437 h 298496"/>
                  <a:gd name="connsiteX12" fmla="*/ 43438 w 164699"/>
                  <a:gd name="connsiteY12" fmla="*/ 43437 h 298496"/>
                  <a:gd name="connsiteX13" fmla="*/ 43438 w 164699"/>
                  <a:gd name="connsiteY13" fmla="*/ 255059 h 2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4699" h="298496">
                    <a:moveTo>
                      <a:pt x="142981" y="298497"/>
                    </a:moveTo>
                    <a:lnTo>
                      <a:pt x="21720" y="298497"/>
                    </a:lnTo>
                    <a:cubicBezTo>
                      <a:pt x="9724" y="298497"/>
                      <a:pt x="0" y="288773"/>
                      <a:pt x="0" y="276777"/>
                    </a:cubicBezTo>
                    <a:lnTo>
                      <a:pt x="0" y="21719"/>
                    </a:lnTo>
                    <a:cubicBezTo>
                      <a:pt x="0" y="9724"/>
                      <a:pt x="9724" y="0"/>
                      <a:pt x="21720" y="0"/>
                    </a:cubicBezTo>
                    <a:lnTo>
                      <a:pt x="142981" y="0"/>
                    </a:lnTo>
                    <a:cubicBezTo>
                      <a:pt x="154975" y="0"/>
                      <a:pt x="164699" y="9724"/>
                      <a:pt x="164699" y="21719"/>
                    </a:cubicBezTo>
                    <a:lnTo>
                      <a:pt x="164699" y="276777"/>
                    </a:lnTo>
                    <a:cubicBezTo>
                      <a:pt x="164699" y="288773"/>
                      <a:pt x="154975" y="298497"/>
                      <a:pt x="142981" y="298497"/>
                    </a:cubicBezTo>
                    <a:close/>
                    <a:moveTo>
                      <a:pt x="43438" y="255059"/>
                    </a:moveTo>
                    <a:lnTo>
                      <a:pt x="121261" y="255059"/>
                    </a:lnTo>
                    <a:lnTo>
                      <a:pt x="121261" y="43437"/>
                    </a:lnTo>
                    <a:lnTo>
                      <a:pt x="43438" y="43437"/>
                    </a:lnTo>
                    <a:lnTo>
                      <a:pt x="43438" y="255059"/>
                    </a:lnTo>
                    <a:close/>
                  </a:path>
                </a:pathLst>
              </a:custGeom>
              <a:solidFill>
                <a:srgbClr val="7A003C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4CD40EA-F2E3-6A16-DEF6-A4935FFBE6D4}"/>
                  </a:ext>
                </a:extLst>
              </p:cNvPr>
              <p:cNvSpPr/>
              <p:nvPr/>
            </p:nvSpPr>
            <p:spPr>
              <a:xfrm>
                <a:off x="14342949" y="3872795"/>
                <a:ext cx="164696" cy="378786"/>
              </a:xfrm>
              <a:custGeom>
                <a:avLst/>
                <a:gdLst>
                  <a:gd name="connsiteX0" fmla="*/ 142978 w 164696"/>
                  <a:gd name="connsiteY0" fmla="*/ 378787 h 378786"/>
                  <a:gd name="connsiteX1" fmla="*/ 21719 w 164696"/>
                  <a:gd name="connsiteY1" fmla="*/ 378787 h 378786"/>
                  <a:gd name="connsiteX2" fmla="*/ 0 w 164696"/>
                  <a:gd name="connsiteY2" fmla="*/ 357067 h 378786"/>
                  <a:gd name="connsiteX3" fmla="*/ 0 w 164696"/>
                  <a:gd name="connsiteY3" fmla="*/ 21719 h 378786"/>
                  <a:gd name="connsiteX4" fmla="*/ 21719 w 164696"/>
                  <a:gd name="connsiteY4" fmla="*/ 0 h 378786"/>
                  <a:gd name="connsiteX5" fmla="*/ 142978 w 164696"/>
                  <a:gd name="connsiteY5" fmla="*/ 0 h 378786"/>
                  <a:gd name="connsiteX6" fmla="*/ 164696 w 164696"/>
                  <a:gd name="connsiteY6" fmla="*/ 21719 h 378786"/>
                  <a:gd name="connsiteX7" fmla="*/ 164696 w 164696"/>
                  <a:gd name="connsiteY7" fmla="*/ 357067 h 378786"/>
                  <a:gd name="connsiteX8" fmla="*/ 142978 w 164696"/>
                  <a:gd name="connsiteY8" fmla="*/ 378787 h 378786"/>
                  <a:gd name="connsiteX9" fmla="*/ 43438 w 164696"/>
                  <a:gd name="connsiteY9" fmla="*/ 335348 h 378786"/>
                  <a:gd name="connsiteX10" fmla="*/ 121259 w 164696"/>
                  <a:gd name="connsiteY10" fmla="*/ 335348 h 378786"/>
                  <a:gd name="connsiteX11" fmla="*/ 121259 w 164696"/>
                  <a:gd name="connsiteY11" fmla="*/ 43438 h 378786"/>
                  <a:gd name="connsiteX12" fmla="*/ 43438 w 164696"/>
                  <a:gd name="connsiteY12" fmla="*/ 43438 h 378786"/>
                  <a:gd name="connsiteX13" fmla="*/ 43438 w 164696"/>
                  <a:gd name="connsiteY13" fmla="*/ 335348 h 378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4696" h="378786">
                    <a:moveTo>
                      <a:pt x="142978" y="378787"/>
                    </a:moveTo>
                    <a:lnTo>
                      <a:pt x="21719" y="378787"/>
                    </a:lnTo>
                    <a:cubicBezTo>
                      <a:pt x="9724" y="378787"/>
                      <a:pt x="0" y="369062"/>
                      <a:pt x="0" y="357067"/>
                    </a:cubicBezTo>
                    <a:lnTo>
                      <a:pt x="0" y="21719"/>
                    </a:lnTo>
                    <a:cubicBezTo>
                      <a:pt x="0" y="9724"/>
                      <a:pt x="9724" y="0"/>
                      <a:pt x="21719" y="0"/>
                    </a:cubicBezTo>
                    <a:lnTo>
                      <a:pt x="142978" y="0"/>
                    </a:lnTo>
                    <a:cubicBezTo>
                      <a:pt x="154972" y="0"/>
                      <a:pt x="164696" y="9724"/>
                      <a:pt x="164696" y="21719"/>
                    </a:cubicBezTo>
                    <a:lnTo>
                      <a:pt x="164696" y="357067"/>
                    </a:lnTo>
                    <a:cubicBezTo>
                      <a:pt x="164696" y="369062"/>
                      <a:pt x="154972" y="378787"/>
                      <a:pt x="142978" y="378787"/>
                    </a:cubicBezTo>
                    <a:close/>
                    <a:moveTo>
                      <a:pt x="43438" y="335348"/>
                    </a:moveTo>
                    <a:lnTo>
                      <a:pt x="121259" y="335348"/>
                    </a:lnTo>
                    <a:lnTo>
                      <a:pt x="121259" y="43438"/>
                    </a:lnTo>
                    <a:lnTo>
                      <a:pt x="43438" y="43438"/>
                    </a:lnTo>
                    <a:lnTo>
                      <a:pt x="43438" y="335348"/>
                    </a:lnTo>
                    <a:close/>
                  </a:path>
                </a:pathLst>
              </a:custGeom>
              <a:solidFill>
                <a:srgbClr val="7A003C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730DFE-0D4A-5A5D-A102-7595399238EF}"/>
                  </a:ext>
                </a:extLst>
              </p:cNvPr>
              <p:cNvSpPr/>
              <p:nvPr/>
            </p:nvSpPr>
            <p:spPr>
              <a:xfrm>
                <a:off x="14593850" y="3792506"/>
                <a:ext cx="164699" cy="459075"/>
              </a:xfrm>
              <a:custGeom>
                <a:avLst/>
                <a:gdLst>
                  <a:gd name="connsiteX0" fmla="*/ 142981 w 164699"/>
                  <a:gd name="connsiteY0" fmla="*/ 459075 h 459075"/>
                  <a:gd name="connsiteX1" fmla="*/ 21720 w 164699"/>
                  <a:gd name="connsiteY1" fmla="*/ 459075 h 459075"/>
                  <a:gd name="connsiteX2" fmla="*/ 0 w 164699"/>
                  <a:gd name="connsiteY2" fmla="*/ 437357 h 459075"/>
                  <a:gd name="connsiteX3" fmla="*/ 0 w 164699"/>
                  <a:gd name="connsiteY3" fmla="*/ 21719 h 459075"/>
                  <a:gd name="connsiteX4" fmla="*/ 21720 w 164699"/>
                  <a:gd name="connsiteY4" fmla="*/ 0 h 459075"/>
                  <a:gd name="connsiteX5" fmla="*/ 142981 w 164699"/>
                  <a:gd name="connsiteY5" fmla="*/ 0 h 459075"/>
                  <a:gd name="connsiteX6" fmla="*/ 164699 w 164699"/>
                  <a:gd name="connsiteY6" fmla="*/ 21719 h 459075"/>
                  <a:gd name="connsiteX7" fmla="*/ 164699 w 164699"/>
                  <a:gd name="connsiteY7" fmla="*/ 437357 h 459075"/>
                  <a:gd name="connsiteX8" fmla="*/ 142981 w 164699"/>
                  <a:gd name="connsiteY8" fmla="*/ 459075 h 459075"/>
                  <a:gd name="connsiteX9" fmla="*/ 43438 w 164699"/>
                  <a:gd name="connsiteY9" fmla="*/ 415637 h 459075"/>
                  <a:gd name="connsiteX10" fmla="*/ 121261 w 164699"/>
                  <a:gd name="connsiteY10" fmla="*/ 415637 h 459075"/>
                  <a:gd name="connsiteX11" fmla="*/ 121261 w 164699"/>
                  <a:gd name="connsiteY11" fmla="*/ 43438 h 459075"/>
                  <a:gd name="connsiteX12" fmla="*/ 43438 w 164699"/>
                  <a:gd name="connsiteY12" fmla="*/ 43438 h 459075"/>
                  <a:gd name="connsiteX13" fmla="*/ 43438 w 164699"/>
                  <a:gd name="connsiteY13" fmla="*/ 415637 h 4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4699" h="459075">
                    <a:moveTo>
                      <a:pt x="142981" y="459075"/>
                    </a:moveTo>
                    <a:lnTo>
                      <a:pt x="21720" y="459075"/>
                    </a:lnTo>
                    <a:cubicBezTo>
                      <a:pt x="9724" y="459075"/>
                      <a:pt x="0" y="449351"/>
                      <a:pt x="0" y="437357"/>
                    </a:cubicBezTo>
                    <a:lnTo>
                      <a:pt x="0" y="21719"/>
                    </a:lnTo>
                    <a:cubicBezTo>
                      <a:pt x="0" y="9724"/>
                      <a:pt x="9724" y="0"/>
                      <a:pt x="21720" y="0"/>
                    </a:cubicBezTo>
                    <a:lnTo>
                      <a:pt x="142981" y="0"/>
                    </a:lnTo>
                    <a:cubicBezTo>
                      <a:pt x="154975" y="0"/>
                      <a:pt x="164699" y="9724"/>
                      <a:pt x="164699" y="21719"/>
                    </a:cubicBezTo>
                    <a:lnTo>
                      <a:pt x="164699" y="437357"/>
                    </a:lnTo>
                    <a:cubicBezTo>
                      <a:pt x="164699" y="449351"/>
                      <a:pt x="154975" y="459075"/>
                      <a:pt x="142981" y="459075"/>
                    </a:cubicBezTo>
                    <a:close/>
                    <a:moveTo>
                      <a:pt x="43438" y="415637"/>
                    </a:moveTo>
                    <a:lnTo>
                      <a:pt x="121261" y="415637"/>
                    </a:lnTo>
                    <a:lnTo>
                      <a:pt x="121261" y="43438"/>
                    </a:lnTo>
                    <a:lnTo>
                      <a:pt x="43438" y="43438"/>
                    </a:lnTo>
                    <a:lnTo>
                      <a:pt x="43438" y="415637"/>
                    </a:lnTo>
                    <a:close/>
                  </a:path>
                </a:pathLst>
              </a:custGeom>
              <a:solidFill>
                <a:srgbClr val="7A003C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FEB136E-27BC-F6A9-AF99-58D141F63BD7}"/>
                </a:ext>
              </a:extLst>
            </p:cNvPr>
            <p:cNvSpPr/>
            <p:nvPr/>
          </p:nvSpPr>
          <p:spPr>
            <a:xfrm>
              <a:off x="13919831" y="3606509"/>
              <a:ext cx="1010931" cy="956049"/>
            </a:xfrm>
            <a:custGeom>
              <a:avLst/>
              <a:gdLst>
                <a:gd name="connsiteX0" fmla="*/ 989204 w 1010931"/>
                <a:gd name="connsiteY0" fmla="*/ 0 h 956049"/>
                <a:gd name="connsiteX1" fmla="*/ 21726 w 1010931"/>
                <a:gd name="connsiteY1" fmla="*/ 0 h 956049"/>
                <a:gd name="connsiteX2" fmla="*/ 8 w 1010931"/>
                <a:gd name="connsiteY2" fmla="*/ 21719 h 956049"/>
                <a:gd name="connsiteX3" fmla="*/ 8 w 1010931"/>
                <a:gd name="connsiteY3" fmla="*/ 780038 h 956049"/>
                <a:gd name="connsiteX4" fmla="*/ 21726 w 1010931"/>
                <a:gd name="connsiteY4" fmla="*/ 801757 h 956049"/>
                <a:gd name="connsiteX5" fmla="*/ 396656 w 1010931"/>
                <a:gd name="connsiteY5" fmla="*/ 801757 h 956049"/>
                <a:gd name="connsiteX6" fmla="*/ 396656 w 1010931"/>
                <a:gd name="connsiteY6" fmla="*/ 912610 h 956049"/>
                <a:gd name="connsiteX7" fmla="*/ 379591 w 1010931"/>
                <a:gd name="connsiteY7" fmla="*/ 912610 h 956049"/>
                <a:gd name="connsiteX8" fmla="*/ 379591 w 1010931"/>
                <a:gd name="connsiteY8" fmla="*/ 956049 h 956049"/>
                <a:gd name="connsiteX9" fmla="*/ 631342 w 1010931"/>
                <a:gd name="connsiteY9" fmla="*/ 956049 h 956049"/>
                <a:gd name="connsiteX10" fmla="*/ 631342 w 1010931"/>
                <a:gd name="connsiteY10" fmla="*/ 912610 h 956049"/>
                <a:gd name="connsiteX11" fmla="*/ 614278 w 1010931"/>
                <a:gd name="connsiteY11" fmla="*/ 912610 h 956049"/>
                <a:gd name="connsiteX12" fmla="*/ 614278 w 1010931"/>
                <a:gd name="connsiteY12" fmla="*/ 801757 h 956049"/>
                <a:gd name="connsiteX13" fmla="*/ 989204 w 1010931"/>
                <a:gd name="connsiteY13" fmla="*/ 801757 h 956049"/>
                <a:gd name="connsiteX14" fmla="*/ 1010929 w 1010931"/>
                <a:gd name="connsiteY14" fmla="*/ 780038 h 956049"/>
                <a:gd name="connsiteX15" fmla="*/ 1010929 w 1010931"/>
                <a:gd name="connsiteY15" fmla="*/ 21719 h 956049"/>
                <a:gd name="connsiteX16" fmla="*/ 989204 w 1010931"/>
                <a:gd name="connsiteY16" fmla="*/ 0 h 956049"/>
                <a:gd name="connsiteX17" fmla="*/ 43445 w 1010931"/>
                <a:gd name="connsiteY17" fmla="*/ 43438 h 956049"/>
                <a:gd name="connsiteX18" fmla="*/ 967488 w 1010931"/>
                <a:gd name="connsiteY18" fmla="*/ 43438 h 956049"/>
                <a:gd name="connsiteX19" fmla="*/ 967488 w 1010931"/>
                <a:gd name="connsiteY19" fmla="*/ 601634 h 956049"/>
                <a:gd name="connsiteX20" fmla="*/ 43445 w 1010931"/>
                <a:gd name="connsiteY20" fmla="*/ 601634 h 956049"/>
                <a:gd name="connsiteX21" fmla="*/ 43445 w 1010931"/>
                <a:gd name="connsiteY21" fmla="*/ 43438 h 956049"/>
                <a:gd name="connsiteX22" fmla="*/ 570839 w 1010931"/>
                <a:gd name="connsiteY22" fmla="*/ 912610 h 956049"/>
                <a:gd name="connsiteX23" fmla="*/ 440093 w 1010931"/>
                <a:gd name="connsiteY23" fmla="*/ 912610 h 956049"/>
                <a:gd name="connsiteX24" fmla="*/ 440093 w 1010931"/>
                <a:gd name="connsiteY24" fmla="*/ 801757 h 956049"/>
                <a:gd name="connsiteX25" fmla="*/ 570839 w 1010931"/>
                <a:gd name="connsiteY25" fmla="*/ 801757 h 956049"/>
                <a:gd name="connsiteX26" fmla="*/ 570839 w 1010931"/>
                <a:gd name="connsiteY26" fmla="*/ 912610 h 956049"/>
                <a:gd name="connsiteX27" fmla="*/ 967488 w 1010931"/>
                <a:gd name="connsiteY27" fmla="*/ 758319 h 956049"/>
                <a:gd name="connsiteX28" fmla="*/ 43445 w 1010931"/>
                <a:gd name="connsiteY28" fmla="*/ 758319 h 956049"/>
                <a:gd name="connsiteX29" fmla="*/ 43445 w 1010931"/>
                <a:gd name="connsiteY29" fmla="*/ 645073 h 956049"/>
                <a:gd name="connsiteX30" fmla="*/ 967488 w 1010931"/>
                <a:gd name="connsiteY30" fmla="*/ 645073 h 956049"/>
                <a:gd name="connsiteX31" fmla="*/ 967488 w 1010931"/>
                <a:gd name="connsiteY31" fmla="*/ 758319 h 95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10931" h="956049">
                  <a:moveTo>
                    <a:pt x="989204" y="0"/>
                  </a:moveTo>
                  <a:lnTo>
                    <a:pt x="21726" y="0"/>
                  </a:lnTo>
                  <a:cubicBezTo>
                    <a:pt x="9732" y="0"/>
                    <a:pt x="8" y="9724"/>
                    <a:pt x="8" y="21719"/>
                  </a:cubicBezTo>
                  <a:cubicBezTo>
                    <a:pt x="-16" y="137887"/>
                    <a:pt x="25" y="675742"/>
                    <a:pt x="8" y="780038"/>
                  </a:cubicBezTo>
                  <a:cubicBezTo>
                    <a:pt x="8" y="792033"/>
                    <a:pt x="9732" y="801757"/>
                    <a:pt x="21726" y="801757"/>
                  </a:cubicBezTo>
                  <a:lnTo>
                    <a:pt x="396656" y="801757"/>
                  </a:lnTo>
                  <a:lnTo>
                    <a:pt x="396656" y="912610"/>
                  </a:lnTo>
                  <a:lnTo>
                    <a:pt x="379591" y="912610"/>
                  </a:lnTo>
                  <a:cubicBezTo>
                    <a:pt x="350849" y="913722"/>
                    <a:pt x="350725" y="954881"/>
                    <a:pt x="379591" y="956049"/>
                  </a:cubicBezTo>
                  <a:cubicBezTo>
                    <a:pt x="432498" y="956049"/>
                    <a:pt x="578425" y="956049"/>
                    <a:pt x="631342" y="956049"/>
                  </a:cubicBezTo>
                  <a:cubicBezTo>
                    <a:pt x="660082" y="954938"/>
                    <a:pt x="660208" y="913777"/>
                    <a:pt x="631342" y="912610"/>
                  </a:cubicBezTo>
                  <a:lnTo>
                    <a:pt x="614278" y="912610"/>
                  </a:lnTo>
                  <a:lnTo>
                    <a:pt x="614278" y="801757"/>
                  </a:lnTo>
                  <a:lnTo>
                    <a:pt x="989204" y="801757"/>
                  </a:lnTo>
                  <a:cubicBezTo>
                    <a:pt x="1001206" y="801757"/>
                    <a:pt x="1010929" y="792033"/>
                    <a:pt x="1010929" y="780038"/>
                  </a:cubicBezTo>
                  <a:cubicBezTo>
                    <a:pt x="1010920" y="678434"/>
                    <a:pt x="1010939" y="134989"/>
                    <a:pt x="1010929" y="21719"/>
                  </a:cubicBezTo>
                  <a:cubicBezTo>
                    <a:pt x="1010929" y="9724"/>
                    <a:pt x="1001206" y="0"/>
                    <a:pt x="989204" y="0"/>
                  </a:cubicBezTo>
                  <a:close/>
                  <a:moveTo>
                    <a:pt x="43445" y="43438"/>
                  </a:moveTo>
                  <a:lnTo>
                    <a:pt x="967488" y="43438"/>
                  </a:lnTo>
                  <a:lnTo>
                    <a:pt x="967488" y="601634"/>
                  </a:lnTo>
                  <a:lnTo>
                    <a:pt x="43445" y="601634"/>
                  </a:lnTo>
                  <a:lnTo>
                    <a:pt x="43445" y="43438"/>
                  </a:lnTo>
                  <a:close/>
                  <a:moveTo>
                    <a:pt x="570839" y="912610"/>
                  </a:moveTo>
                  <a:lnTo>
                    <a:pt x="440093" y="912610"/>
                  </a:lnTo>
                  <a:lnTo>
                    <a:pt x="440093" y="801757"/>
                  </a:lnTo>
                  <a:lnTo>
                    <a:pt x="570839" y="801757"/>
                  </a:lnTo>
                  <a:lnTo>
                    <a:pt x="570839" y="912610"/>
                  </a:lnTo>
                  <a:close/>
                  <a:moveTo>
                    <a:pt x="967488" y="758319"/>
                  </a:moveTo>
                  <a:cubicBezTo>
                    <a:pt x="701645" y="758319"/>
                    <a:pt x="309245" y="758319"/>
                    <a:pt x="43445" y="758319"/>
                  </a:cubicBezTo>
                  <a:lnTo>
                    <a:pt x="43445" y="645073"/>
                  </a:lnTo>
                  <a:lnTo>
                    <a:pt x="967488" y="645073"/>
                  </a:lnTo>
                  <a:lnTo>
                    <a:pt x="967488" y="758319"/>
                  </a:lnTo>
                  <a:close/>
                </a:path>
              </a:pathLst>
            </a:custGeom>
            <a:solidFill>
              <a:srgbClr val="000000"/>
            </a:solidFill>
            <a:ln w="9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F91880-33D0-3714-7AF7-098FF1A14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831" y="3908606"/>
            <a:ext cx="408334" cy="290227"/>
            <a:chOff x="8853857" y="7502938"/>
            <a:chExt cx="1080135" cy="767714"/>
          </a:xfrm>
        </p:grpSpPr>
        <p:grpSp>
          <p:nvGrpSpPr>
            <p:cNvPr id="26" name="Graphic 6">
              <a:extLst>
                <a:ext uri="{FF2B5EF4-FFF2-40B4-BE49-F238E27FC236}">
                  <a16:creationId xmlns:a16="http://schemas.microsoft.com/office/drawing/2014/main" id="{C16B7293-C591-7CCA-9FB6-DBA4D33C5346}"/>
                </a:ext>
              </a:extLst>
            </p:cNvPr>
            <p:cNvGrpSpPr/>
            <p:nvPr/>
          </p:nvGrpSpPr>
          <p:grpSpPr>
            <a:xfrm>
              <a:off x="8853857" y="7620095"/>
              <a:ext cx="351483" cy="595312"/>
              <a:chOff x="8853857" y="7620095"/>
              <a:chExt cx="351483" cy="595312"/>
            </a:xfrm>
            <a:solidFill>
              <a:srgbClr val="000000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5A5F3EB-AA31-A7D1-F3B7-3F9A58586ACB}"/>
                  </a:ext>
                </a:extLst>
              </p:cNvPr>
              <p:cNvSpPr/>
              <p:nvPr/>
            </p:nvSpPr>
            <p:spPr>
              <a:xfrm>
                <a:off x="8941487" y="7620095"/>
                <a:ext cx="254317" cy="251460"/>
              </a:xfrm>
              <a:custGeom>
                <a:avLst/>
                <a:gdLst>
                  <a:gd name="connsiteX0" fmla="*/ 127635 w 254317"/>
                  <a:gd name="connsiteY0" fmla="*/ 251460 h 251460"/>
                  <a:gd name="connsiteX1" fmla="*/ 254318 w 254317"/>
                  <a:gd name="connsiteY1" fmla="*/ 125730 h 251460"/>
                  <a:gd name="connsiteX2" fmla="*/ 127635 w 254317"/>
                  <a:gd name="connsiteY2" fmla="*/ 0 h 251460"/>
                  <a:gd name="connsiteX3" fmla="*/ 0 w 254317"/>
                  <a:gd name="connsiteY3" fmla="*/ 125730 h 251460"/>
                  <a:gd name="connsiteX4" fmla="*/ 127635 w 254317"/>
                  <a:gd name="connsiteY4" fmla="*/ 251460 h 251460"/>
                  <a:gd name="connsiteX5" fmla="*/ 40005 w 254317"/>
                  <a:gd name="connsiteY5" fmla="*/ 125730 h 251460"/>
                  <a:gd name="connsiteX6" fmla="*/ 127635 w 254317"/>
                  <a:gd name="connsiteY6" fmla="*/ 39053 h 251460"/>
                  <a:gd name="connsiteX7" fmla="*/ 215265 w 254317"/>
                  <a:gd name="connsiteY7" fmla="*/ 125730 h 251460"/>
                  <a:gd name="connsiteX8" fmla="*/ 127635 w 254317"/>
                  <a:gd name="connsiteY8" fmla="*/ 212408 h 251460"/>
                  <a:gd name="connsiteX9" fmla="*/ 40005 w 254317"/>
                  <a:gd name="connsiteY9" fmla="*/ 125730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317" h="251460">
                    <a:moveTo>
                      <a:pt x="127635" y="251460"/>
                    </a:moveTo>
                    <a:cubicBezTo>
                      <a:pt x="198120" y="251460"/>
                      <a:pt x="254318" y="195263"/>
                      <a:pt x="254318" y="125730"/>
                    </a:cubicBezTo>
                    <a:cubicBezTo>
                      <a:pt x="254318" y="56198"/>
                      <a:pt x="197168" y="0"/>
                      <a:pt x="127635" y="0"/>
                    </a:cubicBezTo>
                    <a:cubicBezTo>
                      <a:pt x="57150" y="0"/>
                      <a:pt x="0" y="56198"/>
                      <a:pt x="0" y="125730"/>
                    </a:cubicBezTo>
                    <a:cubicBezTo>
                      <a:pt x="0" y="195263"/>
                      <a:pt x="57150" y="251460"/>
                      <a:pt x="127635" y="251460"/>
                    </a:cubicBezTo>
                    <a:close/>
                    <a:moveTo>
                      <a:pt x="40005" y="125730"/>
                    </a:moveTo>
                    <a:cubicBezTo>
                      <a:pt x="40005" y="78105"/>
                      <a:pt x="79057" y="39053"/>
                      <a:pt x="127635" y="39053"/>
                    </a:cubicBezTo>
                    <a:cubicBezTo>
                      <a:pt x="176213" y="39053"/>
                      <a:pt x="215265" y="78105"/>
                      <a:pt x="215265" y="125730"/>
                    </a:cubicBezTo>
                    <a:cubicBezTo>
                      <a:pt x="215265" y="173355"/>
                      <a:pt x="176213" y="212408"/>
                      <a:pt x="127635" y="212408"/>
                    </a:cubicBezTo>
                    <a:cubicBezTo>
                      <a:pt x="79057" y="212408"/>
                      <a:pt x="40005" y="173355"/>
                      <a:pt x="40005" y="1257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975726-7EFC-EF83-9C54-5DED71FF1D31}"/>
                  </a:ext>
                </a:extLst>
              </p:cNvPr>
              <p:cNvSpPr/>
              <p:nvPr/>
            </p:nvSpPr>
            <p:spPr>
              <a:xfrm>
                <a:off x="8853857" y="7897273"/>
                <a:ext cx="351483" cy="318135"/>
              </a:xfrm>
              <a:custGeom>
                <a:avLst/>
                <a:gdLst>
                  <a:gd name="connsiteX0" fmla="*/ 343853 w 351483"/>
                  <a:gd name="connsiteY0" fmla="*/ 41910 h 318135"/>
                  <a:gd name="connsiteX1" fmla="*/ 215265 w 351483"/>
                  <a:gd name="connsiteY1" fmla="*/ 0 h 318135"/>
                  <a:gd name="connsiteX2" fmla="*/ 0 w 351483"/>
                  <a:gd name="connsiteY2" fmla="*/ 213360 h 318135"/>
                  <a:gd name="connsiteX3" fmla="*/ 0 w 351483"/>
                  <a:gd name="connsiteY3" fmla="*/ 270510 h 318135"/>
                  <a:gd name="connsiteX4" fmla="*/ 47625 w 351483"/>
                  <a:gd name="connsiteY4" fmla="*/ 318135 h 318135"/>
                  <a:gd name="connsiteX5" fmla="*/ 264795 w 351483"/>
                  <a:gd name="connsiteY5" fmla="*/ 318135 h 318135"/>
                  <a:gd name="connsiteX6" fmla="*/ 284798 w 351483"/>
                  <a:gd name="connsiteY6" fmla="*/ 298132 h 318135"/>
                  <a:gd name="connsiteX7" fmla="*/ 264795 w 351483"/>
                  <a:gd name="connsiteY7" fmla="*/ 277178 h 318135"/>
                  <a:gd name="connsiteX8" fmla="*/ 47625 w 351483"/>
                  <a:gd name="connsiteY8" fmla="*/ 277178 h 318135"/>
                  <a:gd name="connsiteX9" fmla="*/ 39053 w 351483"/>
                  <a:gd name="connsiteY9" fmla="*/ 269557 h 318135"/>
                  <a:gd name="connsiteX10" fmla="*/ 39053 w 351483"/>
                  <a:gd name="connsiteY10" fmla="*/ 212407 h 318135"/>
                  <a:gd name="connsiteX11" fmla="*/ 214313 w 351483"/>
                  <a:gd name="connsiteY11" fmla="*/ 39052 h 318135"/>
                  <a:gd name="connsiteX12" fmla="*/ 319088 w 351483"/>
                  <a:gd name="connsiteY12" fmla="*/ 73342 h 318135"/>
                  <a:gd name="connsiteX13" fmla="*/ 346710 w 351483"/>
                  <a:gd name="connsiteY13" fmla="*/ 69532 h 318135"/>
                  <a:gd name="connsiteX14" fmla="*/ 343853 w 351483"/>
                  <a:gd name="connsiteY14" fmla="*/ 41910 h 31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1483" h="318135">
                    <a:moveTo>
                      <a:pt x="343853" y="41910"/>
                    </a:moveTo>
                    <a:cubicBezTo>
                      <a:pt x="306705" y="14288"/>
                      <a:pt x="261938" y="0"/>
                      <a:pt x="215265" y="0"/>
                    </a:cubicBezTo>
                    <a:cubicBezTo>
                      <a:pt x="96203" y="0"/>
                      <a:pt x="0" y="95250"/>
                      <a:pt x="0" y="213360"/>
                    </a:cubicBezTo>
                    <a:lnTo>
                      <a:pt x="0" y="270510"/>
                    </a:lnTo>
                    <a:cubicBezTo>
                      <a:pt x="0" y="296228"/>
                      <a:pt x="20955" y="318135"/>
                      <a:pt x="47625" y="318135"/>
                    </a:cubicBezTo>
                    <a:lnTo>
                      <a:pt x="264795" y="318135"/>
                    </a:lnTo>
                    <a:cubicBezTo>
                      <a:pt x="275273" y="318135"/>
                      <a:pt x="284798" y="309563"/>
                      <a:pt x="284798" y="298132"/>
                    </a:cubicBezTo>
                    <a:cubicBezTo>
                      <a:pt x="284798" y="286703"/>
                      <a:pt x="276225" y="277178"/>
                      <a:pt x="264795" y="277178"/>
                    </a:cubicBezTo>
                    <a:lnTo>
                      <a:pt x="47625" y="277178"/>
                    </a:lnTo>
                    <a:cubicBezTo>
                      <a:pt x="42863" y="277178"/>
                      <a:pt x="39053" y="273367"/>
                      <a:pt x="39053" y="269557"/>
                    </a:cubicBezTo>
                    <a:lnTo>
                      <a:pt x="39053" y="212407"/>
                    </a:lnTo>
                    <a:cubicBezTo>
                      <a:pt x="39053" y="117157"/>
                      <a:pt x="118110" y="39052"/>
                      <a:pt x="214313" y="39052"/>
                    </a:cubicBezTo>
                    <a:cubicBezTo>
                      <a:pt x="252413" y="39052"/>
                      <a:pt x="288608" y="50482"/>
                      <a:pt x="319088" y="73342"/>
                    </a:cubicBezTo>
                    <a:cubicBezTo>
                      <a:pt x="327660" y="80010"/>
                      <a:pt x="340043" y="78105"/>
                      <a:pt x="346710" y="69532"/>
                    </a:cubicBezTo>
                    <a:cubicBezTo>
                      <a:pt x="354330" y="60007"/>
                      <a:pt x="352425" y="47625"/>
                      <a:pt x="343853" y="419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aphic 6">
              <a:extLst>
                <a:ext uri="{FF2B5EF4-FFF2-40B4-BE49-F238E27FC236}">
                  <a16:creationId xmlns:a16="http://schemas.microsoft.com/office/drawing/2014/main" id="{6E66478E-B5F0-CAC2-ACE8-1466FE4D6825}"/>
                </a:ext>
              </a:extLst>
            </p:cNvPr>
            <p:cNvGrpSpPr/>
            <p:nvPr/>
          </p:nvGrpSpPr>
          <p:grpSpPr>
            <a:xfrm>
              <a:off x="9574657" y="7611523"/>
              <a:ext cx="359335" cy="589597"/>
              <a:chOff x="9574657" y="7611523"/>
              <a:chExt cx="359335" cy="589597"/>
            </a:xfrm>
            <a:solidFill>
              <a:srgbClr val="000000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09F2AF9-E16E-2069-0BD0-14DBB3263BD3}"/>
                  </a:ext>
                </a:extLst>
              </p:cNvPr>
              <p:cNvSpPr/>
              <p:nvPr/>
            </p:nvSpPr>
            <p:spPr>
              <a:xfrm>
                <a:off x="9574657" y="7883938"/>
                <a:ext cx="359335" cy="317182"/>
              </a:xfrm>
              <a:custGeom>
                <a:avLst/>
                <a:gdLst>
                  <a:gd name="connsiteX0" fmla="*/ 144070 w 359335"/>
                  <a:gd name="connsiteY0" fmla="*/ 0 h 317182"/>
                  <a:gd name="connsiteX1" fmla="*/ 7863 w 359335"/>
                  <a:gd name="connsiteY1" fmla="*/ 47625 h 317182"/>
                  <a:gd name="connsiteX2" fmla="*/ 243 w 359335"/>
                  <a:gd name="connsiteY2" fmla="*/ 60960 h 317182"/>
                  <a:gd name="connsiteX3" fmla="*/ 5005 w 359335"/>
                  <a:gd name="connsiteY3" fmla="*/ 75248 h 317182"/>
                  <a:gd name="connsiteX4" fmla="*/ 32628 w 359335"/>
                  <a:gd name="connsiteY4" fmla="*/ 78105 h 317182"/>
                  <a:gd name="connsiteX5" fmla="*/ 144070 w 359335"/>
                  <a:gd name="connsiteY5" fmla="*/ 39052 h 317182"/>
                  <a:gd name="connsiteX6" fmla="*/ 319330 w 359335"/>
                  <a:gd name="connsiteY6" fmla="*/ 212408 h 317182"/>
                  <a:gd name="connsiteX7" fmla="*/ 319330 w 359335"/>
                  <a:gd name="connsiteY7" fmla="*/ 269558 h 317182"/>
                  <a:gd name="connsiteX8" fmla="*/ 310758 w 359335"/>
                  <a:gd name="connsiteY8" fmla="*/ 277178 h 317182"/>
                  <a:gd name="connsiteX9" fmla="*/ 94540 w 359335"/>
                  <a:gd name="connsiteY9" fmla="*/ 277178 h 317182"/>
                  <a:gd name="connsiteX10" fmla="*/ 74538 w 359335"/>
                  <a:gd name="connsiteY10" fmla="*/ 297180 h 317182"/>
                  <a:gd name="connsiteX11" fmla="*/ 94540 w 359335"/>
                  <a:gd name="connsiteY11" fmla="*/ 317183 h 317182"/>
                  <a:gd name="connsiteX12" fmla="*/ 311710 w 359335"/>
                  <a:gd name="connsiteY12" fmla="*/ 317183 h 317182"/>
                  <a:gd name="connsiteX13" fmla="*/ 359335 w 359335"/>
                  <a:gd name="connsiteY13" fmla="*/ 269558 h 317182"/>
                  <a:gd name="connsiteX14" fmla="*/ 359335 w 359335"/>
                  <a:gd name="connsiteY14" fmla="*/ 212408 h 317182"/>
                  <a:gd name="connsiteX15" fmla="*/ 144070 w 359335"/>
                  <a:gd name="connsiteY15" fmla="*/ 0 h 31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335" h="317182">
                    <a:moveTo>
                      <a:pt x="144070" y="0"/>
                    </a:moveTo>
                    <a:cubicBezTo>
                      <a:pt x="94540" y="0"/>
                      <a:pt x="45963" y="17145"/>
                      <a:pt x="7863" y="47625"/>
                    </a:cubicBezTo>
                    <a:cubicBezTo>
                      <a:pt x="4053" y="50482"/>
                      <a:pt x="1195" y="55245"/>
                      <a:pt x="243" y="60960"/>
                    </a:cubicBezTo>
                    <a:cubicBezTo>
                      <a:pt x="-710" y="65723"/>
                      <a:pt x="1195" y="71438"/>
                      <a:pt x="5005" y="75248"/>
                    </a:cubicBezTo>
                    <a:cubicBezTo>
                      <a:pt x="11673" y="83820"/>
                      <a:pt x="24055" y="84773"/>
                      <a:pt x="32628" y="78105"/>
                    </a:cubicBezTo>
                    <a:cubicBezTo>
                      <a:pt x="64060" y="52388"/>
                      <a:pt x="103113" y="39052"/>
                      <a:pt x="144070" y="39052"/>
                    </a:cubicBezTo>
                    <a:cubicBezTo>
                      <a:pt x="241225" y="39052"/>
                      <a:pt x="319330" y="117158"/>
                      <a:pt x="319330" y="212408"/>
                    </a:cubicBezTo>
                    <a:lnTo>
                      <a:pt x="319330" y="269558"/>
                    </a:lnTo>
                    <a:cubicBezTo>
                      <a:pt x="319330" y="274320"/>
                      <a:pt x="315520" y="277178"/>
                      <a:pt x="310758" y="277178"/>
                    </a:cubicBezTo>
                    <a:lnTo>
                      <a:pt x="94540" y="277178"/>
                    </a:lnTo>
                    <a:cubicBezTo>
                      <a:pt x="84063" y="277178"/>
                      <a:pt x="74538" y="285750"/>
                      <a:pt x="74538" y="297180"/>
                    </a:cubicBezTo>
                    <a:cubicBezTo>
                      <a:pt x="74538" y="308610"/>
                      <a:pt x="83110" y="317183"/>
                      <a:pt x="94540" y="317183"/>
                    </a:cubicBezTo>
                    <a:lnTo>
                      <a:pt x="311710" y="317183"/>
                    </a:lnTo>
                    <a:cubicBezTo>
                      <a:pt x="338380" y="317183"/>
                      <a:pt x="359335" y="296228"/>
                      <a:pt x="359335" y="269558"/>
                    </a:cubicBezTo>
                    <a:lnTo>
                      <a:pt x="359335" y="212408"/>
                    </a:lnTo>
                    <a:cubicBezTo>
                      <a:pt x="359335" y="95250"/>
                      <a:pt x="263133" y="0"/>
                      <a:pt x="1440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CC10A30-8E05-C977-5E71-BE8D40BCC761}"/>
                  </a:ext>
                </a:extLst>
              </p:cNvPr>
              <p:cNvSpPr/>
              <p:nvPr/>
            </p:nvSpPr>
            <p:spPr>
              <a:xfrm>
                <a:off x="9592045" y="7611523"/>
                <a:ext cx="254317" cy="251459"/>
              </a:xfrm>
              <a:custGeom>
                <a:avLst/>
                <a:gdLst>
                  <a:gd name="connsiteX0" fmla="*/ 126682 w 254317"/>
                  <a:gd name="connsiteY0" fmla="*/ 251460 h 251459"/>
                  <a:gd name="connsiteX1" fmla="*/ 254317 w 254317"/>
                  <a:gd name="connsiteY1" fmla="*/ 125730 h 251459"/>
                  <a:gd name="connsiteX2" fmla="*/ 126682 w 254317"/>
                  <a:gd name="connsiteY2" fmla="*/ 0 h 251459"/>
                  <a:gd name="connsiteX3" fmla="*/ 0 w 254317"/>
                  <a:gd name="connsiteY3" fmla="*/ 125730 h 251459"/>
                  <a:gd name="connsiteX4" fmla="*/ 126682 w 254317"/>
                  <a:gd name="connsiteY4" fmla="*/ 251460 h 251459"/>
                  <a:gd name="connsiteX5" fmla="*/ 39052 w 254317"/>
                  <a:gd name="connsiteY5" fmla="*/ 125730 h 251459"/>
                  <a:gd name="connsiteX6" fmla="*/ 126682 w 254317"/>
                  <a:gd name="connsiteY6" fmla="*/ 39053 h 251459"/>
                  <a:gd name="connsiteX7" fmla="*/ 214313 w 254317"/>
                  <a:gd name="connsiteY7" fmla="*/ 125730 h 251459"/>
                  <a:gd name="connsiteX8" fmla="*/ 126682 w 254317"/>
                  <a:gd name="connsiteY8" fmla="*/ 212408 h 251459"/>
                  <a:gd name="connsiteX9" fmla="*/ 39052 w 254317"/>
                  <a:gd name="connsiteY9" fmla="*/ 125730 h 25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317" h="251459">
                    <a:moveTo>
                      <a:pt x="126682" y="251460"/>
                    </a:moveTo>
                    <a:cubicBezTo>
                      <a:pt x="197167" y="251460"/>
                      <a:pt x="254317" y="195263"/>
                      <a:pt x="254317" y="125730"/>
                    </a:cubicBezTo>
                    <a:cubicBezTo>
                      <a:pt x="254317" y="56197"/>
                      <a:pt x="197167" y="0"/>
                      <a:pt x="126682" y="0"/>
                    </a:cubicBezTo>
                    <a:cubicBezTo>
                      <a:pt x="56197" y="0"/>
                      <a:pt x="0" y="56197"/>
                      <a:pt x="0" y="125730"/>
                    </a:cubicBezTo>
                    <a:cubicBezTo>
                      <a:pt x="0" y="195263"/>
                      <a:pt x="57150" y="251460"/>
                      <a:pt x="126682" y="251460"/>
                    </a:cubicBezTo>
                    <a:close/>
                    <a:moveTo>
                      <a:pt x="39052" y="125730"/>
                    </a:moveTo>
                    <a:cubicBezTo>
                      <a:pt x="39052" y="78105"/>
                      <a:pt x="78105" y="39053"/>
                      <a:pt x="126682" y="39053"/>
                    </a:cubicBezTo>
                    <a:cubicBezTo>
                      <a:pt x="175260" y="39053"/>
                      <a:pt x="214313" y="78105"/>
                      <a:pt x="214313" y="125730"/>
                    </a:cubicBezTo>
                    <a:cubicBezTo>
                      <a:pt x="214313" y="173355"/>
                      <a:pt x="175260" y="212408"/>
                      <a:pt x="126682" y="212408"/>
                    </a:cubicBezTo>
                    <a:cubicBezTo>
                      <a:pt x="78105" y="212408"/>
                      <a:pt x="39052" y="173355"/>
                      <a:pt x="39052" y="1257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6">
              <a:extLst>
                <a:ext uri="{FF2B5EF4-FFF2-40B4-BE49-F238E27FC236}">
                  <a16:creationId xmlns:a16="http://schemas.microsoft.com/office/drawing/2014/main" id="{F7BB8A40-C118-4F17-8034-85609C56FBDC}"/>
                </a:ext>
              </a:extLst>
            </p:cNvPr>
            <p:cNvGrpSpPr/>
            <p:nvPr/>
          </p:nvGrpSpPr>
          <p:grpSpPr>
            <a:xfrm>
              <a:off x="9099602" y="7502938"/>
              <a:ext cx="588645" cy="767714"/>
              <a:chOff x="9099602" y="7502938"/>
              <a:chExt cx="588645" cy="767714"/>
            </a:xfrm>
            <a:solidFill>
              <a:srgbClr val="7A003C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04F238B4-AF73-1E5C-AE39-FF4730FD9E1B}"/>
                  </a:ext>
                </a:extLst>
              </p:cNvPr>
              <p:cNvSpPr/>
              <p:nvPr/>
            </p:nvSpPr>
            <p:spPr>
              <a:xfrm>
                <a:off x="9099602" y="7840123"/>
                <a:ext cx="588645" cy="430529"/>
              </a:xfrm>
              <a:custGeom>
                <a:avLst/>
                <a:gdLst>
                  <a:gd name="connsiteX0" fmla="*/ 294323 w 588645"/>
                  <a:gd name="connsiteY0" fmla="*/ 0 h 430529"/>
                  <a:gd name="connsiteX1" fmla="*/ 0 w 588645"/>
                  <a:gd name="connsiteY1" fmla="*/ 291465 h 430529"/>
                  <a:gd name="connsiteX2" fmla="*/ 0 w 588645"/>
                  <a:gd name="connsiteY2" fmla="*/ 371475 h 430529"/>
                  <a:gd name="connsiteX3" fmla="*/ 59055 w 588645"/>
                  <a:gd name="connsiteY3" fmla="*/ 430530 h 430529"/>
                  <a:gd name="connsiteX4" fmla="*/ 529590 w 588645"/>
                  <a:gd name="connsiteY4" fmla="*/ 430530 h 430529"/>
                  <a:gd name="connsiteX5" fmla="*/ 588645 w 588645"/>
                  <a:gd name="connsiteY5" fmla="*/ 371475 h 430529"/>
                  <a:gd name="connsiteX6" fmla="*/ 588645 w 588645"/>
                  <a:gd name="connsiteY6" fmla="*/ 291465 h 430529"/>
                  <a:gd name="connsiteX7" fmla="*/ 294323 w 588645"/>
                  <a:gd name="connsiteY7" fmla="*/ 0 h 430529"/>
                  <a:gd name="connsiteX8" fmla="*/ 549593 w 588645"/>
                  <a:gd name="connsiteY8" fmla="*/ 291465 h 430529"/>
                  <a:gd name="connsiteX9" fmla="*/ 549593 w 588645"/>
                  <a:gd name="connsiteY9" fmla="*/ 371475 h 430529"/>
                  <a:gd name="connsiteX10" fmla="*/ 529590 w 588645"/>
                  <a:gd name="connsiteY10" fmla="*/ 390525 h 430529"/>
                  <a:gd name="connsiteX11" fmla="*/ 59055 w 588645"/>
                  <a:gd name="connsiteY11" fmla="*/ 390525 h 430529"/>
                  <a:gd name="connsiteX12" fmla="*/ 39053 w 588645"/>
                  <a:gd name="connsiteY12" fmla="*/ 371475 h 430529"/>
                  <a:gd name="connsiteX13" fmla="*/ 39053 w 588645"/>
                  <a:gd name="connsiteY13" fmla="*/ 291465 h 430529"/>
                  <a:gd name="connsiteX14" fmla="*/ 294323 w 588645"/>
                  <a:gd name="connsiteY14" fmla="*/ 39052 h 430529"/>
                  <a:gd name="connsiteX15" fmla="*/ 474345 w 588645"/>
                  <a:gd name="connsiteY15" fmla="*/ 113348 h 430529"/>
                  <a:gd name="connsiteX16" fmla="*/ 549593 w 588645"/>
                  <a:gd name="connsiteY16" fmla="*/ 291465 h 43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8645" h="430529">
                    <a:moveTo>
                      <a:pt x="294323" y="0"/>
                    </a:moveTo>
                    <a:cubicBezTo>
                      <a:pt x="131445" y="0"/>
                      <a:pt x="0" y="130492"/>
                      <a:pt x="0" y="291465"/>
                    </a:cubicBezTo>
                    <a:lnTo>
                      <a:pt x="0" y="371475"/>
                    </a:lnTo>
                    <a:cubicBezTo>
                      <a:pt x="0" y="403860"/>
                      <a:pt x="26670" y="430530"/>
                      <a:pt x="59055" y="430530"/>
                    </a:cubicBezTo>
                    <a:lnTo>
                      <a:pt x="529590" y="430530"/>
                    </a:lnTo>
                    <a:cubicBezTo>
                      <a:pt x="561975" y="430530"/>
                      <a:pt x="588645" y="403860"/>
                      <a:pt x="588645" y="371475"/>
                    </a:cubicBezTo>
                    <a:lnTo>
                      <a:pt x="588645" y="291465"/>
                    </a:lnTo>
                    <a:cubicBezTo>
                      <a:pt x="588645" y="130492"/>
                      <a:pt x="457200" y="0"/>
                      <a:pt x="294323" y="0"/>
                    </a:cubicBezTo>
                    <a:close/>
                    <a:moveTo>
                      <a:pt x="549593" y="291465"/>
                    </a:moveTo>
                    <a:lnTo>
                      <a:pt x="549593" y="371475"/>
                    </a:lnTo>
                    <a:cubicBezTo>
                      <a:pt x="549593" y="381953"/>
                      <a:pt x="541020" y="390525"/>
                      <a:pt x="529590" y="390525"/>
                    </a:cubicBezTo>
                    <a:lnTo>
                      <a:pt x="59055" y="390525"/>
                    </a:lnTo>
                    <a:cubicBezTo>
                      <a:pt x="48578" y="390525"/>
                      <a:pt x="39053" y="381953"/>
                      <a:pt x="39053" y="371475"/>
                    </a:cubicBezTo>
                    <a:lnTo>
                      <a:pt x="39053" y="291465"/>
                    </a:lnTo>
                    <a:cubicBezTo>
                      <a:pt x="39053" y="152400"/>
                      <a:pt x="153353" y="39052"/>
                      <a:pt x="294323" y="39052"/>
                    </a:cubicBezTo>
                    <a:cubicBezTo>
                      <a:pt x="361950" y="39052"/>
                      <a:pt x="426720" y="65722"/>
                      <a:pt x="474345" y="113348"/>
                    </a:cubicBezTo>
                    <a:cubicBezTo>
                      <a:pt x="522923" y="160973"/>
                      <a:pt x="549593" y="224790"/>
                      <a:pt x="549593" y="291465"/>
                    </a:cubicBezTo>
                    <a:close/>
                  </a:path>
                </a:pathLst>
              </a:custGeom>
              <a:solidFill>
                <a:srgbClr val="7A00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2CCE94F-F1A6-C988-FBCE-9C3D27F34B9A}"/>
                  </a:ext>
                </a:extLst>
              </p:cNvPr>
              <p:cNvSpPr/>
              <p:nvPr/>
            </p:nvSpPr>
            <p:spPr>
              <a:xfrm>
                <a:off x="9225332" y="7502938"/>
                <a:ext cx="325755" cy="321944"/>
              </a:xfrm>
              <a:custGeom>
                <a:avLst/>
                <a:gdLst>
                  <a:gd name="connsiteX0" fmla="*/ 162878 w 325755"/>
                  <a:gd name="connsiteY0" fmla="*/ 321945 h 321944"/>
                  <a:gd name="connsiteX1" fmla="*/ 325755 w 325755"/>
                  <a:gd name="connsiteY1" fmla="*/ 160973 h 321944"/>
                  <a:gd name="connsiteX2" fmla="*/ 162878 w 325755"/>
                  <a:gd name="connsiteY2" fmla="*/ 0 h 321944"/>
                  <a:gd name="connsiteX3" fmla="*/ 0 w 325755"/>
                  <a:gd name="connsiteY3" fmla="*/ 160973 h 321944"/>
                  <a:gd name="connsiteX4" fmla="*/ 162878 w 325755"/>
                  <a:gd name="connsiteY4" fmla="*/ 321945 h 321944"/>
                  <a:gd name="connsiteX5" fmla="*/ 39053 w 325755"/>
                  <a:gd name="connsiteY5" fmla="*/ 160973 h 321944"/>
                  <a:gd name="connsiteX6" fmla="*/ 161925 w 325755"/>
                  <a:gd name="connsiteY6" fmla="*/ 39053 h 321944"/>
                  <a:gd name="connsiteX7" fmla="*/ 284797 w 325755"/>
                  <a:gd name="connsiteY7" fmla="*/ 160973 h 321944"/>
                  <a:gd name="connsiteX8" fmla="*/ 161925 w 325755"/>
                  <a:gd name="connsiteY8" fmla="*/ 282893 h 321944"/>
                  <a:gd name="connsiteX9" fmla="*/ 39053 w 325755"/>
                  <a:gd name="connsiteY9" fmla="*/ 160973 h 321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755" h="321944">
                    <a:moveTo>
                      <a:pt x="162878" y="321945"/>
                    </a:moveTo>
                    <a:cubicBezTo>
                      <a:pt x="252413" y="321945"/>
                      <a:pt x="325755" y="249555"/>
                      <a:pt x="325755" y="160973"/>
                    </a:cubicBezTo>
                    <a:cubicBezTo>
                      <a:pt x="325755" y="72390"/>
                      <a:pt x="252413" y="0"/>
                      <a:pt x="162878" y="0"/>
                    </a:cubicBezTo>
                    <a:cubicBezTo>
                      <a:pt x="73343" y="0"/>
                      <a:pt x="0" y="71438"/>
                      <a:pt x="0" y="160973"/>
                    </a:cubicBezTo>
                    <a:cubicBezTo>
                      <a:pt x="0" y="249555"/>
                      <a:pt x="72390" y="321945"/>
                      <a:pt x="162878" y="321945"/>
                    </a:cubicBezTo>
                    <a:close/>
                    <a:moveTo>
                      <a:pt x="39053" y="160973"/>
                    </a:moveTo>
                    <a:cubicBezTo>
                      <a:pt x="39053" y="94298"/>
                      <a:pt x="94298" y="39053"/>
                      <a:pt x="161925" y="39053"/>
                    </a:cubicBezTo>
                    <a:cubicBezTo>
                      <a:pt x="229553" y="39053"/>
                      <a:pt x="284797" y="93345"/>
                      <a:pt x="284797" y="160973"/>
                    </a:cubicBezTo>
                    <a:cubicBezTo>
                      <a:pt x="284797" y="227648"/>
                      <a:pt x="229553" y="282893"/>
                      <a:pt x="161925" y="282893"/>
                    </a:cubicBezTo>
                    <a:cubicBezTo>
                      <a:pt x="94298" y="282893"/>
                      <a:pt x="39053" y="227648"/>
                      <a:pt x="39053" y="160973"/>
                    </a:cubicBezTo>
                    <a:close/>
                  </a:path>
                </a:pathLst>
              </a:custGeom>
              <a:solidFill>
                <a:srgbClr val="7A00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B8675-2F57-5A36-48F7-A2E031E0C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2150" y="4976718"/>
            <a:ext cx="369696" cy="329868"/>
            <a:chOff x="7508988" y="7469512"/>
            <a:chExt cx="977928" cy="872576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1E22B78-E447-FED9-C623-5A0F5BE3518D}"/>
                </a:ext>
              </a:extLst>
            </p:cNvPr>
            <p:cNvSpPr/>
            <p:nvPr/>
          </p:nvSpPr>
          <p:spPr>
            <a:xfrm>
              <a:off x="7872822" y="7754396"/>
              <a:ext cx="251459" cy="251460"/>
            </a:xfrm>
            <a:custGeom>
              <a:avLst/>
              <a:gdLst>
                <a:gd name="connsiteX0" fmla="*/ 217170 w 251459"/>
                <a:gd name="connsiteY0" fmla="*/ 91440 h 251460"/>
                <a:gd name="connsiteX1" fmla="*/ 160020 w 251459"/>
                <a:gd name="connsiteY1" fmla="*/ 91440 h 251460"/>
                <a:gd name="connsiteX2" fmla="*/ 160020 w 251459"/>
                <a:gd name="connsiteY2" fmla="*/ 34290 h 251460"/>
                <a:gd name="connsiteX3" fmla="*/ 125730 w 251459"/>
                <a:gd name="connsiteY3" fmla="*/ 0 h 251460"/>
                <a:gd name="connsiteX4" fmla="*/ 91440 w 251459"/>
                <a:gd name="connsiteY4" fmla="*/ 34290 h 251460"/>
                <a:gd name="connsiteX5" fmla="*/ 91440 w 251459"/>
                <a:gd name="connsiteY5" fmla="*/ 91440 h 251460"/>
                <a:gd name="connsiteX6" fmla="*/ 34290 w 251459"/>
                <a:gd name="connsiteY6" fmla="*/ 91440 h 251460"/>
                <a:gd name="connsiteX7" fmla="*/ 0 w 251459"/>
                <a:gd name="connsiteY7" fmla="*/ 125730 h 251460"/>
                <a:gd name="connsiteX8" fmla="*/ 34290 w 251459"/>
                <a:gd name="connsiteY8" fmla="*/ 160020 h 251460"/>
                <a:gd name="connsiteX9" fmla="*/ 91440 w 251459"/>
                <a:gd name="connsiteY9" fmla="*/ 160020 h 251460"/>
                <a:gd name="connsiteX10" fmla="*/ 91440 w 251459"/>
                <a:gd name="connsiteY10" fmla="*/ 217170 h 251460"/>
                <a:gd name="connsiteX11" fmla="*/ 125730 w 251459"/>
                <a:gd name="connsiteY11" fmla="*/ 251460 h 251460"/>
                <a:gd name="connsiteX12" fmla="*/ 160020 w 251459"/>
                <a:gd name="connsiteY12" fmla="*/ 217170 h 251460"/>
                <a:gd name="connsiteX13" fmla="*/ 160020 w 251459"/>
                <a:gd name="connsiteY13" fmla="*/ 160020 h 251460"/>
                <a:gd name="connsiteX14" fmla="*/ 217170 w 251459"/>
                <a:gd name="connsiteY14" fmla="*/ 160020 h 251460"/>
                <a:gd name="connsiteX15" fmla="*/ 251460 w 251459"/>
                <a:gd name="connsiteY15" fmla="*/ 125730 h 251460"/>
                <a:gd name="connsiteX16" fmla="*/ 217170 w 251459"/>
                <a:gd name="connsiteY16" fmla="*/ 91440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1459" h="251460">
                  <a:moveTo>
                    <a:pt x="217170" y="91440"/>
                  </a:moveTo>
                  <a:lnTo>
                    <a:pt x="160020" y="91440"/>
                  </a:lnTo>
                  <a:lnTo>
                    <a:pt x="160020" y="34290"/>
                  </a:lnTo>
                  <a:cubicBezTo>
                    <a:pt x="160020" y="15240"/>
                    <a:pt x="144780" y="0"/>
                    <a:pt x="125730" y="0"/>
                  </a:cubicBezTo>
                  <a:cubicBezTo>
                    <a:pt x="106680" y="0"/>
                    <a:pt x="91440" y="15240"/>
                    <a:pt x="91440" y="34290"/>
                  </a:cubicBezTo>
                  <a:lnTo>
                    <a:pt x="91440" y="91440"/>
                  </a:lnTo>
                  <a:lnTo>
                    <a:pt x="34290" y="91440"/>
                  </a:lnTo>
                  <a:cubicBezTo>
                    <a:pt x="15240" y="91440"/>
                    <a:pt x="0" y="106680"/>
                    <a:pt x="0" y="125730"/>
                  </a:cubicBezTo>
                  <a:cubicBezTo>
                    <a:pt x="0" y="144780"/>
                    <a:pt x="15240" y="160020"/>
                    <a:pt x="34290" y="160020"/>
                  </a:cubicBezTo>
                  <a:lnTo>
                    <a:pt x="91440" y="160020"/>
                  </a:lnTo>
                  <a:lnTo>
                    <a:pt x="91440" y="217170"/>
                  </a:lnTo>
                  <a:cubicBezTo>
                    <a:pt x="91440" y="236220"/>
                    <a:pt x="106680" y="251460"/>
                    <a:pt x="125730" y="251460"/>
                  </a:cubicBezTo>
                  <a:cubicBezTo>
                    <a:pt x="144780" y="251460"/>
                    <a:pt x="160020" y="236220"/>
                    <a:pt x="160020" y="217170"/>
                  </a:cubicBezTo>
                  <a:lnTo>
                    <a:pt x="160020" y="160020"/>
                  </a:lnTo>
                  <a:lnTo>
                    <a:pt x="217170" y="160020"/>
                  </a:lnTo>
                  <a:cubicBezTo>
                    <a:pt x="236220" y="160020"/>
                    <a:pt x="251460" y="144780"/>
                    <a:pt x="251460" y="125730"/>
                  </a:cubicBezTo>
                  <a:cubicBezTo>
                    <a:pt x="251460" y="106680"/>
                    <a:pt x="236220" y="91440"/>
                    <a:pt x="217170" y="91440"/>
                  </a:cubicBezTo>
                  <a:close/>
                </a:path>
              </a:pathLst>
            </a:custGeom>
            <a:solidFill>
              <a:srgbClr val="7A00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3B33A4A-3E07-33B6-1AB6-081EDDA22781}"/>
                </a:ext>
              </a:extLst>
            </p:cNvPr>
            <p:cNvSpPr/>
            <p:nvPr/>
          </p:nvSpPr>
          <p:spPr>
            <a:xfrm>
              <a:off x="7508988" y="7469512"/>
              <a:ext cx="977928" cy="872576"/>
            </a:xfrm>
            <a:custGeom>
              <a:avLst/>
              <a:gdLst>
                <a:gd name="connsiteX0" fmla="*/ 489564 w 977928"/>
                <a:gd name="connsiteY0" fmla="*/ 872577 h 872576"/>
                <a:gd name="connsiteX1" fmla="*/ 467656 w 977928"/>
                <a:gd name="connsiteY1" fmla="*/ 863052 h 872576"/>
                <a:gd name="connsiteX2" fmla="*/ 87609 w 977928"/>
                <a:gd name="connsiteY2" fmla="*/ 483957 h 872576"/>
                <a:gd name="connsiteX3" fmla="*/ 59034 w 977928"/>
                <a:gd name="connsiteY3" fmla="*/ 102004 h 872576"/>
                <a:gd name="connsiteX4" fmla="*/ 260964 w 977928"/>
                <a:gd name="connsiteY4" fmla="*/ 87 h 872576"/>
                <a:gd name="connsiteX5" fmla="*/ 273346 w 977928"/>
                <a:gd name="connsiteY5" fmla="*/ 87 h 872576"/>
                <a:gd name="connsiteX6" fmla="*/ 470514 w 977928"/>
                <a:gd name="connsiteY6" fmla="*/ 82002 h 872576"/>
                <a:gd name="connsiteX7" fmla="*/ 506709 w 977928"/>
                <a:gd name="connsiteY7" fmla="*/ 82002 h 872576"/>
                <a:gd name="connsiteX8" fmla="*/ 716259 w 977928"/>
                <a:gd name="connsiteY8" fmla="*/ 87 h 872576"/>
                <a:gd name="connsiteX9" fmla="*/ 918189 w 977928"/>
                <a:gd name="connsiteY9" fmla="*/ 102004 h 872576"/>
                <a:gd name="connsiteX10" fmla="*/ 889614 w 977928"/>
                <a:gd name="connsiteY10" fmla="*/ 483957 h 872576"/>
                <a:gd name="connsiteX11" fmla="*/ 509566 w 977928"/>
                <a:gd name="connsiteY11" fmla="*/ 864004 h 872576"/>
                <a:gd name="connsiteX12" fmla="*/ 489564 w 977928"/>
                <a:gd name="connsiteY12" fmla="*/ 872577 h 872576"/>
                <a:gd name="connsiteX13" fmla="*/ 261916 w 977928"/>
                <a:gd name="connsiteY13" fmla="*/ 33424 h 872576"/>
                <a:gd name="connsiteX14" fmla="*/ 84751 w 977928"/>
                <a:gd name="connsiteY14" fmla="*/ 122959 h 872576"/>
                <a:gd name="connsiteX15" fmla="*/ 111421 w 977928"/>
                <a:gd name="connsiteY15" fmla="*/ 460144 h 872576"/>
                <a:gd name="connsiteX16" fmla="*/ 489564 w 977928"/>
                <a:gd name="connsiteY16" fmla="*/ 838287 h 872576"/>
                <a:gd name="connsiteX17" fmla="*/ 867706 w 977928"/>
                <a:gd name="connsiteY17" fmla="*/ 460144 h 872576"/>
                <a:gd name="connsiteX18" fmla="*/ 893424 w 977928"/>
                <a:gd name="connsiteY18" fmla="*/ 122959 h 872576"/>
                <a:gd name="connsiteX19" fmla="*/ 715306 w 977928"/>
                <a:gd name="connsiteY19" fmla="*/ 33424 h 872576"/>
                <a:gd name="connsiteX20" fmla="*/ 530521 w 977928"/>
                <a:gd name="connsiteY20" fmla="*/ 104862 h 872576"/>
                <a:gd name="connsiteX21" fmla="*/ 446701 w 977928"/>
                <a:gd name="connsiteY21" fmla="*/ 104862 h 872576"/>
                <a:gd name="connsiteX22" fmla="*/ 273346 w 977928"/>
                <a:gd name="connsiteY22" fmla="*/ 33424 h 872576"/>
                <a:gd name="connsiteX23" fmla="*/ 261916 w 977928"/>
                <a:gd name="connsiteY23" fmla="*/ 33424 h 87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77928" h="872576">
                  <a:moveTo>
                    <a:pt x="489564" y="872577"/>
                  </a:moveTo>
                  <a:cubicBezTo>
                    <a:pt x="481944" y="872577"/>
                    <a:pt x="474324" y="869719"/>
                    <a:pt x="467656" y="863052"/>
                  </a:cubicBezTo>
                  <a:lnTo>
                    <a:pt x="87609" y="483957"/>
                  </a:lnTo>
                  <a:cubicBezTo>
                    <a:pt x="-17166" y="379182"/>
                    <a:pt x="-29549" y="210589"/>
                    <a:pt x="59034" y="102004"/>
                  </a:cubicBezTo>
                  <a:cubicBezTo>
                    <a:pt x="110469" y="40092"/>
                    <a:pt x="182859" y="3897"/>
                    <a:pt x="260964" y="87"/>
                  </a:cubicBezTo>
                  <a:lnTo>
                    <a:pt x="273346" y="87"/>
                  </a:lnTo>
                  <a:cubicBezTo>
                    <a:pt x="346689" y="87"/>
                    <a:pt x="418126" y="29614"/>
                    <a:pt x="470514" y="82002"/>
                  </a:cubicBezTo>
                  <a:cubicBezTo>
                    <a:pt x="480991" y="92479"/>
                    <a:pt x="497184" y="92479"/>
                    <a:pt x="506709" y="82002"/>
                  </a:cubicBezTo>
                  <a:cubicBezTo>
                    <a:pt x="561001" y="27709"/>
                    <a:pt x="637201" y="-1818"/>
                    <a:pt x="716259" y="87"/>
                  </a:cubicBezTo>
                  <a:cubicBezTo>
                    <a:pt x="795316" y="3897"/>
                    <a:pt x="866754" y="40092"/>
                    <a:pt x="918189" y="102004"/>
                  </a:cubicBezTo>
                  <a:cubicBezTo>
                    <a:pt x="1007724" y="211542"/>
                    <a:pt x="995341" y="379182"/>
                    <a:pt x="889614" y="483957"/>
                  </a:cubicBezTo>
                  <a:lnTo>
                    <a:pt x="509566" y="864004"/>
                  </a:lnTo>
                  <a:cubicBezTo>
                    <a:pt x="504804" y="869719"/>
                    <a:pt x="497184" y="872577"/>
                    <a:pt x="489564" y="872577"/>
                  </a:cubicBezTo>
                  <a:close/>
                  <a:moveTo>
                    <a:pt x="261916" y="33424"/>
                  </a:moveTo>
                  <a:cubicBezTo>
                    <a:pt x="193336" y="36282"/>
                    <a:pt x="130471" y="68667"/>
                    <a:pt x="84751" y="122959"/>
                  </a:cubicBezTo>
                  <a:cubicBezTo>
                    <a:pt x="6646" y="219162"/>
                    <a:pt x="18076" y="366799"/>
                    <a:pt x="111421" y="460144"/>
                  </a:cubicBezTo>
                  <a:lnTo>
                    <a:pt x="489564" y="838287"/>
                  </a:lnTo>
                  <a:lnTo>
                    <a:pt x="867706" y="460144"/>
                  </a:lnTo>
                  <a:cubicBezTo>
                    <a:pt x="961051" y="366799"/>
                    <a:pt x="972481" y="219162"/>
                    <a:pt x="893424" y="122959"/>
                  </a:cubicBezTo>
                  <a:cubicBezTo>
                    <a:pt x="847704" y="68667"/>
                    <a:pt x="784839" y="37234"/>
                    <a:pt x="715306" y="33424"/>
                  </a:cubicBezTo>
                  <a:cubicBezTo>
                    <a:pt x="645774" y="31519"/>
                    <a:pt x="579099" y="57237"/>
                    <a:pt x="530521" y="104862"/>
                  </a:cubicBezTo>
                  <a:cubicBezTo>
                    <a:pt x="507661" y="127722"/>
                    <a:pt x="469561" y="127722"/>
                    <a:pt x="446701" y="104862"/>
                  </a:cubicBezTo>
                  <a:cubicBezTo>
                    <a:pt x="400981" y="59142"/>
                    <a:pt x="338116" y="33424"/>
                    <a:pt x="273346" y="33424"/>
                  </a:cubicBezTo>
                  <a:lnTo>
                    <a:pt x="261916" y="3342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99DB0E-AD7D-0E2F-7FC8-D7DF0F926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934" y="5481877"/>
            <a:ext cx="372129" cy="406285"/>
            <a:chOff x="9446584" y="5459814"/>
            <a:chExt cx="984365" cy="107471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5EFC542-1B63-21B3-C6FA-FE13A0BE624F}"/>
                </a:ext>
              </a:extLst>
            </p:cNvPr>
            <p:cNvGrpSpPr/>
            <p:nvPr/>
          </p:nvGrpSpPr>
          <p:grpSpPr>
            <a:xfrm>
              <a:off x="9596465" y="5459814"/>
              <a:ext cx="707252" cy="706415"/>
              <a:chOff x="9596465" y="5459814"/>
              <a:chExt cx="707252" cy="706415"/>
            </a:xfrm>
          </p:grpSpPr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6CB27E12-5684-511C-C261-C771642C1EC6}"/>
                  </a:ext>
                </a:extLst>
              </p:cNvPr>
              <p:cNvSpPr/>
              <p:nvPr/>
            </p:nvSpPr>
            <p:spPr>
              <a:xfrm>
                <a:off x="9596465" y="5459814"/>
                <a:ext cx="234484" cy="233485"/>
              </a:xfrm>
              <a:custGeom>
                <a:avLst/>
                <a:gdLst>
                  <a:gd name="connsiteX0" fmla="*/ 94536 w 234484"/>
                  <a:gd name="connsiteY0" fmla="*/ 233485 h 233485"/>
                  <a:gd name="connsiteX1" fmla="*/ 92862 w 234484"/>
                  <a:gd name="connsiteY1" fmla="*/ 233485 h 233485"/>
                  <a:gd name="connsiteX2" fmla="*/ 79469 w 234484"/>
                  <a:gd name="connsiteY2" fmla="*/ 225952 h 233485"/>
                  <a:gd name="connsiteX3" fmla="*/ 3298 w 234484"/>
                  <a:gd name="connsiteY3" fmla="*/ 118810 h 233485"/>
                  <a:gd name="connsiteX4" fmla="*/ 4972 w 234484"/>
                  <a:gd name="connsiteY4" fmla="*/ 96210 h 233485"/>
                  <a:gd name="connsiteX5" fmla="*/ 97047 w 234484"/>
                  <a:gd name="connsiteY5" fmla="*/ 4972 h 233485"/>
                  <a:gd name="connsiteX6" fmla="*/ 119647 w 234484"/>
                  <a:gd name="connsiteY6" fmla="*/ 3298 h 233485"/>
                  <a:gd name="connsiteX7" fmla="*/ 226789 w 234484"/>
                  <a:gd name="connsiteY7" fmla="*/ 79469 h 233485"/>
                  <a:gd name="connsiteX8" fmla="*/ 234322 w 234484"/>
                  <a:gd name="connsiteY8" fmla="*/ 92862 h 233485"/>
                  <a:gd name="connsiteX9" fmla="*/ 229300 w 234484"/>
                  <a:gd name="connsiteY9" fmla="*/ 107091 h 233485"/>
                  <a:gd name="connsiteX10" fmla="*/ 107091 w 234484"/>
                  <a:gd name="connsiteY10" fmla="*/ 228463 h 233485"/>
                  <a:gd name="connsiteX11" fmla="*/ 94536 w 234484"/>
                  <a:gd name="connsiteY11" fmla="*/ 233485 h 233485"/>
                  <a:gd name="connsiteX12" fmla="*/ 40965 w 234484"/>
                  <a:gd name="connsiteY12" fmla="*/ 110440 h 233485"/>
                  <a:gd name="connsiteX13" fmla="*/ 96210 w 234484"/>
                  <a:gd name="connsiteY13" fmla="*/ 187448 h 233485"/>
                  <a:gd name="connsiteX14" fmla="*/ 188285 w 234484"/>
                  <a:gd name="connsiteY14" fmla="*/ 95373 h 233485"/>
                  <a:gd name="connsiteX15" fmla="*/ 111277 w 234484"/>
                  <a:gd name="connsiteY15" fmla="*/ 40128 h 233485"/>
                  <a:gd name="connsiteX16" fmla="*/ 40965 w 234484"/>
                  <a:gd name="connsiteY16" fmla="*/ 110440 h 23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4484" h="233485">
                    <a:moveTo>
                      <a:pt x="94536" y="233485"/>
                    </a:moveTo>
                    <a:cubicBezTo>
                      <a:pt x="93699" y="233485"/>
                      <a:pt x="93699" y="233485"/>
                      <a:pt x="92862" y="233485"/>
                    </a:cubicBezTo>
                    <a:cubicBezTo>
                      <a:pt x="87839" y="232648"/>
                      <a:pt x="82817" y="230137"/>
                      <a:pt x="79469" y="225952"/>
                    </a:cubicBezTo>
                    <a:lnTo>
                      <a:pt x="3298" y="118810"/>
                    </a:lnTo>
                    <a:cubicBezTo>
                      <a:pt x="-1725" y="112114"/>
                      <a:pt x="-888" y="102069"/>
                      <a:pt x="4972" y="96210"/>
                    </a:cubicBezTo>
                    <a:lnTo>
                      <a:pt x="97047" y="4972"/>
                    </a:lnTo>
                    <a:cubicBezTo>
                      <a:pt x="102906" y="-888"/>
                      <a:pt x="112951" y="-1725"/>
                      <a:pt x="119647" y="3298"/>
                    </a:cubicBezTo>
                    <a:lnTo>
                      <a:pt x="226789" y="79469"/>
                    </a:lnTo>
                    <a:cubicBezTo>
                      <a:pt x="230974" y="82817"/>
                      <a:pt x="233485" y="87002"/>
                      <a:pt x="234322" y="92862"/>
                    </a:cubicBezTo>
                    <a:cubicBezTo>
                      <a:pt x="235159" y="97884"/>
                      <a:pt x="232648" y="102906"/>
                      <a:pt x="229300" y="107091"/>
                    </a:cubicBezTo>
                    <a:lnTo>
                      <a:pt x="107091" y="228463"/>
                    </a:lnTo>
                    <a:cubicBezTo>
                      <a:pt x="103743" y="231811"/>
                      <a:pt x="98721" y="233485"/>
                      <a:pt x="94536" y="233485"/>
                    </a:cubicBezTo>
                    <a:close/>
                    <a:moveTo>
                      <a:pt x="40965" y="110440"/>
                    </a:moveTo>
                    <a:lnTo>
                      <a:pt x="96210" y="187448"/>
                    </a:lnTo>
                    <a:lnTo>
                      <a:pt x="188285" y="95373"/>
                    </a:lnTo>
                    <a:lnTo>
                      <a:pt x="111277" y="40128"/>
                    </a:lnTo>
                    <a:lnTo>
                      <a:pt x="40965" y="110440"/>
                    </a:lnTo>
                    <a:close/>
                  </a:path>
                </a:pathLst>
              </a:custGeom>
              <a:solidFill>
                <a:srgbClr val="7A003C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5A9954E3-61AC-1DBA-18FD-24745B406B74}"/>
                  </a:ext>
                </a:extLst>
              </p:cNvPr>
              <p:cNvSpPr/>
              <p:nvPr/>
            </p:nvSpPr>
            <p:spPr>
              <a:xfrm>
                <a:off x="10085249" y="5947761"/>
                <a:ext cx="218468" cy="218468"/>
              </a:xfrm>
              <a:custGeom>
                <a:avLst/>
                <a:gdLst>
                  <a:gd name="connsiteX0" fmla="*/ 108816 w 218468"/>
                  <a:gd name="connsiteY0" fmla="*/ 218469 h 218468"/>
                  <a:gd name="connsiteX1" fmla="*/ 96260 w 218468"/>
                  <a:gd name="connsiteY1" fmla="*/ 213447 h 218468"/>
                  <a:gd name="connsiteX2" fmla="*/ 5022 w 218468"/>
                  <a:gd name="connsiteY2" fmla="*/ 121372 h 218468"/>
                  <a:gd name="connsiteX3" fmla="*/ 0 w 218468"/>
                  <a:gd name="connsiteY3" fmla="*/ 108816 h 218468"/>
                  <a:gd name="connsiteX4" fmla="*/ 5022 w 218468"/>
                  <a:gd name="connsiteY4" fmla="*/ 96260 h 218468"/>
                  <a:gd name="connsiteX5" fmla="*/ 96260 w 218468"/>
                  <a:gd name="connsiteY5" fmla="*/ 5022 h 218468"/>
                  <a:gd name="connsiteX6" fmla="*/ 121372 w 218468"/>
                  <a:gd name="connsiteY6" fmla="*/ 5022 h 218468"/>
                  <a:gd name="connsiteX7" fmla="*/ 213447 w 218468"/>
                  <a:gd name="connsiteY7" fmla="*/ 96260 h 218468"/>
                  <a:gd name="connsiteX8" fmla="*/ 218469 w 218468"/>
                  <a:gd name="connsiteY8" fmla="*/ 108816 h 218468"/>
                  <a:gd name="connsiteX9" fmla="*/ 213447 w 218468"/>
                  <a:gd name="connsiteY9" fmla="*/ 121372 h 218468"/>
                  <a:gd name="connsiteX10" fmla="*/ 121372 w 218468"/>
                  <a:gd name="connsiteY10" fmla="*/ 213447 h 218468"/>
                  <a:gd name="connsiteX11" fmla="*/ 108816 w 218468"/>
                  <a:gd name="connsiteY11" fmla="*/ 218469 h 218468"/>
                  <a:gd name="connsiteX12" fmla="*/ 42689 w 218468"/>
                  <a:gd name="connsiteY12" fmla="*/ 108816 h 218468"/>
                  <a:gd name="connsiteX13" fmla="*/ 108816 w 218468"/>
                  <a:gd name="connsiteY13" fmla="*/ 174942 h 218468"/>
                  <a:gd name="connsiteX14" fmla="*/ 174943 w 218468"/>
                  <a:gd name="connsiteY14" fmla="*/ 108816 h 218468"/>
                  <a:gd name="connsiteX15" fmla="*/ 108816 w 218468"/>
                  <a:gd name="connsiteY15" fmla="*/ 42689 h 218468"/>
                  <a:gd name="connsiteX16" fmla="*/ 42689 w 218468"/>
                  <a:gd name="connsiteY16" fmla="*/ 108816 h 21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468" h="218468">
                    <a:moveTo>
                      <a:pt x="108816" y="218469"/>
                    </a:moveTo>
                    <a:cubicBezTo>
                      <a:pt x="104631" y="218469"/>
                      <a:pt x="99608" y="216795"/>
                      <a:pt x="96260" y="213447"/>
                    </a:cubicBezTo>
                    <a:lnTo>
                      <a:pt x="5022" y="121372"/>
                    </a:lnTo>
                    <a:cubicBezTo>
                      <a:pt x="1674" y="118023"/>
                      <a:pt x="0" y="113838"/>
                      <a:pt x="0" y="108816"/>
                    </a:cubicBezTo>
                    <a:cubicBezTo>
                      <a:pt x="0" y="103794"/>
                      <a:pt x="1674" y="99608"/>
                      <a:pt x="5022" y="96260"/>
                    </a:cubicBezTo>
                    <a:lnTo>
                      <a:pt x="96260" y="5022"/>
                    </a:lnTo>
                    <a:cubicBezTo>
                      <a:pt x="102957" y="-1674"/>
                      <a:pt x="114675" y="-1674"/>
                      <a:pt x="121372" y="5022"/>
                    </a:cubicBezTo>
                    <a:lnTo>
                      <a:pt x="213447" y="96260"/>
                    </a:lnTo>
                    <a:cubicBezTo>
                      <a:pt x="216795" y="99608"/>
                      <a:pt x="218469" y="103794"/>
                      <a:pt x="218469" y="108816"/>
                    </a:cubicBezTo>
                    <a:cubicBezTo>
                      <a:pt x="218469" y="113838"/>
                      <a:pt x="216795" y="118023"/>
                      <a:pt x="213447" y="121372"/>
                    </a:cubicBezTo>
                    <a:lnTo>
                      <a:pt x="121372" y="213447"/>
                    </a:lnTo>
                    <a:cubicBezTo>
                      <a:pt x="118023" y="216795"/>
                      <a:pt x="113838" y="218469"/>
                      <a:pt x="108816" y="218469"/>
                    </a:cubicBezTo>
                    <a:close/>
                    <a:moveTo>
                      <a:pt x="42689" y="108816"/>
                    </a:moveTo>
                    <a:lnTo>
                      <a:pt x="108816" y="174942"/>
                    </a:lnTo>
                    <a:lnTo>
                      <a:pt x="174943" y="108816"/>
                    </a:lnTo>
                    <a:lnTo>
                      <a:pt x="108816" y="42689"/>
                    </a:lnTo>
                    <a:lnTo>
                      <a:pt x="42689" y="108816"/>
                    </a:lnTo>
                    <a:close/>
                  </a:path>
                </a:pathLst>
              </a:custGeom>
              <a:solidFill>
                <a:srgbClr val="7A003C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02">
              <a:extLst>
                <a:ext uri="{FF2B5EF4-FFF2-40B4-BE49-F238E27FC236}">
                  <a16:creationId xmlns:a16="http://schemas.microsoft.com/office/drawing/2014/main" id="{25195CC2-F02F-955C-6361-89FADB668229}"/>
                </a:ext>
              </a:extLst>
            </p:cNvPr>
            <p:cNvGrpSpPr/>
            <p:nvPr/>
          </p:nvGrpSpPr>
          <p:grpSpPr>
            <a:xfrm>
              <a:off x="9446584" y="5523379"/>
              <a:ext cx="984365" cy="1011150"/>
              <a:chOff x="9446584" y="5523379"/>
              <a:chExt cx="984365" cy="101115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9AB1C3C-0175-6841-D6B6-D00FB04B6ABF}"/>
                  </a:ext>
                </a:extLst>
              </p:cNvPr>
              <p:cNvSpPr/>
              <p:nvPr/>
            </p:nvSpPr>
            <p:spPr>
              <a:xfrm>
                <a:off x="9861758" y="6350380"/>
                <a:ext cx="65289" cy="65289"/>
              </a:xfrm>
              <a:custGeom>
                <a:avLst/>
                <a:gdLst>
                  <a:gd name="connsiteX0" fmla="*/ 65290 w 65289"/>
                  <a:gd name="connsiteY0" fmla="*/ 32645 h 65289"/>
                  <a:gd name="connsiteX1" fmla="*/ 32645 w 65289"/>
                  <a:gd name="connsiteY1" fmla="*/ 65290 h 65289"/>
                  <a:gd name="connsiteX2" fmla="*/ 0 w 65289"/>
                  <a:gd name="connsiteY2" fmla="*/ 32645 h 65289"/>
                  <a:gd name="connsiteX3" fmla="*/ 32645 w 65289"/>
                  <a:gd name="connsiteY3" fmla="*/ 0 h 65289"/>
                  <a:gd name="connsiteX4" fmla="*/ 65290 w 65289"/>
                  <a:gd name="connsiteY4" fmla="*/ 32645 h 6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89" h="65289">
                    <a:moveTo>
                      <a:pt x="65290" y="32645"/>
                    </a:moveTo>
                    <a:cubicBezTo>
                      <a:pt x="65290" y="50223"/>
                      <a:pt x="51060" y="65290"/>
                      <a:pt x="32645" y="65290"/>
                    </a:cubicBezTo>
                    <a:cubicBezTo>
                      <a:pt x="15067" y="65290"/>
                      <a:pt x="0" y="51060"/>
                      <a:pt x="0" y="32645"/>
                    </a:cubicBezTo>
                    <a:cubicBezTo>
                      <a:pt x="0" y="15067"/>
                      <a:pt x="14230" y="0"/>
                      <a:pt x="32645" y="0"/>
                    </a:cubicBezTo>
                    <a:cubicBezTo>
                      <a:pt x="51060" y="0"/>
                      <a:pt x="65290" y="15067"/>
                      <a:pt x="65290" y="32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88AFCFA-F290-98F5-E99C-08FA3BA9D58B}"/>
                  </a:ext>
                </a:extLst>
              </p:cNvPr>
              <p:cNvSpPr/>
              <p:nvPr/>
            </p:nvSpPr>
            <p:spPr>
              <a:xfrm>
                <a:off x="9446584" y="5523379"/>
                <a:ext cx="984365" cy="1011150"/>
              </a:xfrm>
              <a:custGeom>
                <a:avLst/>
                <a:gdLst>
                  <a:gd name="connsiteX0" fmla="*/ 965950 w 984365"/>
                  <a:gd name="connsiteY0" fmla="*/ 712326 h 1011150"/>
                  <a:gd name="connsiteX1" fmla="*/ 836208 w 984365"/>
                  <a:gd name="connsiteY1" fmla="*/ 712326 h 1011150"/>
                  <a:gd name="connsiteX2" fmla="*/ 750830 w 984365"/>
                  <a:gd name="connsiteY2" fmla="*/ 712326 h 1011150"/>
                  <a:gd name="connsiteX3" fmla="*/ 534872 w 984365"/>
                  <a:gd name="connsiteY3" fmla="*/ 712326 h 1011150"/>
                  <a:gd name="connsiteX4" fmla="*/ 363278 w 984365"/>
                  <a:gd name="connsiteY4" fmla="*/ 712326 h 1011150"/>
                  <a:gd name="connsiteX5" fmla="*/ 362441 w 984365"/>
                  <a:gd name="connsiteY5" fmla="*/ 712326 h 1011150"/>
                  <a:gd name="connsiteX6" fmla="*/ 298825 w 984365"/>
                  <a:gd name="connsiteY6" fmla="*/ 712326 h 1011150"/>
                  <a:gd name="connsiteX7" fmla="*/ 165735 w 984365"/>
                  <a:gd name="connsiteY7" fmla="*/ 579235 h 1011150"/>
                  <a:gd name="connsiteX8" fmla="*/ 298825 w 984365"/>
                  <a:gd name="connsiteY8" fmla="*/ 446145 h 1011150"/>
                  <a:gd name="connsiteX9" fmla="*/ 333144 w 984365"/>
                  <a:gd name="connsiteY9" fmla="*/ 446145 h 1011150"/>
                  <a:gd name="connsiteX10" fmla="*/ 427730 w 984365"/>
                  <a:gd name="connsiteY10" fmla="*/ 489672 h 1011150"/>
                  <a:gd name="connsiteX11" fmla="*/ 482975 w 984365"/>
                  <a:gd name="connsiteY11" fmla="*/ 476279 h 1011150"/>
                  <a:gd name="connsiteX12" fmla="*/ 567517 w 984365"/>
                  <a:gd name="connsiteY12" fmla="*/ 560820 h 1011150"/>
                  <a:gd name="connsiteX13" fmla="*/ 610206 w 984365"/>
                  <a:gd name="connsiteY13" fmla="*/ 578398 h 1011150"/>
                  <a:gd name="connsiteX14" fmla="*/ 652895 w 984365"/>
                  <a:gd name="connsiteY14" fmla="*/ 560820 h 1011150"/>
                  <a:gd name="connsiteX15" fmla="*/ 775104 w 984365"/>
                  <a:gd name="connsiteY15" fmla="*/ 438612 h 1011150"/>
                  <a:gd name="connsiteX16" fmla="*/ 792682 w 984365"/>
                  <a:gd name="connsiteY16" fmla="*/ 395923 h 1011150"/>
                  <a:gd name="connsiteX17" fmla="*/ 775104 w 984365"/>
                  <a:gd name="connsiteY17" fmla="*/ 353233 h 1011150"/>
                  <a:gd name="connsiteX18" fmla="*/ 440286 w 984365"/>
                  <a:gd name="connsiteY18" fmla="*/ 17578 h 1011150"/>
                  <a:gd name="connsiteX19" fmla="*/ 354070 w 984365"/>
                  <a:gd name="connsiteY19" fmla="*/ 17578 h 1011150"/>
                  <a:gd name="connsiteX20" fmla="*/ 231862 w 984365"/>
                  <a:gd name="connsiteY20" fmla="*/ 139787 h 1011150"/>
                  <a:gd name="connsiteX21" fmla="*/ 231862 w 984365"/>
                  <a:gd name="connsiteY21" fmla="*/ 226002 h 1011150"/>
                  <a:gd name="connsiteX22" fmla="*/ 287944 w 984365"/>
                  <a:gd name="connsiteY22" fmla="*/ 282084 h 1011150"/>
                  <a:gd name="connsiteX23" fmla="*/ 0 w 984365"/>
                  <a:gd name="connsiteY23" fmla="*/ 579235 h 1011150"/>
                  <a:gd name="connsiteX24" fmla="*/ 295477 w 984365"/>
                  <a:gd name="connsiteY24" fmla="*/ 877224 h 1011150"/>
                  <a:gd name="connsiteX25" fmla="*/ 262832 w 984365"/>
                  <a:gd name="connsiteY25" fmla="*/ 975995 h 1011150"/>
                  <a:gd name="connsiteX26" fmla="*/ 232699 w 984365"/>
                  <a:gd name="connsiteY26" fmla="*/ 975995 h 1011150"/>
                  <a:gd name="connsiteX27" fmla="*/ 215121 w 984365"/>
                  <a:gd name="connsiteY27" fmla="*/ 993573 h 1011150"/>
                  <a:gd name="connsiteX28" fmla="*/ 232699 w 984365"/>
                  <a:gd name="connsiteY28" fmla="*/ 1011151 h 1011150"/>
                  <a:gd name="connsiteX29" fmla="*/ 276225 w 984365"/>
                  <a:gd name="connsiteY29" fmla="*/ 1011151 h 1011150"/>
                  <a:gd name="connsiteX30" fmla="*/ 621088 w 984365"/>
                  <a:gd name="connsiteY30" fmla="*/ 1011151 h 1011150"/>
                  <a:gd name="connsiteX31" fmla="*/ 664614 w 984365"/>
                  <a:gd name="connsiteY31" fmla="*/ 1011151 h 1011150"/>
                  <a:gd name="connsiteX32" fmla="*/ 682192 w 984365"/>
                  <a:gd name="connsiteY32" fmla="*/ 993573 h 1011150"/>
                  <a:gd name="connsiteX33" fmla="*/ 664614 w 984365"/>
                  <a:gd name="connsiteY33" fmla="*/ 975995 h 1011150"/>
                  <a:gd name="connsiteX34" fmla="*/ 634480 w 984365"/>
                  <a:gd name="connsiteY34" fmla="*/ 975995 h 1011150"/>
                  <a:gd name="connsiteX35" fmla="*/ 602673 w 984365"/>
                  <a:gd name="connsiteY35" fmla="*/ 878061 h 1011150"/>
                  <a:gd name="connsiteX36" fmla="*/ 708141 w 984365"/>
                  <a:gd name="connsiteY36" fmla="*/ 878061 h 1011150"/>
                  <a:gd name="connsiteX37" fmla="*/ 853786 w 984365"/>
                  <a:gd name="connsiteY37" fmla="*/ 748319 h 1011150"/>
                  <a:gd name="connsiteX38" fmla="*/ 966788 w 984365"/>
                  <a:gd name="connsiteY38" fmla="*/ 748319 h 1011150"/>
                  <a:gd name="connsiteX39" fmla="*/ 984366 w 984365"/>
                  <a:gd name="connsiteY39" fmla="*/ 730741 h 1011150"/>
                  <a:gd name="connsiteX40" fmla="*/ 965950 w 984365"/>
                  <a:gd name="connsiteY40" fmla="*/ 712326 h 1011150"/>
                  <a:gd name="connsiteX41" fmla="*/ 358255 w 984365"/>
                  <a:gd name="connsiteY41" fmla="*/ 421871 h 1011150"/>
                  <a:gd name="connsiteX42" fmla="*/ 352396 w 984365"/>
                  <a:gd name="connsiteY42" fmla="*/ 413500 h 1011150"/>
                  <a:gd name="connsiteX43" fmla="*/ 337329 w 984365"/>
                  <a:gd name="connsiteY43" fmla="*/ 363278 h 1011150"/>
                  <a:gd name="connsiteX44" fmla="*/ 352396 w 984365"/>
                  <a:gd name="connsiteY44" fmla="*/ 313055 h 1011150"/>
                  <a:gd name="connsiteX45" fmla="*/ 358255 w 984365"/>
                  <a:gd name="connsiteY45" fmla="*/ 304685 h 1011150"/>
                  <a:gd name="connsiteX46" fmla="*/ 426893 w 984365"/>
                  <a:gd name="connsiteY46" fmla="*/ 272877 h 1011150"/>
                  <a:gd name="connsiteX47" fmla="*/ 517294 w 984365"/>
                  <a:gd name="connsiteY47" fmla="*/ 363278 h 1011150"/>
                  <a:gd name="connsiteX48" fmla="*/ 477116 w 984365"/>
                  <a:gd name="connsiteY48" fmla="*/ 438612 h 1011150"/>
                  <a:gd name="connsiteX49" fmla="*/ 475442 w 984365"/>
                  <a:gd name="connsiteY49" fmla="*/ 439449 h 1011150"/>
                  <a:gd name="connsiteX50" fmla="*/ 426893 w 984365"/>
                  <a:gd name="connsiteY50" fmla="*/ 453679 h 1011150"/>
                  <a:gd name="connsiteX51" fmla="*/ 358255 w 984365"/>
                  <a:gd name="connsiteY51" fmla="*/ 421871 h 1011150"/>
                  <a:gd name="connsiteX52" fmla="*/ 256973 w 984365"/>
                  <a:gd name="connsiteY52" fmla="*/ 164898 h 1011150"/>
                  <a:gd name="connsiteX53" fmla="*/ 379182 w 984365"/>
                  <a:gd name="connsiteY53" fmla="*/ 42689 h 1011150"/>
                  <a:gd name="connsiteX54" fmla="*/ 415175 w 984365"/>
                  <a:gd name="connsiteY54" fmla="*/ 42689 h 1011150"/>
                  <a:gd name="connsiteX55" fmla="*/ 750830 w 984365"/>
                  <a:gd name="connsiteY55" fmla="*/ 378345 h 1011150"/>
                  <a:gd name="connsiteX56" fmla="*/ 758363 w 984365"/>
                  <a:gd name="connsiteY56" fmla="*/ 395923 h 1011150"/>
                  <a:gd name="connsiteX57" fmla="*/ 750830 w 984365"/>
                  <a:gd name="connsiteY57" fmla="*/ 413500 h 1011150"/>
                  <a:gd name="connsiteX58" fmla="*/ 628621 w 984365"/>
                  <a:gd name="connsiteY58" fmla="*/ 535709 h 1011150"/>
                  <a:gd name="connsiteX59" fmla="*/ 592628 w 984365"/>
                  <a:gd name="connsiteY59" fmla="*/ 535709 h 1011150"/>
                  <a:gd name="connsiteX60" fmla="*/ 512272 w 984365"/>
                  <a:gd name="connsiteY60" fmla="*/ 455353 h 1011150"/>
                  <a:gd name="connsiteX61" fmla="*/ 552450 w 984365"/>
                  <a:gd name="connsiteY61" fmla="*/ 363278 h 1011150"/>
                  <a:gd name="connsiteX62" fmla="*/ 426893 w 984365"/>
                  <a:gd name="connsiteY62" fmla="*/ 237721 h 1011150"/>
                  <a:gd name="connsiteX63" fmla="*/ 334818 w 984365"/>
                  <a:gd name="connsiteY63" fmla="*/ 277899 h 1011150"/>
                  <a:gd name="connsiteX64" fmla="*/ 256973 w 984365"/>
                  <a:gd name="connsiteY64" fmla="*/ 200054 h 1011150"/>
                  <a:gd name="connsiteX65" fmla="*/ 256973 w 984365"/>
                  <a:gd name="connsiteY65" fmla="*/ 164898 h 1011150"/>
                  <a:gd name="connsiteX66" fmla="*/ 297988 w 984365"/>
                  <a:gd name="connsiteY66" fmla="*/ 842068 h 1011150"/>
                  <a:gd name="connsiteX67" fmla="*/ 35156 w 984365"/>
                  <a:gd name="connsiteY67" fmla="*/ 579235 h 1011150"/>
                  <a:gd name="connsiteX68" fmla="*/ 297988 w 984365"/>
                  <a:gd name="connsiteY68" fmla="*/ 316403 h 1011150"/>
                  <a:gd name="connsiteX69" fmla="*/ 310544 w 984365"/>
                  <a:gd name="connsiteY69" fmla="*/ 316403 h 1011150"/>
                  <a:gd name="connsiteX70" fmla="*/ 301336 w 984365"/>
                  <a:gd name="connsiteY70" fmla="*/ 363278 h 1011150"/>
                  <a:gd name="connsiteX71" fmla="*/ 310544 w 984365"/>
                  <a:gd name="connsiteY71" fmla="*/ 410152 h 1011150"/>
                  <a:gd name="connsiteX72" fmla="*/ 297988 w 984365"/>
                  <a:gd name="connsiteY72" fmla="*/ 410152 h 1011150"/>
                  <a:gd name="connsiteX73" fmla="*/ 128905 w 984365"/>
                  <a:gd name="connsiteY73" fmla="*/ 579235 h 1011150"/>
                  <a:gd name="connsiteX74" fmla="*/ 297988 w 984365"/>
                  <a:gd name="connsiteY74" fmla="*/ 748319 h 1011150"/>
                  <a:gd name="connsiteX75" fmla="*/ 337329 w 984365"/>
                  <a:gd name="connsiteY75" fmla="*/ 748319 h 1011150"/>
                  <a:gd name="connsiteX76" fmla="*/ 307196 w 984365"/>
                  <a:gd name="connsiteY76" fmla="*/ 842068 h 1011150"/>
                  <a:gd name="connsiteX77" fmla="*/ 297988 w 984365"/>
                  <a:gd name="connsiteY77" fmla="*/ 842068 h 1011150"/>
                  <a:gd name="connsiteX78" fmla="*/ 300499 w 984365"/>
                  <a:gd name="connsiteY78" fmla="*/ 975995 h 1011150"/>
                  <a:gd name="connsiteX79" fmla="*/ 374996 w 984365"/>
                  <a:gd name="connsiteY79" fmla="*/ 748319 h 1011150"/>
                  <a:gd name="connsiteX80" fmla="*/ 521479 w 984365"/>
                  <a:gd name="connsiteY80" fmla="*/ 748319 h 1011150"/>
                  <a:gd name="connsiteX81" fmla="*/ 595976 w 984365"/>
                  <a:gd name="connsiteY81" fmla="*/ 975995 h 1011150"/>
                  <a:gd name="connsiteX82" fmla="*/ 300499 w 984365"/>
                  <a:gd name="connsiteY82" fmla="*/ 975995 h 1011150"/>
                  <a:gd name="connsiteX83" fmla="*/ 707303 w 984365"/>
                  <a:gd name="connsiteY83" fmla="*/ 842068 h 1011150"/>
                  <a:gd name="connsiteX84" fmla="*/ 590117 w 984365"/>
                  <a:gd name="connsiteY84" fmla="*/ 842068 h 1011150"/>
                  <a:gd name="connsiteX85" fmla="*/ 559146 w 984365"/>
                  <a:gd name="connsiteY85" fmla="*/ 748319 h 1011150"/>
                  <a:gd name="connsiteX86" fmla="*/ 749993 w 984365"/>
                  <a:gd name="connsiteY86" fmla="*/ 748319 h 1011150"/>
                  <a:gd name="connsiteX87" fmla="*/ 816956 w 984365"/>
                  <a:gd name="connsiteY87" fmla="*/ 748319 h 1011150"/>
                  <a:gd name="connsiteX88" fmla="*/ 707303 w 984365"/>
                  <a:gd name="connsiteY88" fmla="*/ 842068 h 10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984365" h="1011150">
                    <a:moveTo>
                      <a:pt x="965950" y="712326"/>
                    </a:moveTo>
                    <a:lnTo>
                      <a:pt x="836208" y="712326"/>
                    </a:lnTo>
                    <a:lnTo>
                      <a:pt x="750830" y="712326"/>
                    </a:lnTo>
                    <a:lnTo>
                      <a:pt x="534872" y="712326"/>
                    </a:lnTo>
                    <a:lnTo>
                      <a:pt x="363278" y="712326"/>
                    </a:lnTo>
                    <a:lnTo>
                      <a:pt x="362441" y="712326"/>
                    </a:lnTo>
                    <a:lnTo>
                      <a:pt x="298825" y="712326"/>
                    </a:lnTo>
                    <a:cubicBezTo>
                      <a:pt x="225165" y="712326"/>
                      <a:pt x="165735" y="652895"/>
                      <a:pt x="165735" y="579235"/>
                    </a:cubicBezTo>
                    <a:cubicBezTo>
                      <a:pt x="165735" y="505575"/>
                      <a:pt x="225165" y="446145"/>
                      <a:pt x="298825" y="446145"/>
                    </a:cubicBezTo>
                    <a:lnTo>
                      <a:pt x="333144" y="446145"/>
                    </a:lnTo>
                    <a:cubicBezTo>
                      <a:pt x="356581" y="472931"/>
                      <a:pt x="390063" y="489672"/>
                      <a:pt x="427730" y="489672"/>
                    </a:cubicBezTo>
                    <a:cubicBezTo>
                      <a:pt x="447819" y="489672"/>
                      <a:pt x="466234" y="484649"/>
                      <a:pt x="482975" y="476279"/>
                    </a:cubicBezTo>
                    <a:lnTo>
                      <a:pt x="567517" y="560820"/>
                    </a:lnTo>
                    <a:cubicBezTo>
                      <a:pt x="579236" y="572539"/>
                      <a:pt x="594302" y="578398"/>
                      <a:pt x="610206" y="578398"/>
                    </a:cubicBezTo>
                    <a:cubicBezTo>
                      <a:pt x="626110" y="578398"/>
                      <a:pt x="642014" y="571702"/>
                      <a:pt x="652895" y="560820"/>
                    </a:cubicBezTo>
                    <a:lnTo>
                      <a:pt x="775104" y="438612"/>
                    </a:lnTo>
                    <a:cubicBezTo>
                      <a:pt x="786823" y="426893"/>
                      <a:pt x="792682" y="411826"/>
                      <a:pt x="792682" y="395923"/>
                    </a:cubicBezTo>
                    <a:cubicBezTo>
                      <a:pt x="792682" y="380019"/>
                      <a:pt x="785986" y="364115"/>
                      <a:pt x="775104" y="353233"/>
                    </a:cubicBezTo>
                    <a:lnTo>
                      <a:pt x="440286" y="17578"/>
                    </a:lnTo>
                    <a:cubicBezTo>
                      <a:pt x="416849" y="-5859"/>
                      <a:pt x="377508" y="-5859"/>
                      <a:pt x="354070" y="17578"/>
                    </a:cubicBezTo>
                    <a:lnTo>
                      <a:pt x="231862" y="139787"/>
                    </a:lnTo>
                    <a:cubicBezTo>
                      <a:pt x="208424" y="163224"/>
                      <a:pt x="208424" y="202565"/>
                      <a:pt x="231862" y="226002"/>
                    </a:cubicBezTo>
                    <a:lnTo>
                      <a:pt x="287944" y="282084"/>
                    </a:lnTo>
                    <a:cubicBezTo>
                      <a:pt x="128068" y="287107"/>
                      <a:pt x="0" y="418523"/>
                      <a:pt x="0" y="579235"/>
                    </a:cubicBezTo>
                    <a:cubicBezTo>
                      <a:pt x="0" y="742459"/>
                      <a:pt x="132253" y="875550"/>
                      <a:pt x="295477" y="877224"/>
                    </a:cubicBezTo>
                    <a:lnTo>
                      <a:pt x="262832" y="975995"/>
                    </a:lnTo>
                    <a:lnTo>
                      <a:pt x="232699" y="975995"/>
                    </a:lnTo>
                    <a:cubicBezTo>
                      <a:pt x="222654" y="975995"/>
                      <a:pt x="215121" y="984365"/>
                      <a:pt x="215121" y="993573"/>
                    </a:cubicBezTo>
                    <a:cubicBezTo>
                      <a:pt x="215121" y="1002780"/>
                      <a:pt x="223491" y="1011151"/>
                      <a:pt x="232699" y="1011151"/>
                    </a:cubicBezTo>
                    <a:lnTo>
                      <a:pt x="276225" y="1011151"/>
                    </a:lnTo>
                    <a:lnTo>
                      <a:pt x="621088" y="1011151"/>
                    </a:lnTo>
                    <a:lnTo>
                      <a:pt x="664614" y="1011151"/>
                    </a:lnTo>
                    <a:cubicBezTo>
                      <a:pt x="674659" y="1011151"/>
                      <a:pt x="682192" y="1002780"/>
                      <a:pt x="682192" y="993573"/>
                    </a:cubicBezTo>
                    <a:cubicBezTo>
                      <a:pt x="682192" y="984365"/>
                      <a:pt x="673822" y="975995"/>
                      <a:pt x="664614" y="975995"/>
                    </a:cubicBezTo>
                    <a:lnTo>
                      <a:pt x="634480" y="975995"/>
                    </a:lnTo>
                    <a:lnTo>
                      <a:pt x="602673" y="878061"/>
                    </a:lnTo>
                    <a:lnTo>
                      <a:pt x="708141" y="878061"/>
                    </a:lnTo>
                    <a:cubicBezTo>
                      <a:pt x="783475" y="878061"/>
                      <a:pt x="845416" y="821142"/>
                      <a:pt x="853786" y="748319"/>
                    </a:cubicBezTo>
                    <a:lnTo>
                      <a:pt x="966788" y="748319"/>
                    </a:lnTo>
                    <a:cubicBezTo>
                      <a:pt x="976832" y="748319"/>
                      <a:pt x="984366" y="739948"/>
                      <a:pt x="984366" y="730741"/>
                    </a:cubicBezTo>
                    <a:cubicBezTo>
                      <a:pt x="984366" y="721533"/>
                      <a:pt x="975995" y="712326"/>
                      <a:pt x="965950" y="712326"/>
                    </a:cubicBezTo>
                    <a:close/>
                    <a:moveTo>
                      <a:pt x="358255" y="421871"/>
                    </a:moveTo>
                    <a:cubicBezTo>
                      <a:pt x="357418" y="418523"/>
                      <a:pt x="354907" y="416012"/>
                      <a:pt x="352396" y="413500"/>
                    </a:cubicBezTo>
                    <a:cubicBezTo>
                      <a:pt x="342352" y="399271"/>
                      <a:pt x="337329" y="381693"/>
                      <a:pt x="337329" y="363278"/>
                    </a:cubicBezTo>
                    <a:cubicBezTo>
                      <a:pt x="337329" y="344863"/>
                      <a:pt x="343189" y="327285"/>
                      <a:pt x="352396" y="313055"/>
                    </a:cubicBezTo>
                    <a:cubicBezTo>
                      <a:pt x="354907" y="311381"/>
                      <a:pt x="357418" y="308033"/>
                      <a:pt x="358255" y="304685"/>
                    </a:cubicBezTo>
                    <a:cubicBezTo>
                      <a:pt x="374996" y="285433"/>
                      <a:pt x="399271" y="272877"/>
                      <a:pt x="426893" y="272877"/>
                    </a:cubicBezTo>
                    <a:cubicBezTo>
                      <a:pt x="476279" y="272877"/>
                      <a:pt x="517294" y="313055"/>
                      <a:pt x="517294" y="363278"/>
                    </a:cubicBezTo>
                    <a:cubicBezTo>
                      <a:pt x="517294" y="394248"/>
                      <a:pt x="501390" y="421871"/>
                      <a:pt x="477116" y="438612"/>
                    </a:cubicBezTo>
                    <a:cubicBezTo>
                      <a:pt x="476279" y="438612"/>
                      <a:pt x="476279" y="439449"/>
                      <a:pt x="475442" y="439449"/>
                    </a:cubicBezTo>
                    <a:cubicBezTo>
                      <a:pt x="461212" y="448656"/>
                      <a:pt x="445308" y="453679"/>
                      <a:pt x="426893" y="453679"/>
                    </a:cubicBezTo>
                    <a:cubicBezTo>
                      <a:pt x="399271" y="453679"/>
                      <a:pt x="374996" y="441123"/>
                      <a:pt x="358255" y="421871"/>
                    </a:cubicBezTo>
                    <a:close/>
                    <a:moveTo>
                      <a:pt x="256973" y="164898"/>
                    </a:moveTo>
                    <a:lnTo>
                      <a:pt x="379182" y="42689"/>
                    </a:lnTo>
                    <a:cubicBezTo>
                      <a:pt x="389226" y="32645"/>
                      <a:pt x="405130" y="32645"/>
                      <a:pt x="415175" y="42689"/>
                    </a:cubicBezTo>
                    <a:lnTo>
                      <a:pt x="750830" y="378345"/>
                    </a:lnTo>
                    <a:cubicBezTo>
                      <a:pt x="755852" y="383367"/>
                      <a:pt x="758363" y="389226"/>
                      <a:pt x="758363" y="395923"/>
                    </a:cubicBezTo>
                    <a:cubicBezTo>
                      <a:pt x="758363" y="402619"/>
                      <a:pt x="755852" y="409315"/>
                      <a:pt x="750830" y="413500"/>
                    </a:cubicBezTo>
                    <a:lnTo>
                      <a:pt x="628621" y="535709"/>
                    </a:lnTo>
                    <a:cubicBezTo>
                      <a:pt x="619414" y="544917"/>
                      <a:pt x="602673" y="544917"/>
                      <a:pt x="592628" y="535709"/>
                    </a:cubicBezTo>
                    <a:lnTo>
                      <a:pt x="512272" y="455353"/>
                    </a:lnTo>
                    <a:cubicBezTo>
                      <a:pt x="537383" y="432753"/>
                      <a:pt x="552450" y="399271"/>
                      <a:pt x="552450" y="363278"/>
                    </a:cubicBezTo>
                    <a:cubicBezTo>
                      <a:pt x="552450" y="293803"/>
                      <a:pt x="496368" y="237721"/>
                      <a:pt x="426893" y="237721"/>
                    </a:cubicBezTo>
                    <a:cubicBezTo>
                      <a:pt x="390900" y="237721"/>
                      <a:pt x="357418" y="253625"/>
                      <a:pt x="334818" y="277899"/>
                    </a:cubicBezTo>
                    <a:lnTo>
                      <a:pt x="256973" y="200054"/>
                    </a:lnTo>
                    <a:cubicBezTo>
                      <a:pt x="246928" y="190846"/>
                      <a:pt x="246928" y="174105"/>
                      <a:pt x="256973" y="164898"/>
                    </a:cubicBezTo>
                    <a:close/>
                    <a:moveTo>
                      <a:pt x="297988" y="842068"/>
                    </a:moveTo>
                    <a:cubicBezTo>
                      <a:pt x="153179" y="842068"/>
                      <a:pt x="35156" y="724044"/>
                      <a:pt x="35156" y="579235"/>
                    </a:cubicBezTo>
                    <a:cubicBezTo>
                      <a:pt x="35156" y="434427"/>
                      <a:pt x="153179" y="316403"/>
                      <a:pt x="297988" y="316403"/>
                    </a:cubicBezTo>
                    <a:lnTo>
                      <a:pt x="310544" y="316403"/>
                    </a:lnTo>
                    <a:cubicBezTo>
                      <a:pt x="304685" y="330633"/>
                      <a:pt x="301336" y="346537"/>
                      <a:pt x="301336" y="363278"/>
                    </a:cubicBezTo>
                    <a:cubicBezTo>
                      <a:pt x="301336" y="380019"/>
                      <a:pt x="304685" y="395923"/>
                      <a:pt x="310544" y="410152"/>
                    </a:cubicBezTo>
                    <a:lnTo>
                      <a:pt x="297988" y="410152"/>
                    </a:lnTo>
                    <a:cubicBezTo>
                      <a:pt x="205076" y="410152"/>
                      <a:pt x="128905" y="485486"/>
                      <a:pt x="128905" y="579235"/>
                    </a:cubicBezTo>
                    <a:cubicBezTo>
                      <a:pt x="128905" y="672148"/>
                      <a:pt x="204239" y="748319"/>
                      <a:pt x="297988" y="748319"/>
                    </a:cubicBezTo>
                    <a:lnTo>
                      <a:pt x="337329" y="748319"/>
                    </a:lnTo>
                    <a:lnTo>
                      <a:pt x="307196" y="842068"/>
                    </a:lnTo>
                    <a:lnTo>
                      <a:pt x="297988" y="842068"/>
                    </a:lnTo>
                    <a:close/>
                    <a:moveTo>
                      <a:pt x="300499" y="975995"/>
                    </a:moveTo>
                    <a:lnTo>
                      <a:pt x="374996" y="748319"/>
                    </a:lnTo>
                    <a:lnTo>
                      <a:pt x="521479" y="748319"/>
                    </a:lnTo>
                    <a:lnTo>
                      <a:pt x="595976" y="975995"/>
                    </a:lnTo>
                    <a:lnTo>
                      <a:pt x="300499" y="975995"/>
                    </a:lnTo>
                    <a:close/>
                    <a:moveTo>
                      <a:pt x="707303" y="842068"/>
                    </a:moveTo>
                    <a:lnTo>
                      <a:pt x="590117" y="842068"/>
                    </a:lnTo>
                    <a:lnTo>
                      <a:pt x="559146" y="748319"/>
                    </a:lnTo>
                    <a:lnTo>
                      <a:pt x="749993" y="748319"/>
                    </a:lnTo>
                    <a:lnTo>
                      <a:pt x="816956" y="748319"/>
                    </a:lnTo>
                    <a:cubicBezTo>
                      <a:pt x="809423" y="801053"/>
                      <a:pt x="762548" y="842068"/>
                      <a:pt x="707303" y="8420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B14888-2F3B-3229-995D-C8F33BB79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522" y="6684168"/>
            <a:ext cx="314952" cy="375796"/>
            <a:chOff x="2791549" y="3626522"/>
            <a:chExt cx="833120" cy="99406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25102BD-E5BE-A398-1402-965553492E16}"/>
                </a:ext>
              </a:extLst>
            </p:cNvPr>
            <p:cNvGrpSpPr/>
            <p:nvPr/>
          </p:nvGrpSpPr>
          <p:grpSpPr>
            <a:xfrm>
              <a:off x="2791549" y="3626522"/>
              <a:ext cx="833120" cy="605905"/>
              <a:chOff x="2791549" y="3626522"/>
              <a:chExt cx="833120" cy="605905"/>
            </a:xfrm>
          </p:grpSpPr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3F61858A-3C57-7768-A09D-F6F828934971}"/>
                  </a:ext>
                </a:extLst>
              </p:cNvPr>
              <p:cNvSpPr/>
              <p:nvPr/>
            </p:nvSpPr>
            <p:spPr>
              <a:xfrm>
                <a:off x="2933558" y="3781786"/>
                <a:ext cx="539634" cy="276444"/>
              </a:xfrm>
              <a:custGeom>
                <a:avLst/>
                <a:gdLst>
                  <a:gd name="connsiteX0" fmla="*/ 18935 w 539634"/>
                  <a:gd name="connsiteY0" fmla="*/ 238575 h 276444"/>
                  <a:gd name="connsiteX1" fmla="*/ 0 w 539634"/>
                  <a:gd name="connsiteY1" fmla="*/ 257510 h 276444"/>
                  <a:gd name="connsiteX2" fmla="*/ 18935 w 539634"/>
                  <a:gd name="connsiteY2" fmla="*/ 276444 h 276444"/>
                  <a:gd name="connsiteX3" fmla="*/ 18935 w 539634"/>
                  <a:gd name="connsiteY3" fmla="*/ 238575 h 276444"/>
                  <a:gd name="connsiteX4" fmla="*/ 520700 w 539634"/>
                  <a:gd name="connsiteY4" fmla="*/ 276444 h 276444"/>
                  <a:gd name="connsiteX5" fmla="*/ 539635 w 539634"/>
                  <a:gd name="connsiteY5" fmla="*/ 257510 h 276444"/>
                  <a:gd name="connsiteX6" fmla="*/ 520700 w 539634"/>
                  <a:gd name="connsiteY6" fmla="*/ 238575 h 276444"/>
                  <a:gd name="connsiteX7" fmla="*/ 520700 w 539634"/>
                  <a:gd name="connsiteY7" fmla="*/ 276444 h 276444"/>
                  <a:gd name="connsiteX8" fmla="*/ 18935 w 539634"/>
                  <a:gd name="connsiteY8" fmla="*/ 0 h 276444"/>
                  <a:gd name="connsiteX9" fmla="*/ 0 w 539634"/>
                  <a:gd name="connsiteY9" fmla="*/ 18935 h 276444"/>
                  <a:gd name="connsiteX10" fmla="*/ 18935 w 539634"/>
                  <a:gd name="connsiteY10" fmla="*/ 37869 h 276444"/>
                  <a:gd name="connsiteX11" fmla="*/ 18935 w 539634"/>
                  <a:gd name="connsiteY11" fmla="*/ 0 h 276444"/>
                  <a:gd name="connsiteX12" fmla="*/ 520700 w 539634"/>
                  <a:gd name="connsiteY12" fmla="*/ 37869 h 276444"/>
                  <a:gd name="connsiteX13" fmla="*/ 539635 w 539634"/>
                  <a:gd name="connsiteY13" fmla="*/ 18935 h 276444"/>
                  <a:gd name="connsiteX14" fmla="*/ 520700 w 539634"/>
                  <a:gd name="connsiteY14" fmla="*/ 0 h 276444"/>
                  <a:gd name="connsiteX15" fmla="*/ 520700 w 539634"/>
                  <a:gd name="connsiteY15" fmla="*/ 37869 h 276444"/>
                  <a:gd name="connsiteX16" fmla="*/ 18935 w 539634"/>
                  <a:gd name="connsiteY16" fmla="*/ 119288 h 276444"/>
                  <a:gd name="connsiteX17" fmla="*/ 0 w 539634"/>
                  <a:gd name="connsiteY17" fmla="*/ 138222 h 276444"/>
                  <a:gd name="connsiteX18" fmla="*/ 18935 w 539634"/>
                  <a:gd name="connsiteY18" fmla="*/ 157157 h 276444"/>
                  <a:gd name="connsiteX19" fmla="*/ 18935 w 539634"/>
                  <a:gd name="connsiteY19" fmla="*/ 119288 h 276444"/>
                  <a:gd name="connsiteX20" fmla="*/ 520700 w 539634"/>
                  <a:gd name="connsiteY20" fmla="*/ 157157 h 276444"/>
                  <a:gd name="connsiteX21" fmla="*/ 539635 w 539634"/>
                  <a:gd name="connsiteY21" fmla="*/ 138222 h 276444"/>
                  <a:gd name="connsiteX22" fmla="*/ 520700 w 539634"/>
                  <a:gd name="connsiteY22" fmla="*/ 119288 h 276444"/>
                  <a:gd name="connsiteX23" fmla="*/ 520700 w 539634"/>
                  <a:gd name="connsiteY23" fmla="*/ 157157 h 276444"/>
                  <a:gd name="connsiteX24" fmla="*/ 18935 w 539634"/>
                  <a:gd name="connsiteY24" fmla="*/ 276444 h 276444"/>
                  <a:gd name="connsiteX25" fmla="*/ 520700 w 539634"/>
                  <a:gd name="connsiteY25" fmla="*/ 276444 h 276444"/>
                  <a:gd name="connsiteX26" fmla="*/ 520700 w 539634"/>
                  <a:gd name="connsiteY26" fmla="*/ 238575 h 276444"/>
                  <a:gd name="connsiteX27" fmla="*/ 18935 w 539634"/>
                  <a:gd name="connsiteY27" fmla="*/ 238575 h 276444"/>
                  <a:gd name="connsiteX28" fmla="*/ 18935 w 539634"/>
                  <a:gd name="connsiteY28" fmla="*/ 276444 h 276444"/>
                  <a:gd name="connsiteX29" fmla="*/ 18935 w 539634"/>
                  <a:gd name="connsiteY29" fmla="*/ 37869 h 276444"/>
                  <a:gd name="connsiteX30" fmla="*/ 520700 w 539634"/>
                  <a:gd name="connsiteY30" fmla="*/ 37869 h 276444"/>
                  <a:gd name="connsiteX31" fmla="*/ 520700 w 539634"/>
                  <a:gd name="connsiteY31" fmla="*/ 0 h 276444"/>
                  <a:gd name="connsiteX32" fmla="*/ 18935 w 539634"/>
                  <a:gd name="connsiteY32" fmla="*/ 0 h 276444"/>
                  <a:gd name="connsiteX33" fmla="*/ 18935 w 539634"/>
                  <a:gd name="connsiteY33" fmla="*/ 37869 h 276444"/>
                  <a:gd name="connsiteX34" fmla="*/ 18935 w 539634"/>
                  <a:gd name="connsiteY34" fmla="*/ 157157 h 276444"/>
                  <a:gd name="connsiteX35" fmla="*/ 520700 w 539634"/>
                  <a:gd name="connsiteY35" fmla="*/ 157157 h 276444"/>
                  <a:gd name="connsiteX36" fmla="*/ 520700 w 539634"/>
                  <a:gd name="connsiteY36" fmla="*/ 119288 h 276444"/>
                  <a:gd name="connsiteX37" fmla="*/ 18935 w 539634"/>
                  <a:gd name="connsiteY37" fmla="*/ 119288 h 276444"/>
                  <a:gd name="connsiteX38" fmla="*/ 18935 w 539634"/>
                  <a:gd name="connsiteY38" fmla="*/ 157157 h 2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39634" h="276444">
                    <a:moveTo>
                      <a:pt x="18935" y="238575"/>
                    </a:moveTo>
                    <a:cubicBezTo>
                      <a:pt x="8521" y="238575"/>
                      <a:pt x="0" y="247096"/>
                      <a:pt x="0" y="257510"/>
                    </a:cubicBezTo>
                    <a:cubicBezTo>
                      <a:pt x="0" y="267924"/>
                      <a:pt x="8521" y="276444"/>
                      <a:pt x="18935" y="276444"/>
                    </a:cubicBezTo>
                    <a:lnTo>
                      <a:pt x="18935" y="238575"/>
                    </a:lnTo>
                    <a:close/>
                    <a:moveTo>
                      <a:pt x="520700" y="276444"/>
                    </a:moveTo>
                    <a:cubicBezTo>
                      <a:pt x="531114" y="276444"/>
                      <a:pt x="539635" y="267924"/>
                      <a:pt x="539635" y="257510"/>
                    </a:cubicBezTo>
                    <a:cubicBezTo>
                      <a:pt x="539635" y="247096"/>
                      <a:pt x="531114" y="238575"/>
                      <a:pt x="520700" y="238575"/>
                    </a:cubicBezTo>
                    <a:lnTo>
                      <a:pt x="520700" y="276444"/>
                    </a:lnTo>
                    <a:close/>
                    <a:moveTo>
                      <a:pt x="18935" y="0"/>
                    </a:moveTo>
                    <a:cubicBezTo>
                      <a:pt x="8521" y="0"/>
                      <a:pt x="0" y="8521"/>
                      <a:pt x="0" y="18935"/>
                    </a:cubicBezTo>
                    <a:cubicBezTo>
                      <a:pt x="0" y="29349"/>
                      <a:pt x="8521" y="37869"/>
                      <a:pt x="18935" y="37869"/>
                    </a:cubicBezTo>
                    <a:lnTo>
                      <a:pt x="18935" y="0"/>
                    </a:lnTo>
                    <a:close/>
                    <a:moveTo>
                      <a:pt x="520700" y="37869"/>
                    </a:moveTo>
                    <a:cubicBezTo>
                      <a:pt x="531114" y="37869"/>
                      <a:pt x="539635" y="29349"/>
                      <a:pt x="539635" y="18935"/>
                    </a:cubicBezTo>
                    <a:cubicBezTo>
                      <a:pt x="539635" y="8521"/>
                      <a:pt x="531114" y="0"/>
                      <a:pt x="520700" y="0"/>
                    </a:cubicBezTo>
                    <a:lnTo>
                      <a:pt x="520700" y="37869"/>
                    </a:lnTo>
                    <a:close/>
                    <a:moveTo>
                      <a:pt x="18935" y="119288"/>
                    </a:moveTo>
                    <a:cubicBezTo>
                      <a:pt x="8521" y="119288"/>
                      <a:pt x="0" y="127808"/>
                      <a:pt x="0" y="138222"/>
                    </a:cubicBezTo>
                    <a:cubicBezTo>
                      <a:pt x="0" y="148636"/>
                      <a:pt x="8521" y="157157"/>
                      <a:pt x="18935" y="157157"/>
                    </a:cubicBezTo>
                    <a:lnTo>
                      <a:pt x="18935" y="119288"/>
                    </a:lnTo>
                    <a:close/>
                    <a:moveTo>
                      <a:pt x="520700" y="157157"/>
                    </a:moveTo>
                    <a:cubicBezTo>
                      <a:pt x="531114" y="157157"/>
                      <a:pt x="539635" y="148636"/>
                      <a:pt x="539635" y="138222"/>
                    </a:cubicBezTo>
                    <a:cubicBezTo>
                      <a:pt x="539635" y="127808"/>
                      <a:pt x="531114" y="119288"/>
                      <a:pt x="520700" y="119288"/>
                    </a:cubicBezTo>
                    <a:lnTo>
                      <a:pt x="520700" y="157157"/>
                    </a:lnTo>
                    <a:close/>
                    <a:moveTo>
                      <a:pt x="18935" y="276444"/>
                    </a:moveTo>
                    <a:lnTo>
                      <a:pt x="520700" y="276444"/>
                    </a:lnTo>
                    <a:lnTo>
                      <a:pt x="520700" y="238575"/>
                    </a:lnTo>
                    <a:lnTo>
                      <a:pt x="18935" y="238575"/>
                    </a:lnTo>
                    <a:lnTo>
                      <a:pt x="18935" y="276444"/>
                    </a:lnTo>
                    <a:close/>
                    <a:moveTo>
                      <a:pt x="18935" y="37869"/>
                    </a:moveTo>
                    <a:lnTo>
                      <a:pt x="520700" y="37869"/>
                    </a:lnTo>
                    <a:lnTo>
                      <a:pt x="520700" y="0"/>
                    </a:lnTo>
                    <a:lnTo>
                      <a:pt x="18935" y="0"/>
                    </a:lnTo>
                    <a:lnTo>
                      <a:pt x="18935" y="37869"/>
                    </a:lnTo>
                    <a:close/>
                    <a:moveTo>
                      <a:pt x="18935" y="157157"/>
                    </a:moveTo>
                    <a:lnTo>
                      <a:pt x="520700" y="157157"/>
                    </a:lnTo>
                    <a:lnTo>
                      <a:pt x="520700" y="119288"/>
                    </a:lnTo>
                    <a:lnTo>
                      <a:pt x="18935" y="119288"/>
                    </a:lnTo>
                    <a:lnTo>
                      <a:pt x="18935" y="157157"/>
                    </a:lnTo>
                    <a:close/>
                  </a:path>
                </a:pathLst>
              </a:custGeom>
              <a:solidFill>
                <a:srgbClr val="000000"/>
              </a:solidFill>
              <a:ln w="9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B41B0F86-CB5C-3D98-6856-93ABF5D1411A}"/>
                  </a:ext>
                </a:extLst>
              </p:cNvPr>
              <p:cNvSpPr/>
              <p:nvPr/>
            </p:nvSpPr>
            <p:spPr>
              <a:xfrm>
                <a:off x="2791549" y="3626522"/>
                <a:ext cx="833120" cy="605905"/>
              </a:xfrm>
              <a:custGeom>
                <a:avLst/>
                <a:gdLst>
                  <a:gd name="connsiteX0" fmla="*/ 0 w 833120"/>
                  <a:gd name="connsiteY0" fmla="*/ 0 h 605905"/>
                  <a:gd name="connsiteX1" fmla="*/ 0 w 833120"/>
                  <a:gd name="connsiteY1" fmla="*/ 605905 h 605905"/>
                  <a:gd name="connsiteX2" fmla="*/ 296326 w 833120"/>
                  <a:gd name="connsiteY2" fmla="*/ 605905 h 605905"/>
                  <a:gd name="connsiteX3" fmla="*/ 304846 w 833120"/>
                  <a:gd name="connsiteY3" fmla="*/ 565196 h 605905"/>
                  <a:gd name="connsiteX4" fmla="*/ 41656 w 833120"/>
                  <a:gd name="connsiteY4" fmla="*/ 565196 h 605905"/>
                  <a:gd name="connsiteX5" fmla="*/ 41656 w 833120"/>
                  <a:gd name="connsiteY5" fmla="*/ 40709 h 605905"/>
                  <a:gd name="connsiteX6" fmla="*/ 792411 w 833120"/>
                  <a:gd name="connsiteY6" fmla="*/ 40709 h 605905"/>
                  <a:gd name="connsiteX7" fmla="*/ 792411 w 833120"/>
                  <a:gd name="connsiteY7" fmla="*/ 565196 h 605905"/>
                  <a:gd name="connsiteX8" fmla="*/ 523540 w 833120"/>
                  <a:gd name="connsiteY8" fmla="*/ 565196 h 605905"/>
                  <a:gd name="connsiteX9" fmla="*/ 532061 w 833120"/>
                  <a:gd name="connsiteY9" fmla="*/ 605905 h 605905"/>
                  <a:gd name="connsiteX10" fmla="*/ 833120 w 833120"/>
                  <a:gd name="connsiteY10" fmla="*/ 605905 h 605905"/>
                  <a:gd name="connsiteX11" fmla="*/ 833120 w 833120"/>
                  <a:gd name="connsiteY11" fmla="*/ 0 h 605905"/>
                  <a:gd name="connsiteX12" fmla="*/ 0 w 833120"/>
                  <a:gd name="connsiteY12" fmla="*/ 0 h 60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3120" h="605905">
                    <a:moveTo>
                      <a:pt x="0" y="0"/>
                    </a:moveTo>
                    <a:lnTo>
                      <a:pt x="0" y="605905"/>
                    </a:lnTo>
                    <a:lnTo>
                      <a:pt x="296326" y="605905"/>
                    </a:lnTo>
                    <a:cubicBezTo>
                      <a:pt x="297272" y="591705"/>
                      <a:pt x="300113" y="577504"/>
                      <a:pt x="304846" y="565196"/>
                    </a:cubicBezTo>
                    <a:lnTo>
                      <a:pt x="41656" y="565196"/>
                    </a:lnTo>
                    <a:lnTo>
                      <a:pt x="41656" y="40709"/>
                    </a:lnTo>
                    <a:lnTo>
                      <a:pt x="792411" y="40709"/>
                    </a:lnTo>
                    <a:lnTo>
                      <a:pt x="792411" y="565196"/>
                    </a:lnTo>
                    <a:lnTo>
                      <a:pt x="523540" y="565196"/>
                    </a:lnTo>
                    <a:cubicBezTo>
                      <a:pt x="528274" y="577504"/>
                      <a:pt x="532061" y="591705"/>
                      <a:pt x="532061" y="605905"/>
                    </a:cubicBezTo>
                    <a:lnTo>
                      <a:pt x="833120" y="605905"/>
                    </a:lnTo>
                    <a:lnTo>
                      <a:pt x="8331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DF6FD98-7C60-761E-2F2A-59BB9518937B}"/>
                </a:ext>
              </a:extLst>
            </p:cNvPr>
            <p:cNvSpPr/>
            <p:nvPr/>
          </p:nvSpPr>
          <p:spPr>
            <a:xfrm>
              <a:off x="3056632" y="4099886"/>
              <a:ext cx="293485" cy="520700"/>
            </a:xfrm>
            <a:custGeom>
              <a:avLst/>
              <a:gdLst>
                <a:gd name="connsiteX0" fmla="*/ 252776 w 293485"/>
                <a:gd name="connsiteY0" fmla="*/ 224374 h 520700"/>
                <a:gd name="connsiteX1" fmla="*/ 284018 w 293485"/>
                <a:gd name="connsiteY1" fmla="*/ 137275 h 520700"/>
                <a:gd name="connsiteX2" fmla="*/ 146743 w 293485"/>
                <a:gd name="connsiteY2" fmla="*/ 0 h 520700"/>
                <a:gd name="connsiteX3" fmla="*/ 9467 w 293485"/>
                <a:gd name="connsiteY3" fmla="*/ 137275 h 520700"/>
                <a:gd name="connsiteX4" fmla="*/ 42603 w 293485"/>
                <a:gd name="connsiteY4" fmla="*/ 226268 h 520700"/>
                <a:gd name="connsiteX5" fmla="*/ 0 w 293485"/>
                <a:gd name="connsiteY5" fmla="*/ 520700 h 520700"/>
                <a:gd name="connsiteX6" fmla="*/ 146743 w 293485"/>
                <a:gd name="connsiteY6" fmla="*/ 383425 h 520700"/>
                <a:gd name="connsiteX7" fmla="*/ 293485 w 293485"/>
                <a:gd name="connsiteY7" fmla="*/ 520700 h 520700"/>
                <a:gd name="connsiteX8" fmla="*/ 252776 w 293485"/>
                <a:gd name="connsiteY8" fmla="*/ 224374 h 520700"/>
                <a:gd name="connsiteX9" fmla="*/ 146743 w 293485"/>
                <a:gd name="connsiteY9" fmla="*/ 40709 h 520700"/>
                <a:gd name="connsiteX10" fmla="*/ 243309 w 293485"/>
                <a:gd name="connsiteY10" fmla="*/ 137275 h 520700"/>
                <a:gd name="connsiteX11" fmla="*/ 146743 w 293485"/>
                <a:gd name="connsiteY11" fmla="*/ 233842 h 520700"/>
                <a:gd name="connsiteX12" fmla="*/ 50177 w 293485"/>
                <a:gd name="connsiteY12" fmla="*/ 137275 h 520700"/>
                <a:gd name="connsiteX13" fmla="*/ 146743 w 293485"/>
                <a:gd name="connsiteY13" fmla="*/ 40709 h 520700"/>
                <a:gd name="connsiteX14" fmla="*/ 177038 w 293485"/>
                <a:gd name="connsiteY14" fmla="*/ 353129 h 520700"/>
                <a:gd name="connsiteX15" fmla="*/ 149583 w 293485"/>
                <a:gd name="connsiteY15" fmla="*/ 325674 h 520700"/>
                <a:gd name="connsiteX16" fmla="*/ 122128 w 293485"/>
                <a:gd name="connsiteY16" fmla="*/ 353129 h 520700"/>
                <a:gd name="connsiteX17" fmla="*/ 61537 w 293485"/>
                <a:gd name="connsiteY17" fmla="*/ 408039 h 520700"/>
                <a:gd name="connsiteX18" fmla="*/ 83312 w 293485"/>
                <a:gd name="connsiteY18" fmla="*/ 259403 h 520700"/>
                <a:gd name="connsiteX19" fmla="*/ 84259 w 293485"/>
                <a:gd name="connsiteY19" fmla="*/ 259403 h 520700"/>
                <a:gd name="connsiteX20" fmla="*/ 146743 w 293485"/>
                <a:gd name="connsiteY20" fmla="*/ 274551 h 520700"/>
                <a:gd name="connsiteX21" fmla="*/ 209227 w 293485"/>
                <a:gd name="connsiteY21" fmla="*/ 259403 h 520700"/>
                <a:gd name="connsiteX22" fmla="*/ 215854 w 293485"/>
                <a:gd name="connsiteY22" fmla="*/ 259403 h 520700"/>
                <a:gd name="connsiteX23" fmla="*/ 237629 w 293485"/>
                <a:gd name="connsiteY23" fmla="*/ 408039 h 520700"/>
                <a:gd name="connsiteX24" fmla="*/ 177038 w 293485"/>
                <a:gd name="connsiteY24" fmla="*/ 353129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3485" h="520700">
                  <a:moveTo>
                    <a:pt x="252776" y="224374"/>
                  </a:moveTo>
                  <a:cubicBezTo>
                    <a:pt x="272657" y="200706"/>
                    <a:pt x="284018" y="170411"/>
                    <a:pt x="284018" y="137275"/>
                  </a:cubicBezTo>
                  <a:cubicBezTo>
                    <a:pt x="284018" y="61537"/>
                    <a:pt x="222481" y="0"/>
                    <a:pt x="146743" y="0"/>
                  </a:cubicBezTo>
                  <a:cubicBezTo>
                    <a:pt x="71005" y="0"/>
                    <a:pt x="9467" y="61537"/>
                    <a:pt x="9467" y="137275"/>
                  </a:cubicBezTo>
                  <a:cubicBezTo>
                    <a:pt x="9467" y="171358"/>
                    <a:pt x="21775" y="202600"/>
                    <a:pt x="42603" y="226268"/>
                  </a:cubicBezTo>
                  <a:lnTo>
                    <a:pt x="0" y="520700"/>
                  </a:lnTo>
                  <a:lnTo>
                    <a:pt x="146743" y="383425"/>
                  </a:lnTo>
                  <a:lnTo>
                    <a:pt x="293485" y="520700"/>
                  </a:lnTo>
                  <a:lnTo>
                    <a:pt x="252776" y="224374"/>
                  </a:lnTo>
                  <a:close/>
                  <a:moveTo>
                    <a:pt x="146743" y="40709"/>
                  </a:moveTo>
                  <a:cubicBezTo>
                    <a:pt x="200706" y="40709"/>
                    <a:pt x="243309" y="83312"/>
                    <a:pt x="243309" y="137275"/>
                  </a:cubicBezTo>
                  <a:cubicBezTo>
                    <a:pt x="243309" y="191239"/>
                    <a:pt x="200706" y="233842"/>
                    <a:pt x="146743" y="233842"/>
                  </a:cubicBezTo>
                  <a:cubicBezTo>
                    <a:pt x="92779" y="233842"/>
                    <a:pt x="50177" y="191239"/>
                    <a:pt x="50177" y="137275"/>
                  </a:cubicBezTo>
                  <a:cubicBezTo>
                    <a:pt x="50177" y="83312"/>
                    <a:pt x="92779" y="40709"/>
                    <a:pt x="146743" y="40709"/>
                  </a:cubicBezTo>
                  <a:close/>
                  <a:moveTo>
                    <a:pt x="177038" y="353129"/>
                  </a:moveTo>
                  <a:lnTo>
                    <a:pt x="149583" y="325674"/>
                  </a:lnTo>
                  <a:lnTo>
                    <a:pt x="122128" y="353129"/>
                  </a:lnTo>
                  <a:lnTo>
                    <a:pt x="61537" y="408039"/>
                  </a:lnTo>
                  <a:lnTo>
                    <a:pt x="83312" y="259403"/>
                  </a:lnTo>
                  <a:lnTo>
                    <a:pt x="84259" y="259403"/>
                  </a:lnTo>
                  <a:cubicBezTo>
                    <a:pt x="103193" y="268871"/>
                    <a:pt x="124021" y="274551"/>
                    <a:pt x="146743" y="274551"/>
                  </a:cubicBezTo>
                  <a:cubicBezTo>
                    <a:pt x="169464" y="274551"/>
                    <a:pt x="190292" y="268871"/>
                    <a:pt x="209227" y="259403"/>
                  </a:cubicBezTo>
                  <a:lnTo>
                    <a:pt x="215854" y="259403"/>
                  </a:lnTo>
                  <a:lnTo>
                    <a:pt x="237629" y="408039"/>
                  </a:lnTo>
                  <a:lnTo>
                    <a:pt x="177038" y="353129"/>
                  </a:lnTo>
                  <a:close/>
                </a:path>
              </a:pathLst>
            </a:custGeom>
            <a:solidFill>
              <a:srgbClr val="7A003C"/>
            </a:solidFill>
            <a:ln w="9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3FC02B65-DB88-9AD3-CE2A-7EE6D2F12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50" y="7192093"/>
            <a:ext cx="417696" cy="41769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7E62C8C-B9B8-2BD5-45B5-E0B0A39FFE16}"/>
              </a:ext>
            </a:extLst>
          </p:cNvPr>
          <p:cNvSpPr txBox="1"/>
          <p:nvPr userDrawn="1"/>
        </p:nvSpPr>
        <p:spPr>
          <a:xfrm>
            <a:off x="438148" y="8656484"/>
            <a:ext cx="518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3"/>
                </a:solidFill>
              </a:rPr>
              <a:t>* Times Higher Education 2023</a:t>
            </a:r>
          </a:p>
          <a:p>
            <a:r>
              <a:rPr lang="en-US" sz="1200">
                <a:solidFill>
                  <a:schemeClr val="accent3"/>
                </a:solidFill>
              </a:rPr>
              <a:t>‡ Shanghai Ranking's Academic Ranking of World Universities 2023</a:t>
            </a:r>
          </a:p>
          <a:p>
            <a:r>
              <a:rPr lang="en-US" sz="1200">
                <a:solidFill>
                  <a:schemeClr val="accent3"/>
                </a:solidFill>
              </a:rPr>
              <a:t>† Research </a:t>
            </a:r>
            <a:r>
              <a:rPr lang="en-US" sz="1200" err="1">
                <a:solidFill>
                  <a:schemeClr val="accent3"/>
                </a:solidFill>
              </a:rPr>
              <a:t>Infosource</a:t>
            </a:r>
            <a:r>
              <a:rPr lang="en-US" sz="1200">
                <a:solidFill>
                  <a:schemeClr val="accent3"/>
                </a:solidFill>
              </a:rPr>
              <a:t> 2023</a:t>
            </a:r>
            <a:endParaRPr lang="en-US" sz="1200" baseline="30000">
              <a:solidFill>
                <a:schemeClr val="accent3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AFD4D6-CC7D-9D99-DF02-F294BC8603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E89E05A3-F6AB-676E-2454-621F509EB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3B25B5-1522-E269-6B4D-E80F42610E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5D599-9721-B464-10AC-237C751ECC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7B01D-192F-BBAD-161B-8D22688A24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</p:spTree>
    <p:extLst>
      <p:ext uri="{BB962C8B-B14F-4D97-AF65-F5344CB8AC3E}">
        <p14:creationId xmlns:p14="http://schemas.microsoft.com/office/powerpoint/2010/main" val="2086490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5 - Brighter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>
            <a:extLst>
              <a:ext uri="{FF2B5EF4-FFF2-40B4-BE49-F238E27FC236}">
                <a16:creationId xmlns:a16="http://schemas.microsoft.com/office/drawing/2014/main" id="{2BD07626-E45E-A81D-40C3-0F8C5666CD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30" y="440431"/>
            <a:ext cx="19393352" cy="733208"/>
          </a:xfrm>
          <a:prstGeom prst="rect">
            <a:avLst/>
          </a:prstGeom>
        </p:spPr>
        <p:txBody>
          <a:bodyPr/>
          <a:lstStyle>
            <a:lvl1pPr>
              <a:defRPr sz="4400" b="1"/>
            </a:lvl1pPr>
          </a:lstStyle>
          <a:p>
            <a:r>
              <a:rPr lang="en-US" dirty="0"/>
              <a:t>Title goes here on 1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530" y="1267200"/>
            <a:ext cx="1941773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81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6 - 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2192C-3A69-FE59-73A6-A262DF72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91159-C341-9E42-1ED7-05684802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2A4791-8BB3-D788-EFE9-CDE2FEB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5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7 - Land Acknowledg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307E64-9C0E-0EB5-E08F-ED76C1E8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999" y="4520998"/>
            <a:ext cx="14302799" cy="64860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000" y="5421600"/>
            <a:ext cx="14302799" cy="280529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 baseline="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endParaRPr lang="en-US" sz="3600" baseline="30000" dirty="0">
              <a:solidFill>
                <a:schemeClr val="bg1"/>
              </a:solidFill>
            </a:endParaRPr>
          </a:p>
        </p:txBody>
      </p:sp>
      <p:grpSp>
        <p:nvGrpSpPr>
          <p:cNvPr id="8" name="Group 7" descr="An icon of a hand holding a sapling.">
            <a:extLst>
              <a:ext uri="{FF2B5EF4-FFF2-40B4-BE49-F238E27FC236}">
                <a16:creationId xmlns:a16="http://schemas.microsoft.com/office/drawing/2014/main" id="{0DECB02C-2326-F95A-1ECA-3D29624B802C}"/>
              </a:ext>
            </a:extLst>
          </p:cNvPr>
          <p:cNvGrpSpPr/>
          <p:nvPr userDrawn="1"/>
        </p:nvGrpSpPr>
        <p:grpSpPr>
          <a:xfrm>
            <a:off x="3429538" y="3189238"/>
            <a:ext cx="1087755" cy="1087754"/>
            <a:chOff x="12372571" y="7209566"/>
            <a:chExt cx="1087755" cy="1087754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4FBF782-1048-A071-8D84-1668E5FC19BD}"/>
                </a:ext>
              </a:extLst>
            </p:cNvPr>
            <p:cNvSpPr/>
            <p:nvPr/>
          </p:nvSpPr>
          <p:spPr>
            <a:xfrm>
              <a:off x="12769764" y="7286718"/>
              <a:ext cx="553402" cy="402907"/>
            </a:xfrm>
            <a:custGeom>
              <a:avLst/>
              <a:gdLst>
                <a:gd name="connsiteX0" fmla="*/ 467678 w 553402"/>
                <a:gd name="connsiteY0" fmla="*/ 0 h 402907"/>
                <a:gd name="connsiteX1" fmla="*/ 276225 w 553402"/>
                <a:gd name="connsiteY1" fmla="*/ 120015 h 402907"/>
                <a:gd name="connsiteX2" fmla="*/ 84772 w 553402"/>
                <a:gd name="connsiteY2" fmla="*/ 0 h 402907"/>
                <a:gd name="connsiteX3" fmla="*/ 0 w 553402"/>
                <a:gd name="connsiteY3" fmla="*/ 0 h 402907"/>
                <a:gd name="connsiteX4" fmla="*/ 0 w 553402"/>
                <a:gd name="connsiteY4" fmla="*/ 20955 h 402907"/>
                <a:gd name="connsiteX5" fmla="*/ 212407 w 553402"/>
                <a:gd name="connsiteY5" fmla="*/ 233363 h 402907"/>
                <a:gd name="connsiteX6" fmla="*/ 255270 w 553402"/>
                <a:gd name="connsiteY6" fmla="*/ 233363 h 402907"/>
                <a:gd name="connsiteX7" fmla="*/ 255270 w 553402"/>
                <a:gd name="connsiteY7" fmla="*/ 402908 h 402907"/>
                <a:gd name="connsiteX8" fmla="*/ 298132 w 553402"/>
                <a:gd name="connsiteY8" fmla="*/ 402908 h 402907"/>
                <a:gd name="connsiteX9" fmla="*/ 298132 w 553402"/>
                <a:gd name="connsiteY9" fmla="*/ 233363 h 402907"/>
                <a:gd name="connsiteX10" fmla="*/ 340995 w 553402"/>
                <a:gd name="connsiteY10" fmla="*/ 233363 h 402907"/>
                <a:gd name="connsiteX11" fmla="*/ 553403 w 553402"/>
                <a:gd name="connsiteY11" fmla="*/ 20955 h 402907"/>
                <a:gd name="connsiteX12" fmla="*/ 553403 w 553402"/>
                <a:gd name="connsiteY12" fmla="*/ 0 h 402907"/>
                <a:gd name="connsiteX13" fmla="*/ 468630 w 553402"/>
                <a:gd name="connsiteY13" fmla="*/ 0 h 402907"/>
                <a:gd name="connsiteX14" fmla="*/ 212407 w 553402"/>
                <a:gd name="connsiteY14" fmla="*/ 190500 h 402907"/>
                <a:gd name="connsiteX15" fmla="*/ 43815 w 553402"/>
                <a:gd name="connsiteY15" fmla="*/ 41910 h 402907"/>
                <a:gd name="connsiteX16" fmla="*/ 84772 w 553402"/>
                <a:gd name="connsiteY16" fmla="*/ 41910 h 402907"/>
                <a:gd name="connsiteX17" fmla="*/ 253365 w 553402"/>
                <a:gd name="connsiteY17" fmla="*/ 190500 h 402907"/>
                <a:gd name="connsiteX18" fmla="*/ 212407 w 553402"/>
                <a:gd name="connsiteY18" fmla="*/ 190500 h 402907"/>
                <a:gd name="connsiteX19" fmla="*/ 340042 w 553402"/>
                <a:gd name="connsiteY19" fmla="*/ 190500 h 402907"/>
                <a:gd name="connsiteX20" fmla="*/ 299085 w 553402"/>
                <a:gd name="connsiteY20" fmla="*/ 190500 h 402907"/>
                <a:gd name="connsiteX21" fmla="*/ 467678 w 553402"/>
                <a:gd name="connsiteY21" fmla="*/ 41910 h 402907"/>
                <a:gd name="connsiteX22" fmla="*/ 508635 w 553402"/>
                <a:gd name="connsiteY22" fmla="*/ 41910 h 402907"/>
                <a:gd name="connsiteX23" fmla="*/ 340042 w 553402"/>
                <a:gd name="connsiteY23" fmla="*/ 190500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3402" h="402907">
                  <a:moveTo>
                    <a:pt x="467678" y="0"/>
                  </a:moveTo>
                  <a:cubicBezTo>
                    <a:pt x="383857" y="0"/>
                    <a:pt x="310515" y="48578"/>
                    <a:pt x="276225" y="120015"/>
                  </a:cubicBezTo>
                  <a:cubicBezTo>
                    <a:pt x="241935" y="49530"/>
                    <a:pt x="168592" y="0"/>
                    <a:pt x="84772" y="0"/>
                  </a:cubicBezTo>
                  <a:lnTo>
                    <a:pt x="0" y="0"/>
                  </a:lnTo>
                  <a:lnTo>
                    <a:pt x="0" y="20955"/>
                  </a:lnTo>
                  <a:cubicBezTo>
                    <a:pt x="0" y="138113"/>
                    <a:pt x="95250" y="233363"/>
                    <a:pt x="212407" y="233363"/>
                  </a:cubicBezTo>
                  <a:lnTo>
                    <a:pt x="255270" y="233363"/>
                  </a:lnTo>
                  <a:lnTo>
                    <a:pt x="255270" y="402908"/>
                  </a:lnTo>
                  <a:lnTo>
                    <a:pt x="298132" y="402908"/>
                  </a:lnTo>
                  <a:lnTo>
                    <a:pt x="298132" y="233363"/>
                  </a:lnTo>
                  <a:lnTo>
                    <a:pt x="340995" y="233363"/>
                  </a:lnTo>
                  <a:cubicBezTo>
                    <a:pt x="458153" y="233363"/>
                    <a:pt x="553403" y="138113"/>
                    <a:pt x="553403" y="20955"/>
                  </a:cubicBezTo>
                  <a:lnTo>
                    <a:pt x="553403" y="0"/>
                  </a:lnTo>
                  <a:lnTo>
                    <a:pt x="468630" y="0"/>
                  </a:lnTo>
                  <a:close/>
                  <a:moveTo>
                    <a:pt x="212407" y="190500"/>
                  </a:moveTo>
                  <a:cubicBezTo>
                    <a:pt x="125730" y="190500"/>
                    <a:pt x="54292" y="125730"/>
                    <a:pt x="43815" y="41910"/>
                  </a:cubicBezTo>
                  <a:lnTo>
                    <a:pt x="84772" y="41910"/>
                  </a:lnTo>
                  <a:cubicBezTo>
                    <a:pt x="171450" y="41910"/>
                    <a:pt x="242888" y="106680"/>
                    <a:pt x="253365" y="190500"/>
                  </a:cubicBezTo>
                  <a:lnTo>
                    <a:pt x="212407" y="190500"/>
                  </a:lnTo>
                  <a:close/>
                  <a:moveTo>
                    <a:pt x="340042" y="190500"/>
                  </a:moveTo>
                  <a:lnTo>
                    <a:pt x="299085" y="190500"/>
                  </a:lnTo>
                  <a:cubicBezTo>
                    <a:pt x="309563" y="106680"/>
                    <a:pt x="381000" y="41910"/>
                    <a:pt x="467678" y="41910"/>
                  </a:cubicBezTo>
                  <a:lnTo>
                    <a:pt x="508635" y="41910"/>
                  </a:lnTo>
                  <a:cubicBezTo>
                    <a:pt x="498157" y="125730"/>
                    <a:pt x="426720" y="190500"/>
                    <a:pt x="340042" y="19050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aphic 8">
              <a:extLst>
                <a:ext uri="{FF2B5EF4-FFF2-40B4-BE49-F238E27FC236}">
                  <a16:creationId xmlns:a16="http://schemas.microsoft.com/office/drawing/2014/main" id="{3ACF959F-56A5-E952-F484-09D13707B923}"/>
                </a:ext>
              </a:extLst>
            </p:cNvPr>
            <p:cNvGrpSpPr/>
            <p:nvPr/>
          </p:nvGrpSpPr>
          <p:grpSpPr>
            <a:xfrm>
              <a:off x="12372571" y="7209566"/>
              <a:ext cx="1087755" cy="1087754"/>
              <a:chOff x="12372571" y="7209566"/>
              <a:chExt cx="1087755" cy="1087754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AA8C2A7-AF14-0681-9645-70B1E1D21E4A}"/>
                  </a:ext>
                </a:extLst>
              </p:cNvPr>
              <p:cNvSpPr/>
              <p:nvPr/>
            </p:nvSpPr>
            <p:spPr>
              <a:xfrm>
                <a:off x="12372571" y="7209566"/>
                <a:ext cx="1087755" cy="1087754"/>
              </a:xfrm>
              <a:custGeom>
                <a:avLst/>
                <a:gdLst>
                  <a:gd name="connsiteX0" fmla="*/ 1087755 w 1087755"/>
                  <a:gd name="connsiteY0" fmla="*/ 0 h 1087754"/>
                  <a:gd name="connsiteX1" fmla="*/ 1087755 w 1087755"/>
                  <a:gd name="connsiteY1" fmla="*/ 1087755 h 1087754"/>
                  <a:gd name="connsiteX2" fmla="*/ 0 w 1087755"/>
                  <a:gd name="connsiteY2" fmla="*/ 1087755 h 1087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7755" h="1087754">
                    <a:moveTo>
                      <a:pt x="1087755" y="0"/>
                    </a:moveTo>
                    <a:lnTo>
                      <a:pt x="1087755" y="1087755"/>
                    </a:lnTo>
                    <a:lnTo>
                      <a:pt x="0" y="1087755"/>
                    </a:lnTo>
                  </a:path>
                </a:pathLst>
              </a:custGeom>
              <a:no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BDA1C6A-BF36-D885-B1B1-203DE44727B8}"/>
                  </a:ext>
                </a:extLst>
              </p:cNvPr>
              <p:cNvSpPr/>
              <p:nvPr/>
            </p:nvSpPr>
            <p:spPr>
              <a:xfrm>
                <a:off x="12383048" y="7669623"/>
                <a:ext cx="1062990" cy="552450"/>
              </a:xfrm>
              <a:custGeom>
                <a:avLst/>
                <a:gdLst>
                  <a:gd name="connsiteX0" fmla="*/ 1048703 w 1062990"/>
                  <a:gd name="connsiteY0" fmla="*/ 261938 h 552450"/>
                  <a:gd name="connsiteX1" fmla="*/ 944880 w 1062990"/>
                  <a:gd name="connsiteY1" fmla="*/ 206693 h 552450"/>
                  <a:gd name="connsiteX2" fmla="*/ 929640 w 1062990"/>
                  <a:gd name="connsiteY2" fmla="*/ 206693 h 552450"/>
                  <a:gd name="connsiteX3" fmla="*/ 661988 w 1062990"/>
                  <a:gd name="connsiteY3" fmla="*/ 0 h 552450"/>
                  <a:gd name="connsiteX4" fmla="*/ 418148 w 1062990"/>
                  <a:gd name="connsiteY4" fmla="*/ 146685 h 552450"/>
                  <a:gd name="connsiteX5" fmla="*/ 343853 w 1062990"/>
                  <a:gd name="connsiteY5" fmla="*/ 127635 h 552450"/>
                  <a:gd name="connsiteX6" fmla="*/ 203835 w 1062990"/>
                  <a:gd name="connsiteY6" fmla="*/ 191452 h 552450"/>
                  <a:gd name="connsiteX7" fmla="*/ 0 w 1062990"/>
                  <a:gd name="connsiteY7" fmla="*/ 191452 h 552450"/>
                  <a:gd name="connsiteX8" fmla="*/ 0 w 1062990"/>
                  <a:gd name="connsiteY8" fmla="*/ 488633 h 552450"/>
                  <a:gd name="connsiteX9" fmla="*/ 209550 w 1062990"/>
                  <a:gd name="connsiteY9" fmla="*/ 488633 h 552450"/>
                  <a:gd name="connsiteX10" fmla="*/ 404813 w 1062990"/>
                  <a:gd name="connsiteY10" fmla="*/ 552450 h 552450"/>
                  <a:gd name="connsiteX11" fmla="*/ 732473 w 1062990"/>
                  <a:gd name="connsiteY11" fmla="*/ 552450 h 552450"/>
                  <a:gd name="connsiteX12" fmla="*/ 738188 w 1062990"/>
                  <a:gd name="connsiteY12" fmla="*/ 547688 h 552450"/>
                  <a:gd name="connsiteX13" fmla="*/ 974408 w 1062990"/>
                  <a:gd name="connsiteY13" fmla="*/ 351473 h 552450"/>
                  <a:gd name="connsiteX14" fmla="*/ 1022985 w 1062990"/>
                  <a:gd name="connsiteY14" fmla="*/ 311468 h 552450"/>
                  <a:gd name="connsiteX15" fmla="*/ 1045845 w 1062990"/>
                  <a:gd name="connsiteY15" fmla="*/ 293370 h 552450"/>
                  <a:gd name="connsiteX16" fmla="*/ 1062990 w 1062990"/>
                  <a:gd name="connsiteY16" fmla="*/ 280035 h 552450"/>
                  <a:gd name="connsiteX17" fmla="*/ 1048703 w 1062990"/>
                  <a:gd name="connsiteY17" fmla="*/ 263843 h 552450"/>
                  <a:gd name="connsiteX18" fmla="*/ 662940 w 1062990"/>
                  <a:gd name="connsiteY18" fmla="*/ 41910 h 552450"/>
                  <a:gd name="connsiteX19" fmla="*/ 887730 w 1062990"/>
                  <a:gd name="connsiteY19" fmla="*/ 212408 h 552450"/>
                  <a:gd name="connsiteX20" fmla="*/ 832485 w 1062990"/>
                  <a:gd name="connsiteY20" fmla="*/ 240983 h 552450"/>
                  <a:gd name="connsiteX21" fmla="*/ 798195 w 1062990"/>
                  <a:gd name="connsiteY21" fmla="*/ 271463 h 552450"/>
                  <a:gd name="connsiteX22" fmla="*/ 746760 w 1062990"/>
                  <a:gd name="connsiteY22" fmla="*/ 318135 h 552450"/>
                  <a:gd name="connsiteX23" fmla="*/ 746760 w 1062990"/>
                  <a:gd name="connsiteY23" fmla="*/ 318135 h 552450"/>
                  <a:gd name="connsiteX24" fmla="*/ 600075 w 1062990"/>
                  <a:gd name="connsiteY24" fmla="*/ 190500 h 552450"/>
                  <a:gd name="connsiteX25" fmla="*/ 481965 w 1062990"/>
                  <a:gd name="connsiteY25" fmla="*/ 190500 h 552450"/>
                  <a:gd name="connsiteX26" fmla="*/ 456248 w 1062990"/>
                  <a:gd name="connsiteY26" fmla="*/ 168593 h 552450"/>
                  <a:gd name="connsiteX27" fmla="*/ 663893 w 1062990"/>
                  <a:gd name="connsiteY27" fmla="*/ 41910 h 552450"/>
                  <a:gd name="connsiteX28" fmla="*/ 191453 w 1062990"/>
                  <a:gd name="connsiteY28" fmla="*/ 445770 h 552450"/>
                  <a:gd name="connsiteX29" fmla="*/ 42863 w 1062990"/>
                  <a:gd name="connsiteY29" fmla="*/ 445770 h 552450"/>
                  <a:gd name="connsiteX30" fmla="*/ 42863 w 1062990"/>
                  <a:gd name="connsiteY30" fmla="*/ 233363 h 552450"/>
                  <a:gd name="connsiteX31" fmla="*/ 191453 w 1062990"/>
                  <a:gd name="connsiteY31" fmla="*/ 233363 h 552450"/>
                  <a:gd name="connsiteX32" fmla="*/ 191453 w 1062990"/>
                  <a:gd name="connsiteY32" fmla="*/ 445770 h 552450"/>
                  <a:gd name="connsiteX33" fmla="*/ 996315 w 1062990"/>
                  <a:gd name="connsiteY33" fmla="*/ 277178 h 552450"/>
                  <a:gd name="connsiteX34" fmla="*/ 946785 w 1062990"/>
                  <a:gd name="connsiteY34" fmla="*/ 318135 h 552450"/>
                  <a:gd name="connsiteX35" fmla="*/ 716280 w 1062990"/>
                  <a:gd name="connsiteY35" fmla="*/ 509588 h 552450"/>
                  <a:gd name="connsiteX36" fmla="*/ 411480 w 1062990"/>
                  <a:gd name="connsiteY36" fmla="*/ 509588 h 552450"/>
                  <a:gd name="connsiteX37" fmla="*/ 234315 w 1062990"/>
                  <a:gd name="connsiteY37" fmla="*/ 451485 h 552450"/>
                  <a:gd name="connsiteX38" fmla="*/ 234315 w 1062990"/>
                  <a:gd name="connsiteY38" fmla="*/ 220980 h 552450"/>
                  <a:gd name="connsiteX39" fmla="*/ 344805 w 1062990"/>
                  <a:gd name="connsiteY39" fmla="*/ 169545 h 552450"/>
                  <a:gd name="connsiteX40" fmla="*/ 456248 w 1062990"/>
                  <a:gd name="connsiteY40" fmla="*/ 225743 h 552450"/>
                  <a:gd name="connsiteX41" fmla="*/ 462915 w 1062990"/>
                  <a:gd name="connsiteY41" fmla="*/ 232410 h 552450"/>
                  <a:gd name="connsiteX42" fmla="*/ 600075 w 1062990"/>
                  <a:gd name="connsiteY42" fmla="*/ 232410 h 552450"/>
                  <a:gd name="connsiteX43" fmla="*/ 703898 w 1062990"/>
                  <a:gd name="connsiteY43" fmla="*/ 317183 h 552450"/>
                  <a:gd name="connsiteX44" fmla="*/ 503873 w 1062990"/>
                  <a:gd name="connsiteY44" fmla="*/ 317183 h 552450"/>
                  <a:gd name="connsiteX45" fmla="*/ 503873 w 1062990"/>
                  <a:gd name="connsiteY45" fmla="*/ 360045 h 552450"/>
                  <a:gd name="connsiteX46" fmla="*/ 762953 w 1062990"/>
                  <a:gd name="connsiteY46" fmla="*/ 360045 h 552450"/>
                  <a:gd name="connsiteX47" fmla="*/ 768668 w 1062990"/>
                  <a:gd name="connsiteY47" fmla="*/ 355283 h 552450"/>
                  <a:gd name="connsiteX48" fmla="*/ 827723 w 1062990"/>
                  <a:gd name="connsiteY48" fmla="*/ 302895 h 552450"/>
                  <a:gd name="connsiteX49" fmla="*/ 860108 w 1062990"/>
                  <a:gd name="connsiteY49" fmla="*/ 274320 h 552450"/>
                  <a:gd name="connsiteX50" fmla="*/ 941070 w 1062990"/>
                  <a:gd name="connsiteY50" fmla="*/ 249555 h 552450"/>
                  <a:gd name="connsiteX51" fmla="*/ 1001078 w 1062990"/>
                  <a:gd name="connsiteY51" fmla="*/ 274320 h 552450"/>
                  <a:gd name="connsiteX52" fmla="*/ 996315 w 1062990"/>
                  <a:gd name="connsiteY52" fmla="*/ 27813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62990" h="552450">
                    <a:moveTo>
                      <a:pt x="1048703" y="261938"/>
                    </a:moveTo>
                    <a:cubicBezTo>
                      <a:pt x="1022033" y="230505"/>
                      <a:pt x="985838" y="211455"/>
                      <a:pt x="944880" y="206693"/>
                    </a:cubicBezTo>
                    <a:cubicBezTo>
                      <a:pt x="940118" y="206693"/>
                      <a:pt x="935355" y="206693"/>
                      <a:pt x="929640" y="206693"/>
                    </a:cubicBezTo>
                    <a:cubicBezTo>
                      <a:pt x="898208" y="85725"/>
                      <a:pt x="788670" y="0"/>
                      <a:pt x="661988" y="0"/>
                    </a:cubicBezTo>
                    <a:cubicBezTo>
                      <a:pt x="535305" y="0"/>
                      <a:pt x="465773" y="57150"/>
                      <a:pt x="418148" y="146685"/>
                    </a:cubicBezTo>
                    <a:cubicBezTo>
                      <a:pt x="396240" y="136208"/>
                      <a:pt x="371475" y="127635"/>
                      <a:pt x="343853" y="127635"/>
                    </a:cubicBezTo>
                    <a:cubicBezTo>
                      <a:pt x="279083" y="127635"/>
                      <a:pt x="222885" y="174308"/>
                      <a:pt x="203835" y="191452"/>
                    </a:cubicBezTo>
                    <a:lnTo>
                      <a:pt x="0" y="191452"/>
                    </a:lnTo>
                    <a:lnTo>
                      <a:pt x="0" y="488633"/>
                    </a:lnTo>
                    <a:lnTo>
                      <a:pt x="209550" y="488633"/>
                    </a:lnTo>
                    <a:lnTo>
                      <a:pt x="404813" y="552450"/>
                    </a:lnTo>
                    <a:lnTo>
                      <a:pt x="732473" y="552450"/>
                    </a:lnTo>
                    <a:lnTo>
                      <a:pt x="738188" y="547688"/>
                    </a:lnTo>
                    <a:cubicBezTo>
                      <a:pt x="874395" y="434340"/>
                      <a:pt x="939165" y="381000"/>
                      <a:pt x="974408" y="351473"/>
                    </a:cubicBezTo>
                    <a:cubicBezTo>
                      <a:pt x="999173" y="331153"/>
                      <a:pt x="1015365" y="317818"/>
                      <a:pt x="1022985" y="311468"/>
                    </a:cubicBezTo>
                    <a:cubicBezTo>
                      <a:pt x="1027748" y="307658"/>
                      <a:pt x="1034415" y="301943"/>
                      <a:pt x="1045845" y="293370"/>
                    </a:cubicBezTo>
                    <a:lnTo>
                      <a:pt x="1062990" y="280035"/>
                    </a:lnTo>
                    <a:lnTo>
                      <a:pt x="1048703" y="263843"/>
                    </a:lnTo>
                    <a:close/>
                    <a:moveTo>
                      <a:pt x="662940" y="41910"/>
                    </a:moveTo>
                    <a:cubicBezTo>
                      <a:pt x="768668" y="41910"/>
                      <a:pt x="860108" y="112395"/>
                      <a:pt x="887730" y="212408"/>
                    </a:cubicBezTo>
                    <a:cubicBezTo>
                      <a:pt x="867728" y="218123"/>
                      <a:pt x="849630" y="227648"/>
                      <a:pt x="832485" y="240983"/>
                    </a:cubicBezTo>
                    <a:cubicBezTo>
                      <a:pt x="822008" y="249555"/>
                      <a:pt x="810578" y="260033"/>
                      <a:pt x="798195" y="271463"/>
                    </a:cubicBezTo>
                    <a:cubicBezTo>
                      <a:pt x="783908" y="284798"/>
                      <a:pt x="767715" y="300038"/>
                      <a:pt x="746760" y="318135"/>
                    </a:cubicBezTo>
                    <a:lnTo>
                      <a:pt x="746760" y="318135"/>
                    </a:lnTo>
                    <a:cubicBezTo>
                      <a:pt x="736283" y="245745"/>
                      <a:pt x="674370" y="190500"/>
                      <a:pt x="600075" y="190500"/>
                    </a:cubicBezTo>
                    <a:lnTo>
                      <a:pt x="481965" y="190500"/>
                    </a:lnTo>
                    <a:cubicBezTo>
                      <a:pt x="476250" y="184785"/>
                      <a:pt x="467678" y="177165"/>
                      <a:pt x="456248" y="168593"/>
                    </a:cubicBezTo>
                    <a:cubicBezTo>
                      <a:pt x="496253" y="91440"/>
                      <a:pt x="576263" y="41910"/>
                      <a:pt x="663893" y="41910"/>
                    </a:cubicBezTo>
                    <a:close/>
                    <a:moveTo>
                      <a:pt x="191453" y="445770"/>
                    </a:moveTo>
                    <a:lnTo>
                      <a:pt x="42863" y="445770"/>
                    </a:lnTo>
                    <a:lnTo>
                      <a:pt x="42863" y="233363"/>
                    </a:lnTo>
                    <a:lnTo>
                      <a:pt x="191453" y="233363"/>
                    </a:lnTo>
                    <a:lnTo>
                      <a:pt x="191453" y="445770"/>
                    </a:lnTo>
                    <a:close/>
                    <a:moveTo>
                      <a:pt x="996315" y="277178"/>
                    </a:moveTo>
                    <a:cubicBezTo>
                      <a:pt x="988057" y="283528"/>
                      <a:pt x="971550" y="297180"/>
                      <a:pt x="946785" y="318135"/>
                    </a:cubicBezTo>
                    <a:cubicBezTo>
                      <a:pt x="912495" y="346710"/>
                      <a:pt x="848678" y="400050"/>
                      <a:pt x="716280" y="509588"/>
                    </a:cubicBezTo>
                    <a:lnTo>
                      <a:pt x="411480" y="509588"/>
                    </a:lnTo>
                    <a:lnTo>
                      <a:pt x="234315" y="451485"/>
                    </a:lnTo>
                    <a:lnTo>
                      <a:pt x="234315" y="220980"/>
                    </a:lnTo>
                    <a:cubicBezTo>
                      <a:pt x="250508" y="206693"/>
                      <a:pt x="296228" y="169545"/>
                      <a:pt x="344805" y="169545"/>
                    </a:cubicBezTo>
                    <a:cubicBezTo>
                      <a:pt x="393383" y="169545"/>
                      <a:pt x="456248" y="225743"/>
                      <a:pt x="456248" y="225743"/>
                    </a:cubicBezTo>
                    <a:lnTo>
                      <a:pt x="462915" y="232410"/>
                    </a:lnTo>
                    <a:lnTo>
                      <a:pt x="600075" y="232410"/>
                    </a:lnTo>
                    <a:cubicBezTo>
                      <a:pt x="651510" y="232410"/>
                      <a:pt x="694373" y="268605"/>
                      <a:pt x="703898" y="317183"/>
                    </a:cubicBezTo>
                    <a:lnTo>
                      <a:pt x="503873" y="317183"/>
                    </a:lnTo>
                    <a:lnTo>
                      <a:pt x="503873" y="360045"/>
                    </a:lnTo>
                    <a:lnTo>
                      <a:pt x="762953" y="360045"/>
                    </a:lnTo>
                    <a:lnTo>
                      <a:pt x="768668" y="355283"/>
                    </a:lnTo>
                    <a:cubicBezTo>
                      <a:pt x="793433" y="334328"/>
                      <a:pt x="812483" y="317183"/>
                      <a:pt x="827723" y="302895"/>
                    </a:cubicBezTo>
                    <a:cubicBezTo>
                      <a:pt x="840105" y="291465"/>
                      <a:pt x="849630" y="281940"/>
                      <a:pt x="860108" y="274320"/>
                    </a:cubicBezTo>
                    <a:cubicBezTo>
                      <a:pt x="882968" y="255270"/>
                      <a:pt x="911543" y="246698"/>
                      <a:pt x="941070" y="249555"/>
                    </a:cubicBezTo>
                    <a:cubicBezTo>
                      <a:pt x="962978" y="251460"/>
                      <a:pt x="983933" y="260033"/>
                      <a:pt x="1001078" y="274320"/>
                    </a:cubicBezTo>
                    <a:cubicBezTo>
                      <a:pt x="999173" y="275273"/>
                      <a:pt x="998220" y="277178"/>
                      <a:pt x="996315" y="27813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474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7658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8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accent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53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- Maroon - 2 Column w/ Media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52384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marR="0" indent="0" algn="l" defTabSz="1523848" rtl="0" eaLnBrk="1" fontAlgn="auto" latinLnBrk="0" hangingPunct="1">
              <a:lnSpc>
                <a:spcPct val="90000"/>
              </a:lnSpc>
              <a:spcBef>
                <a:spcPts val="1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B14DC-23EE-FBE4-6AE9-EC06E3E5F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AFD4D6-CC7D-9D99-DF02-F294BC8603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B5A15BD-FD3B-A9EB-7651-4C15CB2C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307376" y="10633855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February 3,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3B25B5-1522-E269-6B4D-E80F42610E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9131239" y="10647712"/>
            <a:ext cx="1187174" cy="350101"/>
          </a:xfrm>
        </p:spPr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380106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399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b - Maroon - 2 Column w/ Media Left - No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6AF12-7C41-8BE1-F0D0-29655407E7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B6DC690-5E0E-28AC-904A-0B078C57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February 3,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704A5E-F49B-B7F5-E918-A733AE8352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1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1b - Maroon - 2 Column w/ Media Left - No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19599788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6AF12-7C41-8BE1-F0D0-29655407E7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B6DC690-5E0E-28AC-904A-0B078C57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February 3,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704A5E-F49B-B7F5-E918-A733AE8352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0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 - Maroon -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081330-5A28-E4D0-9326-FCD3C8A309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42229-C23E-F804-341D-00160009F1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A262C7-63EC-2138-A464-D796BD3325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15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 - Maroon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here,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1"/>
            <a:ext cx="10160000" cy="94487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7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b - Maroon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here,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0"/>
            <a:ext cx="10160000" cy="103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41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Maroon - 2 Column Text w/ Cent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2E8FF69-497B-08CB-9F38-1BCA485AFF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9200" y="2044800"/>
            <a:ext cx="19443600" cy="366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200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C4680B1-AE53-6408-584D-F76A8EC3426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33BE9F3-3CB4-B281-8CBC-1E004A930F2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4B0961-0CB2-24FD-9EAE-6C1840B625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20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68B941-1F2D-5CE2-2A8F-A04A5B1F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20318413" cy="1881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accent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8238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238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1051A9-1F5E-DEBC-460B-258E832421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76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735E75-8212-0D61-84DB-AE4D33228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76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C00321-3268-8722-0F55-D1C85C839A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808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5EB2A8-58F4-5BEB-91C4-7F4F8DC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808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67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b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8238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238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1051A9-1F5E-DEBC-460B-258E832421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76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735E75-8212-0D61-84DB-AE4D33228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76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C00321-3268-8722-0F55-D1C85C839A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808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5EB2A8-58F4-5BEB-91C4-7F4F8DC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808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54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b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2400" y="3837600"/>
            <a:ext cx="3769200" cy="53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E0BDB4-5A47-F698-9942-26196CF700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4036" y="4108384"/>
            <a:ext cx="4787984" cy="395686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250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36800" y="4536000"/>
            <a:ext cx="9079200" cy="30996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66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b - Full Blee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93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2 - Maroon -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1B14348-2B66-409B-1DDB-93ED677FDC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114800" y="2394000"/>
            <a:ext cx="3769200" cy="53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Callouts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3E1CB6-82BF-D96D-69BD-262E1455F8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07200" y="2664000"/>
            <a:ext cx="4788000" cy="3956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50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30CB8F8-C7D1-20C9-2877-A7FB57A968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56200" y="6236337"/>
            <a:ext cx="5486400" cy="311054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Callouts can look like this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081330-5A28-E4D0-9326-FCD3C8A309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42229-C23E-F804-341D-00160009F1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A262C7-63EC-2138-A464-D796BD3325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923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5 - Brighter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06D1A-FA44-AA97-8AFB-1DE7F68CF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Creating a Brighter World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910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115 - Brighter World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06D1A-FA44-AA97-8AFB-1DE7F68CF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Creating a Brighter World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357152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41805E-1ED1-F153-1C1D-CDB3FF02C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6744950" cy="78295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50262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116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06D1A-FA44-AA97-8AFB-1DE7F68CF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Creating a Brighter World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357152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41805E-1ED1-F153-1C1D-CDB3FF02C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6744950" cy="243077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9696E50-194A-CB4C-6A1C-A17529E2056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58875" y="4754563"/>
            <a:ext cx="15544800" cy="472440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98590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 - 2 Line Title w/ Copy and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7203600" cy="1472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up to 2 lines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257828"/>
            <a:ext cx="857056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3535200"/>
            <a:ext cx="7203600" cy="5914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70563" y="0"/>
            <a:ext cx="11747850" cy="9448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41E1458-C432-DACF-1B77-6F0178924C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838F34-5806-14A7-4D13-6E52C519974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634D9D2-1CEF-12A6-591D-6FCA71B739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5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 - 2 Line Title w/ Copy and 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18400" y="457200"/>
            <a:ext cx="7203600" cy="1472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up to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21840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18400" y="3535200"/>
            <a:ext cx="7203600" cy="53712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747850" y="3257828"/>
            <a:ext cx="857056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1779200" cy="9448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526E81-2B2E-2FBE-FBEE-7993015DEE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6424CF3-DC6A-ACF4-BCC0-6999BB1E562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BC796C-F05B-6EF0-6DA8-13A9D6314B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34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 - Divider Slide w/ 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12DC6C-470B-EF98-6369-AEF7DDD3AB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318413" cy="9448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5200" y="3567599"/>
            <a:ext cx="5202000" cy="2019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2 lines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5200" y="5799600"/>
            <a:ext cx="5202000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February 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99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b - Divider Slide w/ 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12DC6C-470B-EF98-6369-AEF7DDD3AB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31000" y="0"/>
            <a:ext cx="13587413" cy="9448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5200" y="3567599"/>
            <a:ext cx="5202000" cy="2019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2 lines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5200" y="5799600"/>
            <a:ext cx="5202000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February 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45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c - Toolki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8929" y="3567599"/>
            <a:ext cx="10543122" cy="2019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8929" y="5799600"/>
            <a:ext cx="10543122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February 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27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 - Header w/ Ope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DC5996-BDFE-55CD-CC8A-FA042955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D068AA-C0B4-024E-F068-CFC63BC5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C64306-DF1D-0001-7737-CA0C49A4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2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- Full Bleed w/ Maroon - Black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5" name="Picture 40" descr="McMaster Brighter World Logo">
            <a:extLst>
              <a:ext uri="{FF2B5EF4-FFF2-40B4-BE49-F238E27FC236}">
                <a16:creationId xmlns:a16="http://schemas.microsoft.com/office/drawing/2014/main" id="{8B657A84-7865-9E08-DA84-CCEB6051D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7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6 - 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2192C-3A69-FE59-73A6-A262DF72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91159-C341-9E42-1ED7-05684802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2A4791-8BB3-D788-EFE9-CDE2FEB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3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7 - Land Acknowledg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1CD51DFF-2A6D-7EC7-1E76-C81EC80C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999" y="4520998"/>
            <a:ext cx="14302799" cy="64860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000" y="5421600"/>
            <a:ext cx="14302799" cy="280529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 baseline="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endParaRPr lang="en-US" sz="3600" baseline="30000">
              <a:solidFill>
                <a:schemeClr val="bg1"/>
              </a:solidFill>
            </a:endParaRPr>
          </a:p>
        </p:txBody>
      </p:sp>
      <p:grpSp>
        <p:nvGrpSpPr>
          <p:cNvPr id="8" name="Group 7" descr="An icon of a hand holding a sapling.">
            <a:extLst>
              <a:ext uri="{FF2B5EF4-FFF2-40B4-BE49-F238E27FC236}">
                <a16:creationId xmlns:a16="http://schemas.microsoft.com/office/drawing/2014/main" id="{0DECB02C-2326-F95A-1ECA-3D29624B802C}"/>
              </a:ext>
            </a:extLst>
          </p:cNvPr>
          <p:cNvGrpSpPr/>
          <p:nvPr userDrawn="1"/>
        </p:nvGrpSpPr>
        <p:grpSpPr>
          <a:xfrm>
            <a:off x="3429538" y="3189238"/>
            <a:ext cx="1087755" cy="1087754"/>
            <a:chOff x="12372571" y="7209566"/>
            <a:chExt cx="1087755" cy="1087754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4FBF782-1048-A071-8D84-1668E5FC19BD}"/>
                </a:ext>
              </a:extLst>
            </p:cNvPr>
            <p:cNvSpPr/>
            <p:nvPr/>
          </p:nvSpPr>
          <p:spPr>
            <a:xfrm>
              <a:off x="12769764" y="7286718"/>
              <a:ext cx="553402" cy="402907"/>
            </a:xfrm>
            <a:custGeom>
              <a:avLst/>
              <a:gdLst>
                <a:gd name="connsiteX0" fmla="*/ 467678 w 553402"/>
                <a:gd name="connsiteY0" fmla="*/ 0 h 402907"/>
                <a:gd name="connsiteX1" fmla="*/ 276225 w 553402"/>
                <a:gd name="connsiteY1" fmla="*/ 120015 h 402907"/>
                <a:gd name="connsiteX2" fmla="*/ 84772 w 553402"/>
                <a:gd name="connsiteY2" fmla="*/ 0 h 402907"/>
                <a:gd name="connsiteX3" fmla="*/ 0 w 553402"/>
                <a:gd name="connsiteY3" fmla="*/ 0 h 402907"/>
                <a:gd name="connsiteX4" fmla="*/ 0 w 553402"/>
                <a:gd name="connsiteY4" fmla="*/ 20955 h 402907"/>
                <a:gd name="connsiteX5" fmla="*/ 212407 w 553402"/>
                <a:gd name="connsiteY5" fmla="*/ 233363 h 402907"/>
                <a:gd name="connsiteX6" fmla="*/ 255270 w 553402"/>
                <a:gd name="connsiteY6" fmla="*/ 233363 h 402907"/>
                <a:gd name="connsiteX7" fmla="*/ 255270 w 553402"/>
                <a:gd name="connsiteY7" fmla="*/ 402908 h 402907"/>
                <a:gd name="connsiteX8" fmla="*/ 298132 w 553402"/>
                <a:gd name="connsiteY8" fmla="*/ 402908 h 402907"/>
                <a:gd name="connsiteX9" fmla="*/ 298132 w 553402"/>
                <a:gd name="connsiteY9" fmla="*/ 233363 h 402907"/>
                <a:gd name="connsiteX10" fmla="*/ 340995 w 553402"/>
                <a:gd name="connsiteY10" fmla="*/ 233363 h 402907"/>
                <a:gd name="connsiteX11" fmla="*/ 553403 w 553402"/>
                <a:gd name="connsiteY11" fmla="*/ 20955 h 402907"/>
                <a:gd name="connsiteX12" fmla="*/ 553403 w 553402"/>
                <a:gd name="connsiteY12" fmla="*/ 0 h 402907"/>
                <a:gd name="connsiteX13" fmla="*/ 468630 w 553402"/>
                <a:gd name="connsiteY13" fmla="*/ 0 h 402907"/>
                <a:gd name="connsiteX14" fmla="*/ 212407 w 553402"/>
                <a:gd name="connsiteY14" fmla="*/ 190500 h 402907"/>
                <a:gd name="connsiteX15" fmla="*/ 43815 w 553402"/>
                <a:gd name="connsiteY15" fmla="*/ 41910 h 402907"/>
                <a:gd name="connsiteX16" fmla="*/ 84772 w 553402"/>
                <a:gd name="connsiteY16" fmla="*/ 41910 h 402907"/>
                <a:gd name="connsiteX17" fmla="*/ 253365 w 553402"/>
                <a:gd name="connsiteY17" fmla="*/ 190500 h 402907"/>
                <a:gd name="connsiteX18" fmla="*/ 212407 w 553402"/>
                <a:gd name="connsiteY18" fmla="*/ 190500 h 402907"/>
                <a:gd name="connsiteX19" fmla="*/ 340042 w 553402"/>
                <a:gd name="connsiteY19" fmla="*/ 190500 h 402907"/>
                <a:gd name="connsiteX20" fmla="*/ 299085 w 553402"/>
                <a:gd name="connsiteY20" fmla="*/ 190500 h 402907"/>
                <a:gd name="connsiteX21" fmla="*/ 467678 w 553402"/>
                <a:gd name="connsiteY21" fmla="*/ 41910 h 402907"/>
                <a:gd name="connsiteX22" fmla="*/ 508635 w 553402"/>
                <a:gd name="connsiteY22" fmla="*/ 41910 h 402907"/>
                <a:gd name="connsiteX23" fmla="*/ 340042 w 553402"/>
                <a:gd name="connsiteY23" fmla="*/ 190500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3402" h="402907">
                  <a:moveTo>
                    <a:pt x="467678" y="0"/>
                  </a:moveTo>
                  <a:cubicBezTo>
                    <a:pt x="383857" y="0"/>
                    <a:pt x="310515" y="48578"/>
                    <a:pt x="276225" y="120015"/>
                  </a:cubicBezTo>
                  <a:cubicBezTo>
                    <a:pt x="241935" y="49530"/>
                    <a:pt x="168592" y="0"/>
                    <a:pt x="84772" y="0"/>
                  </a:cubicBezTo>
                  <a:lnTo>
                    <a:pt x="0" y="0"/>
                  </a:lnTo>
                  <a:lnTo>
                    <a:pt x="0" y="20955"/>
                  </a:lnTo>
                  <a:cubicBezTo>
                    <a:pt x="0" y="138113"/>
                    <a:pt x="95250" y="233363"/>
                    <a:pt x="212407" y="233363"/>
                  </a:cubicBezTo>
                  <a:lnTo>
                    <a:pt x="255270" y="233363"/>
                  </a:lnTo>
                  <a:lnTo>
                    <a:pt x="255270" y="402908"/>
                  </a:lnTo>
                  <a:lnTo>
                    <a:pt x="298132" y="402908"/>
                  </a:lnTo>
                  <a:lnTo>
                    <a:pt x="298132" y="233363"/>
                  </a:lnTo>
                  <a:lnTo>
                    <a:pt x="340995" y="233363"/>
                  </a:lnTo>
                  <a:cubicBezTo>
                    <a:pt x="458153" y="233363"/>
                    <a:pt x="553403" y="138113"/>
                    <a:pt x="553403" y="20955"/>
                  </a:cubicBezTo>
                  <a:lnTo>
                    <a:pt x="553403" y="0"/>
                  </a:lnTo>
                  <a:lnTo>
                    <a:pt x="468630" y="0"/>
                  </a:lnTo>
                  <a:close/>
                  <a:moveTo>
                    <a:pt x="212407" y="190500"/>
                  </a:moveTo>
                  <a:cubicBezTo>
                    <a:pt x="125730" y="190500"/>
                    <a:pt x="54292" y="125730"/>
                    <a:pt x="43815" y="41910"/>
                  </a:cubicBezTo>
                  <a:lnTo>
                    <a:pt x="84772" y="41910"/>
                  </a:lnTo>
                  <a:cubicBezTo>
                    <a:pt x="171450" y="41910"/>
                    <a:pt x="242888" y="106680"/>
                    <a:pt x="253365" y="190500"/>
                  </a:cubicBezTo>
                  <a:lnTo>
                    <a:pt x="212407" y="190500"/>
                  </a:lnTo>
                  <a:close/>
                  <a:moveTo>
                    <a:pt x="340042" y="190500"/>
                  </a:moveTo>
                  <a:lnTo>
                    <a:pt x="299085" y="190500"/>
                  </a:lnTo>
                  <a:cubicBezTo>
                    <a:pt x="309563" y="106680"/>
                    <a:pt x="381000" y="41910"/>
                    <a:pt x="467678" y="41910"/>
                  </a:cubicBezTo>
                  <a:lnTo>
                    <a:pt x="508635" y="41910"/>
                  </a:lnTo>
                  <a:cubicBezTo>
                    <a:pt x="498157" y="125730"/>
                    <a:pt x="426720" y="190500"/>
                    <a:pt x="340042" y="19050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aphic 8">
              <a:extLst>
                <a:ext uri="{FF2B5EF4-FFF2-40B4-BE49-F238E27FC236}">
                  <a16:creationId xmlns:a16="http://schemas.microsoft.com/office/drawing/2014/main" id="{3ACF959F-56A5-E952-F484-09D13707B923}"/>
                </a:ext>
              </a:extLst>
            </p:cNvPr>
            <p:cNvGrpSpPr/>
            <p:nvPr/>
          </p:nvGrpSpPr>
          <p:grpSpPr>
            <a:xfrm>
              <a:off x="12372571" y="7209566"/>
              <a:ext cx="1087755" cy="1087754"/>
              <a:chOff x="12372571" y="7209566"/>
              <a:chExt cx="1087755" cy="1087754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AA8C2A7-AF14-0681-9645-70B1E1D21E4A}"/>
                  </a:ext>
                </a:extLst>
              </p:cNvPr>
              <p:cNvSpPr/>
              <p:nvPr/>
            </p:nvSpPr>
            <p:spPr>
              <a:xfrm>
                <a:off x="12372571" y="7209566"/>
                <a:ext cx="1087755" cy="1087754"/>
              </a:xfrm>
              <a:custGeom>
                <a:avLst/>
                <a:gdLst>
                  <a:gd name="connsiteX0" fmla="*/ 1087755 w 1087755"/>
                  <a:gd name="connsiteY0" fmla="*/ 0 h 1087754"/>
                  <a:gd name="connsiteX1" fmla="*/ 1087755 w 1087755"/>
                  <a:gd name="connsiteY1" fmla="*/ 1087755 h 1087754"/>
                  <a:gd name="connsiteX2" fmla="*/ 0 w 1087755"/>
                  <a:gd name="connsiteY2" fmla="*/ 1087755 h 1087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7755" h="1087754">
                    <a:moveTo>
                      <a:pt x="1087755" y="0"/>
                    </a:moveTo>
                    <a:lnTo>
                      <a:pt x="1087755" y="1087755"/>
                    </a:lnTo>
                    <a:lnTo>
                      <a:pt x="0" y="1087755"/>
                    </a:lnTo>
                  </a:path>
                </a:pathLst>
              </a:custGeom>
              <a:no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BDA1C6A-BF36-D885-B1B1-203DE44727B8}"/>
                  </a:ext>
                </a:extLst>
              </p:cNvPr>
              <p:cNvSpPr/>
              <p:nvPr/>
            </p:nvSpPr>
            <p:spPr>
              <a:xfrm>
                <a:off x="12383048" y="7669623"/>
                <a:ext cx="1062990" cy="552450"/>
              </a:xfrm>
              <a:custGeom>
                <a:avLst/>
                <a:gdLst>
                  <a:gd name="connsiteX0" fmla="*/ 1048703 w 1062990"/>
                  <a:gd name="connsiteY0" fmla="*/ 261938 h 552450"/>
                  <a:gd name="connsiteX1" fmla="*/ 944880 w 1062990"/>
                  <a:gd name="connsiteY1" fmla="*/ 206693 h 552450"/>
                  <a:gd name="connsiteX2" fmla="*/ 929640 w 1062990"/>
                  <a:gd name="connsiteY2" fmla="*/ 206693 h 552450"/>
                  <a:gd name="connsiteX3" fmla="*/ 661988 w 1062990"/>
                  <a:gd name="connsiteY3" fmla="*/ 0 h 552450"/>
                  <a:gd name="connsiteX4" fmla="*/ 418148 w 1062990"/>
                  <a:gd name="connsiteY4" fmla="*/ 146685 h 552450"/>
                  <a:gd name="connsiteX5" fmla="*/ 343853 w 1062990"/>
                  <a:gd name="connsiteY5" fmla="*/ 127635 h 552450"/>
                  <a:gd name="connsiteX6" fmla="*/ 203835 w 1062990"/>
                  <a:gd name="connsiteY6" fmla="*/ 191452 h 552450"/>
                  <a:gd name="connsiteX7" fmla="*/ 0 w 1062990"/>
                  <a:gd name="connsiteY7" fmla="*/ 191452 h 552450"/>
                  <a:gd name="connsiteX8" fmla="*/ 0 w 1062990"/>
                  <a:gd name="connsiteY8" fmla="*/ 488633 h 552450"/>
                  <a:gd name="connsiteX9" fmla="*/ 209550 w 1062990"/>
                  <a:gd name="connsiteY9" fmla="*/ 488633 h 552450"/>
                  <a:gd name="connsiteX10" fmla="*/ 404813 w 1062990"/>
                  <a:gd name="connsiteY10" fmla="*/ 552450 h 552450"/>
                  <a:gd name="connsiteX11" fmla="*/ 732473 w 1062990"/>
                  <a:gd name="connsiteY11" fmla="*/ 552450 h 552450"/>
                  <a:gd name="connsiteX12" fmla="*/ 738188 w 1062990"/>
                  <a:gd name="connsiteY12" fmla="*/ 547688 h 552450"/>
                  <a:gd name="connsiteX13" fmla="*/ 974408 w 1062990"/>
                  <a:gd name="connsiteY13" fmla="*/ 351473 h 552450"/>
                  <a:gd name="connsiteX14" fmla="*/ 1022985 w 1062990"/>
                  <a:gd name="connsiteY14" fmla="*/ 311468 h 552450"/>
                  <a:gd name="connsiteX15" fmla="*/ 1045845 w 1062990"/>
                  <a:gd name="connsiteY15" fmla="*/ 293370 h 552450"/>
                  <a:gd name="connsiteX16" fmla="*/ 1062990 w 1062990"/>
                  <a:gd name="connsiteY16" fmla="*/ 280035 h 552450"/>
                  <a:gd name="connsiteX17" fmla="*/ 1048703 w 1062990"/>
                  <a:gd name="connsiteY17" fmla="*/ 263843 h 552450"/>
                  <a:gd name="connsiteX18" fmla="*/ 662940 w 1062990"/>
                  <a:gd name="connsiteY18" fmla="*/ 41910 h 552450"/>
                  <a:gd name="connsiteX19" fmla="*/ 887730 w 1062990"/>
                  <a:gd name="connsiteY19" fmla="*/ 212408 h 552450"/>
                  <a:gd name="connsiteX20" fmla="*/ 832485 w 1062990"/>
                  <a:gd name="connsiteY20" fmla="*/ 240983 h 552450"/>
                  <a:gd name="connsiteX21" fmla="*/ 798195 w 1062990"/>
                  <a:gd name="connsiteY21" fmla="*/ 271463 h 552450"/>
                  <a:gd name="connsiteX22" fmla="*/ 746760 w 1062990"/>
                  <a:gd name="connsiteY22" fmla="*/ 318135 h 552450"/>
                  <a:gd name="connsiteX23" fmla="*/ 746760 w 1062990"/>
                  <a:gd name="connsiteY23" fmla="*/ 318135 h 552450"/>
                  <a:gd name="connsiteX24" fmla="*/ 600075 w 1062990"/>
                  <a:gd name="connsiteY24" fmla="*/ 190500 h 552450"/>
                  <a:gd name="connsiteX25" fmla="*/ 481965 w 1062990"/>
                  <a:gd name="connsiteY25" fmla="*/ 190500 h 552450"/>
                  <a:gd name="connsiteX26" fmla="*/ 456248 w 1062990"/>
                  <a:gd name="connsiteY26" fmla="*/ 168593 h 552450"/>
                  <a:gd name="connsiteX27" fmla="*/ 663893 w 1062990"/>
                  <a:gd name="connsiteY27" fmla="*/ 41910 h 552450"/>
                  <a:gd name="connsiteX28" fmla="*/ 191453 w 1062990"/>
                  <a:gd name="connsiteY28" fmla="*/ 445770 h 552450"/>
                  <a:gd name="connsiteX29" fmla="*/ 42863 w 1062990"/>
                  <a:gd name="connsiteY29" fmla="*/ 445770 h 552450"/>
                  <a:gd name="connsiteX30" fmla="*/ 42863 w 1062990"/>
                  <a:gd name="connsiteY30" fmla="*/ 233363 h 552450"/>
                  <a:gd name="connsiteX31" fmla="*/ 191453 w 1062990"/>
                  <a:gd name="connsiteY31" fmla="*/ 233363 h 552450"/>
                  <a:gd name="connsiteX32" fmla="*/ 191453 w 1062990"/>
                  <a:gd name="connsiteY32" fmla="*/ 445770 h 552450"/>
                  <a:gd name="connsiteX33" fmla="*/ 996315 w 1062990"/>
                  <a:gd name="connsiteY33" fmla="*/ 277178 h 552450"/>
                  <a:gd name="connsiteX34" fmla="*/ 946785 w 1062990"/>
                  <a:gd name="connsiteY34" fmla="*/ 318135 h 552450"/>
                  <a:gd name="connsiteX35" fmla="*/ 716280 w 1062990"/>
                  <a:gd name="connsiteY35" fmla="*/ 509588 h 552450"/>
                  <a:gd name="connsiteX36" fmla="*/ 411480 w 1062990"/>
                  <a:gd name="connsiteY36" fmla="*/ 509588 h 552450"/>
                  <a:gd name="connsiteX37" fmla="*/ 234315 w 1062990"/>
                  <a:gd name="connsiteY37" fmla="*/ 451485 h 552450"/>
                  <a:gd name="connsiteX38" fmla="*/ 234315 w 1062990"/>
                  <a:gd name="connsiteY38" fmla="*/ 220980 h 552450"/>
                  <a:gd name="connsiteX39" fmla="*/ 344805 w 1062990"/>
                  <a:gd name="connsiteY39" fmla="*/ 169545 h 552450"/>
                  <a:gd name="connsiteX40" fmla="*/ 456248 w 1062990"/>
                  <a:gd name="connsiteY40" fmla="*/ 225743 h 552450"/>
                  <a:gd name="connsiteX41" fmla="*/ 462915 w 1062990"/>
                  <a:gd name="connsiteY41" fmla="*/ 232410 h 552450"/>
                  <a:gd name="connsiteX42" fmla="*/ 600075 w 1062990"/>
                  <a:gd name="connsiteY42" fmla="*/ 232410 h 552450"/>
                  <a:gd name="connsiteX43" fmla="*/ 703898 w 1062990"/>
                  <a:gd name="connsiteY43" fmla="*/ 317183 h 552450"/>
                  <a:gd name="connsiteX44" fmla="*/ 503873 w 1062990"/>
                  <a:gd name="connsiteY44" fmla="*/ 317183 h 552450"/>
                  <a:gd name="connsiteX45" fmla="*/ 503873 w 1062990"/>
                  <a:gd name="connsiteY45" fmla="*/ 360045 h 552450"/>
                  <a:gd name="connsiteX46" fmla="*/ 762953 w 1062990"/>
                  <a:gd name="connsiteY46" fmla="*/ 360045 h 552450"/>
                  <a:gd name="connsiteX47" fmla="*/ 768668 w 1062990"/>
                  <a:gd name="connsiteY47" fmla="*/ 355283 h 552450"/>
                  <a:gd name="connsiteX48" fmla="*/ 827723 w 1062990"/>
                  <a:gd name="connsiteY48" fmla="*/ 302895 h 552450"/>
                  <a:gd name="connsiteX49" fmla="*/ 860108 w 1062990"/>
                  <a:gd name="connsiteY49" fmla="*/ 274320 h 552450"/>
                  <a:gd name="connsiteX50" fmla="*/ 941070 w 1062990"/>
                  <a:gd name="connsiteY50" fmla="*/ 249555 h 552450"/>
                  <a:gd name="connsiteX51" fmla="*/ 1001078 w 1062990"/>
                  <a:gd name="connsiteY51" fmla="*/ 274320 h 552450"/>
                  <a:gd name="connsiteX52" fmla="*/ 996315 w 1062990"/>
                  <a:gd name="connsiteY52" fmla="*/ 27813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62990" h="552450">
                    <a:moveTo>
                      <a:pt x="1048703" y="261938"/>
                    </a:moveTo>
                    <a:cubicBezTo>
                      <a:pt x="1022033" y="230505"/>
                      <a:pt x="985838" y="211455"/>
                      <a:pt x="944880" y="206693"/>
                    </a:cubicBezTo>
                    <a:cubicBezTo>
                      <a:pt x="940118" y="206693"/>
                      <a:pt x="935355" y="206693"/>
                      <a:pt x="929640" y="206693"/>
                    </a:cubicBezTo>
                    <a:cubicBezTo>
                      <a:pt x="898208" y="85725"/>
                      <a:pt x="788670" y="0"/>
                      <a:pt x="661988" y="0"/>
                    </a:cubicBezTo>
                    <a:cubicBezTo>
                      <a:pt x="535305" y="0"/>
                      <a:pt x="465773" y="57150"/>
                      <a:pt x="418148" y="146685"/>
                    </a:cubicBezTo>
                    <a:cubicBezTo>
                      <a:pt x="396240" y="136208"/>
                      <a:pt x="371475" y="127635"/>
                      <a:pt x="343853" y="127635"/>
                    </a:cubicBezTo>
                    <a:cubicBezTo>
                      <a:pt x="279083" y="127635"/>
                      <a:pt x="222885" y="174308"/>
                      <a:pt x="203835" y="191452"/>
                    </a:cubicBezTo>
                    <a:lnTo>
                      <a:pt x="0" y="191452"/>
                    </a:lnTo>
                    <a:lnTo>
                      <a:pt x="0" y="488633"/>
                    </a:lnTo>
                    <a:lnTo>
                      <a:pt x="209550" y="488633"/>
                    </a:lnTo>
                    <a:lnTo>
                      <a:pt x="404813" y="552450"/>
                    </a:lnTo>
                    <a:lnTo>
                      <a:pt x="732473" y="552450"/>
                    </a:lnTo>
                    <a:lnTo>
                      <a:pt x="738188" y="547688"/>
                    </a:lnTo>
                    <a:cubicBezTo>
                      <a:pt x="874395" y="434340"/>
                      <a:pt x="939165" y="381000"/>
                      <a:pt x="974408" y="351473"/>
                    </a:cubicBezTo>
                    <a:cubicBezTo>
                      <a:pt x="999173" y="331153"/>
                      <a:pt x="1015365" y="317818"/>
                      <a:pt x="1022985" y="311468"/>
                    </a:cubicBezTo>
                    <a:cubicBezTo>
                      <a:pt x="1027748" y="307658"/>
                      <a:pt x="1034415" y="301943"/>
                      <a:pt x="1045845" y="293370"/>
                    </a:cubicBezTo>
                    <a:lnTo>
                      <a:pt x="1062990" y="280035"/>
                    </a:lnTo>
                    <a:lnTo>
                      <a:pt x="1048703" y="263843"/>
                    </a:lnTo>
                    <a:close/>
                    <a:moveTo>
                      <a:pt x="662940" y="41910"/>
                    </a:moveTo>
                    <a:cubicBezTo>
                      <a:pt x="768668" y="41910"/>
                      <a:pt x="860108" y="112395"/>
                      <a:pt x="887730" y="212408"/>
                    </a:cubicBezTo>
                    <a:cubicBezTo>
                      <a:pt x="867728" y="218123"/>
                      <a:pt x="849630" y="227648"/>
                      <a:pt x="832485" y="240983"/>
                    </a:cubicBezTo>
                    <a:cubicBezTo>
                      <a:pt x="822008" y="249555"/>
                      <a:pt x="810578" y="260033"/>
                      <a:pt x="798195" y="271463"/>
                    </a:cubicBezTo>
                    <a:cubicBezTo>
                      <a:pt x="783908" y="284798"/>
                      <a:pt x="767715" y="300038"/>
                      <a:pt x="746760" y="318135"/>
                    </a:cubicBezTo>
                    <a:lnTo>
                      <a:pt x="746760" y="318135"/>
                    </a:lnTo>
                    <a:cubicBezTo>
                      <a:pt x="736283" y="245745"/>
                      <a:pt x="674370" y="190500"/>
                      <a:pt x="600075" y="190500"/>
                    </a:cubicBezTo>
                    <a:lnTo>
                      <a:pt x="481965" y="190500"/>
                    </a:lnTo>
                    <a:cubicBezTo>
                      <a:pt x="476250" y="184785"/>
                      <a:pt x="467678" y="177165"/>
                      <a:pt x="456248" y="168593"/>
                    </a:cubicBezTo>
                    <a:cubicBezTo>
                      <a:pt x="496253" y="91440"/>
                      <a:pt x="576263" y="41910"/>
                      <a:pt x="663893" y="41910"/>
                    </a:cubicBezTo>
                    <a:close/>
                    <a:moveTo>
                      <a:pt x="191453" y="445770"/>
                    </a:moveTo>
                    <a:lnTo>
                      <a:pt x="42863" y="445770"/>
                    </a:lnTo>
                    <a:lnTo>
                      <a:pt x="42863" y="233363"/>
                    </a:lnTo>
                    <a:lnTo>
                      <a:pt x="191453" y="233363"/>
                    </a:lnTo>
                    <a:lnTo>
                      <a:pt x="191453" y="445770"/>
                    </a:lnTo>
                    <a:close/>
                    <a:moveTo>
                      <a:pt x="996315" y="277178"/>
                    </a:moveTo>
                    <a:cubicBezTo>
                      <a:pt x="988057" y="283528"/>
                      <a:pt x="971550" y="297180"/>
                      <a:pt x="946785" y="318135"/>
                    </a:cubicBezTo>
                    <a:cubicBezTo>
                      <a:pt x="912495" y="346710"/>
                      <a:pt x="848678" y="400050"/>
                      <a:pt x="716280" y="509588"/>
                    </a:cubicBezTo>
                    <a:lnTo>
                      <a:pt x="411480" y="509588"/>
                    </a:lnTo>
                    <a:lnTo>
                      <a:pt x="234315" y="451485"/>
                    </a:lnTo>
                    <a:lnTo>
                      <a:pt x="234315" y="220980"/>
                    </a:lnTo>
                    <a:cubicBezTo>
                      <a:pt x="250508" y="206693"/>
                      <a:pt x="296228" y="169545"/>
                      <a:pt x="344805" y="169545"/>
                    </a:cubicBezTo>
                    <a:cubicBezTo>
                      <a:pt x="393383" y="169545"/>
                      <a:pt x="456248" y="225743"/>
                      <a:pt x="456248" y="225743"/>
                    </a:cubicBezTo>
                    <a:lnTo>
                      <a:pt x="462915" y="232410"/>
                    </a:lnTo>
                    <a:lnTo>
                      <a:pt x="600075" y="232410"/>
                    </a:lnTo>
                    <a:cubicBezTo>
                      <a:pt x="651510" y="232410"/>
                      <a:pt x="694373" y="268605"/>
                      <a:pt x="703898" y="317183"/>
                    </a:cubicBezTo>
                    <a:lnTo>
                      <a:pt x="503873" y="317183"/>
                    </a:lnTo>
                    <a:lnTo>
                      <a:pt x="503873" y="360045"/>
                    </a:lnTo>
                    <a:lnTo>
                      <a:pt x="762953" y="360045"/>
                    </a:lnTo>
                    <a:lnTo>
                      <a:pt x="768668" y="355283"/>
                    </a:lnTo>
                    <a:cubicBezTo>
                      <a:pt x="793433" y="334328"/>
                      <a:pt x="812483" y="317183"/>
                      <a:pt x="827723" y="302895"/>
                    </a:cubicBezTo>
                    <a:cubicBezTo>
                      <a:pt x="840105" y="291465"/>
                      <a:pt x="849630" y="281940"/>
                      <a:pt x="860108" y="274320"/>
                    </a:cubicBezTo>
                    <a:cubicBezTo>
                      <a:pt x="882968" y="255270"/>
                      <a:pt x="911543" y="246698"/>
                      <a:pt x="941070" y="249555"/>
                    </a:cubicBezTo>
                    <a:cubicBezTo>
                      <a:pt x="962978" y="251460"/>
                      <a:pt x="983933" y="260033"/>
                      <a:pt x="1001078" y="274320"/>
                    </a:cubicBezTo>
                    <a:cubicBezTo>
                      <a:pt x="999173" y="275273"/>
                      <a:pt x="998220" y="277178"/>
                      <a:pt x="996315" y="27813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6092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2945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14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b - Full Bleed w/ Maroon - White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5" name="Picture 40" descr="McMaster Brighter World Logo">
            <a:extLst>
              <a:ext uri="{FF2B5EF4-FFF2-40B4-BE49-F238E27FC236}">
                <a16:creationId xmlns:a16="http://schemas.microsoft.com/office/drawing/2014/main" id="{8B657A84-7865-9E08-DA84-CCEB6051D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EBE3D3-D3BA-6C66-0F60-CE45C9A8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51429" y="0"/>
            <a:ext cx="6166984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37">
            <a:extLst>
              <a:ext uri="{FF2B5EF4-FFF2-40B4-BE49-F238E27FC236}">
                <a16:creationId xmlns:a16="http://schemas.microsoft.com/office/drawing/2014/main" id="{7BC0CDB4-B309-664E-5317-16C741F0DC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14149846" cy="114299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49846" y="430098"/>
            <a:ext cx="5730418" cy="91927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Thank you!</a:t>
            </a:r>
            <a:endParaRPr lang="en-US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832809" y="1678778"/>
            <a:ext cx="4620954" cy="919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541934F-CE61-AF06-06B6-6B15C0576F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32808" y="2948782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699EA757-CAA9-604E-B8EB-425B15B58B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32808" y="3456783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20" name="Text Placeholder 25">
            <a:extLst>
              <a:ext uri="{FF2B5EF4-FFF2-40B4-BE49-F238E27FC236}">
                <a16:creationId xmlns:a16="http://schemas.microsoft.com/office/drawing/2014/main" id="{E2AFE52A-5C16-C9BE-79D6-EF38DEE4F4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32808" y="5162206"/>
            <a:ext cx="4620955" cy="9192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654BE1F-9059-4847-3B90-768A01CA4D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32808" y="643221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CEF91EF5-F25E-E06D-1B3A-B79517D7085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832808" y="6940211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24314" y="8617342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6" name="Picture 40" descr="McMaster Brighter World Logo">
            <a:extLst>
              <a:ext uri="{FF2B5EF4-FFF2-40B4-BE49-F238E27FC236}">
                <a16:creationId xmlns:a16="http://schemas.microsoft.com/office/drawing/2014/main" id="{90F3F9D5-D4DD-F94C-8A0C-628AE1FDC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9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- 2 Column w/ Media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52384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marR="0" indent="0" algn="l" defTabSz="1523848" rtl="0" eaLnBrk="1" fontAlgn="auto" latinLnBrk="0" hangingPunct="1">
              <a:lnSpc>
                <a:spcPct val="90000"/>
              </a:lnSpc>
              <a:spcBef>
                <a:spcPts val="1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Subtitle goes here on 1 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B14DC-23EE-FBE4-6AE9-EC06E3E5F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AFD4D6-CC7D-9D99-DF02-F294BC8603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B5A15BD-FD3B-A9EB-7651-4C15CB2C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3B25B5-1522-E269-6B4D-E80F42610E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b - 2 Column w/ Media Left - No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6AF12-7C41-8BE1-F0D0-29655407E7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B6DC690-5E0E-28AC-904A-0B078C57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704A5E-F49B-B7F5-E918-A733AE8352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image" Target="../media/image6.svg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image" Target="../media/image15.png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image" Target="../media/image1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75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36" r:id="rId2"/>
    <p:sldLayoutId id="2147483673" r:id="rId3"/>
    <p:sldLayoutId id="2147483698" r:id="rId4"/>
    <p:sldLayoutId id="2147483674" r:id="rId5"/>
    <p:sldLayoutId id="2147483699" r:id="rId6"/>
    <p:sldLayoutId id="2147483675" r:id="rId7"/>
  </p:sldLayoutIdLst>
  <p:hf hdr="0"/>
  <p:txStyles>
    <p:titleStyle>
      <a:lvl1pPr algn="l" defTabSz="1523848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62" indent="-380962" algn="l" defTabSz="1523848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6" kern="1200">
          <a:solidFill>
            <a:schemeClr val="tx1"/>
          </a:solidFill>
          <a:latin typeface="+mn-lt"/>
          <a:ea typeface="+mn-ea"/>
          <a:cs typeface="+mn-cs"/>
        </a:defRPr>
      </a:lvl1pPr>
      <a:lvl2pPr marL="1142886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810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6733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8657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0581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2505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429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6352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24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695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543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467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39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6" userDrawn="1">
          <p15:clr>
            <a:srgbClr val="F26B43"/>
          </p15:clr>
        </p15:guide>
        <p15:guide id="2" pos="12523" userDrawn="1">
          <p15:clr>
            <a:srgbClr val="F26B43"/>
          </p15:clr>
        </p15:guide>
        <p15:guide id="3" orient="horz" pos="6911" userDrawn="1">
          <p15:clr>
            <a:srgbClr val="F26B43"/>
          </p15:clr>
        </p15:guide>
        <p15:guide id="4" orient="horz" pos="2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3" descr="McMaster Brighter World Logo">
            <a:extLst>
              <a:ext uri="{FF2B5EF4-FFF2-40B4-BE49-F238E27FC236}">
                <a16:creationId xmlns:a16="http://schemas.microsoft.com/office/drawing/2014/main" id="{BD60C075-AE86-8E05-54F6-84253EC0EDC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439230" y="10046677"/>
            <a:ext cx="2919093" cy="924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124C9A-1A6B-0A47-A80A-9BE7F1D1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45877" y="10339754"/>
            <a:ext cx="16672536" cy="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7F28D3-D67E-618C-8F3A-A8EC1886A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141708" y="10621111"/>
            <a:ext cx="0" cy="350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70D333-8933-5D45-A645-E2101C8D0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31000" y="10620000"/>
            <a:ext cx="6856413" cy="3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B6E45-6B27-3FE5-2C5E-F383AA13173A}"/>
              </a:ext>
            </a:extLst>
          </p:cNvPr>
          <p:cNvSpPr txBox="1"/>
          <p:nvPr userDrawn="1"/>
        </p:nvSpPr>
        <p:spPr>
          <a:xfrm>
            <a:off x="14712457" y="10621110"/>
            <a:ext cx="1699850" cy="3501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>
                <a:solidFill>
                  <a:schemeClr val="accent3"/>
                </a:solidFill>
              </a:rPr>
              <a:t>mcmaster.ca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FFE53B8-8EDD-64F7-3BAB-DF15C46C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February 3,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C1AF429-5834-A301-2B81-A35534AD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274400" y="10620000"/>
            <a:ext cx="763538" cy="37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2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70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93" r:id="rId12"/>
    <p:sldLayoutId id="2147483694" r:id="rId13"/>
    <p:sldLayoutId id="2147483695" r:id="rId14"/>
    <p:sldLayoutId id="2147483696" r:id="rId15"/>
    <p:sldLayoutId id="2147483688" r:id="rId16"/>
    <p:sldLayoutId id="2147483691" r:id="rId17"/>
    <p:sldLayoutId id="2147483692" r:id="rId18"/>
    <p:sldLayoutId id="2147483689" r:id="rId19"/>
    <p:sldLayoutId id="2147483690" r:id="rId20"/>
    <p:sldLayoutId id="2147483704" r:id="rId21"/>
    <p:sldLayoutId id="2147483705" r:id="rId22"/>
  </p:sldLayoutIdLst>
  <p:hf hdr="0"/>
  <p:txStyles>
    <p:titleStyle>
      <a:lvl1pPr algn="l" defTabSz="1523848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62" indent="-380962" algn="l" defTabSz="1523848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6" kern="1200">
          <a:solidFill>
            <a:schemeClr val="tx1"/>
          </a:solidFill>
          <a:latin typeface="+mn-lt"/>
          <a:ea typeface="+mn-ea"/>
          <a:cs typeface="+mn-cs"/>
        </a:defRPr>
      </a:lvl1pPr>
      <a:lvl2pPr marL="1142886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810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6733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8657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0581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2505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429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6352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24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695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543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467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39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523" userDrawn="1">
          <p15:clr>
            <a:srgbClr val="F26B43"/>
          </p15:clr>
        </p15:guide>
        <p15:guide id="2" pos="276" userDrawn="1">
          <p15:clr>
            <a:srgbClr val="F26B43"/>
          </p15:clr>
        </p15:guide>
        <p15:guide id="3" orient="horz" pos="266" userDrawn="1">
          <p15:clr>
            <a:srgbClr val="F26B43"/>
          </p15:clr>
        </p15:guide>
        <p15:guide id="4" orient="horz" pos="691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124C9A-1A6B-0A47-A80A-9BE7F1D1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45877" y="10339754"/>
            <a:ext cx="16672536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7F28D3-D67E-618C-8F3A-A8EC1886A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141708" y="10621111"/>
            <a:ext cx="0" cy="3501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70D333-8933-5D45-A645-E2101C8D0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31000" y="10620000"/>
            <a:ext cx="6856413" cy="3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B6E45-6B27-3FE5-2C5E-F383AA13173A}"/>
              </a:ext>
            </a:extLst>
          </p:cNvPr>
          <p:cNvSpPr txBox="1"/>
          <p:nvPr userDrawn="1"/>
        </p:nvSpPr>
        <p:spPr>
          <a:xfrm>
            <a:off x="14712457" y="10621110"/>
            <a:ext cx="1699850" cy="3501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mcmaster.ca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FFE53B8-8EDD-64F7-3BAB-DF15C46C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February 3,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C1AF429-5834-A301-2B81-A35534AD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274400" y="10620000"/>
            <a:ext cx="763538" cy="37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23" descr="McMaster Brighter World Logo">
            <a:extLst>
              <a:ext uri="{FF2B5EF4-FFF2-40B4-BE49-F238E27FC236}">
                <a16:creationId xmlns:a16="http://schemas.microsoft.com/office/drawing/2014/main" id="{94428B16-60A1-22C3-116E-B4640B101775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39230" y="10046677"/>
            <a:ext cx="2919093" cy="9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42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29" r:id="rId9"/>
    <p:sldLayoutId id="2147483730" r:id="rId10"/>
    <p:sldLayoutId id="2147483732" r:id="rId11"/>
    <p:sldLayoutId id="2147483724" r:id="rId12"/>
    <p:sldLayoutId id="2147483741" r:id="rId13"/>
    <p:sldLayoutId id="2147483743" r:id="rId14"/>
    <p:sldLayoutId id="2147483715" r:id="rId15"/>
    <p:sldLayoutId id="2147483716" r:id="rId16"/>
    <p:sldLayoutId id="2147483717" r:id="rId17"/>
    <p:sldLayoutId id="2147483739" r:id="rId18"/>
    <p:sldLayoutId id="2147483740" r:id="rId19"/>
    <p:sldLayoutId id="2147483714" r:id="rId20"/>
    <p:sldLayoutId id="2147483725" r:id="rId21"/>
    <p:sldLayoutId id="2147483726" r:id="rId22"/>
    <p:sldLayoutId id="2147483727" r:id="rId23"/>
    <p:sldLayoutId id="2147483728" r:id="rId24"/>
  </p:sldLayoutIdLst>
  <p:hf hdr="0"/>
  <p:txStyles>
    <p:titleStyle>
      <a:lvl1pPr algn="l" defTabSz="1523848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62" indent="-380962" algn="l" defTabSz="1523848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6" kern="1200">
          <a:solidFill>
            <a:schemeClr val="tx1"/>
          </a:solidFill>
          <a:latin typeface="+mn-lt"/>
          <a:ea typeface="+mn-ea"/>
          <a:cs typeface="+mn-cs"/>
        </a:defRPr>
      </a:lvl1pPr>
      <a:lvl2pPr marL="1142886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810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6733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8657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0581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2505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429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6352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24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695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543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467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39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911" userDrawn="1">
          <p15:clr>
            <a:srgbClr val="F26B43"/>
          </p15:clr>
        </p15:guide>
        <p15:guide id="2" pos="276" userDrawn="1">
          <p15:clr>
            <a:srgbClr val="F26B43"/>
          </p15:clr>
        </p15:guide>
        <p15:guide id="3" pos="12523" userDrawn="1">
          <p15:clr>
            <a:srgbClr val="F26B43"/>
          </p15:clr>
        </p15:guide>
        <p15:guide id="4" orient="horz" pos="2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deepanshut041/introduction-to-surf-speeded-up-robust-features-c7396d6e7c4e" TargetMode="External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1776A-AEED-4089-8993-5FF090C67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W-CircleShape">
            <a:extLst>
              <a:ext uri="{FF2B5EF4-FFF2-40B4-BE49-F238E27FC236}">
                <a16:creationId xmlns:a16="http://schemas.microsoft.com/office/drawing/2014/main" id="{3CF126D3-E76E-7D9E-C409-DFBEFF24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09110" y="0"/>
            <a:ext cx="4387409" cy="9352636"/>
          </a:xfrm>
          <a:custGeom>
            <a:avLst/>
            <a:gdLst>
              <a:gd name="connsiteX0" fmla="*/ 157711 w 4387409"/>
              <a:gd name="connsiteY0" fmla="*/ 0 h 9352636"/>
              <a:gd name="connsiteX1" fmla="*/ 2359448 w 4387409"/>
              <a:gd name="connsiteY1" fmla="*/ 0 h 9352636"/>
              <a:gd name="connsiteX2" fmla="*/ 2533410 w 4387409"/>
              <a:gd name="connsiteY2" fmla="*/ 165857 h 9352636"/>
              <a:gd name="connsiteX3" fmla="*/ 4387409 w 4387409"/>
              <a:gd name="connsiteY3" fmla="*/ 4641872 h 9352636"/>
              <a:gd name="connsiteX4" fmla="*/ 2313573 w 4387409"/>
              <a:gd name="connsiteY4" fmla="*/ 9327481 h 9352636"/>
              <a:gd name="connsiteX5" fmla="*/ 2284534 w 4387409"/>
              <a:gd name="connsiteY5" fmla="*/ 9352636 h 9352636"/>
              <a:gd name="connsiteX6" fmla="*/ 0 w 4387409"/>
              <a:gd name="connsiteY6" fmla="*/ 9352636 h 9352636"/>
              <a:gd name="connsiteX7" fmla="*/ 40141 w 4387409"/>
              <a:gd name="connsiteY7" fmla="*/ 9336829 h 9352636"/>
              <a:gd name="connsiteX8" fmla="*/ 1660007 w 4387409"/>
              <a:gd name="connsiteY8" fmla="*/ 8244485 h 9352636"/>
              <a:gd name="connsiteX9" fmla="*/ 2752351 w 4387409"/>
              <a:gd name="connsiteY9" fmla="*/ 6624619 h 9352636"/>
              <a:gd name="connsiteX10" fmla="*/ 3152284 w 4387409"/>
              <a:gd name="connsiteY10" fmla="*/ 4641872 h 9352636"/>
              <a:gd name="connsiteX11" fmla="*/ 2752351 w 4387409"/>
              <a:gd name="connsiteY11" fmla="*/ 2659127 h 9352636"/>
              <a:gd name="connsiteX12" fmla="*/ 1660007 w 4387409"/>
              <a:gd name="connsiteY12" fmla="*/ 1039259 h 9352636"/>
              <a:gd name="connsiteX13" fmla="*/ 264687 w 4387409"/>
              <a:gd name="connsiteY13" fmla="*/ 48301 h 93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7409" h="9352636">
                <a:moveTo>
                  <a:pt x="157711" y="0"/>
                </a:moveTo>
                <a:lnTo>
                  <a:pt x="2359448" y="0"/>
                </a:lnTo>
                <a:lnTo>
                  <a:pt x="2533410" y="165857"/>
                </a:lnTo>
                <a:cubicBezTo>
                  <a:pt x="3678911" y="1311358"/>
                  <a:pt x="4387409" y="2893862"/>
                  <a:pt x="4387409" y="4641872"/>
                </a:cubicBezTo>
                <a:cubicBezTo>
                  <a:pt x="4387409" y="6499133"/>
                  <a:pt x="3587581" y="8169553"/>
                  <a:pt x="2313573" y="9327481"/>
                </a:cubicBezTo>
                <a:lnTo>
                  <a:pt x="2284534" y="9352636"/>
                </a:lnTo>
                <a:lnTo>
                  <a:pt x="0" y="9352636"/>
                </a:lnTo>
                <a:lnTo>
                  <a:pt x="40141" y="9336829"/>
                </a:lnTo>
                <a:cubicBezTo>
                  <a:pt x="646711" y="9080294"/>
                  <a:pt x="1191647" y="8712844"/>
                  <a:pt x="1660007" y="8244485"/>
                </a:cubicBezTo>
                <a:cubicBezTo>
                  <a:pt x="2128243" y="7776125"/>
                  <a:pt x="2495816" y="7231189"/>
                  <a:pt x="2752351" y="6624619"/>
                </a:cubicBezTo>
                <a:cubicBezTo>
                  <a:pt x="3017779" y="5997299"/>
                  <a:pt x="3152284" y="5330207"/>
                  <a:pt x="3152284" y="4641872"/>
                </a:cubicBezTo>
                <a:cubicBezTo>
                  <a:pt x="3152284" y="3953537"/>
                  <a:pt x="3017655" y="3286447"/>
                  <a:pt x="2752351" y="2659127"/>
                </a:cubicBezTo>
                <a:cubicBezTo>
                  <a:pt x="2495816" y="2052557"/>
                  <a:pt x="2128366" y="1507619"/>
                  <a:pt x="1660007" y="1039259"/>
                </a:cubicBezTo>
                <a:cubicBezTo>
                  <a:pt x="1250192" y="629554"/>
                  <a:pt x="781749" y="296916"/>
                  <a:pt x="264687" y="48301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4341BFC-33B5-30F4-BE80-B900DF2BD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42" y="3448261"/>
            <a:ext cx="6434668" cy="3936225"/>
          </a:xfrm>
        </p:spPr>
        <p:txBody>
          <a:bodyPr anchor="t"/>
          <a:lstStyle/>
          <a:p>
            <a:r>
              <a:rPr lang="en-US" dirty="0"/>
              <a:t>Image Feature Correspondences for Camera Calibration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DC821592-2749-555F-06BE-BD13224F3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642" y="5994557"/>
            <a:ext cx="5825958" cy="1389929"/>
          </a:xfrm>
        </p:spPr>
        <p:txBody>
          <a:bodyPr/>
          <a:lstStyle/>
          <a:p>
            <a:r>
              <a:rPr lang="en-US" dirty="0"/>
              <a:t>Software Requirements Specification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B6C06-A96E-466E-4C80-BFC7634AF9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642" y="9702800"/>
            <a:ext cx="5114758" cy="164269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Kiran Singh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CAS 741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2025-02-03</a:t>
            </a:r>
          </a:p>
        </p:txBody>
      </p:sp>
    </p:spTree>
    <p:extLst>
      <p:ext uri="{BB962C8B-B14F-4D97-AF65-F5344CB8AC3E}">
        <p14:creationId xmlns:p14="http://schemas.microsoft.com/office/powerpoint/2010/main" val="59682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D142A-B1BB-E760-E895-D27E271C7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CA7B-0779-BA77-AA58-661CF4B3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TM02 – Integral Image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94A8D-E0D7-5ED1-FFD2-0ABF4C932C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2F614-DC43-549E-2CBE-7C842107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BA4D89-662F-F0F3-2DBE-175BEF33B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7620000" cy="7829550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For point X in each image, a ‘summed image’ contains the summation of the image intensity for all pixels formed by the origin and point X.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B0E81-AADB-5D0E-AE04-E2DAD516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7" y="3636902"/>
            <a:ext cx="5703723" cy="1511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F3D9B-C487-6FFE-6113-9C1927CA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244"/>
          <a:stretch/>
        </p:blipFill>
        <p:spPr>
          <a:xfrm>
            <a:off x="8986629" y="3642107"/>
            <a:ext cx="3851331" cy="34474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291D3E-C43E-2BCC-85A7-8E7072BFD5E8}"/>
              </a:ext>
            </a:extLst>
          </p:cNvPr>
          <p:cNvSpPr txBox="1"/>
          <p:nvPr/>
        </p:nvSpPr>
        <p:spPr>
          <a:xfrm>
            <a:off x="8898021" y="7653791"/>
            <a:ext cx="8969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[4] Wikipedia, “Summed-area table”.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2C7FD1-A9E6-F028-6D39-4BEF06B07268}"/>
              </a:ext>
            </a:extLst>
          </p:cNvPr>
          <p:cNvSpPr txBox="1"/>
          <p:nvPr/>
        </p:nvSpPr>
        <p:spPr>
          <a:xfrm>
            <a:off x="925677" y="5365822"/>
            <a:ext cx="6114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[3] D. Tyagi.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8F552-B6AF-82FC-D7B3-785EBEBB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839"/>
          <a:stretch/>
        </p:blipFill>
        <p:spPr>
          <a:xfrm>
            <a:off x="13896081" y="3642107"/>
            <a:ext cx="3971099" cy="43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0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D9FD0-5CB3-293F-0D03-0BD991DC9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1D92-68AF-C9DF-9116-594715B3E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TM03 – Hessian-based Interest Points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1BDC-C6EC-1E63-9C36-E476919B96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2F44A-1C41-6106-DF3D-C6D5AB5B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8850B58-1A3E-A09F-1D47-B880981BD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7620000" cy="782955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Some variants for feature detection used Hessian-based interest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 given pixel </a:t>
            </a:r>
            <a:r>
              <a:rPr lang="en-US" b="1" dirty="0"/>
              <a:t>x</a:t>
            </a:r>
            <a:r>
              <a:rPr lang="en-US" dirty="0"/>
              <a:t> =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Adapt to a defined scale, </a:t>
            </a:r>
            <a:r>
              <a:rPr lang="el-GR" sz="2800" dirty="0"/>
              <a:t>σ</a:t>
            </a:r>
            <a:r>
              <a:rPr lang="en-US" sz="2800" dirty="0"/>
              <a:t>, with a Gaussian Kernel * </a:t>
            </a:r>
          </a:p>
          <a:p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2ED041-FE41-C84E-ED53-94192476A2E2}"/>
              </a:ext>
            </a:extLst>
          </p:cNvPr>
          <p:cNvSpPr txBox="1"/>
          <p:nvPr/>
        </p:nvSpPr>
        <p:spPr>
          <a:xfrm>
            <a:off x="823519" y="9474441"/>
            <a:ext cx="6114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[3] D. Tyagi.</a:t>
            </a:r>
          </a:p>
          <a:p>
            <a:r>
              <a:rPr lang="en-US" dirty="0">
                <a:solidFill>
                  <a:schemeClr val="bg1"/>
                </a:solidFill>
              </a:rPr>
              <a:t>‌‌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4093D-CC8D-3D94-F1FA-4357DE63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7" y="4095602"/>
            <a:ext cx="5297097" cy="1619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D2961-9FB9-3281-CC32-BF390AC97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77" y="7559340"/>
            <a:ext cx="5443039" cy="1832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F6816A-6D12-B4A0-E8EF-93D21F2B8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0008" y="3168130"/>
            <a:ext cx="5020376" cy="67160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15BAA5-C1ED-9D61-57C1-46C0BACF0F6D}"/>
              </a:ext>
            </a:extLst>
          </p:cNvPr>
          <p:cNvCxnSpPr>
            <a:cxnSpLocks/>
          </p:cNvCxnSpPr>
          <p:nvPr/>
        </p:nvCxnSpPr>
        <p:spPr>
          <a:xfrm>
            <a:off x="7152968" y="8406581"/>
            <a:ext cx="570586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5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228FC-B9CB-64DE-48BA-0C27CA379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3885-1255-CE6F-02CB-6BCA8BFC7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TM04 – FAST-9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7222-6DE4-FA2C-2314-893477B042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D428A-C7A5-0CB9-73CA-01EAEEEF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D9AC4A-8600-8B85-62BA-ADF714738D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7620000" cy="7829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intensity of pixel </a:t>
            </a:r>
            <a:r>
              <a:rPr lang="en-US" b="1" i="1" dirty="0"/>
              <a:t>p</a:t>
            </a:r>
            <a:r>
              <a:rPr lang="en-US" dirty="0"/>
              <a:t>, (</a:t>
            </a:r>
            <a:r>
              <a:rPr lang="en-US" b="1" i="1" dirty="0"/>
              <a:t>I</a:t>
            </a:r>
            <a:r>
              <a:rPr lang="en-US" i="1" baseline="-25000" dirty="0"/>
              <a:t>p</a:t>
            </a:r>
            <a:r>
              <a:rPr lang="en-US" dirty="0"/>
              <a:t>)…</a:t>
            </a:r>
          </a:p>
          <a:p>
            <a:r>
              <a:rPr lang="en-US" dirty="0"/>
              <a:t>Compare pixel intensity within adjacent norm ≤ 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Check…</a:t>
            </a:r>
          </a:p>
          <a:p>
            <a:r>
              <a:rPr lang="en-US" dirty="0"/>
              <a:t>For </a:t>
            </a:r>
            <a:r>
              <a:rPr lang="en-US" i="1" dirty="0" err="1"/>
              <a:t>i</a:t>
            </a:r>
            <a:r>
              <a:rPr lang="en-US" dirty="0"/>
              <a:t> in </a:t>
            </a:r>
            <a:r>
              <a:rPr lang="en-US" i="1" dirty="0"/>
              <a:t>n</a:t>
            </a:r>
            <a:r>
              <a:rPr lang="en-US" dirty="0"/>
              <a:t> contiguous pixels</a:t>
            </a:r>
          </a:p>
          <a:p>
            <a:r>
              <a:rPr lang="en-US" dirty="0"/>
              <a:t>intensity threshold, </a:t>
            </a:r>
            <a:r>
              <a:rPr lang="en-US" b="1" i="1" dirty="0"/>
              <a:t>t</a:t>
            </a:r>
          </a:p>
          <a:p>
            <a:r>
              <a:rPr lang="en-US" dirty="0"/>
              <a:t>Threshold count, </a:t>
            </a:r>
            <a:r>
              <a:rPr lang="en-US" b="1" i="1" dirty="0"/>
              <a:t>q</a:t>
            </a:r>
            <a:endParaRPr lang="en-US" dirty="0"/>
          </a:p>
          <a:p>
            <a:pPr marL="0" indent="0" algn="ctr">
              <a:buNone/>
            </a:pPr>
            <a:r>
              <a:rPr lang="en-US" sz="2800" dirty="0"/>
              <a:t>Count if (</a:t>
            </a:r>
            <a:r>
              <a:rPr lang="en-US" sz="2800" b="1" i="1" dirty="0" err="1"/>
              <a:t>I</a:t>
            </a:r>
            <a:r>
              <a:rPr lang="en-US" sz="2800" i="1" baseline="-25000" dirty="0" err="1"/>
              <a:t>i</a:t>
            </a:r>
            <a:r>
              <a:rPr lang="en-US" sz="2800" i="1" dirty="0"/>
              <a:t> &gt; |</a:t>
            </a:r>
            <a:r>
              <a:rPr lang="en-US" sz="2800" i="1" baseline="-25000" dirty="0"/>
              <a:t> </a:t>
            </a:r>
            <a:r>
              <a:rPr lang="en-US" sz="2800" b="1" i="1" dirty="0"/>
              <a:t>I</a:t>
            </a:r>
            <a:r>
              <a:rPr lang="en-US" sz="2800" i="1" baseline="-25000" dirty="0"/>
              <a:t>p</a:t>
            </a:r>
            <a:r>
              <a:rPr lang="en-US" sz="2800" i="1" dirty="0"/>
              <a:t> ± </a:t>
            </a:r>
            <a:r>
              <a:rPr lang="en-US" sz="2800" b="1" i="1" dirty="0"/>
              <a:t>t |</a:t>
            </a:r>
            <a:r>
              <a:rPr lang="en-US" sz="2800" dirty="0"/>
              <a:t>)</a:t>
            </a:r>
            <a:endParaRPr lang="en-US" sz="2800" b="1" i="1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E38F64-BF9A-465E-CA09-385547838091}"/>
              </a:ext>
            </a:extLst>
          </p:cNvPr>
          <p:cNvSpPr txBox="1"/>
          <p:nvPr/>
        </p:nvSpPr>
        <p:spPr>
          <a:xfrm>
            <a:off x="9606381" y="8609363"/>
            <a:ext cx="6114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[5] D. Sharma.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67673B-95E9-FE4D-D5A3-862EC3A0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381" y="3350604"/>
            <a:ext cx="9378505" cy="47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0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1CD9F-A200-F569-67DD-9D40CAAD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09B4-D952-3A2A-838D-8FAD75982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TM05 – 2D Gaussian Kernel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D39F2-F7EA-36F2-87FE-73DB01318A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A952E-90B6-2327-22EA-45321AF7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485FF36-2358-65C8-9C10-782F5B1686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7620000" cy="78295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Used in numerous image processing techniques as a smoothing filter </a:t>
            </a:r>
          </a:p>
          <a:p>
            <a:pPr marL="0" indent="0">
              <a:buNone/>
            </a:pPr>
            <a:r>
              <a:rPr lang="en-US" sz="2800" dirty="0"/>
              <a:t>Applications include:</a:t>
            </a:r>
          </a:p>
          <a:p>
            <a:r>
              <a:rPr lang="en-US" sz="2800" dirty="0"/>
              <a:t>Scaling pyramids</a:t>
            </a:r>
          </a:p>
          <a:p>
            <a:r>
              <a:rPr lang="en-US" sz="2800" dirty="0"/>
              <a:t>BRIEF</a:t>
            </a:r>
          </a:p>
          <a:p>
            <a:r>
              <a:rPr lang="en-US" sz="2800" dirty="0"/>
              <a:t>Hessian activities (</a:t>
            </a:r>
            <a:r>
              <a:rPr lang="en-US" sz="2800" b="1" dirty="0">
                <a:solidFill>
                  <a:schemeClr val="accent2"/>
                </a:solidFill>
              </a:rPr>
              <a:t>TM04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Inputs</a:t>
            </a:r>
          </a:p>
          <a:p>
            <a:r>
              <a:rPr lang="en-US" sz="2800" dirty="0"/>
              <a:t>Image, </a:t>
            </a:r>
            <a:r>
              <a:rPr lang="en-US" sz="2800" i="1" dirty="0"/>
              <a:t>I(</a:t>
            </a:r>
            <a:r>
              <a:rPr lang="en-US" sz="2800" i="1" dirty="0" err="1"/>
              <a:t>x,y</a:t>
            </a:r>
            <a:r>
              <a:rPr lang="en-US" sz="2800" i="1" dirty="0"/>
              <a:t>)</a:t>
            </a:r>
          </a:p>
          <a:p>
            <a:r>
              <a:rPr lang="en-US" sz="2800" dirty="0"/>
              <a:t>Standard deviation, </a:t>
            </a:r>
            <a:r>
              <a:rPr lang="el-GR" sz="2800" i="1" dirty="0"/>
              <a:t>σ</a:t>
            </a:r>
            <a:endParaRPr lang="en-US" sz="2800" i="1" dirty="0"/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b="1" dirty="0"/>
              <a:t>Outputs</a:t>
            </a:r>
          </a:p>
          <a:p>
            <a:r>
              <a:rPr lang="en-US" sz="2800" i="1" dirty="0"/>
              <a:t>Transformed image, I(x, y,</a:t>
            </a:r>
            <a:r>
              <a:rPr lang="el-GR" sz="2800" i="1" dirty="0"/>
              <a:t> σ</a:t>
            </a:r>
            <a:r>
              <a:rPr lang="en-US" sz="2800" i="1" dirty="0"/>
              <a:t>)</a:t>
            </a:r>
          </a:p>
          <a:p>
            <a:endParaRPr lang="en-US" sz="28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1F10D-B9C2-F9F8-B13D-4B2FE444A744}"/>
              </a:ext>
            </a:extLst>
          </p:cNvPr>
          <p:cNvSpPr txBox="1"/>
          <p:nvPr/>
        </p:nvSpPr>
        <p:spPr>
          <a:xfrm>
            <a:off x="8478677" y="6624084"/>
            <a:ext cx="6114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[6] M. K. Chung.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8EFC7-5D94-FC7D-3365-C929E4A1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677" y="2098006"/>
            <a:ext cx="4858428" cy="1086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5B9BDE-9999-8C2E-5422-E279D4960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677" y="5171999"/>
            <a:ext cx="5328647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06259-AD1F-BC10-3F2D-FD5A4741A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FA0D-44C2-D2F5-04F5-4FD3D9DDF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Instance Models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FBEE-08F9-CB15-36DB-F29826497E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76F84-A56A-A59C-A6A7-17A56AF2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26F88-E9FB-2FEB-D3A3-DCB412B37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7118" y="1513973"/>
            <a:ext cx="16744950" cy="86727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IM01: Feature Detector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400" i="1" dirty="0">
                <a:solidFill>
                  <a:schemeClr val="bg1"/>
                </a:solidFill>
              </a:rPr>
              <a:t>Upload </a:t>
            </a:r>
            <a:r>
              <a:rPr lang="en-CA" sz="2400" b="1" i="1" dirty="0">
                <a:solidFill>
                  <a:schemeClr val="accent2"/>
                </a:solidFill>
              </a:rPr>
              <a:t>RGB camera data</a:t>
            </a:r>
            <a:r>
              <a:rPr lang="en-CA" sz="2400" i="1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 startAt="2"/>
            </a:pPr>
            <a:r>
              <a:rPr lang="en-CA" sz="2400" i="1" dirty="0">
                <a:solidFill>
                  <a:schemeClr val="bg1"/>
                </a:solidFill>
              </a:rPr>
              <a:t>Convert RGB data to grayscale.</a:t>
            </a:r>
          </a:p>
          <a:p>
            <a:pPr marL="457200" indent="-457200">
              <a:buAutoNum type="arabicPeriod" startAt="2"/>
            </a:pPr>
            <a:r>
              <a:rPr lang="en-CA" sz="2400" i="1" dirty="0">
                <a:solidFill>
                  <a:schemeClr val="bg1"/>
                </a:solidFill>
              </a:rPr>
              <a:t>Define </a:t>
            </a:r>
            <a:r>
              <a:rPr lang="en-CA" sz="2400" b="1" i="1" dirty="0">
                <a:solidFill>
                  <a:schemeClr val="accent2"/>
                </a:solidFill>
              </a:rPr>
              <a:t>scale-pyramid depth </a:t>
            </a:r>
            <a:r>
              <a:rPr lang="en-CA" sz="2400" i="1" dirty="0">
                <a:solidFill>
                  <a:schemeClr val="bg1"/>
                </a:solidFill>
              </a:rPr>
              <a:t>and </a:t>
            </a:r>
            <a:r>
              <a:rPr lang="en-CA" sz="2400" b="1" i="1" dirty="0">
                <a:solidFill>
                  <a:schemeClr val="accent2"/>
                </a:solidFill>
              </a:rPr>
              <a:t>edge variance (</a:t>
            </a:r>
            <a:r>
              <a:rPr lang="el-GR" sz="2400" b="1" i="1" dirty="0">
                <a:solidFill>
                  <a:schemeClr val="accent2"/>
                </a:solidFill>
              </a:rPr>
              <a:t>σ</a:t>
            </a:r>
            <a:r>
              <a:rPr lang="en-US" sz="2400" b="1" i="1" dirty="0">
                <a:solidFill>
                  <a:schemeClr val="accent2"/>
                </a:solidFill>
              </a:rPr>
              <a:t>) </a:t>
            </a:r>
            <a:r>
              <a:rPr lang="en-US" sz="2400" i="1" dirty="0">
                <a:solidFill>
                  <a:schemeClr val="bg1"/>
                </a:solidFill>
              </a:rPr>
              <a:t>tolerance</a:t>
            </a:r>
            <a:endParaRPr lang="en-CA" sz="2400" i="1" dirty="0"/>
          </a:p>
          <a:p>
            <a:pPr marL="457200" indent="-457200">
              <a:buAutoNum type="arabicPeriod" startAt="2"/>
            </a:pPr>
            <a:r>
              <a:rPr lang="en-CA" sz="2400" i="1" dirty="0">
                <a:solidFill>
                  <a:schemeClr val="bg1"/>
                </a:solidFill>
              </a:rPr>
              <a:t>For each image frame, i:</a:t>
            </a:r>
          </a:p>
          <a:p>
            <a:pPr marL="0" indent="0">
              <a:buNone/>
            </a:pPr>
            <a:r>
              <a:rPr lang="en-CA" sz="2400" i="1" dirty="0">
                <a:solidFill>
                  <a:schemeClr val="bg1"/>
                </a:solidFill>
              </a:rPr>
              <a:t>5.        For each camera, j:</a:t>
            </a:r>
          </a:p>
          <a:p>
            <a:pPr marL="0" indent="0">
              <a:buNone/>
            </a:pPr>
            <a:r>
              <a:rPr lang="en-CA" sz="2400" i="1" dirty="0">
                <a:solidFill>
                  <a:schemeClr val="bg1"/>
                </a:solidFill>
              </a:rPr>
              <a:t>6.             Define scale-invariant image models.</a:t>
            </a:r>
          </a:p>
          <a:p>
            <a:pPr marL="0" indent="0">
              <a:buNone/>
            </a:pPr>
            <a:r>
              <a:rPr lang="en-CA" sz="2400" i="1" dirty="0">
                <a:solidFill>
                  <a:schemeClr val="bg1"/>
                </a:solidFill>
              </a:rPr>
              <a:t>7.             Perform feature detection.</a:t>
            </a:r>
          </a:p>
          <a:p>
            <a:pPr marL="457200" indent="-457200">
              <a:buAutoNum type="arabicPeriod" startAt="8"/>
            </a:pPr>
            <a:r>
              <a:rPr lang="en-CA" sz="2400" i="1" dirty="0">
                <a:solidFill>
                  <a:schemeClr val="bg1"/>
                </a:solidFill>
              </a:rPr>
              <a:t>           Adjust features for rotation.</a:t>
            </a:r>
          </a:p>
          <a:p>
            <a:pPr marL="457200" indent="-457200">
              <a:buAutoNum type="arabicPeriod" startAt="8"/>
            </a:pPr>
            <a:r>
              <a:rPr lang="en-CA" sz="2400" i="1" dirty="0"/>
              <a:t>           Define centroid.</a:t>
            </a:r>
            <a:endParaRPr lang="en-CA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2400" i="1" dirty="0">
                <a:solidFill>
                  <a:schemeClr val="bg1"/>
                </a:solidFill>
              </a:rPr>
              <a:t>9.             Define </a:t>
            </a:r>
            <a:r>
              <a:rPr lang="en-CA" sz="2400" i="1" dirty="0" err="1">
                <a:solidFill>
                  <a:schemeClr val="bg1"/>
                </a:solidFill>
              </a:rPr>
              <a:t>keypoints</a:t>
            </a:r>
            <a:r>
              <a:rPr lang="en-CA" sz="2400" i="1" dirty="0">
                <a:solidFill>
                  <a:schemeClr val="bg1"/>
                </a:solidFill>
              </a:rPr>
              <a:t> from features.</a:t>
            </a:r>
          </a:p>
          <a:p>
            <a:pPr marL="0" indent="0">
              <a:buNone/>
            </a:pPr>
            <a:r>
              <a:rPr lang="en-CA" sz="2400" i="1" dirty="0">
                <a:solidFill>
                  <a:schemeClr val="bg1"/>
                </a:solidFill>
              </a:rPr>
              <a:t>10.           Compile </a:t>
            </a:r>
            <a:r>
              <a:rPr lang="en-CA" sz="2400" b="1" i="1" dirty="0">
                <a:solidFill>
                  <a:schemeClr val="accent2"/>
                </a:solidFill>
              </a:rPr>
              <a:t>vector of collected </a:t>
            </a:r>
            <a:r>
              <a:rPr lang="en-CA" sz="2400" b="1" i="1" dirty="0" err="1">
                <a:solidFill>
                  <a:schemeClr val="accent2"/>
                </a:solidFill>
              </a:rPr>
              <a:t>keypoints</a:t>
            </a:r>
            <a:r>
              <a:rPr lang="en-CA" sz="2400" b="1" i="1" dirty="0">
                <a:solidFill>
                  <a:schemeClr val="accent2"/>
                </a:solidFill>
              </a:rPr>
              <a:t> </a:t>
            </a:r>
            <a:r>
              <a:rPr lang="en-CA" sz="2400" i="1" dirty="0">
                <a:solidFill>
                  <a:schemeClr val="bg1"/>
                </a:solidFill>
              </a:rPr>
              <a:t>for camera image, C[</a:t>
            </a:r>
            <a:r>
              <a:rPr lang="en-CA" sz="2400" i="1" dirty="0" err="1">
                <a:solidFill>
                  <a:schemeClr val="bg1"/>
                </a:solidFill>
              </a:rPr>
              <a:t>i</a:t>
            </a:r>
            <a:r>
              <a:rPr lang="en-CA" sz="2400" i="1" dirty="0">
                <a:solidFill>
                  <a:schemeClr val="bg1"/>
                </a:solidFill>
              </a:rPr>
              <a:t>, j].</a:t>
            </a:r>
          </a:p>
          <a:p>
            <a:pPr marL="0" indent="0">
              <a:buNone/>
            </a:pPr>
            <a:r>
              <a:rPr lang="en-CA" sz="2400" i="1" dirty="0">
                <a:solidFill>
                  <a:schemeClr val="bg1"/>
                </a:solidFill>
              </a:rPr>
              <a:t>11.       End inner loop.</a:t>
            </a:r>
          </a:p>
          <a:p>
            <a:pPr marL="457200" indent="-457200">
              <a:buAutoNum type="arabicPeriod" startAt="12"/>
            </a:pPr>
            <a:r>
              <a:rPr lang="en-CA" sz="2400" i="1" dirty="0">
                <a:solidFill>
                  <a:schemeClr val="bg1"/>
                </a:solidFill>
              </a:rPr>
              <a:t>End outer loop.</a:t>
            </a:r>
          </a:p>
          <a:p>
            <a:pPr marL="457200" indent="-457200">
              <a:buFont typeface="Arial" panose="020B0604020202020204" pitchFamily="34" charset="0"/>
              <a:buAutoNum type="arabicPeriod" startAt="12"/>
            </a:pPr>
            <a:r>
              <a:rPr lang="en-CA" sz="2400" i="1" dirty="0"/>
              <a:t>Return </a:t>
            </a:r>
            <a:r>
              <a:rPr lang="en-CA" sz="2400" i="1" dirty="0" err="1"/>
              <a:t>i</a:t>
            </a:r>
            <a:r>
              <a:rPr lang="en-CA" sz="1600" i="1" dirty="0" err="1"/>
              <a:t>x</a:t>
            </a:r>
            <a:r>
              <a:rPr lang="en-CA" sz="2400" i="1" dirty="0" err="1"/>
              <a:t>j</a:t>
            </a:r>
            <a:r>
              <a:rPr lang="en-CA" sz="2400" i="1" dirty="0"/>
              <a:t> structure of features.</a:t>
            </a:r>
            <a:endParaRPr lang="en-CA" sz="2400" i="1" dirty="0">
              <a:solidFill>
                <a:schemeClr val="bg1"/>
              </a:solidFill>
            </a:endParaRPr>
          </a:p>
          <a:p>
            <a:pPr marL="457200" indent="-457200">
              <a:buAutoNum type="arabicPeriod" startAt="12"/>
            </a:pPr>
            <a:endParaRPr lang="en-CA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3E950-0E65-160B-960B-B729927B2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02687E-91AB-9BC4-640E-5A57CC648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7118" y="1513973"/>
            <a:ext cx="16744950" cy="86727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IM01: Feature Comparison</a:t>
            </a:r>
          </a:p>
          <a:p>
            <a:pPr marL="0" indent="0">
              <a:buNone/>
            </a:pPr>
            <a:r>
              <a:rPr lang="en-CA" sz="2400" i="1" dirty="0">
                <a:solidFill>
                  <a:schemeClr val="bg1"/>
                </a:solidFill>
              </a:rPr>
              <a:t>1.  For each pose, </a:t>
            </a:r>
            <a:r>
              <a:rPr lang="en-CA" sz="2400" b="1" i="1" dirty="0" err="1"/>
              <a:t>i</a:t>
            </a:r>
            <a:endParaRPr lang="en-CA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2400" i="1" dirty="0">
                <a:solidFill>
                  <a:schemeClr val="bg1"/>
                </a:solidFill>
              </a:rPr>
              <a:t>2.       For each camera,</a:t>
            </a:r>
            <a:r>
              <a:rPr lang="en-CA" sz="2400" dirty="0">
                <a:solidFill>
                  <a:schemeClr val="bg1"/>
                </a:solidFill>
              </a:rPr>
              <a:t> </a:t>
            </a:r>
            <a:r>
              <a:rPr lang="en-CA" sz="2400" b="1" i="1" dirty="0"/>
              <a:t>j</a:t>
            </a:r>
            <a:endParaRPr lang="en-CA" sz="2400" i="1" dirty="0">
              <a:solidFill>
                <a:schemeClr val="bg1"/>
              </a:solidFill>
            </a:endParaRPr>
          </a:p>
          <a:p>
            <a:pPr marL="457200" indent="-457200">
              <a:buAutoNum type="arabicPeriod" startAt="3"/>
            </a:pPr>
            <a:r>
              <a:rPr lang="en-CA" sz="2400" i="1" dirty="0">
                <a:solidFill>
                  <a:schemeClr val="bg1"/>
                </a:solidFill>
              </a:rPr>
              <a:t>          Compare vector C[</a:t>
            </a:r>
            <a:r>
              <a:rPr lang="en-CA" sz="2400" i="1" dirty="0" err="1"/>
              <a:t>i</a:t>
            </a:r>
            <a:r>
              <a:rPr lang="en-CA" sz="2400" i="1" dirty="0">
                <a:solidFill>
                  <a:schemeClr val="bg1"/>
                </a:solidFill>
              </a:rPr>
              <a:t>, j]  to all other vectors </a:t>
            </a:r>
            <a:r>
              <a:rPr lang="en-CA" sz="2400" i="1" dirty="0"/>
              <a:t>in</a:t>
            </a:r>
            <a:endParaRPr lang="en-CA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2400" i="1" dirty="0">
                <a:solidFill>
                  <a:schemeClr val="bg1"/>
                </a:solidFill>
              </a:rPr>
              <a:t>5.        </a:t>
            </a:r>
            <a:r>
              <a:rPr lang="en-CA" sz="2400" i="1" dirty="0"/>
              <a:t>     If ≥1 </a:t>
            </a:r>
            <a:r>
              <a:rPr lang="en-CA" sz="2400" i="1" dirty="0" err="1"/>
              <a:t>keypoint</a:t>
            </a:r>
            <a:r>
              <a:rPr lang="en-CA" sz="2400" i="1" dirty="0"/>
              <a:t> match with image C[a, b]</a:t>
            </a:r>
            <a:endParaRPr lang="en-CA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2400" i="1" dirty="0">
                <a:solidFill>
                  <a:schemeClr val="bg1"/>
                </a:solidFill>
              </a:rPr>
              <a:t>6.                  Align images C[a, b] with C[I, j] with </a:t>
            </a:r>
            <a:r>
              <a:rPr lang="en-CA" sz="2400" i="1" dirty="0" err="1">
                <a:solidFill>
                  <a:schemeClr val="bg1"/>
                </a:solidFill>
              </a:rPr>
              <a:t>homography</a:t>
            </a:r>
            <a:r>
              <a:rPr lang="en-CA" sz="2400" i="1" dirty="0">
                <a:solidFill>
                  <a:schemeClr val="bg1"/>
                </a:solidFill>
              </a:rPr>
              <a:t> </a:t>
            </a:r>
            <a:r>
              <a:rPr lang="en-CA" sz="2400" b="1" i="1" dirty="0">
                <a:solidFill>
                  <a:schemeClr val="accent2"/>
                </a:solidFill>
              </a:rPr>
              <a:t>*</a:t>
            </a:r>
          </a:p>
          <a:p>
            <a:pPr marL="457200" indent="-457200">
              <a:buFont typeface="Arial" panose="020B0604020202020204" pitchFamily="34" charset="0"/>
              <a:buAutoNum type="arabicPeriod" startAt="7"/>
            </a:pPr>
            <a:r>
              <a:rPr lang="en-CA" sz="2400" i="1" dirty="0">
                <a:solidFill>
                  <a:schemeClr val="bg1"/>
                </a:solidFill>
              </a:rPr>
              <a:t>               Repeat </a:t>
            </a:r>
            <a:r>
              <a:rPr lang="en-CA" sz="2400" i="1" dirty="0" err="1">
                <a:solidFill>
                  <a:schemeClr val="bg1"/>
                </a:solidFill>
              </a:rPr>
              <a:t>keypoint</a:t>
            </a:r>
            <a:r>
              <a:rPr lang="en-CA" sz="2400" i="1" dirty="0">
                <a:solidFill>
                  <a:schemeClr val="bg1"/>
                </a:solidFill>
              </a:rPr>
              <a:t> comparison </a:t>
            </a:r>
            <a:r>
              <a:rPr lang="en-CA" sz="2400" b="1" i="1" dirty="0">
                <a:solidFill>
                  <a:schemeClr val="accent2"/>
                </a:solidFill>
              </a:rPr>
              <a:t>*</a:t>
            </a:r>
            <a:endParaRPr lang="en-CA" sz="2400" i="1" dirty="0">
              <a:solidFill>
                <a:schemeClr val="bg1"/>
              </a:solidFill>
            </a:endParaRPr>
          </a:p>
          <a:p>
            <a:pPr marL="457200" indent="-457200">
              <a:buAutoNum type="arabicPeriod" startAt="7"/>
            </a:pPr>
            <a:r>
              <a:rPr lang="en-CA" sz="2400" i="1" dirty="0">
                <a:solidFill>
                  <a:schemeClr val="bg1"/>
                </a:solidFill>
              </a:rPr>
              <a:t>               Create vector of </a:t>
            </a:r>
            <a:r>
              <a:rPr lang="en-CA" sz="2400" i="1" dirty="0" err="1">
                <a:solidFill>
                  <a:schemeClr val="bg1"/>
                </a:solidFill>
              </a:rPr>
              <a:t>keypoint</a:t>
            </a:r>
            <a:r>
              <a:rPr lang="en-CA" sz="2400" i="1" dirty="0">
                <a:solidFill>
                  <a:schemeClr val="bg1"/>
                </a:solidFill>
              </a:rPr>
              <a:t> correspondences, w/ confidence metrics</a:t>
            </a:r>
          </a:p>
          <a:p>
            <a:pPr marL="457200" indent="-457200">
              <a:buAutoNum type="arabicPeriod" startAt="7"/>
            </a:pPr>
            <a:r>
              <a:rPr lang="en-CA" sz="2400" i="1" dirty="0">
                <a:solidFill>
                  <a:schemeClr val="bg1"/>
                </a:solidFill>
              </a:rPr>
              <a:t>               Report </a:t>
            </a:r>
            <a:r>
              <a:rPr lang="en-CA" sz="2400" i="1" dirty="0" err="1">
                <a:solidFill>
                  <a:schemeClr val="bg1"/>
                </a:solidFill>
              </a:rPr>
              <a:t>homography</a:t>
            </a:r>
            <a:r>
              <a:rPr lang="en-CA" sz="2400" i="1" dirty="0">
                <a:solidFill>
                  <a:schemeClr val="bg1"/>
                </a:solidFill>
              </a:rPr>
              <a:t> transforms.</a:t>
            </a:r>
          </a:p>
          <a:p>
            <a:pPr marL="457200" indent="-457200">
              <a:buAutoNum type="arabicPeriod" startAt="7"/>
            </a:pPr>
            <a:r>
              <a:rPr lang="en-CA" sz="2400" i="1" dirty="0">
                <a:solidFill>
                  <a:schemeClr val="bg1"/>
                </a:solidFill>
              </a:rPr>
              <a:t>     End inner loop.</a:t>
            </a:r>
          </a:p>
          <a:p>
            <a:pPr marL="0" indent="0">
              <a:buNone/>
            </a:pPr>
            <a:r>
              <a:rPr lang="en-CA" sz="2400" i="1" dirty="0"/>
              <a:t>11.</a:t>
            </a:r>
            <a:r>
              <a:rPr lang="en-CA" sz="2400" i="1" dirty="0">
                <a:solidFill>
                  <a:schemeClr val="bg1"/>
                </a:solidFill>
              </a:rPr>
              <a:t> End outer loop.</a:t>
            </a:r>
          </a:p>
          <a:p>
            <a:pPr marL="457200" indent="-457200">
              <a:buAutoNum type="arabicPeriod" startAt="12"/>
            </a:pPr>
            <a:r>
              <a:rPr lang="en-CA" sz="2400" i="1" dirty="0"/>
              <a:t>Return </a:t>
            </a:r>
            <a:r>
              <a:rPr lang="en-CA" sz="2400" i="1" dirty="0" err="1"/>
              <a:t>i</a:t>
            </a:r>
            <a:r>
              <a:rPr lang="en-CA" sz="1600" i="1" dirty="0" err="1"/>
              <a:t>x</a:t>
            </a:r>
            <a:r>
              <a:rPr lang="en-CA" sz="2400" i="1" dirty="0" err="1"/>
              <a:t>j</a:t>
            </a:r>
            <a:r>
              <a:rPr lang="en-CA" sz="2400" i="1" dirty="0"/>
              <a:t> structure of matches + transforms.</a:t>
            </a:r>
            <a:endParaRPr lang="en-CA" sz="24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2BD93-C911-E0DA-4DAF-89850D961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Instance Models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E95B-E657-7900-4964-97419CF0B2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F061-A9FC-E31F-70AC-EB6DA4C7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71BA9C7-8613-5FAD-8CA4-173E49A07154}"/>
              </a:ext>
            </a:extLst>
          </p:cNvPr>
          <p:cNvSpPr/>
          <p:nvPr/>
        </p:nvSpPr>
        <p:spPr>
          <a:xfrm>
            <a:off x="11341510" y="3878827"/>
            <a:ext cx="1238866" cy="2580968"/>
          </a:xfrm>
          <a:prstGeom prst="rightBrace">
            <a:avLst>
              <a:gd name="adj1" fmla="val 8333"/>
              <a:gd name="adj2" fmla="val 48857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48979-D2E0-300C-78FE-EBDA3A1D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429" y="4216811"/>
            <a:ext cx="1665829" cy="16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E2F66-F389-94C0-3CA4-8C795AB0B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BD13-037C-C4C7-4C5B-522CDEFCC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C7B9-34F9-0781-5658-302A6FA968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D8634-BDE3-07B3-5FC3-B97377BF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78DFF4-9CA0-595C-6452-425C48D01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49" y="1562100"/>
            <a:ext cx="15992697" cy="7829550"/>
          </a:xfrm>
        </p:spPr>
        <p:txBody>
          <a:bodyPr/>
          <a:lstStyle/>
          <a:p>
            <a:pPr marL="396000" indent="-468000">
              <a:buNone/>
            </a:pPr>
            <a:r>
              <a:rPr lang="en-CA" sz="2000" dirty="0">
                <a:solidFill>
                  <a:schemeClr val="bg1"/>
                </a:solidFill>
              </a:rPr>
              <a:t>[1] Y. Wang, W. Jiang, K. Huang, S. </a:t>
            </a:r>
            <a:r>
              <a:rPr lang="en-CA" sz="2000" dirty="0" err="1">
                <a:solidFill>
                  <a:schemeClr val="bg1"/>
                </a:solidFill>
              </a:rPr>
              <a:t>Schwertfeger</a:t>
            </a:r>
            <a:r>
              <a:rPr lang="en-CA" sz="2000" dirty="0">
                <a:solidFill>
                  <a:schemeClr val="bg1"/>
                </a:solidFill>
              </a:rPr>
              <a:t>, and L. </a:t>
            </a:r>
            <a:r>
              <a:rPr lang="en-CA" sz="2000" dirty="0" err="1">
                <a:solidFill>
                  <a:schemeClr val="bg1"/>
                </a:solidFill>
              </a:rPr>
              <a:t>Kneip</a:t>
            </a:r>
            <a:r>
              <a:rPr lang="en-CA" sz="2000" dirty="0">
                <a:solidFill>
                  <a:schemeClr val="bg1"/>
                </a:solidFill>
              </a:rPr>
              <a:t>, “Accurate  Calibration of Multi-Perspective Cameras from a Generalization of the Hand-Eye Constraint,” in 2022 International Conference on Robotics and Automation (ICRA), Philadelphia, PA, USA: IEEE, May 2022, pp. 1244–1250. </a:t>
            </a:r>
            <a:r>
              <a:rPr lang="en-CA" sz="2000" dirty="0" err="1">
                <a:solidFill>
                  <a:schemeClr val="bg1"/>
                </a:solidFill>
              </a:rPr>
              <a:t>doi</a:t>
            </a:r>
            <a:r>
              <a:rPr lang="en-CA" sz="2000" dirty="0">
                <a:solidFill>
                  <a:schemeClr val="bg1"/>
                </a:solidFill>
              </a:rPr>
              <a:t>: 10.1109/ICRA46639.2022.9811577.</a:t>
            </a:r>
            <a:endParaRPr lang="en-CA" sz="2000" dirty="0"/>
          </a:p>
          <a:p>
            <a:pPr marL="396000" indent="-468000">
              <a:buNone/>
            </a:pPr>
            <a:r>
              <a:rPr lang="en-CA" sz="2000" dirty="0"/>
              <a:t>[2] </a:t>
            </a:r>
            <a:r>
              <a:rPr lang="en-US" sz="2000" dirty="0"/>
              <a:t>C. </a:t>
            </a:r>
            <a:r>
              <a:rPr lang="en-US" sz="2000" dirty="0" err="1"/>
              <a:t>Stachniss</a:t>
            </a:r>
            <a:r>
              <a:rPr lang="en-US" sz="2000" dirty="0"/>
              <a:t>. (2021). Camera Parameters: </a:t>
            </a:r>
            <a:r>
              <a:rPr lang="en-US" sz="2000" dirty="0" err="1"/>
              <a:t>Extrinsics</a:t>
            </a:r>
            <a:r>
              <a:rPr lang="en-US" sz="2000" dirty="0"/>
              <a:t> and Intrinsics [Online]. Available: https://www.ipb.uni-bonn.de/html/teaching/photo12-2021/2021-pho1-20-camera-params.pptx.pdf.</a:t>
            </a:r>
          </a:p>
          <a:p>
            <a:pPr marL="396000" indent="-468000">
              <a:buNone/>
            </a:pPr>
            <a:r>
              <a:rPr lang="en-CA" sz="2000" dirty="0"/>
              <a:t>[3] </a:t>
            </a:r>
            <a:r>
              <a:rPr lang="en-US" sz="2000" dirty="0"/>
              <a:t>D. Tyagi, “Introduction to SURF (Speeded-Up Robust Features),” Medium, Apr. 07, 2020. [Online]. Available: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https://medium.com/@deepanshut041/introduction-to-surf-speeded-up-robust-features-c7396d6e7c4e</a:t>
            </a:r>
            <a:endParaRPr lang="en-US" sz="2000" dirty="0"/>
          </a:p>
          <a:p>
            <a:pPr marL="396000" indent="-468000">
              <a:buNone/>
            </a:pPr>
            <a:r>
              <a:rPr lang="en-US" sz="2000" dirty="0"/>
              <a:t>[4] Wikipedia Contributors, “Summed-area table,” Wikipedia, Sep. 21, 2019.  [Online]. Available: https://en.wikipedia.org/wiki/Summed-area_table.</a:t>
            </a:r>
          </a:p>
          <a:p>
            <a:pPr marL="396000" indent="-468000">
              <a:buNone/>
            </a:pPr>
            <a:r>
              <a:rPr lang="en-US" sz="2000" dirty="0"/>
              <a:t>[5] D. Sharma, "Introduction to ORB (Oriented FAST and Rotated BRIEF)," Medium, Feb. 6, 2019. [Online]. Available: https://medium.com/@deepanshut041/introduction-to-orb-oriented-fast-and-rotated-brief-4220e8ec40cf. [Accessed: Feb. 2, 2025].‌‌</a:t>
            </a:r>
          </a:p>
          <a:p>
            <a:pPr marL="396000" indent="-468000">
              <a:buNone/>
            </a:pPr>
            <a:r>
              <a:rPr lang="en-US" sz="2000" dirty="0"/>
              <a:t>[6] M. K. Chung, “The Gaussian Kernel" University of Wisconsin–Madison, [Online]. Available: https://pages.stat.wisc.edu/~mchung/teaching/MIA/reading/diffusion.gaussian.kernel.pdf. [Accessed: Feb. 2, 2025].</a:t>
            </a:r>
          </a:p>
          <a:p>
            <a:pPr marL="396000" indent="-468000">
              <a:buNone/>
            </a:pPr>
            <a:endParaRPr lang="en-US" sz="2000" dirty="0"/>
          </a:p>
          <a:p>
            <a:pPr marL="396000" indent="-468000">
              <a:buNone/>
            </a:pPr>
            <a:endParaRPr lang="en-US" sz="2000" dirty="0"/>
          </a:p>
          <a:p>
            <a:pPr marL="396000" indent="-46800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396000" indent="-468000">
              <a:buNone/>
            </a:pPr>
            <a:endParaRPr lang="en-CA" sz="2000" dirty="0">
              <a:solidFill>
                <a:schemeClr val="bg1"/>
              </a:solidFill>
            </a:endParaRPr>
          </a:p>
          <a:p>
            <a:pPr marL="396000" indent="-468000">
              <a:buNone/>
            </a:pPr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0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BCB0E-1610-CD74-B6D2-6E032E797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F7F5-A09A-21C9-EA1A-B8AD4AA14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/ Non-Functional Requirements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FF1B-9142-C461-C58A-32BA883442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67805-E522-88FB-19C0-68CAE104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53B58-EDB4-F08B-B7D2-926A04043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r>
              <a:rPr lang="en-US" dirty="0"/>
              <a:t>To be discussed following revisions to TM, GD, DD, and IMs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937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66D5-836B-A122-CB45-4036B2023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431C1-2FBF-05F3-F097-6A1C5704BE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AE538-42C9-D73B-A046-D2D84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D9DE39-4020-321C-B9BB-66BDD1C8D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099"/>
            <a:ext cx="11689682" cy="8727085"/>
          </a:xfrm>
        </p:spPr>
        <p:txBody>
          <a:bodyPr/>
          <a:lstStyle/>
          <a:p>
            <a:r>
              <a:rPr lang="en-US" dirty="0"/>
              <a:t>Cameras need to be calibrated to provide useful data</a:t>
            </a:r>
          </a:p>
          <a:p>
            <a:r>
              <a:rPr lang="en-US" dirty="0"/>
              <a:t>Broken into two portions – </a:t>
            </a:r>
          </a:p>
          <a:p>
            <a:pPr lvl="1"/>
            <a:r>
              <a:rPr lang="en-US" dirty="0"/>
              <a:t>Intrinsics (Image plane to camera frame)</a:t>
            </a:r>
          </a:p>
          <a:p>
            <a:pPr lvl="1"/>
            <a:r>
              <a:rPr lang="en-US" dirty="0" err="1"/>
              <a:t>Extrinsics</a:t>
            </a:r>
            <a:r>
              <a:rPr lang="en-US" dirty="0"/>
              <a:t> (Camera frame to world frame)</a:t>
            </a:r>
          </a:p>
          <a:p>
            <a:r>
              <a:rPr lang="en-US" dirty="0"/>
              <a:t>Current methods face trade-offs, including:</a:t>
            </a:r>
          </a:p>
          <a:p>
            <a:pPr lvl="1"/>
            <a:r>
              <a:rPr lang="en-US" sz="3200" dirty="0"/>
              <a:t>local solver tools</a:t>
            </a:r>
          </a:p>
          <a:p>
            <a:pPr lvl="1"/>
            <a:r>
              <a:rPr lang="en-US" sz="3200" dirty="0"/>
              <a:t>pre-known calibration targets/features of known scale within the environment</a:t>
            </a:r>
          </a:p>
          <a:p>
            <a:pPr lvl="1"/>
            <a:r>
              <a:rPr lang="en-US" sz="3200" dirty="0"/>
              <a:t>Overlap in camera fields-of-view (FOV)</a:t>
            </a:r>
          </a:p>
          <a:p>
            <a:r>
              <a:rPr lang="en-US" dirty="0"/>
              <a:t>Broader goal to develop calibration algorithm that overcomes these limitations</a:t>
            </a:r>
          </a:p>
          <a:p>
            <a:r>
              <a:rPr lang="en-US" dirty="0"/>
              <a:t>Envisioned to be completed in two steps:</a:t>
            </a:r>
          </a:p>
          <a:p>
            <a:pPr marL="1276274" lvl="1" indent="-514350">
              <a:buFont typeface="+mj-lt"/>
              <a:buAutoNum type="arabicPeriod"/>
            </a:pPr>
            <a:r>
              <a:rPr lang="en-US" dirty="0"/>
              <a:t>Identify features from ‘key points’ in imagery data for use as calibration targets</a:t>
            </a:r>
          </a:p>
          <a:p>
            <a:pPr marL="1276274" lvl="1" indent="-514350">
              <a:buFont typeface="+mj-lt"/>
              <a:buAutoNum type="arabicPeriod"/>
            </a:pPr>
            <a:r>
              <a:rPr lang="en-US" dirty="0"/>
              <a:t>Compute robotic posed transforms in HERW formulation via a global optimization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610AA-C011-4EC5-E80C-42634775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580" y="1678533"/>
            <a:ext cx="7596682" cy="3798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BDE972-22EB-E97C-609C-E1659104978F}"/>
              </a:ext>
            </a:extLst>
          </p:cNvPr>
          <p:cNvSpPr txBox="1"/>
          <p:nvPr/>
        </p:nvSpPr>
        <p:spPr>
          <a:xfrm>
            <a:off x="12283580" y="5600478"/>
            <a:ext cx="7820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[1] Y. Wang et al.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6F84DE-5A71-2545-6066-F3B4D7342223}"/>
              </a:ext>
            </a:extLst>
          </p:cNvPr>
          <p:cNvSpPr/>
          <p:nvPr/>
        </p:nvSpPr>
        <p:spPr>
          <a:xfrm>
            <a:off x="1245770" y="8138209"/>
            <a:ext cx="10427368" cy="9107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0EF581-6B2C-0345-E05D-683F4B28B20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1988669" y="8465445"/>
            <a:ext cx="1037725" cy="984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196EC6-0DF8-BBE7-9542-C32D5FFCD229}"/>
              </a:ext>
            </a:extLst>
          </p:cNvPr>
          <p:cNvSpPr txBox="1"/>
          <p:nvPr/>
        </p:nvSpPr>
        <p:spPr>
          <a:xfrm>
            <a:off x="13026394" y="8265390"/>
            <a:ext cx="2723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Scope for CAS 741</a:t>
            </a:r>
            <a:endParaRPr lang="en-CA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2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17785-A01F-ED5C-037E-3D08EEBB0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57E4-0F63-FD87-63A0-C3928DD8A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Goals Statements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060B2-2A2D-1A78-E63F-F34C2EF4B1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1C4EC-239C-5506-92AD-F53EE9D5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44332C-EEAA-B1AE-DDA3-AA2BB02CE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Provided the configuration data of each camera, inclusive of the intrinsic parameters and imagery streams, and the ground-truth robot pose, the goals of this software are: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8DA9DF-5D50-D2E2-FA55-B44BD40AA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79342"/>
              </p:ext>
            </p:extLst>
          </p:nvPr>
        </p:nvGraphicFramePr>
        <p:xfrm>
          <a:off x="742949" y="2808254"/>
          <a:ext cx="18832513" cy="62747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9408">
                  <a:extLst>
                    <a:ext uri="{9D8B030D-6E8A-4147-A177-3AD203B41FA5}">
                      <a16:colId xmlns:a16="http://schemas.microsoft.com/office/drawing/2014/main" val="138315005"/>
                    </a:ext>
                  </a:extLst>
                </a:gridCol>
                <a:gridCol w="16673105">
                  <a:extLst>
                    <a:ext uri="{9D8B030D-6E8A-4147-A177-3AD203B41FA5}">
                      <a16:colId xmlns:a16="http://schemas.microsoft.com/office/drawing/2014/main" val="687009164"/>
                    </a:ext>
                  </a:extLst>
                </a:gridCol>
              </a:tblGrid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Goal ID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94055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the criteria used to identify features between </a:t>
                      </a:r>
                      <a:r>
                        <a:rPr lang="en-CA" dirty="0"/>
                        <a:t>separate image frames.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4874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GS02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a collection of features from each image frame. 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65573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GS03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Compare the identified features from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GS02</a:t>
                      </a:r>
                      <a:r>
                        <a:rPr lang="en-US" dirty="0"/>
                        <a:t> between each image frame.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785623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GS04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the number of matches in each image frame per the criteria in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GS03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478559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GS05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a report of the matched features between each image.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08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4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2914-C6C5-84A6-C861-21D3195B1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BFC3-D5A1-27EC-2F63-79BCFA0B4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B973-2480-DA25-0304-4D6B0DD181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BAF90-1464-E4EC-3721-1C333882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189A63-C0A0-AD94-C0D8-94319EB81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874042"/>
              </p:ext>
            </p:extLst>
          </p:nvPr>
        </p:nvGraphicFramePr>
        <p:xfrm>
          <a:off x="742949" y="1775062"/>
          <a:ext cx="18832513" cy="49338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8741">
                  <a:extLst>
                    <a:ext uri="{9D8B030D-6E8A-4147-A177-3AD203B41FA5}">
                      <a16:colId xmlns:a16="http://schemas.microsoft.com/office/drawing/2014/main" val="138315005"/>
                    </a:ext>
                  </a:extLst>
                </a:gridCol>
                <a:gridCol w="16743772">
                  <a:extLst>
                    <a:ext uri="{9D8B030D-6E8A-4147-A177-3AD203B41FA5}">
                      <a16:colId xmlns:a16="http://schemas.microsoft.com/office/drawing/2014/main" val="687009164"/>
                    </a:ext>
                  </a:extLst>
                </a:gridCol>
              </a:tblGrid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Goal ID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94055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A01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matching can be performed on any positive, real number of cameras.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65573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A02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supplied imagery is produced by a pinhole model, affine camera.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TM01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26080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A03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Intrinsic calibration parameters are unique for each camera.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TM01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87366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A04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transform between the global coordinate frame and the robot base frame is assumed to be known.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1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7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0248E3F-2338-3E66-682C-F2F8D0272CDE}"/>
              </a:ext>
            </a:extLst>
          </p:cNvPr>
          <p:cNvSpPr/>
          <p:nvPr/>
        </p:nvSpPr>
        <p:spPr>
          <a:xfrm>
            <a:off x="4774917" y="4324743"/>
            <a:ext cx="10668000" cy="3741155"/>
          </a:xfrm>
          <a:prstGeom prst="rect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479C5-6272-2C90-89D0-68A85B422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Perceived Workflow – Separate to SRS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5FE88-AF8F-86B1-5857-A97C231101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EEA4D-8C16-E318-6F98-DE267B62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197AD6-44AD-37A3-5500-5B031DFD0D6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393179" y="5234679"/>
            <a:ext cx="2691982" cy="25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304B19-BCA1-EEF6-57FA-66A08C4A0574}"/>
              </a:ext>
            </a:extLst>
          </p:cNvPr>
          <p:cNvSpPr txBox="1"/>
          <p:nvPr/>
        </p:nvSpPr>
        <p:spPr>
          <a:xfrm>
            <a:off x="669940" y="4883325"/>
            <a:ext cx="272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Camera Parameters / Imagery Stream</a:t>
            </a:r>
            <a:endParaRPr lang="en-CA" sz="2000" b="1" dirty="0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32D60-AF2A-58A9-5DA3-794C956F1E80}"/>
              </a:ext>
            </a:extLst>
          </p:cNvPr>
          <p:cNvSpPr/>
          <p:nvPr/>
        </p:nvSpPr>
        <p:spPr>
          <a:xfrm>
            <a:off x="6085161" y="4664889"/>
            <a:ext cx="1807745" cy="113958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Identification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DC7B51-6E78-EA19-D5F1-4EE5696D1B4F}"/>
              </a:ext>
            </a:extLst>
          </p:cNvPr>
          <p:cNvSpPr/>
          <p:nvPr/>
        </p:nvSpPr>
        <p:spPr>
          <a:xfrm>
            <a:off x="9205044" y="4664889"/>
            <a:ext cx="1807745" cy="113958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Comparison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73AD23-67C1-705D-2DF7-86C670BA9EC5}"/>
              </a:ext>
            </a:extLst>
          </p:cNvPr>
          <p:cNvSpPr/>
          <p:nvPr/>
        </p:nvSpPr>
        <p:spPr>
          <a:xfrm>
            <a:off x="12056571" y="4664889"/>
            <a:ext cx="2355813" cy="113958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Keypoint</a:t>
            </a:r>
            <a:r>
              <a:rPr lang="en-US" dirty="0"/>
              <a:t> Matches/ Graph Generation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DE49B1-BE13-87BB-236A-6EB157488FE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1012789" y="5234679"/>
            <a:ext cx="1043782" cy="0"/>
          </a:xfrm>
          <a:prstGeom prst="straightConnector1">
            <a:avLst/>
          </a:prstGeom>
          <a:ln w="57150">
            <a:solidFill>
              <a:srgbClr val="DBDBD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0954B9-E852-B0F1-D0EA-40F567635F0E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892906" y="5234679"/>
            <a:ext cx="1312138" cy="0"/>
          </a:xfrm>
          <a:prstGeom prst="straightConnector1">
            <a:avLst/>
          </a:prstGeom>
          <a:ln w="57150">
            <a:solidFill>
              <a:srgbClr val="DBDBD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CF44F3E-B2C1-AFE7-E221-090E09B05420}"/>
              </a:ext>
            </a:extLst>
          </p:cNvPr>
          <p:cNvCxnSpPr>
            <a:cxnSpLocks/>
            <a:stCxn id="42" idx="3"/>
            <a:endCxn id="16" idx="2"/>
          </p:cNvCxnSpPr>
          <p:nvPr/>
        </p:nvCxnSpPr>
        <p:spPr>
          <a:xfrm flipV="1">
            <a:off x="3393179" y="5804469"/>
            <a:ext cx="3595855" cy="645928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22CAFC8-6C86-FECD-C989-574DA9F2BB3E}"/>
              </a:ext>
            </a:extLst>
          </p:cNvPr>
          <p:cNvSpPr txBox="1"/>
          <p:nvPr/>
        </p:nvSpPr>
        <p:spPr>
          <a:xfrm>
            <a:off x="596224" y="5942565"/>
            <a:ext cx="2796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Feature Detection Algorithm</a:t>
            </a:r>
            <a:r>
              <a:rPr lang="en-CA" sz="2000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CA" sz="2000" b="1" dirty="0">
                <a:solidFill>
                  <a:schemeClr val="accent2"/>
                </a:solidFill>
              </a:rPr>
              <a:t>w/ Threshold Criteria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C53E0D4-8C6A-8D74-3670-85EC542E8443}"/>
              </a:ext>
            </a:extLst>
          </p:cNvPr>
          <p:cNvCxnSpPr>
            <a:cxnSpLocks/>
            <a:stCxn id="51" idx="3"/>
            <a:endCxn id="19" idx="2"/>
          </p:cNvCxnSpPr>
          <p:nvPr/>
        </p:nvCxnSpPr>
        <p:spPr>
          <a:xfrm flipV="1">
            <a:off x="3466895" y="5804469"/>
            <a:ext cx="6642022" cy="1858375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9CFB66-FC57-A206-95AB-3A045F11C4B6}"/>
              </a:ext>
            </a:extLst>
          </p:cNvPr>
          <p:cNvSpPr txBox="1"/>
          <p:nvPr/>
        </p:nvSpPr>
        <p:spPr>
          <a:xfrm>
            <a:off x="669940" y="7155012"/>
            <a:ext cx="2796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Feature Comparison Algorithm</a:t>
            </a:r>
            <a:r>
              <a:rPr lang="en-CA" sz="2000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CA" sz="2000" b="1" dirty="0">
                <a:solidFill>
                  <a:schemeClr val="accent2"/>
                </a:solidFill>
              </a:rPr>
              <a:t>w/ Threshold Criteria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51052B-4941-893B-B217-414DA602290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412384" y="5234679"/>
            <a:ext cx="25128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54C6026-016E-C333-E7C6-03FB0ADAE42D}"/>
              </a:ext>
            </a:extLst>
          </p:cNvPr>
          <p:cNvSpPr txBox="1"/>
          <p:nvPr/>
        </p:nvSpPr>
        <p:spPr>
          <a:xfrm>
            <a:off x="16932930" y="4905892"/>
            <a:ext cx="310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Graph of 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Flagged Transforms</a:t>
            </a:r>
            <a:endParaRPr lang="en-CA" sz="2000" b="1" dirty="0">
              <a:solidFill>
                <a:schemeClr val="accent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63F20B-84E5-F03A-1404-4AAEB22F1B97}"/>
              </a:ext>
            </a:extLst>
          </p:cNvPr>
          <p:cNvSpPr txBox="1"/>
          <p:nvPr/>
        </p:nvSpPr>
        <p:spPr>
          <a:xfrm>
            <a:off x="6541711" y="3595398"/>
            <a:ext cx="7234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2">
                    <a:lumMod val="95000"/>
                  </a:schemeClr>
                </a:solidFill>
              </a:rPr>
              <a:t>Image Feature Correspondence Software</a:t>
            </a:r>
            <a:endParaRPr lang="en-CA" sz="2800" b="1" i="1" dirty="0">
              <a:solidFill>
                <a:schemeClr val="tx2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9" grpId="0" animBg="1"/>
      <p:bldP spid="20" grpId="0" animBg="1"/>
      <p:bldP spid="42" grpId="0"/>
      <p:bldP spid="51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0D35-B6AA-98AD-1B7C-67945A933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2FF8-8495-6151-7EC3-25FA278AE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6A48-454A-D5E8-6DD1-DA30BA999A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F8EA4-D636-0BE5-BC8F-97C4E668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31D1B-01B3-4491-920A-461ABF407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8888727" cy="86487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Inputs</a:t>
            </a:r>
          </a:p>
          <a:p>
            <a:pPr marL="0" indent="0">
              <a:buNone/>
            </a:pPr>
            <a:r>
              <a:rPr lang="en-US" sz="2800" b="1" dirty="0"/>
              <a:t>In1) </a:t>
            </a:r>
            <a:r>
              <a:rPr lang="en-US" sz="2800" dirty="0"/>
              <a:t>Camera configuration parameters</a:t>
            </a:r>
          </a:p>
          <a:p>
            <a:pPr lvl="1"/>
            <a:r>
              <a:rPr lang="en-US" sz="2400" b="1" i="1" dirty="0"/>
              <a:t>In1A) </a:t>
            </a:r>
            <a:r>
              <a:rPr lang="en-US" sz="2400" dirty="0"/>
              <a:t>Quantity of cameras, </a:t>
            </a:r>
            <a:r>
              <a:rPr lang="en-US" sz="2400" i="1" dirty="0" err="1"/>
              <a:t>i</a:t>
            </a:r>
            <a:r>
              <a:rPr lang="en-US" sz="2400" dirty="0"/>
              <a:t> (</a:t>
            </a:r>
            <a:r>
              <a:rPr lang="en-US" sz="2400" dirty="0" err="1"/>
              <a:t>i</a:t>
            </a:r>
            <a:r>
              <a:rPr lang="en-US" sz="2400" dirty="0"/>
              <a:t> &gt;0)</a:t>
            </a:r>
          </a:p>
          <a:p>
            <a:pPr lvl="1"/>
            <a:r>
              <a:rPr lang="en-US" sz="2400" b="1" i="1" dirty="0"/>
              <a:t>In1B) </a:t>
            </a:r>
            <a:r>
              <a:rPr lang="en-US" sz="2400" dirty="0"/>
              <a:t>Camera Intrinsic Parameters (</a:t>
            </a:r>
            <a:r>
              <a:rPr lang="en-US" sz="2400" b="1" dirty="0">
                <a:solidFill>
                  <a:srgbClr val="FFC000"/>
                </a:solidFill>
              </a:rPr>
              <a:t>TM01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800" b="1" dirty="0"/>
              <a:t>In2) </a:t>
            </a:r>
            <a:r>
              <a:rPr lang="en-US" sz="2800" dirty="0"/>
              <a:t>Robot Pose Ground Truth (P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en-US" sz="2800" dirty="0"/>
          </a:p>
          <a:p>
            <a:pPr lvl="1"/>
            <a:r>
              <a:rPr lang="en-US" sz="2400" dirty="0"/>
              <a:t>Global Position of end-effector</a:t>
            </a:r>
          </a:p>
          <a:p>
            <a:pPr lvl="2"/>
            <a:r>
              <a:rPr lang="en-US" sz="2000" dirty="0"/>
              <a:t>Translation (Cartesian Coordinates)</a:t>
            </a:r>
          </a:p>
          <a:p>
            <a:pPr lvl="2"/>
            <a:r>
              <a:rPr lang="en-US" sz="2000" dirty="0"/>
              <a:t>Rotation (Roll, Pitch, Yaw – const. from –</a:t>
            </a:r>
            <a:r>
              <a:rPr lang="el-GR" sz="2000" dirty="0"/>
              <a:t>π</a:t>
            </a:r>
            <a:r>
              <a:rPr lang="en-US" sz="2000" dirty="0"/>
              <a:t> &lt; </a:t>
            </a:r>
            <a:r>
              <a:rPr lang="el-GR" sz="2000" dirty="0"/>
              <a:t>θ</a:t>
            </a:r>
            <a:r>
              <a:rPr lang="en-US" sz="2000" dirty="0"/>
              <a:t> ≤ </a:t>
            </a:r>
            <a:r>
              <a:rPr lang="el-GR" sz="2000" dirty="0"/>
              <a:t>π</a:t>
            </a:r>
            <a:r>
              <a:rPr lang="en-US" sz="2000" dirty="0"/>
              <a:t>)</a:t>
            </a:r>
            <a:endParaRPr lang="en-CA" sz="2000" dirty="0"/>
          </a:p>
          <a:p>
            <a:pPr lvl="2"/>
            <a:endParaRPr lang="en-US" sz="2000" dirty="0"/>
          </a:p>
          <a:p>
            <a:pPr marL="0" indent="0">
              <a:buNone/>
            </a:pPr>
            <a:r>
              <a:rPr lang="en-US" sz="2800" b="1" dirty="0"/>
              <a:t>In3) </a:t>
            </a:r>
            <a:r>
              <a:rPr lang="en-US" sz="2800" dirty="0"/>
              <a:t>Imagery stream data (</a:t>
            </a:r>
            <a:r>
              <a:rPr lang="en-US" sz="2800" b="1" dirty="0">
                <a:solidFill>
                  <a:srgbClr val="FFC000"/>
                </a:solidFill>
              </a:rPr>
              <a:t>IM01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For pose P</a:t>
            </a:r>
            <a:r>
              <a:rPr lang="en-US" sz="2400" baseline="-25000" dirty="0"/>
              <a:t>i</a:t>
            </a:r>
            <a:r>
              <a:rPr lang="en-US" sz="2400" dirty="0"/>
              <a:t> and camera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endParaRPr lang="en-US" sz="2400" baseline="-25000" dirty="0"/>
          </a:p>
          <a:p>
            <a:pPr lvl="2"/>
            <a:r>
              <a:rPr lang="en-US" dirty="0"/>
              <a:t>Imagery resolution, m </a:t>
            </a:r>
            <a:r>
              <a:rPr lang="en-US" baseline="-25000" dirty="0"/>
              <a:t>x</a:t>
            </a:r>
            <a:r>
              <a:rPr lang="en-US" dirty="0"/>
              <a:t> n, (m, n &gt; 0)</a:t>
            </a:r>
          </a:p>
          <a:p>
            <a:pPr lvl="2"/>
            <a:r>
              <a:rPr lang="en-CA" dirty="0"/>
              <a:t>Imagery vector (RBG)</a:t>
            </a:r>
          </a:p>
          <a:p>
            <a:pPr lvl="2"/>
            <a:endParaRPr lang="en-CA" dirty="0"/>
          </a:p>
          <a:p>
            <a:pPr marL="0" indent="0">
              <a:buNone/>
            </a:pPr>
            <a:r>
              <a:rPr lang="en-US" sz="2800" b="1" dirty="0"/>
              <a:t>In4A) </a:t>
            </a:r>
            <a:r>
              <a:rPr lang="en-CA" sz="2800" dirty="0"/>
              <a:t>Feature Detector Algorithm*</a:t>
            </a:r>
          </a:p>
          <a:p>
            <a:pPr lvl="1"/>
            <a:r>
              <a:rPr lang="en-CA" sz="2400" b="1" dirty="0"/>
              <a:t>In4B) </a:t>
            </a:r>
            <a:r>
              <a:rPr lang="en-CA" sz="2400" dirty="0"/>
              <a:t>User-defined threshold</a:t>
            </a:r>
          </a:p>
          <a:p>
            <a:pPr marL="0" indent="0">
              <a:buNone/>
            </a:pPr>
            <a:r>
              <a:rPr lang="en-CA" sz="2800" b="1" dirty="0"/>
              <a:t>In5A) </a:t>
            </a:r>
            <a:r>
              <a:rPr lang="en-CA" sz="2800" dirty="0"/>
              <a:t>Feature Comparison Algorithm**</a:t>
            </a:r>
          </a:p>
          <a:p>
            <a:pPr lvl="1"/>
            <a:r>
              <a:rPr lang="en-CA" sz="2400" b="1" dirty="0"/>
              <a:t>In5B) </a:t>
            </a:r>
            <a:r>
              <a:rPr lang="en-CA" sz="2400" dirty="0"/>
              <a:t>User-defined threshold</a:t>
            </a:r>
          </a:p>
          <a:p>
            <a:pPr lvl="1"/>
            <a:endParaRPr lang="en-CA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D3A927-677D-7C22-587C-16CC212FEEBC}"/>
              </a:ext>
            </a:extLst>
          </p:cNvPr>
          <p:cNvCxnSpPr/>
          <p:nvPr/>
        </p:nvCxnSpPr>
        <p:spPr>
          <a:xfrm flipH="1">
            <a:off x="10067757" y="1752600"/>
            <a:ext cx="0" cy="7924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67DCAF4-C89A-3D8B-339A-1A90C5646B3C}"/>
              </a:ext>
            </a:extLst>
          </p:cNvPr>
          <p:cNvSpPr txBox="1">
            <a:spLocks/>
          </p:cNvSpPr>
          <p:nvPr/>
        </p:nvSpPr>
        <p:spPr>
          <a:xfrm>
            <a:off x="10393366" y="1562100"/>
            <a:ext cx="9644572" cy="7829550"/>
          </a:xfrm>
          <a:prstGeom prst="rect">
            <a:avLst/>
          </a:prstGeom>
        </p:spPr>
        <p:txBody>
          <a:bodyPr/>
          <a:lstStyle>
            <a:lvl1pPr marL="380962" indent="-380962" algn="l" defTabSz="1523848" rtl="0" eaLnBrk="1" latinLnBrk="0" hangingPunct="1">
              <a:lnSpc>
                <a:spcPct val="90000"/>
              </a:lnSpc>
              <a:spcBef>
                <a:spcPts val="1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42886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904810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666733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428657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190581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52505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429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76352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u="sng" dirty="0"/>
              <a:t>Outputs</a:t>
            </a:r>
          </a:p>
          <a:p>
            <a:pPr marL="0" indent="0">
              <a:buNone/>
            </a:pPr>
            <a:r>
              <a:rPr lang="en-CA" sz="2800" dirty="0"/>
              <a:t>For each camera, C</a:t>
            </a:r>
          </a:p>
          <a:p>
            <a:pPr lvl="1"/>
            <a:r>
              <a:rPr lang="en-US" sz="2400" b="1" dirty="0"/>
              <a:t>Out1) </a:t>
            </a:r>
            <a:r>
              <a:rPr lang="en-CA" sz="2400" dirty="0"/>
              <a:t>For each image, i:</a:t>
            </a:r>
          </a:p>
          <a:p>
            <a:pPr lvl="2"/>
            <a:r>
              <a:rPr lang="en-CA" dirty="0"/>
              <a:t>A graph of identified features and its constitutive points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400" b="1" dirty="0"/>
              <a:t>Out2) </a:t>
            </a:r>
            <a:r>
              <a:rPr lang="en-CA" sz="2400" dirty="0"/>
              <a:t>A graph of each matched feature with the corresponding camera, image frame, and matched features</a:t>
            </a:r>
            <a:br>
              <a:rPr lang="en-CA" sz="2400" dirty="0"/>
            </a:br>
            <a:endParaRPr lang="en-CA" sz="2400" dirty="0"/>
          </a:p>
          <a:p>
            <a:pPr lvl="1"/>
            <a:r>
              <a:rPr lang="en-CA" sz="2400" b="1" dirty="0"/>
              <a:t>Out3) </a:t>
            </a:r>
            <a:r>
              <a:rPr lang="en-CA" sz="2400" dirty="0"/>
              <a:t>A confidence metric for each matched feature</a:t>
            </a:r>
            <a:br>
              <a:rPr lang="en-CA" sz="2400" dirty="0"/>
            </a:br>
            <a:endParaRPr lang="en-CA" sz="2400" dirty="0"/>
          </a:p>
          <a:p>
            <a:pPr lvl="1"/>
            <a:r>
              <a:rPr lang="en-CA" sz="2400" b="1" dirty="0"/>
              <a:t>Out4) </a:t>
            </a:r>
            <a:r>
              <a:rPr lang="en-CA" sz="2400" dirty="0"/>
              <a:t>A list of transforms to be calculated between each matched feature</a:t>
            </a:r>
          </a:p>
        </p:txBody>
      </p:sp>
    </p:spTree>
    <p:extLst>
      <p:ext uri="{BB962C8B-B14F-4D97-AF65-F5344CB8AC3E}">
        <p14:creationId xmlns:p14="http://schemas.microsoft.com/office/powerpoint/2010/main" val="9901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2BDE-08B7-6DDF-30B7-4FE75D496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2811-6900-734C-295C-A5AA5F898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Definitions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4BE53-FDAF-0923-20DD-0F004BFEF6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2DFDC-31F7-506A-6ACF-DBF52F54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091EA4-B336-9380-878C-595DF1163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0176062" cy="782955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GD01: Feature </a:t>
            </a:r>
          </a:p>
          <a:p>
            <a:pPr marL="0" indent="0">
              <a:buNone/>
            </a:pPr>
            <a:r>
              <a:rPr lang="en-US" dirty="0"/>
              <a:t>A flag that classifies a collection of key points in image </a:t>
            </a:r>
            <a:r>
              <a:rPr lang="en-US" b="1" i="1" dirty="0"/>
              <a:t>I</a:t>
            </a:r>
            <a:r>
              <a:rPr lang="en-US" dirty="0"/>
              <a:t> to be contain similar properties as outlined in the Feature Detection Algorithm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u="sng" dirty="0"/>
              <a:t>GD02: Correspondence</a:t>
            </a:r>
            <a:r>
              <a:rPr lang="en-US" u="sng" dirty="0"/>
              <a:t> </a:t>
            </a:r>
          </a:p>
          <a:p>
            <a:pPr marL="0" indent="0">
              <a:buNone/>
            </a:pPr>
            <a:r>
              <a:rPr lang="en-US" dirty="0"/>
              <a:t>A flag between two identified features from separate images which exceeds the comparison threshold as defined in the Feature Comparison Algorithm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69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26FA2-3359-6A3C-78CC-B8A105D09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6BC34E-9799-44FD-F46A-8FB067B22A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6744950" cy="7829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to define how the theoretical/instance models such that we do not over specify: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type of feature detection/matching algorithm are employed</a:t>
            </a:r>
            <a:endParaRPr lang="en-CA" sz="2800" dirty="0"/>
          </a:p>
          <a:p>
            <a:pPr marL="514350" indent="-514350">
              <a:buFont typeface="+mj-lt"/>
              <a:buAutoNum type="arabicPeriod"/>
            </a:pPr>
            <a:r>
              <a:rPr lang="en-CA" sz="2800" dirty="0"/>
              <a:t>What are the selection criteria that define a correspondence, for similar reasons to (1)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2CC85-078A-1044-C54A-AD3F97456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Models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73743-9C0F-026E-3344-696B595D90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B809C-E9F3-2937-BA57-04B0FAA7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C92510-E769-F5C2-56A5-7E3C18635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468"/>
              </p:ext>
            </p:extLst>
          </p:nvPr>
        </p:nvGraphicFramePr>
        <p:xfrm>
          <a:off x="1047749" y="3362627"/>
          <a:ext cx="18832513" cy="61354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9408">
                  <a:extLst>
                    <a:ext uri="{9D8B030D-6E8A-4147-A177-3AD203B41FA5}">
                      <a16:colId xmlns:a16="http://schemas.microsoft.com/office/drawing/2014/main" val="138315005"/>
                    </a:ext>
                  </a:extLst>
                </a:gridCol>
                <a:gridCol w="16673105">
                  <a:extLst>
                    <a:ext uri="{9D8B030D-6E8A-4147-A177-3AD203B41FA5}">
                      <a16:colId xmlns:a16="http://schemas.microsoft.com/office/drawing/2014/main" val="687009164"/>
                    </a:ext>
                  </a:extLst>
                </a:gridCol>
              </a:tblGrid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94055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Intrinsic Camera Parameter, K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4874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TM02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2D Gaussian Kernel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306185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TM03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Integral Image Computation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65573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TM04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Hessian-Based Interest Points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LC01]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785623"/>
                  </a:ext>
                </a:extLst>
              </a:tr>
              <a:tr h="90646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TM05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FAST-9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71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09158-3229-2B20-43A3-2A0F88218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E830-372A-15BF-8776-45112AEB7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TM01 – Intrinsic Camera Parameters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C3F8-00C3-859D-7816-ABCDBA1B36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February 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EFDD-7C15-D98D-E170-B6312E4C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9C08C3-F9FC-AED9-E3C4-429BE2DFA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7391400" cy="7829550"/>
          </a:xfrm>
        </p:spPr>
        <p:txBody>
          <a:bodyPr/>
          <a:lstStyle/>
          <a:p>
            <a:r>
              <a:rPr lang="en-US" sz="2800" i="1" dirty="0"/>
              <a:t>For a known point, P, we obtain its coordinates for the projection point on the 2D image plane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u="sng" dirty="0"/>
              <a:t>Assumptions</a:t>
            </a:r>
          </a:p>
          <a:p>
            <a:r>
              <a:rPr lang="en-US" sz="2800" dirty="0"/>
              <a:t>Pinhole camera model – A02</a:t>
            </a:r>
          </a:p>
          <a:p>
            <a:r>
              <a:rPr lang="en-US" sz="2800" dirty="0"/>
              <a:t>Intrinsic Calibration Parameters (K) may differ for each camera -  A03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A81F0A-3259-61DB-B857-CE66D6C1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206" y="5740727"/>
            <a:ext cx="6667500" cy="1793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DB731-B2E9-8F7D-6FC3-C3A8CD218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206" y="8072646"/>
            <a:ext cx="5482654" cy="820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81A91C-A14F-D243-E603-FDB97C8B27AF}"/>
              </a:ext>
            </a:extLst>
          </p:cNvPr>
          <p:cNvSpPr txBox="1"/>
          <p:nvPr/>
        </p:nvSpPr>
        <p:spPr>
          <a:xfrm>
            <a:off x="10063956" y="9140447"/>
            <a:ext cx="7820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[1] C</a:t>
            </a:r>
            <a:r>
              <a:rPr lang="en-CA" dirty="0">
                <a:solidFill>
                  <a:schemeClr val="bg1"/>
                </a:solidFill>
              </a:rPr>
              <a:t>. </a:t>
            </a:r>
            <a:r>
              <a:rPr lang="en-CA" dirty="0" err="1">
                <a:solidFill>
                  <a:schemeClr val="bg1"/>
                </a:solidFill>
              </a:rPr>
              <a:t>Stachniss</a:t>
            </a:r>
            <a:r>
              <a:rPr lang="en-CA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4DFAD9-898C-2220-5F41-21F9C56AA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956" y="1562100"/>
            <a:ext cx="9874056" cy="36401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52771D-87F0-9443-AA2A-16140B20F4C3}"/>
              </a:ext>
            </a:extLst>
          </p:cNvPr>
          <p:cNvSpPr/>
          <p:nvPr/>
        </p:nvSpPr>
        <p:spPr>
          <a:xfrm>
            <a:off x="13170568" y="6017475"/>
            <a:ext cx="1507958" cy="12875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11C3E1-839F-741C-2CDE-03271A0ACFBC}"/>
              </a:ext>
            </a:extLst>
          </p:cNvPr>
          <p:cNvCxnSpPr>
            <a:cxnSpLocks/>
          </p:cNvCxnSpPr>
          <p:nvPr/>
        </p:nvCxnSpPr>
        <p:spPr>
          <a:xfrm flipV="1">
            <a:off x="12184064" y="7432804"/>
            <a:ext cx="1564020" cy="8288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</p:bldLst>
  </p:timing>
</p:sld>
</file>

<file path=ppt/theme/theme1.xml><?xml version="1.0" encoding="utf-8"?>
<a:theme xmlns:a="http://schemas.openxmlformats.org/drawingml/2006/main" name="McMaster Title and Closing Slides">
  <a:themeElements>
    <a:clrScheme name="McMaster Colours PPTx 2024">
      <a:dk1>
        <a:srgbClr val="0F0F0F"/>
      </a:dk1>
      <a:lt1>
        <a:srgbClr val="FFFFFF"/>
      </a:lt1>
      <a:dk2>
        <a:srgbClr val="FFFFFF"/>
      </a:dk2>
      <a:lt2>
        <a:srgbClr val="FFFFFF"/>
      </a:lt2>
      <a:accent1>
        <a:srgbClr val="79003C"/>
      </a:accent1>
      <a:accent2>
        <a:srgbClr val="FDBF57"/>
      </a:accent2>
      <a:accent3>
        <a:srgbClr val="495965"/>
      </a:accent3>
      <a:accent4>
        <a:srgbClr val="CC99CC"/>
      </a:accent4>
      <a:accent5>
        <a:srgbClr val="0D5D78"/>
      </a:accent5>
      <a:accent6>
        <a:srgbClr val="000000"/>
      </a:accent6>
      <a:hlink>
        <a:srgbClr val="79003C"/>
      </a:hlink>
      <a:folHlink>
        <a:srgbClr val="2A0014"/>
      </a:folHlink>
    </a:clrScheme>
    <a:fontScheme name="McMaster Fonts PPTx 20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cMaster Main Slides - White">
  <a:themeElements>
    <a:clrScheme name="McMaster Colours PPTx 2024">
      <a:dk1>
        <a:srgbClr val="0F0F0F"/>
      </a:dk1>
      <a:lt1>
        <a:srgbClr val="FFFFFF"/>
      </a:lt1>
      <a:dk2>
        <a:srgbClr val="FFFFFF"/>
      </a:dk2>
      <a:lt2>
        <a:srgbClr val="FFFFFF"/>
      </a:lt2>
      <a:accent1>
        <a:srgbClr val="79003C"/>
      </a:accent1>
      <a:accent2>
        <a:srgbClr val="FDBF57"/>
      </a:accent2>
      <a:accent3>
        <a:srgbClr val="495965"/>
      </a:accent3>
      <a:accent4>
        <a:srgbClr val="CC99CC"/>
      </a:accent4>
      <a:accent5>
        <a:srgbClr val="0D5D78"/>
      </a:accent5>
      <a:accent6>
        <a:srgbClr val="000000"/>
      </a:accent6>
      <a:hlink>
        <a:srgbClr val="79003C"/>
      </a:hlink>
      <a:folHlink>
        <a:srgbClr val="2A0014"/>
      </a:folHlink>
    </a:clrScheme>
    <a:fontScheme name="McMaster Fonts PPTx 20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cMaster Main Slides - Maroon">
  <a:themeElements>
    <a:clrScheme name="McMaster Colours PPTx 2024">
      <a:dk1>
        <a:srgbClr val="0F0F0F"/>
      </a:dk1>
      <a:lt1>
        <a:srgbClr val="FFFFFF"/>
      </a:lt1>
      <a:dk2>
        <a:srgbClr val="FFFFFF"/>
      </a:dk2>
      <a:lt2>
        <a:srgbClr val="FFFFFF"/>
      </a:lt2>
      <a:accent1>
        <a:srgbClr val="79003C"/>
      </a:accent1>
      <a:accent2>
        <a:srgbClr val="FDBF57"/>
      </a:accent2>
      <a:accent3>
        <a:srgbClr val="495965"/>
      </a:accent3>
      <a:accent4>
        <a:srgbClr val="CC99CC"/>
      </a:accent4>
      <a:accent5>
        <a:srgbClr val="0D5D78"/>
      </a:accent5>
      <a:accent6>
        <a:srgbClr val="000000"/>
      </a:accent6>
      <a:hlink>
        <a:srgbClr val="79003C"/>
      </a:hlink>
      <a:folHlink>
        <a:srgbClr val="2A0014"/>
      </a:folHlink>
    </a:clrScheme>
    <a:fontScheme name="McMaster Fonts PPTx 20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6b50f8d-715f-480a-838b-715664365a53">
      <UserInfo>
        <DisplayName>SharingLinks.489b77b9-d459-4f50-8e67-11d353497347.Flexible.911ce84e-a8fa-41b6-8c97-d208590a2ab8</DisplayName>
        <AccountId>365</AccountId>
        <AccountType/>
      </UserInfo>
      <UserInfo>
        <DisplayName>Omoseke Fowode</DisplayName>
        <AccountId>364</AccountId>
        <AccountType/>
      </UserInfo>
      <UserInfo>
        <DisplayName>VictoriaRose Regan</DisplayName>
        <AccountId>34</AccountId>
        <AccountType/>
      </UserInfo>
      <UserInfo>
        <DisplayName>Marketing Content Projects Owners</DisplayName>
        <AccountId>6</AccountId>
        <AccountType/>
      </UserInfo>
      <UserInfo>
        <DisplayName>vregan@elitedigital.ca</DisplayName>
        <AccountId>26</AccountId>
        <AccountType/>
      </UserInfo>
      <UserInfo>
        <DisplayName>Poelmans, Phil</DisplayName>
        <AccountId>378</AccountId>
        <AccountType/>
      </UserInfo>
      <UserInfo>
        <DisplayName>SharingLinks.11f30ffa-8e2d-48ff-ae65-417733c54462.Flexible.52ef79e5-1b7f-4940-af6c-97c7401e1422</DisplayName>
        <AccountId>367</AccountId>
        <AccountType/>
      </UserInfo>
      <UserInfo>
        <DisplayName>SharingLinks.ee822e11-9601-4420-be31-e0b505a82cae.Flexible.162289b9-8d28-4537-bbba-beb1e9cd24e5</DisplayName>
        <AccountId>366</AccountId>
        <AccountType/>
      </UserInfo>
      <UserInfo>
        <DisplayName>Blackwood, Jessica</DisplayName>
        <AccountId>280</AccountId>
        <AccountType/>
      </UserInfo>
      <UserInfo>
        <DisplayName>Valentine, Richard</DisplayName>
        <AccountId>12</AccountId>
        <AccountType/>
      </UserInfo>
      <UserInfo>
        <DisplayName>Jamie Kaushal</DisplayName>
        <AccountId>380</AccountId>
        <AccountType/>
      </UserInfo>
      <UserInfo>
        <DisplayName>Morgan, Sara</DisplayName>
        <AccountId>9</AccountId>
        <AccountType/>
      </UserInfo>
    </SharedWithUsers>
    <lcf76f155ced4ddcb4097134ff3c332f xmlns="88b0a0ff-d3b5-49df-8481-a9e681bdc8a6">
      <Terms xmlns="http://schemas.microsoft.com/office/infopath/2007/PartnerControls"/>
    </lcf76f155ced4ddcb4097134ff3c332f>
    <TaxCatchAll xmlns="56b50f8d-715f-480a-838b-715664365a5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A38F74C9162C478D8F165ED878BC5B" ma:contentTypeVersion="15" ma:contentTypeDescription="Create a new document." ma:contentTypeScope="" ma:versionID="e47a23570109c110b7798bafe919556a">
  <xsd:schema xmlns:xsd="http://www.w3.org/2001/XMLSchema" xmlns:xs="http://www.w3.org/2001/XMLSchema" xmlns:p="http://schemas.microsoft.com/office/2006/metadata/properties" xmlns:ns2="88b0a0ff-d3b5-49df-8481-a9e681bdc8a6" xmlns:ns3="56b50f8d-715f-480a-838b-715664365a53" targetNamespace="http://schemas.microsoft.com/office/2006/metadata/properties" ma:root="true" ma:fieldsID="fca2d4002b9751db08dcbe4d29144a3f" ns2:_="" ns3:_="">
    <xsd:import namespace="88b0a0ff-d3b5-49df-8481-a9e681bdc8a6"/>
    <xsd:import namespace="56b50f8d-715f-480a-838b-715664365a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0a0ff-d3b5-49df-8481-a9e681bdc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073764d-e844-48d8-8cbc-d63b9d9528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50f8d-715f-480a-838b-715664365a5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158ff6b1-b036-4316-b274-01ca8d384497}" ma:internalName="TaxCatchAll" ma:showField="CatchAllData" ma:web="56b50f8d-715f-480a-838b-715664365a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FCE0B-163E-4885-9228-6F21EEAE8497}">
  <ds:schemaRefs>
    <ds:schemaRef ds:uri="http://purl.org/dc/elements/1.1/"/>
    <ds:schemaRef ds:uri="http://schemas.microsoft.com/office/2006/documentManagement/types"/>
    <ds:schemaRef ds:uri="56b50f8d-715f-480a-838b-715664365a53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88b0a0ff-d3b5-49df-8481-a9e681bdc8a6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57527D8-6F85-456C-AD90-B5FF6D7A1E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b0a0ff-d3b5-49df-8481-a9e681bdc8a6"/>
    <ds:schemaRef ds:uri="56b50f8d-715f-480a-838b-715664365a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8C2D47-8966-498E-811F-A1F66EDD0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6046</TotalTime>
  <Words>1484</Words>
  <Application>Microsoft Office PowerPoint</Application>
  <PresentationFormat>Custom</PresentationFormat>
  <Paragraphs>230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McMaster Title and Closing Slides</vt:lpstr>
      <vt:lpstr>McMaster Main Slides - White</vt:lpstr>
      <vt:lpstr>McMaster Main Slides - Maroon</vt:lpstr>
      <vt:lpstr>Image Feature Correspondences for Camera Calibration</vt:lpstr>
      <vt:lpstr>Overview</vt:lpstr>
      <vt:lpstr>Goals Statements</vt:lpstr>
      <vt:lpstr>Assumptions</vt:lpstr>
      <vt:lpstr>Perceived Workflow – Separate to SRS</vt:lpstr>
      <vt:lpstr>Inputs and Outputs</vt:lpstr>
      <vt:lpstr>General Definitions</vt:lpstr>
      <vt:lpstr>Theoretical Models</vt:lpstr>
      <vt:lpstr>TM01 – Intrinsic Camera Parameters</vt:lpstr>
      <vt:lpstr>TM02 – Integral Image</vt:lpstr>
      <vt:lpstr>TM03 – Hessian-based Interest Points</vt:lpstr>
      <vt:lpstr>TM04 – FAST-9</vt:lpstr>
      <vt:lpstr>TM05 – 2D Gaussian Kernel</vt:lpstr>
      <vt:lpstr>Instance Models</vt:lpstr>
      <vt:lpstr>Instance Models</vt:lpstr>
      <vt:lpstr>References</vt:lpstr>
      <vt:lpstr>Functional / Non-Functional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McMaster Brand PowerPoint Template</dc:title>
  <dc:creator>Blackwood, Jessica</dc:creator>
  <cp:lastModifiedBy>Kiran Singh</cp:lastModifiedBy>
  <cp:revision>296</cp:revision>
  <dcterms:created xsi:type="dcterms:W3CDTF">2024-04-26T03:09:02Z</dcterms:created>
  <dcterms:modified xsi:type="dcterms:W3CDTF">2025-02-03T15:59:39Z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0x01010042A38F74C9162C478D8F165ED878BC5B</vt:lpwstr>
  </property>
  <property fmtid="{D5CDD505-2E9C-101B-9397-08002B2CF9AE}" pid="3" name="MediaServiceImageTags">
    <vt:lpwstr/>
  </property>
</Properties>
</file>