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79" d="100"/>
          <a:sy n="79" d="100"/>
        </p:scale>
        <p:origin x="101" y="32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56A2-DE0C-7447-B687-786F38514E8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C265F09-F5E3-B9BF-E3EA-93D6872E2094}"/>
              </a:ext>
            </a:extLst>
          </p:cNvPr>
          <p:cNvGrpSpPr>
            <a:grpSpLocks noChangeAspect="1"/>
          </p:cNvGrpSpPr>
          <p:nvPr/>
        </p:nvGrpSpPr>
        <p:grpSpPr>
          <a:xfrm>
            <a:off x="483721" y="2389073"/>
            <a:ext cx="11101521" cy="3240982"/>
            <a:chOff x="1727201" y="2662349"/>
            <a:chExt cx="8706960" cy="254191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44B0E26-7A4B-B57D-EC61-9DCC4A4F1BE4}"/>
                </a:ext>
              </a:extLst>
            </p:cNvPr>
            <p:cNvGrpSpPr/>
            <p:nvPr/>
          </p:nvGrpSpPr>
          <p:grpSpPr>
            <a:xfrm>
              <a:off x="1727201" y="2662349"/>
              <a:ext cx="8706960" cy="900000"/>
              <a:chOff x="1389085" y="2064847"/>
              <a:chExt cx="9708926" cy="90000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E1E62C0-B52B-172E-7D93-602E875D8B9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184972" y="2105442"/>
                <a:ext cx="913039" cy="818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User</a:t>
                </a:r>
                <a:endParaRPr lang="en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97E6B0-822C-E0B4-58BB-A86207C0F4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89085" y="2095567"/>
                <a:ext cx="903526" cy="8188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User</a:t>
                </a:r>
                <a:endParaRPr lang="en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60C4ABD-D8CA-8985-6C04-25F89B846514}"/>
                  </a:ext>
                </a:extLst>
              </p:cNvPr>
              <p:cNvSpPr/>
              <p:nvPr/>
            </p:nvSpPr>
            <p:spPr>
              <a:xfrm>
                <a:off x="4881392" y="2064847"/>
                <a:ext cx="2806700" cy="90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Image Feature Correspondence Software</a:t>
                </a:r>
                <a:endParaRPr lang="en-CA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8AA0536-FF82-C1E2-12D2-6A5BFCC6CB5F}"/>
                  </a:ext>
                </a:extLst>
              </p:cNvPr>
              <p:cNvGrpSpPr/>
              <p:nvPr/>
            </p:nvGrpSpPr>
            <p:grpSpPr>
              <a:xfrm>
                <a:off x="2292611" y="2223563"/>
                <a:ext cx="2588781" cy="291284"/>
                <a:chOff x="2292611" y="2223563"/>
                <a:chExt cx="2588781" cy="291284"/>
              </a:xfrm>
            </p:grpSpPr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45212296-79F4-4B8E-408A-6C0B433C117F}"/>
                    </a:ext>
                  </a:extLst>
                </p:cNvPr>
                <p:cNvCxnSpPr>
                  <a:cxnSpLocks/>
                  <a:stCxn id="11" idx="6"/>
                  <a:endCxn id="12" idx="1"/>
                </p:cNvCxnSpPr>
                <p:nvPr/>
              </p:nvCxnSpPr>
              <p:spPr>
                <a:xfrm>
                  <a:off x="2292611" y="2504973"/>
                  <a:ext cx="2588781" cy="98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8CA1F35-0FEA-D192-8E65-65C0FD974F0C}"/>
                    </a:ext>
                  </a:extLst>
                </p:cNvPr>
                <p:cNvSpPr txBox="1"/>
                <p:nvPr/>
              </p:nvSpPr>
              <p:spPr>
                <a:xfrm>
                  <a:off x="2906722" y="2223563"/>
                  <a:ext cx="1337733" cy="265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Inputs</a:t>
                  </a:r>
                  <a:endParaRPr lang="en-CA" sz="1600" dirty="0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7CC5421-9E22-554F-3922-190A4929B47D}"/>
                  </a:ext>
                </a:extLst>
              </p:cNvPr>
              <p:cNvGrpSpPr/>
              <p:nvPr/>
            </p:nvGrpSpPr>
            <p:grpSpPr>
              <a:xfrm>
                <a:off x="7688092" y="2237848"/>
                <a:ext cx="2496880" cy="277000"/>
                <a:chOff x="7688092" y="2237848"/>
                <a:chExt cx="2496880" cy="277000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389111AA-14DE-EA40-22BB-5E147F6CC5E1}"/>
                    </a:ext>
                  </a:extLst>
                </p:cNvPr>
                <p:cNvCxnSpPr>
                  <a:cxnSpLocks/>
                  <a:stCxn id="12" idx="3"/>
                  <a:endCxn id="3" idx="2"/>
                </p:cNvCxnSpPr>
                <p:nvPr/>
              </p:nvCxnSpPr>
              <p:spPr>
                <a:xfrm>
                  <a:off x="7688092" y="2514847"/>
                  <a:ext cx="249688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B576510-EBAB-DC02-E439-92CF6DE7CDB4}"/>
                    </a:ext>
                  </a:extLst>
                </p:cNvPr>
                <p:cNvSpPr txBox="1"/>
                <p:nvPr/>
              </p:nvSpPr>
              <p:spPr>
                <a:xfrm>
                  <a:off x="8363955" y="2237848"/>
                  <a:ext cx="1337733" cy="265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Outputs</a:t>
                  </a:r>
                  <a:endParaRPr lang="en-CA" sz="1600" dirty="0"/>
                </a:p>
              </p:txBody>
            </p:sp>
          </p:grp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08D74B-D588-AB48-23FE-13CBBE97D515}"/>
                </a:ext>
              </a:extLst>
            </p:cNvPr>
            <p:cNvSpPr txBox="1"/>
            <p:nvPr/>
          </p:nvSpPr>
          <p:spPr>
            <a:xfrm>
              <a:off x="2484137" y="3200724"/>
              <a:ext cx="2510725" cy="2003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/>
                <a:t>Raw Imagery (.jpg, .</a:t>
              </a:r>
              <a:r>
                <a:rPr lang="en-US" sz="1600" dirty="0" err="1"/>
                <a:t>png</a:t>
              </a:r>
              <a:r>
                <a:rPr lang="en-US" sz="1600" dirty="0"/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/>
                <a:t>Image Smoothing Method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600" dirty="0"/>
                <a:t>Kernel Size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600" dirty="0"/>
                <a:t>Standard Distribution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 err="1"/>
                <a:t>Keypoint</a:t>
              </a:r>
              <a:r>
                <a:rPr lang="en-US" sz="1600" dirty="0"/>
                <a:t> Detection Method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600" dirty="0" err="1"/>
                <a:t>Keypoint</a:t>
              </a:r>
              <a:r>
                <a:rPr lang="en-US" sz="1600" dirty="0"/>
                <a:t> Threshold Criteria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/>
                <a:t>Feature Detection Method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600" dirty="0"/>
                <a:t>Binary or Float Descriptors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/>
                <a:t>Feature Matching Method</a:t>
              </a:r>
              <a:endParaRPr lang="en-CA" sz="1600" dirty="0"/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CA" sz="1600" dirty="0"/>
                <a:t>Permissible Distance Limit</a:t>
              </a:r>
              <a:endParaRPr lang="en-US" sz="16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2459EF-05D9-7621-0527-0C2B036FF9BE}"/>
                </a:ext>
              </a:extLst>
            </p:cNvPr>
            <p:cNvSpPr txBox="1"/>
            <p:nvPr/>
          </p:nvSpPr>
          <p:spPr>
            <a:xfrm>
              <a:off x="7508183" y="3172204"/>
              <a:ext cx="2510725" cy="1037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/>
                <a:t>Smoothed imagery (.</a:t>
              </a:r>
              <a:r>
                <a:rPr lang="en-US" sz="1600" dirty="0" err="1"/>
                <a:t>png</a:t>
              </a:r>
              <a:r>
                <a:rPr lang="en-US" sz="1600" dirty="0"/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/>
                <a:t>Identified </a:t>
              </a:r>
              <a:r>
                <a:rPr lang="en-US" sz="1600" dirty="0" err="1"/>
                <a:t>keypoints</a:t>
              </a:r>
              <a:endParaRPr lang="en-US" sz="16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/>
                <a:t>Defined Descriptors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600" dirty="0"/>
                <a:t>Candidate descriptor matches between images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0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McMaster University, Faculty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Smith</dc:creator>
  <cp:lastModifiedBy>Kiran Singh</cp:lastModifiedBy>
  <cp:revision>13</cp:revision>
  <dcterms:created xsi:type="dcterms:W3CDTF">2016-09-17T12:04:26Z</dcterms:created>
  <dcterms:modified xsi:type="dcterms:W3CDTF">2025-04-14T13:12:55Z</dcterms:modified>
</cp:coreProperties>
</file>