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4719"/>
  </p:normalViewPr>
  <p:slideViewPr>
    <p:cSldViewPr snapToGrid="0">
      <p:cViewPr varScale="1">
        <p:scale>
          <a:sx n="150" d="100"/>
          <a:sy n="15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19A2-D599-5832-013A-0740DB19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DAF81-A361-36BE-082F-E809C05F5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1C46-4B12-22A0-F934-24BF9CD6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48AA-4215-8086-6A7F-E5B6232F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8FAC-AD28-450C-4714-9BC218B1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FF5A-EE47-1816-9812-A64C3661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45AC-2552-6FEB-D835-864A41D2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231A-395D-9F6E-1A68-4972BB8A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1EDA-3A0A-677A-D48D-8FEACDB2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40999-510B-D428-6981-DAABDD0C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353C-B655-0F29-5278-5B39304D2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ACFCB-4CAF-DAD4-DCCB-4F10132F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3B83-0AD1-1958-7B45-ED941D9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57E1-8D38-F27C-E3FE-025E0337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718F-4C1E-EC86-4001-CE63D34A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3969-F7D7-4B8F-0FB6-3229818F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09E2-226A-801B-E8F8-FFB6D328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8C41-DC2E-56FA-B632-2CDB7146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3935-DFF6-6DD2-C45F-58EC112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E69D-E813-E9AD-432A-E54E656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3DEB-E3A8-5098-A341-DB35D28F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E34D-EC01-A0D0-90EE-2F885B89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7A39-C1D8-E8CE-A992-8F304ACE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6C38-CEC2-AA83-8D37-F9867CD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5EED-4695-5967-7E7B-E6E7D66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702-3F63-EFC9-E80E-DEC0A217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14B7-FE03-6EFC-BA73-B83941F9D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C86C2-AC0D-C314-E0AA-B5E2688B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73B4A-CF48-FD33-79F9-A67E700F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E7616-C40B-E41E-2DCD-557B1610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C835-60EE-CC1A-52CB-F893FC19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4628-3A65-5446-6B02-B25A347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97984-1333-C3DC-5822-6BB098EB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3029B-555A-5963-6CE1-E712C1DB9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D256C-B034-8094-9490-A66A8A8EC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1FD07-804D-3B88-FF61-150FD91A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64509-9407-7C41-0F28-93DC49DB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8CA3E-5732-2439-3EB0-01DECF46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6A52-95E8-D82C-59B9-5C18DF17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0171-F36B-A351-AED7-21CB2D13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B7FA-B454-A862-C8FB-ACBCAC26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5D55C-54E0-477B-E1E0-F129598B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77DD9-3A61-AB5F-E349-9977AFB6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4831E-11B1-1D3E-6836-8197CBD2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39FE-2CD7-C92C-D2D6-B2AABEF8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ACB6-961F-8289-AF59-2250ED67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436D-B0AE-293B-FEAA-23DE0D3A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B567-AD68-6635-A06B-A31C67F3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18D6F-0A65-9384-DF87-092EC87B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5825-D1F0-2E88-6F18-163DCD50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85AC-541D-3102-F06E-9134E0DE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53A3-0DFB-01F3-57A9-A305EF07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D074-B85D-72D7-9248-73427F0C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33D02-B18F-C2E4-98B8-9863D0DB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A739C-1462-7E37-D21B-281DC448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ED4D9-2884-5510-E2B5-D90E349E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C1715-F8AB-DCA8-2CC3-96755CCA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F33C-9480-4ACB-6D11-EB188F7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06D16-68BA-5EAD-EB7A-D204E09D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77F1D-AE73-76E6-BA78-7235B835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6F0BD-D127-FE5F-FFD0-6654005EF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5BB7B-BE10-3348-98C7-62D6B501775A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9178-9729-39A7-6225-A591AB6B7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C760-715A-C9A6-1B59-D223C0342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C0A56-C0E7-7945-8289-25AB96B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FBB3-EFA3-5FD4-F6B7-97BFABE11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Seizure Types</a:t>
            </a:r>
          </a:p>
        </p:txBody>
      </p:sp>
    </p:spTree>
    <p:extLst>
      <p:ext uri="{BB962C8B-B14F-4D97-AF65-F5344CB8AC3E}">
        <p14:creationId xmlns:p14="http://schemas.microsoft.com/office/powerpoint/2010/main" val="179869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FBB3-EFA3-5FD4-F6B7-97BFABE11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Stable Medications</a:t>
            </a:r>
          </a:p>
        </p:txBody>
      </p:sp>
    </p:spTree>
    <p:extLst>
      <p:ext uri="{BB962C8B-B14F-4D97-AF65-F5344CB8AC3E}">
        <p14:creationId xmlns:p14="http://schemas.microsoft.com/office/powerpoint/2010/main" val="332654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multicolored rectangular objects&#10;&#10;Description automatically generated">
            <a:extLst>
              <a:ext uri="{FF2B5EF4-FFF2-40B4-BE49-F238E27FC236}">
                <a16:creationId xmlns:a16="http://schemas.microsoft.com/office/drawing/2014/main" id="{86502036-80A6-EDF5-0E4B-44EC0621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86" y="0"/>
            <a:ext cx="10292827" cy="68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orful rectangular boxes with numbers&#10;&#10;Description automatically generated with medium confidence">
            <a:extLst>
              <a:ext uri="{FF2B5EF4-FFF2-40B4-BE49-F238E27FC236}">
                <a16:creationId xmlns:a16="http://schemas.microsoft.com/office/drawing/2014/main" id="{02B10180-389F-3041-705E-AFA4D880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FBB3-EFA3-5FD4-F6B7-97BFABE11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Events</a:t>
            </a:r>
          </a:p>
        </p:txBody>
      </p:sp>
    </p:spTree>
    <p:extLst>
      <p:ext uri="{BB962C8B-B14F-4D97-AF65-F5344CB8AC3E}">
        <p14:creationId xmlns:p14="http://schemas.microsoft.com/office/powerpoint/2010/main" val="314648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rectangular shapes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F6A1B57-4BEA-7F25-10AC-33B647A2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FBB3-EFA3-5FD4-F6B7-97BFABE11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Clinical Diagnoses</a:t>
            </a:r>
          </a:p>
        </p:txBody>
      </p:sp>
    </p:spTree>
    <p:extLst>
      <p:ext uri="{BB962C8B-B14F-4D97-AF65-F5344CB8AC3E}">
        <p14:creationId xmlns:p14="http://schemas.microsoft.com/office/powerpoint/2010/main" val="107147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28CA7EB3-17D7-C7FF-A382-0D93DCEE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FBB3-EFA3-5FD4-F6B7-97BFABE11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121909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rectangular boxes with numbers&#10;&#10;Description automatically generated with medium confidence">
            <a:extLst>
              <a:ext uri="{FF2B5EF4-FFF2-40B4-BE49-F238E27FC236}">
                <a16:creationId xmlns:a16="http://schemas.microsoft.com/office/drawing/2014/main" id="{08AA5060-6252-CA93-DD2E-D9FC47FE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multicolored rectangular objects&#10;&#10;Description automatically generated">
            <a:extLst>
              <a:ext uri="{FF2B5EF4-FFF2-40B4-BE49-F238E27FC236}">
                <a16:creationId xmlns:a16="http://schemas.microsoft.com/office/drawing/2014/main" id="{6DA9E427-7CFA-83E1-10E6-7BDE7603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Seizure Types</vt:lpstr>
      <vt:lpstr>PowerPoint Presentation</vt:lpstr>
      <vt:lpstr>Hospital Events</vt:lpstr>
      <vt:lpstr>PowerPoint Presentation</vt:lpstr>
      <vt:lpstr>Clinical Diagnoses</vt:lpstr>
      <vt:lpstr>PowerPoint Presentation</vt:lpstr>
      <vt:lpstr>Procedures</vt:lpstr>
      <vt:lpstr>PowerPoint Presentation</vt:lpstr>
      <vt:lpstr>PowerPoint Presentation</vt:lpstr>
      <vt:lpstr>Stable Medications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Smelser, Kiran John - (ksmelser)</dc:creator>
  <cp:lastModifiedBy>Smelser, Kiran John - (ksmelser)</cp:lastModifiedBy>
  <cp:revision>1</cp:revision>
  <dcterms:created xsi:type="dcterms:W3CDTF">2024-05-17T14:53:58Z</dcterms:created>
  <dcterms:modified xsi:type="dcterms:W3CDTF">2024-05-17T15:14:54Z</dcterms:modified>
</cp:coreProperties>
</file>