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3" r:id="rId3"/>
    <p:sldId id="274" r:id="rId4"/>
    <p:sldId id="275" r:id="rId5"/>
    <p:sldId id="266" r:id="rId6"/>
    <p:sldId id="276" r:id="rId7"/>
    <p:sldId id="272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2"/>
    <p:restoredTop sz="94719"/>
  </p:normalViewPr>
  <p:slideViewPr>
    <p:cSldViewPr snapToGrid="0">
      <p:cViewPr varScale="1">
        <p:scale>
          <a:sx n="152" d="100"/>
          <a:sy n="152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35E-DAFC-4D48-B2AA-79FEF1CC8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417E-C435-7444-5564-D150B7C63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2C1D-61F1-8686-C480-324685C0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4419-B8F5-700A-6534-6E875DC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37B6-AF92-7DC5-6590-34744961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99A7-DC74-6D6B-8074-501DE8F3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1A4B1-B6D6-F44B-3C29-91C505C25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72C3-F251-4F45-9EF0-96C26452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CBC0-A717-5288-8298-8EF49AF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4FD2-C612-825F-DB70-87F0F8EC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E2D16-1AAC-3B4E-09C2-1F8A4D6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BE85-F865-5FB6-4DA2-517FC2E3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A2C5-3553-3161-5ED4-13351AE0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AB9-DF3D-3909-0271-E558AE5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3E36-A202-1AA1-F010-1BFA58E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4AC5-0EE6-400C-4B22-34F4EA0E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5850-48E2-ABF3-9F73-CACB4372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AEF6-9E5B-2740-62BA-B8675E3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19E4-E853-BB3B-C31D-498814A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FECB-ED78-E428-9274-F3731F8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6C-95D2-A91C-E241-0958F8FF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A465-6C8E-8F6B-2F5A-8269F5D2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8311-236B-1480-0D38-AB79BF6C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4679-0E98-D020-D0CD-0CA878F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943F-122C-64CA-4B23-8CBD9F31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DB2-AC3B-D072-33AD-BAB3B86D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AAEF-DA8E-6AEA-B259-9A6CD487F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4D0CA-692E-E7C0-2946-06A6B77E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D7222-58F6-1DC3-782D-1988DA4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ED25-B870-FC3C-37A3-4CA3D663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4482-7756-3043-8EE6-57E61B4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220A-7798-EE86-084D-4B4D9619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FA15-1FEB-680B-7CC6-F4442A73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7F48-5594-0951-8DC3-32A72223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92CE-11B5-1887-0F07-585D90CC5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ED65A-ECAD-50A9-26BF-E0F60167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7FC5C-615C-4498-FBE2-7BCDABE0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064F2-7DB8-A2FC-3755-52B1B340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0CF0-D935-166F-10FF-8D4378C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4A7-84B1-EE8D-266D-77B3C447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9ABE1-0ED3-9569-4F28-F3112D8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66246-DB8F-8FF7-26F3-DCC429CD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2411-D2CD-6EB3-854A-B01B34D8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DEE-A099-0A71-6FF6-A02F0B9B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E7BA7-6918-F525-1C93-7B5BDA92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E33F5-8B1D-8B27-CF28-BAC630E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8AA-8EA7-8E57-440F-8252DE78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9B9-FA1E-84C4-AF23-804761C0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B207-F753-444A-EB2E-5C30B8EF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9071-0BB0-73C6-7911-EE306A59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36DD-3AFC-1A92-3244-EAF12166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92C3-390A-85C9-77C7-2165B49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8811-A11A-6A91-63FA-CF8F7AE8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4BB36-1EED-471B-E0A3-856286375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4B5A-05BD-EF02-24AF-B310D9D4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B92C-8BF5-C7C0-39AA-4447DACD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7FEC-633A-DBC0-834D-90957066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D223-801A-1165-EEA2-D875EBC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09D2-9DD4-3218-0288-A3A81045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5210-9B6F-36BD-C866-2B59BF7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9617-A678-F079-3CE5-23326EA98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99AEF-950D-854C-A1FD-1F081D0AA533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739-D9DC-BC15-C6A2-8F5FF7F0B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452-8019-8850-2824-432F9C0F2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patient’s initial seizure type is _________,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23479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49CA4-5A3A-D619-D9A1-46CD7C08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DD307-4AE2-3C1A-2C2B-4885A5E0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06448-3B69-7FC5-1F94-9760EA05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8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 has _________ number of unique seizure types,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0613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4F923-F4DE-023D-B8F1-294F5083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5DA97-30B3-765E-B1AE-1BE73322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a patient’s age of onset in months,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32610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FA9AF-D812-66B3-EBE6-9FA3F8E0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5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311E4-1480-5B7A-39DB-B9519463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84</Words>
  <Application>Microsoft Macintosh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Given that a patient’s initial seizure type is _________, how much more or less likely are they to develop _________ seizures within the first 3 years?</vt:lpstr>
      <vt:lpstr>PowerPoint Presentation</vt:lpstr>
      <vt:lpstr>PowerPoint Presentation</vt:lpstr>
      <vt:lpstr>PowerPoint Presentation</vt:lpstr>
      <vt:lpstr>Given that a patient has _________ number of unique seizure types, how much more or less likely are they to develop _________ seizures within the first 3 years?</vt:lpstr>
      <vt:lpstr>PowerPoint Presentation</vt:lpstr>
      <vt:lpstr>Given a patient’s age of onset in months, how much more or less likely are they to develop _________ seizures within the first 3 years?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Smelser, Kiran John - (ksmelser)</dc:creator>
  <cp:lastModifiedBy>Smelser, Kiran John - (ksmelser)</cp:lastModifiedBy>
  <cp:revision>6</cp:revision>
  <dcterms:created xsi:type="dcterms:W3CDTF">2024-06-03T17:14:34Z</dcterms:created>
  <dcterms:modified xsi:type="dcterms:W3CDTF">2024-06-11T23:11:10Z</dcterms:modified>
</cp:coreProperties>
</file>