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2026FA-BC9D-413D-BBC3-2B4986CA15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NetflixTableauone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261F4F-8016-4AB6-AC43-242D7B5F6C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3/14/2023 8:25:06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lese year" id="10" name="slide10">
            <a:extLst>
              <a:ext uri="{FF2B5EF4-FFF2-40B4-BE49-F238E27FC236}">
                <a16:creationId xmlns:a16="http://schemas.microsoft.com/office/drawing/2014/main" id="{5E7A2EE2-FD78-48B8-99C5-4248593BA0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43"/>
            <a:ext cx="12192000" cy="6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1" name="slide11">
            <a:extLst>
              <a:ext uri="{FF2B5EF4-FFF2-40B4-BE49-F238E27FC236}">
                <a16:creationId xmlns:a16="http://schemas.microsoft.com/office/drawing/2014/main" id="{8D439CCC-6393-464C-A7D4-6911BFD596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78"/>
            <a:ext cx="12192000" cy="64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12" name="slide12">
            <a:extLst>
              <a:ext uri="{FF2B5EF4-FFF2-40B4-BE49-F238E27FC236}">
                <a16:creationId xmlns:a16="http://schemas.microsoft.com/office/drawing/2014/main" id="{877C26E0-277D-4664-984D-DF86960F6C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43"/>
            <a:ext cx="12192000" cy="6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13" name="slide13">
            <a:extLst>
              <a:ext uri="{FF2B5EF4-FFF2-40B4-BE49-F238E27FC236}">
                <a16:creationId xmlns:a16="http://schemas.microsoft.com/office/drawing/2014/main" id="{0479140D-A89A-4CB6-9D52-E9E2BB2239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shows by year" id="2" name="slide2">
            <a:extLst>
              <a:ext uri="{FF2B5EF4-FFF2-40B4-BE49-F238E27FC236}">
                <a16:creationId xmlns:a16="http://schemas.microsoft.com/office/drawing/2014/main" id="{8CBAD4BF-A7E5-4951-BE56-6E24A5882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3" y="0"/>
            <a:ext cx="10659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shows by countries" id="3" name="slide3">
            <a:extLst>
              <a:ext uri="{FF2B5EF4-FFF2-40B4-BE49-F238E27FC236}">
                <a16:creationId xmlns:a16="http://schemas.microsoft.com/office/drawing/2014/main" id="{B5D46A60-8BEB-4426-B35A-1E67435EFB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223"/>
            <a:ext cx="12192000" cy="61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085328A2-096A-4541-A8A5-E75AD9BB30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122"/>
            <a:ext cx="12192000" cy="57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and TVshows distribution" id="5" name="slide5">
            <a:extLst>
              <a:ext uri="{FF2B5EF4-FFF2-40B4-BE49-F238E27FC236}">
                <a16:creationId xmlns:a16="http://schemas.microsoft.com/office/drawing/2014/main" id="{0FF38C35-B754-4349-819E-4C5C6ABFB4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7" y="0"/>
            <a:ext cx="7097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1749BC26-682D-4340-B176-AB8FD9C7CE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122"/>
            <a:ext cx="12192000" cy="57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ECA7E36A-4017-47A3-8571-51D8688D50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43"/>
            <a:ext cx="12192000" cy="6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8" name="slide8">
            <a:extLst>
              <a:ext uri="{FF2B5EF4-FFF2-40B4-BE49-F238E27FC236}">
                <a16:creationId xmlns:a16="http://schemas.microsoft.com/office/drawing/2014/main" id="{590C101B-599B-4FE0-ADF8-7D93F9DA40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411"/>
            <a:ext cx="12192000" cy="647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9" name="slide9">
            <a:extLst>
              <a:ext uri="{FF2B5EF4-FFF2-40B4-BE49-F238E27FC236}">
                <a16:creationId xmlns:a16="http://schemas.microsoft.com/office/drawing/2014/main" id="{F41F1FC7-B52E-4083-A23C-F2AA39D0A3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911"/>
            <a:ext cx="12192000" cy="64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2023-03-15T00:25:07Z</dcterms:created>
  <dcterms:modified xsi:type="dcterms:W3CDTF">2023-03-15T00:25:07Z</dcterms:modified>
</cp:coreProperties>
</file>