
<file path=[Content_Types].xml><?xml version="1.0" encoding="utf-8"?>
<Types xmlns="http://schemas.openxmlformats.org/package/2006/content-types">
  <Default Extension="bin" ContentType="application/vnd.openxmlformats-officedocument.oleObject"/>
  <Default Extension="emf" ContentType="image/x-emf"/>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3.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heme/theme4.xml" ContentType="application/vnd.openxmlformats-officedocument.theme+xml"/>
  <Override PartName="/ppt/media/image17.jfif" ContentType="image/pn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6" r:id="rId2"/>
    <p:sldMasterId id="2147483713" r:id="rId3"/>
  </p:sldMasterIdLst>
  <p:notesMasterIdLst>
    <p:notesMasterId r:id="rId5"/>
  </p:notesMasterIdLst>
  <p:sldIdLst>
    <p:sldId id="1046"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wivedi, Anijay" initials="DA" lastIdx="1" clrIdx="0">
    <p:extLst>
      <p:ext uri="{19B8F6BF-5375-455C-9EA6-DF929625EA0E}">
        <p15:presenceInfo xmlns:p15="http://schemas.microsoft.com/office/powerpoint/2012/main" userId="S-1-5-21-1531082355-734649621-3782574898-427022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0D5C"/>
    <a:srgbClr val="0070AD"/>
    <a:srgbClr val="272936"/>
    <a:srgbClr val="33CCFF"/>
    <a:srgbClr val="00BFBF"/>
    <a:srgbClr val="E6E6E6"/>
    <a:srgbClr val="F2F2F2"/>
    <a:srgbClr val="11BBE6"/>
    <a:srgbClr val="2B0A3D"/>
    <a:srgbClr val="57CF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FDDC03-1B06-4B9B-A59C-337A94A8F4E1}" v="8" dt="2021-10-22T15:49:50.0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155" autoAdjust="0"/>
    <p:restoredTop sz="84724" autoAdjust="0"/>
  </p:normalViewPr>
  <p:slideViewPr>
    <p:cSldViewPr snapToGrid="0">
      <p:cViewPr varScale="1">
        <p:scale>
          <a:sx n="68" d="100"/>
          <a:sy n="68" d="100"/>
        </p:scale>
        <p:origin x="97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6/11/relationships/changesInfo" Target="changesInfos/changesInfo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Johnson, Kiran" userId="a322848c-ed13-44c0-ba45-126c9dc8e5b5" providerId="ADAL" clId="{11FDDC03-1B06-4B9B-A59C-337A94A8F4E1}"/>
    <pc:docChg chg="undo custSel delSld modSld">
      <pc:chgData name="Thomas Johnson, Kiran" userId="a322848c-ed13-44c0-ba45-126c9dc8e5b5" providerId="ADAL" clId="{11FDDC03-1B06-4B9B-A59C-337A94A8F4E1}" dt="2021-10-22T16:03:27.672" v="932" actId="14100"/>
      <pc:docMkLst>
        <pc:docMk/>
      </pc:docMkLst>
      <pc:sldChg chg="addSp delSp modSp mod">
        <pc:chgData name="Thomas Johnson, Kiran" userId="a322848c-ed13-44c0-ba45-126c9dc8e5b5" providerId="ADAL" clId="{11FDDC03-1B06-4B9B-A59C-337A94A8F4E1}" dt="2021-10-22T16:03:27.672" v="932" actId="14100"/>
        <pc:sldMkLst>
          <pc:docMk/>
          <pc:sldMk cId="1370833308" sldId="1046"/>
        </pc:sldMkLst>
        <pc:spChg chg="mod">
          <ac:chgData name="Thomas Johnson, Kiran" userId="a322848c-ed13-44c0-ba45-126c9dc8e5b5" providerId="ADAL" clId="{11FDDC03-1B06-4B9B-A59C-337A94A8F4E1}" dt="2021-10-22T15:40:43.729" v="566" actId="1076"/>
          <ac:spMkLst>
            <pc:docMk/>
            <pc:sldMk cId="1370833308" sldId="1046"/>
            <ac:spMk id="2" creationId="{D85EDECE-BC63-45E3-81DA-81F0597A1E64}"/>
          </ac:spMkLst>
        </pc:spChg>
        <pc:spChg chg="del">
          <ac:chgData name="Thomas Johnson, Kiran" userId="a322848c-ed13-44c0-ba45-126c9dc8e5b5" providerId="ADAL" clId="{11FDDC03-1B06-4B9B-A59C-337A94A8F4E1}" dt="2021-10-22T15:31:13.032" v="163" actId="478"/>
          <ac:spMkLst>
            <pc:docMk/>
            <pc:sldMk cId="1370833308" sldId="1046"/>
            <ac:spMk id="3" creationId="{00000000-0000-0000-0000-000000000000}"/>
          </ac:spMkLst>
        </pc:spChg>
        <pc:spChg chg="mod">
          <ac:chgData name="Thomas Johnson, Kiran" userId="a322848c-ed13-44c0-ba45-126c9dc8e5b5" providerId="ADAL" clId="{11FDDC03-1B06-4B9B-A59C-337A94A8F4E1}" dt="2021-10-22T16:00:41.476" v="910" actId="120"/>
          <ac:spMkLst>
            <pc:docMk/>
            <pc:sldMk cId="1370833308" sldId="1046"/>
            <ac:spMk id="29" creationId="{A5B70F24-5DCA-47EB-B725-D8A1BDFFD54D}"/>
          </ac:spMkLst>
        </pc:spChg>
        <pc:spChg chg="mod">
          <ac:chgData name="Thomas Johnson, Kiran" userId="a322848c-ed13-44c0-ba45-126c9dc8e5b5" providerId="ADAL" clId="{11FDDC03-1B06-4B9B-A59C-337A94A8F4E1}" dt="2021-10-22T15:48:58.492" v="663" actId="1076"/>
          <ac:spMkLst>
            <pc:docMk/>
            <pc:sldMk cId="1370833308" sldId="1046"/>
            <ac:spMk id="37" creationId="{23943836-66B7-4CB8-A450-D0D1DE4884AC}"/>
          </ac:spMkLst>
        </pc:spChg>
        <pc:spChg chg="mod">
          <ac:chgData name="Thomas Johnson, Kiran" userId="a322848c-ed13-44c0-ba45-126c9dc8e5b5" providerId="ADAL" clId="{11FDDC03-1B06-4B9B-A59C-337A94A8F4E1}" dt="2021-10-22T15:57:00.650" v="890" actId="14100"/>
          <ac:spMkLst>
            <pc:docMk/>
            <pc:sldMk cId="1370833308" sldId="1046"/>
            <ac:spMk id="55" creationId="{A4570991-E4D5-4556-A33C-59C94BFED296}"/>
          </ac:spMkLst>
        </pc:spChg>
        <pc:spChg chg="del mod">
          <ac:chgData name="Thomas Johnson, Kiran" userId="a322848c-ed13-44c0-ba45-126c9dc8e5b5" providerId="ADAL" clId="{11FDDC03-1B06-4B9B-A59C-337A94A8F4E1}" dt="2021-10-22T15:40:54.127" v="570" actId="478"/>
          <ac:spMkLst>
            <pc:docMk/>
            <pc:sldMk cId="1370833308" sldId="1046"/>
            <ac:spMk id="56" creationId="{9D26983C-9CCB-4521-BD44-3823C492DF9B}"/>
          </ac:spMkLst>
        </pc:spChg>
        <pc:spChg chg="del">
          <ac:chgData name="Thomas Johnson, Kiran" userId="a322848c-ed13-44c0-ba45-126c9dc8e5b5" providerId="ADAL" clId="{11FDDC03-1B06-4B9B-A59C-337A94A8F4E1}" dt="2021-10-22T15:30:56.610" v="157" actId="478"/>
          <ac:spMkLst>
            <pc:docMk/>
            <pc:sldMk cId="1370833308" sldId="1046"/>
            <ac:spMk id="58" creationId="{9D26983C-9CCB-4521-BD44-3823C492DF9B}"/>
          </ac:spMkLst>
        </pc:spChg>
        <pc:spChg chg="mod">
          <ac:chgData name="Thomas Johnson, Kiran" userId="a322848c-ed13-44c0-ba45-126c9dc8e5b5" providerId="ADAL" clId="{11FDDC03-1B06-4B9B-A59C-337A94A8F4E1}" dt="2021-10-22T16:02:04.353" v="931" actId="20577"/>
          <ac:spMkLst>
            <pc:docMk/>
            <pc:sldMk cId="1370833308" sldId="1046"/>
            <ac:spMk id="72" creationId="{14C64040-5012-4A12-8D44-8A404F1B8F1E}"/>
          </ac:spMkLst>
        </pc:spChg>
        <pc:spChg chg="del mod">
          <ac:chgData name="Thomas Johnson, Kiran" userId="a322848c-ed13-44c0-ba45-126c9dc8e5b5" providerId="ADAL" clId="{11FDDC03-1B06-4B9B-A59C-337A94A8F4E1}" dt="2021-10-22T15:31:06.020" v="162" actId="478"/>
          <ac:spMkLst>
            <pc:docMk/>
            <pc:sldMk cId="1370833308" sldId="1046"/>
            <ac:spMk id="76" creationId="{E54AA749-7979-4100-B584-C38C200A6862}"/>
          </ac:spMkLst>
        </pc:spChg>
        <pc:spChg chg="del">
          <ac:chgData name="Thomas Johnson, Kiran" userId="a322848c-ed13-44c0-ba45-126c9dc8e5b5" providerId="ADAL" clId="{11FDDC03-1B06-4B9B-A59C-337A94A8F4E1}" dt="2021-10-22T15:34:23.309" v="186" actId="478"/>
          <ac:spMkLst>
            <pc:docMk/>
            <pc:sldMk cId="1370833308" sldId="1046"/>
            <ac:spMk id="78" creationId="{9D26983C-9CCB-4521-BD44-3823C492DF9B}"/>
          </ac:spMkLst>
        </pc:spChg>
        <pc:spChg chg="mod">
          <ac:chgData name="Thomas Johnson, Kiran" userId="a322848c-ed13-44c0-ba45-126c9dc8e5b5" providerId="ADAL" clId="{11FDDC03-1B06-4B9B-A59C-337A94A8F4E1}" dt="2021-10-22T15:41:12.823" v="571" actId="1076"/>
          <ac:spMkLst>
            <pc:docMk/>
            <pc:sldMk cId="1370833308" sldId="1046"/>
            <ac:spMk id="80" creationId="{95F060F4-4A5D-4815-B1C6-7EB1136557C6}"/>
          </ac:spMkLst>
        </pc:spChg>
        <pc:spChg chg="del">
          <ac:chgData name="Thomas Johnson, Kiran" userId="a322848c-ed13-44c0-ba45-126c9dc8e5b5" providerId="ADAL" clId="{11FDDC03-1B06-4B9B-A59C-337A94A8F4E1}" dt="2021-10-22T15:55:03.328" v="814" actId="478"/>
          <ac:spMkLst>
            <pc:docMk/>
            <pc:sldMk cId="1370833308" sldId="1046"/>
            <ac:spMk id="81" creationId="{82D499DF-33A1-4EB4-9855-6C89C936EB4B}"/>
          </ac:spMkLst>
        </pc:spChg>
        <pc:spChg chg="del mod">
          <ac:chgData name="Thomas Johnson, Kiran" userId="a322848c-ed13-44c0-ba45-126c9dc8e5b5" providerId="ADAL" clId="{11FDDC03-1B06-4B9B-A59C-337A94A8F4E1}" dt="2021-10-22T15:55:01.914" v="813" actId="478"/>
          <ac:spMkLst>
            <pc:docMk/>
            <pc:sldMk cId="1370833308" sldId="1046"/>
            <ac:spMk id="83" creationId="{9D26983C-9CCB-4521-BD44-3823C492DF9B}"/>
          </ac:spMkLst>
        </pc:spChg>
        <pc:spChg chg="mod">
          <ac:chgData name="Thomas Johnson, Kiran" userId="a322848c-ed13-44c0-ba45-126c9dc8e5b5" providerId="ADAL" clId="{11FDDC03-1B06-4B9B-A59C-337A94A8F4E1}" dt="2021-10-22T15:54:40.674" v="810" actId="14100"/>
          <ac:spMkLst>
            <pc:docMk/>
            <pc:sldMk cId="1370833308" sldId="1046"/>
            <ac:spMk id="118" creationId="{4A904BE7-E36F-4C08-80C5-CC1B0747B66D}"/>
          </ac:spMkLst>
        </pc:spChg>
        <pc:spChg chg="mod">
          <ac:chgData name="Thomas Johnson, Kiran" userId="a322848c-ed13-44c0-ba45-126c9dc8e5b5" providerId="ADAL" clId="{11FDDC03-1B06-4B9B-A59C-337A94A8F4E1}" dt="2021-10-22T16:01:24.636" v="912" actId="313"/>
          <ac:spMkLst>
            <pc:docMk/>
            <pc:sldMk cId="1370833308" sldId="1046"/>
            <ac:spMk id="120" creationId="{154037F4-904B-4B92-97B7-711FAE487747}"/>
          </ac:spMkLst>
        </pc:spChg>
        <pc:spChg chg="mod">
          <ac:chgData name="Thomas Johnson, Kiran" userId="a322848c-ed13-44c0-ba45-126c9dc8e5b5" providerId="ADAL" clId="{11FDDC03-1B06-4B9B-A59C-337A94A8F4E1}" dt="2021-10-22T16:03:27.672" v="932" actId="14100"/>
          <ac:spMkLst>
            <pc:docMk/>
            <pc:sldMk cId="1370833308" sldId="1046"/>
            <ac:spMk id="141" creationId="{62B3F46F-A09A-4FD5-ABB2-D478499EA735}"/>
          </ac:spMkLst>
        </pc:spChg>
        <pc:spChg chg="mod">
          <ac:chgData name="Thomas Johnson, Kiran" userId="a322848c-ed13-44c0-ba45-126c9dc8e5b5" providerId="ADAL" clId="{11FDDC03-1B06-4B9B-A59C-337A94A8F4E1}" dt="2021-10-22T15:56:51.377" v="889" actId="14100"/>
          <ac:spMkLst>
            <pc:docMk/>
            <pc:sldMk cId="1370833308" sldId="1046"/>
            <ac:spMk id="142" creationId="{921E0E12-01D6-4BFC-82E6-958CE12AA469}"/>
          </ac:spMkLst>
        </pc:spChg>
        <pc:spChg chg="mod">
          <ac:chgData name="Thomas Johnson, Kiran" userId="a322848c-ed13-44c0-ba45-126c9dc8e5b5" providerId="ADAL" clId="{11FDDC03-1B06-4B9B-A59C-337A94A8F4E1}" dt="2021-10-22T15:50:33.025" v="678" actId="1076"/>
          <ac:spMkLst>
            <pc:docMk/>
            <pc:sldMk cId="1370833308" sldId="1046"/>
            <ac:spMk id="172" creationId="{61074071-84F3-4AC7-BB2F-C0F73FDEC019}"/>
          </ac:spMkLst>
        </pc:spChg>
        <pc:spChg chg="mod">
          <ac:chgData name="Thomas Johnson, Kiran" userId="a322848c-ed13-44c0-ba45-126c9dc8e5b5" providerId="ADAL" clId="{11FDDC03-1B06-4B9B-A59C-337A94A8F4E1}" dt="2021-10-22T15:52:00.198" v="768" actId="1076"/>
          <ac:spMkLst>
            <pc:docMk/>
            <pc:sldMk cId="1370833308" sldId="1046"/>
            <ac:spMk id="185" creationId="{C8ADCBAF-A80F-40CD-8B28-5082F637B8C1}"/>
          </ac:spMkLst>
        </pc:spChg>
        <pc:spChg chg="mod">
          <ac:chgData name="Thomas Johnson, Kiran" userId="a322848c-ed13-44c0-ba45-126c9dc8e5b5" providerId="ADAL" clId="{11FDDC03-1B06-4B9B-A59C-337A94A8F4E1}" dt="2021-10-22T16:00:08.421" v="904" actId="20577"/>
          <ac:spMkLst>
            <pc:docMk/>
            <pc:sldMk cId="1370833308" sldId="1046"/>
            <ac:spMk id="187" creationId="{089ADD97-CA34-49C5-89C4-676167C88951}"/>
          </ac:spMkLst>
        </pc:spChg>
        <pc:grpChg chg="mod">
          <ac:chgData name="Thomas Johnson, Kiran" userId="a322848c-ed13-44c0-ba45-126c9dc8e5b5" providerId="ADAL" clId="{11FDDC03-1B06-4B9B-A59C-337A94A8F4E1}" dt="2021-10-22T15:50:39.671" v="679" actId="1076"/>
          <ac:grpSpMkLst>
            <pc:docMk/>
            <pc:sldMk cId="1370833308" sldId="1046"/>
            <ac:grpSpMk id="19" creationId="{5BC11D30-D9D3-4322-80D2-171F742A1410}"/>
          </ac:grpSpMkLst>
        </pc:grpChg>
        <pc:grpChg chg="mod">
          <ac:chgData name="Thomas Johnson, Kiran" userId="a322848c-ed13-44c0-ba45-126c9dc8e5b5" providerId="ADAL" clId="{11FDDC03-1B06-4B9B-A59C-337A94A8F4E1}" dt="2021-10-22T16:01:02.910" v="911" actId="1076"/>
          <ac:grpSpMkLst>
            <pc:docMk/>
            <pc:sldMk cId="1370833308" sldId="1046"/>
            <ac:grpSpMk id="38" creationId="{4213DB08-0F84-43B5-BA52-4975F40290A2}"/>
          </ac:grpSpMkLst>
        </pc:grpChg>
        <pc:grpChg chg="mod">
          <ac:chgData name="Thomas Johnson, Kiran" userId="a322848c-ed13-44c0-ba45-126c9dc8e5b5" providerId="ADAL" clId="{11FDDC03-1B06-4B9B-A59C-337A94A8F4E1}" dt="2021-10-22T15:49:01.639" v="664" actId="1076"/>
          <ac:grpSpMkLst>
            <pc:docMk/>
            <pc:sldMk cId="1370833308" sldId="1046"/>
            <ac:grpSpMk id="157" creationId="{4CEF0F26-BC8E-4E4D-8BB8-CE0059E8943C}"/>
          </ac:grpSpMkLst>
        </pc:grpChg>
        <pc:picChg chg="del">
          <ac:chgData name="Thomas Johnson, Kiran" userId="a322848c-ed13-44c0-ba45-126c9dc8e5b5" providerId="ADAL" clId="{11FDDC03-1B06-4B9B-A59C-337A94A8F4E1}" dt="2021-10-22T15:44:05.834" v="620" actId="478"/>
          <ac:picMkLst>
            <pc:docMk/>
            <pc:sldMk cId="1370833308" sldId="1046"/>
            <ac:picMk id="4" creationId="{00000000-0000-0000-0000-000000000000}"/>
          </ac:picMkLst>
        </pc:picChg>
        <pc:picChg chg="add del mod">
          <ac:chgData name="Thomas Johnson, Kiran" userId="a322848c-ed13-44c0-ba45-126c9dc8e5b5" providerId="ADAL" clId="{11FDDC03-1B06-4B9B-A59C-337A94A8F4E1}" dt="2021-10-22T15:31:53.779" v="165" actId="478"/>
          <ac:picMkLst>
            <pc:docMk/>
            <pc:sldMk cId="1370833308" sldId="1046"/>
            <ac:picMk id="7" creationId="{5671B919-2E0B-40FA-90FF-8EF5C92C4E9F}"/>
          </ac:picMkLst>
        </pc:picChg>
        <pc:picChg chg="add mod">
          <ac:chgData name="Thomas Johnson, Kiran" userId="a322848c-ed13-44c0-ba45-126c9dc8e5b5" providerId="ADAL" clId="{11FDDC03-1B06-4B9B-A59C-337A94A8F4E1}" dt="2021-10-22T15:32:16.346" v="171" actId="14100"/>
          <ac:picMkLst>
            <pc:docMk/>
            <pc:sldMk cId="1370833308" sldId="1046"/>
            <ac:picMk id="9" creationId="{7273B2CD-3DEC-40A9-BAF9-ED32C09C1138}"/>
          </ac:picMkLst>
        </pc:picChg>
        <pc:picChg chg="add mod">
          <ac:chgData name="Thomas Johnson, Kiran" userId="a322848c-ed13-44c0-ba45-126c9dc8e5b5" providerId="ADAL" clId="{11FDDC03-1B06-4B9B-A59C-337A94A8F4E1}" dt="2021-10-22T15:50:24.795" v="675" actId="1076"/>
          <ac:picMkLst>
            <pc:docMk/>
            <pc:sldMk cId="1370833308" sldId="1046"/>
            <ac:picMk id="11" creationId="{0EA4C91D-9107-4506-8AEC-5948450D73CB}"/>
          </ac:picMkLst>
        </pc:picChg>
        <pc:picChg chg="add mod">
          <ac:chgData name="Thomas Johnson, Kiran" userId="a322848c-ed13-44c0-ba45-126c9dc8e5b5" providerId="ADAL" clId="{11FDDC03-1B06-4B9B-A59C-337A94A8F4E1}" dt="2021-10-22T15:50:17.321" v="673" actId="1076"/>
          <ac:picMkLst>
            <pc:docMk/>
            <pc:sldMk cId="1370833308" sldId="1046"/>
            <ac:picMk id="13" creationId="{FDE3AF5F-02B3-4782-AE7E-6923E2E4C29A}"/>
          </ac:picMkLst>
        </pc:picChg>
        <pc:picChg chg="add del mod">
          <ac:chgData name="Thomas Johnson, Kiran" userId="a322848c-ed13-44c0-ba45-126c9dc8e5b5" providerId="ADAL" clId="{11FDDC03-1B06-4B9B-A59C-337A94A8F4E1}" dt="2021-10-22T15:49:11.623" v="666" actId="478"/>
          <ac:picMkLst>
            <pc:docMk/>
            <pc:sldMk cId="1370833308" sldId="1046"/>
            <ac:picMk id="15" creationId="{937550E9-46FD-4EFB-B694-CC068DDBF5E1}"/>
          </ac:picMkLst>
        </pc:picChg>
        <pc:picChg chg="add del mod">
          <ac:chgData name="Thomas Johnson, Kiran" userId="a322848c-ed13-44c0-ba45-126c9dc8e5b5" providerId="ADAL" clId="{11FDDC03-1B06-4B9B-A59C-337A94A8F4E1}" dt="2021-10-22T15:47:27.851" v="645" actId="478"/>
          <ac:picMkLst>
            <pc:docMk/>
            <pc:sldMk cId="1370833308" sldId="1046"/>
            <ac:picMk id="17" creationId="{0D3BA1B1-445F-4E58-92C4-84CADE9F70DF}"/>
          </ac:picMkLst>
        </pc:picChg>
        <pc:picChg chg="add mod">
          <ac:chgData name="Thomas Johnson, Kiran" userId="a322848c-ed13-44c0-ba45-126c9dc8e5b5" providerId="ADAL" clId="{11FDDC03-1B06-4B9B-A59C-337A94A8F4E1}" dt="2021-10-22T15:50:14.244" v="672" actId="1076"/>
          <ac:picMkLst>
            <pc:docMk/>
            <pc:sldMk cId="1370833308" sldId="1046"/>
            <ac:picMk id="20" creationId="{9EF535D3-3CC2-411C-9CE6-146B4271ED35}"/>
          </ac:picMkLst>
        </pc:picChg>
        <pc:picChg chg="add mod">
          <ac:chgData name="Thomas Johnson, Kiran" userId="a322848c-ed13-44c0-ba45-126c9dc8e5b5" providerId="ADAL" clId="{11FDDC03-1B06-4B9B-A59C-337A94A8F4E1}" dt="2021-10-22T15:50:05.310" v="671" actId="1076"/>
          <ac:picMkLst>
            <pc:docMk/>
            <pc:sldMk cId="1370833308" sldId="1046"/>
            <ac:picMk id="22" creationId="{E4501B5A-D0E3-4D34-8B63-CB51D07F75FA}"/>
          </ac:picMkLst>
        </pc:picChg>
        <pc:picChg chg="mod">
          <ac:chgData name="Thomas Johnson, Kiran" userId="a322848c-ed13-44c0-ba45-126c9dc8e5b5" providerId="ADAL" clId="{11FDDC03-1B06-4B9B-A59C-337A94A8F4E1}" dt="2021-10-22T15:50:21.278" v="674" actId="1076"/>
          <ac:picMkLst>
            <pc:docMk/>
            <pc:sldMk cId="1370833308" sldId="1046"/>
            <ac:picMk id="164" creationId="{8F854427-0CF0-4FD9-B9A1-181520BB4602}"/>
          </ac:picMkLst>
        </pc:picChg>
        <pc:cxnChg chg="del">
          <ac:chgData name="Thomas Johnson, Kiran" userId="a322848c-ed13-44c0-ba45-126c9dc8e5b5" providerId="ADAL" clId="{11FDDC03-1B06-4B9B-A59C-337A94A8F4E1}" dt="2021-10-22T15:40:50.578" v="568" actId="478"/>
          <ac:cxnSpMkLst>
            <pc:docMk/>
            <pc:sldMk cId="1370833308" sldId="1046"/>
            <ac:cxnSpMk id="57" creationId="{31F75A10-177D-4E66-A760-2CC1E23380F4}"/>
          </ac:cxnSpMkLst>
        </pc:cxnChg>
        <pc:cxnChg chg="del">
          <ac:chgData name="Thomas Johnson, Kiran" userId="a322848c-ed13-44c0-ba45-126c9dc8e5b5" providerId="ADAL" clId="{11FDDC03-1B06-4B9B-A59C-337A94A8F4E1}" dt="2021-10-22T15:30:59.002" v="158" actId="478"/>
          <ac:cxnSpMkLst>
            <pc:docMk/>
            <pc:sldMk cId="1370833308" sldId="1046"/>
            <ac:cxnSpMk id="59" creationId="{31F75A10-177D-4E66-A760-2CC1E23380F4}"/>
          </ac:cxnSpMkLst>
        </pc:cxnChg>
        <pc:cxnChg chg="del">
          <ac:chgData name="Thomas Johnson, Kiran" userId="a322848c-ed13-44c0-ba45-126c9dc8e5b5" providerId="ADAL" clId="{11FDDC03-1B06-4B9B-A59C-337A94A8F4E1}" dt="2021-10-22T15:31:00.334" v="159" actId="478"/>
          <ac:cxnSpMkLst>
            <pc:docMk/>
            <pc:sldMk cId="1370833308" sldId="1046"/>
            <ac:cxnSpMk id="60" creationId="{31F75A10-177D-4E66-A760-2CC1E23380F4}"/>
          </ac:cxnSpMkLst>
        </pc:cxnChg>
        <pc:cxnChg chg="del">
          <ac:chgData name="Thomas Johnson, Kiran" userId="a322848c-ed13-44c0-ba45-126c9dc8e5b5" providerId="ADAL" clId="{11FDDC03-1B06-4B9B-A59C-337A94A8F4E1}" dt="2021-10-22T15:31:01.962" v="160" actId="478"/>
          <ac:cxnSpMkLst>
            <pc:docMk/>
            <pc:sldMk cId="1370833308" sldId="1046"/>
            <ac:cxnSpMk id="77" creationId="{468E392F-8E25-4338-A0BA-F7E2920D3418}"/>
          </ac:cxnSpMkLst>
        </pc:cxnChg>
        <pc:cxnChg chg="del">
          <ac:chgData name="Thomas Johnson, Kiran" userId="a322848c-ed13-44c0-ba45-126c9dc8e5b5" providerId="ADAL" clId="{11FDDC03-1B06-4B9B-A59C-337A94A8F4E1}" dt="2021-10-22T15:34:24.565" v="187" actId="478"/>
          <ac:cxnSpMkLst>
            <pc:docMk/>
            <pc:sldMk cId="1370833308" sldId="1046"/>
            <ac:cxnSpMk id="79" creationId="{31F75A10-177D-4E66-A760-2CC1E23380F4}"/>
          </ac:cxnSpMkLst>
        </pc:cxnChg>
        <pc:cxnChg chg="del">
          <ac:chgData name="Thomas Johnson, Kiran" userId="a322848c-ed13-44c0-ba45-126c9dc8e5b5" providerId="ADAL" clId="{11FDDC03-1B06-4B9B-A59C-337A94A8F4E1}" dt="2021-10-22T15:34:31.359" v="190" actId="478"/>
          <ac:cxnSpMkLst>
            <pc:docMk/>
            <pc:sldMk cId="1370833308" sldId="1046"/>
            <ac:cxnSpMk id="82" creationId="{F0A399BF-A8EB-4F83-97D4-40C87B19D8E9}"/>
          </ac:cxnSpMkLst>
        </pc:cxnChg>
        <pc:cxnChg chg="del">
          <ac:chgData name="Thomas Johnson, Kiran" userId="a322848c-ed13-44c0-ba45-126c9dc8e5b5" providerId="ADAL" clId="{11FDDC03-1B06-4B9B-A59C-337A94A8F4E1}" dt="2021-10-22T15:34:29.134" v="189" actId="478"/>
          <ac:cxnSpMkLst>
            <pc:docMk/>
            <pc:sldMk cId="1370833308" sldId="1046"/>
            <ac:cxnSpMk id="84" creationId="{31F75A10-177D-4E66-A760-2CC1E23380F4}"/>
          </ac:cxnSpMkLst>
        </pc:cxnChg>
      </pc:sldChg>
      <pc:sldChg chg="del">
        <pc:chgData name="Thomas Johnson, Kiran" userId="a322848c-ed13-44c0-ba45-126c9dc8e5b5" providerId="ADAL" clId="{11FDDC03-1B06-4B9B-A59C-337A94A8F4E1}" dt="2021-10-22T15:57:48.120" v="900" actId="2696"/>
        <pc:sldMkLst>
          <pc:docMk/>
          <pc:sldMk cId="2499488823" sldId="104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495567-C068-470C-BD52-951E4314B2B3}" type="datetimeFigureOut">
              <a:rPr lang="en-US" smtClean="0"/>
              <a:t>10/22/2021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C035F2-240D-4229-982D-67DAAF754CB5}" type="slidenum">
              <a:rPr lang="en-US" smtClean="0"/>
              <a:t>‹#›</a:t>
            </a:fld>
            <a:endParaRPr lang="en-US"/>
          </a:p>
        </p:txBody>
      </p:sp>
    </p:spTree>
    <p:extLst>
      <p:ext uri="{BB962C8B-B14F-4D97-AF65-F5344CB8AC3E}">
        <p14:creationId xmlns:p14="http://schemas.microsoft.com/office/powerpoint/2010/main" val="30518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7.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2.png"/><Relationship Id="rId2" Type="http://schemas.openxmlformats.org/officeDocument/2006/relationships/tags" Target="../tags/tag6.xml"/><Relationship Id="rId16" Type="http://schemas.openxmlformats.org/officeDocument/2006/relationships/image" Target="../media/image8.png"/><Relationship Id="rId1" Type="http://schemas.openxmlformats.org/officeDocument/2006/relationships/tags" Target="../tags/tag5.xml"/><Relationship Id="rId6" Type="http://schemas.openxmlformats.org/officeDocument/2006/relationships/image" Target="../media/image10.png"/><Relationship Id="rId11" Type="http://schemas.openxmlformats.org/officeDocument/2006/relationships/hyperlink" Target="http://www.twitter.com/capgemini" TargetMode="External"/><Relationship Id="rId5" Type="http://schemas.openxmlformats.org/officeDocument/2006/relationships/slideMaster" Target="../slideMasters/slideMaster1.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8.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2.xml"/><Relationship Id="rId1" Type="http://schemas.openxmlformats.org/officeDocument/2006/relationships/tags" Target="../tags/tag10.xml"/><Relationship Id="rId4" Type="http://schemas.openxmlformats.org/officeDocument/2006/relationships/image" Target="../media/image1.emf"/></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tags" Target="../tags/tag11.xml"/><Relationship Id="rId4" Type="http://schemas.openxmlformats.org/officeDocument/2006/relationships/image" Target="../media/image1.emf"/></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2.xml"/><Relationship Id="rId1" Type="http://schemas.openxmlformats.org/officeDocument/2006/relationships/tags" Target="../tags/tag12.xml"/><Relationship Id="rId4" Type="http://schemas.openxmlformats.org/officeDocument/2006/relationships/image" Target="../media/image1.emf"/></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4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15.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2.png"/><Relationship Id="rId2" Type="http://schemas.openxmlformats.org/officeDocument/2006/relationships/tags" Target="../tags/tag14.xml"/><Relationship Id="rId16" Type="http://schemas.openxmlformats.org/officeDocument/2006/relationships/image" Target="../media/image8.png"/><Relationship Id="rId1" Type="http://schemas.openxmlformats.org/officeDocument/2006/relationships/tags" Target="../tags/tag13.xml"/><Relationship Id="rId6" Type="http://schemas.openxmlformats.org/officeDocument/2006/relationships/image" Target="../media/image10.png"/><Relationship Id="rId11" Type="http://schemas.openxmlformats.org/officeDocument/2006/relationships/hyperlink" Target="http://www.twitter.com/capgemini" TargetMode="External"/><Relationship Id="rId5" Type="http://schemas.openxmlformats.org/officeDocument/2006/relationships/slideMaster" Target="../slideMasters/slideMaster2.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16.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3.xml"/><Relationship Id="rId1" Type="http://schemas.openxmlformats.org/officeDocument/2006/relationships/tags" Target="../tags/tag18.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3.xml"/><Relationship Id="rId1" Type="http://schemas.openxmlformats.org/officeDocument/2006/relationships/tags" Target="../tags/tag19.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3.xml"/><Relationship Id="rId1" Type="http://schemas.openxmlformats.org/officeDocument/2006/relationships/tags" Target="../tags/tag20.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7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23.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2.png"/><Relationship Id="rId2" Type="http://schemas.openxmlformats.org/officeDocument/2006/relationships/tags" Target="../tags/tag22.xml"/><Relationship Id="rId16" Type="http://schemas.openxmlformats.org/officeDocument/2006/relationships/image" Target="../media/image8.png"/><Relationship Id="rId1" Type="http://schemas.openxmlformats.org/officeDocument/2006/relationships/tags" Target="../tags/tag21.xml"/><Relationship Id="rId6" Type="http://schemas.openxmlformats.org/officeDocument/2006/relationships/image" Target="../media/image10.png"/><Relationship Id="rId11" Type="http://schemas.openxmlformats.org/officeDocument/2006/relationships/hyperlink" Target="http://www.twitter.com/capgemini" TargetMode="External"/><Relationship Id="rId5" Type="http://schemas.openxmlformats.org/officeDocument/2006/relationships/slideMaster" Target="../slideMasters/slideMaster3.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24.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fr-FR"/>
              <a:t>Modifiez le style du titre</a:t>
            </a:r>
            <a:endParaRPr lang="en-GB" dirty="0"/>
          </a:p>
        </p:txBody>
      </p:sp>
      <p:pic>
        <p:nvPicPr>
          <p:cNvPr id="6" name="Image 5" descr="Une image contenant texte&#10;&#10;Description générée automatiquement">
            <a:extLst>
              <a:ext uri="{FF2B5EF4-FFF2-40B4-BE49-F238E27FC236}">
                <a16:creationId xmlns:a16="http://schemas.microsoft.com/office/drawing/2014/main" id="{B290AA58-6524-4A50-851C-8EA6E75AA5E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55116" y="260648"/>
            <a:ext cx="3024000" cy="1226177"/>
          </a:xfrm>
          <a:prstGeom prst="rect">
            <a:avLst/>
          </a:prstGeom>
        </p:spPr>
      </p:pic>
    </p:spTree>
    <p:extLst>
      <p:ext uri="{BB962C8B-B14F-4D97-AF65-F5344CB8AC3E}">
        <p14:creationId xmlns:p14="http://schemas.microsoft.com/office/powerpoint/2010/main" val="232456810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fr-FR"/>
              <a:t>Modifiez le style du titre</a:t>
            </a:r>
            <a:endParaRPr lang="de-DE" dirty="0"/>
          </a:p>
        </p:txBody>
      </p:sp>
    </p:spTree>
    <p:extLst>
      <p:ext uri="{BB962C8B-B14F-4D97-AF65-F5344CB8AC3E}">
        <p14:creationId xmlns:p14="http://schemas.microsoft.com/office/powerpoint/2010/main" val="2239999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fr-FR"/>
              <a:t>Modifiez le style du titre</a:t>
            </a:r>
            <a:endParaRPr lang="de-DE" dirty="0"/>
          </a:p>
        </p:txBody>
      </p:sp>
    </p:spTree>
    <p:extLst>
      <p:ext uri="{BB962C8B-B14F-4D97-AF65-F5344CB8AC3E}">
        <p14:creationId xmlns:p14="http://schemas.microsoft.com/office/powerpoint/2010/main" val="4255471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fr-FR"/>
              <a:t>Modifiez le style du titre</a:t>
            </a:r>
            <a:endParaRPr lang="de-DE" dirty="0"/>
          </a:p>
        </p:txBody>
      </p:sp>
    </p:spTree>
    <p:extLst>
      <p:ext uri="{BB962C8B-B14F-4D97-AF65-F5344CB8AC3E}">
        <p14:creationId xmlns:p14="http://schemas.microsoft.com/office/powerpoint/2010/main" val="774194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fr-FR"/>
              <a:t>Modifiez le style du titre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175928403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fr-FR"/>
              <a:t>Modifiez le style du titre</a:t>
            </a:r>
            <a:endParaRPr lang="en-GB" dirty="0"/>
          </a:p>
        </p:txBody>
      </p:sp>
    </p:spTree>
    <p:extLst>
      <p:ext uri="{BB962C8B-B14F-4D97-AF65-F5344CB8AC3E}">
        <p14:creationId xmlns:p14="http://schemas.microsoft.com/office/powerpoint/2010/main" val="1370998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ontent RH image 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C94FEA8-066A-4CC1-BFCC-10ED1764A21E}"/>
              </a:ext>
            </a:extLst>
          </p:cNvPr>
          <p:cNvSpPr>
            <a:spLocks noGrp="1"/>
          </p:cNvSpPr>
          <p:nvPr>
            <p:ph type="pic" sz="quarter" idx="10"/>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fr-FR"/>
              <a:t>Cliquez sur l'icône pour ajouter une image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4" y="1161430"/>
            <a:ext cx="6627290" cy="1115442"/>
          </a:xfrm>
        </p:spPr>
        <p:txBody>
          <a:bodyPr vert="horz" lIns="0" tIns="0" rIns="0" bIns="0" rtlCol="0" anchor="b">
            <a:noAutofit/>
          </a:bodyPr>
          <a:lstStyle>
            <a:lvl1pPr>
              <a:defRPr lang="en-GB" sz="3600">
                <a:solidFill>
                  <a:schemeClr val="tx1"/>
                </a:solidFill>
              </a:defRPr>
            </a:lvl1pPr>
          </a:lstStyle>
          <a:p>
            <a:pPr lvl="0"/>
            <a:r>
              <a:rPr lang="fr-FR"/>
              <a:t>Modifiez le style du titre</a:t>
            </a:r>
            <a:endParaRPr lang="en-GB" dirty="0"/>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p:nvPr>
        </p:nvSpPr>
        <p:spPr>
          <a:xfrm>
            <a:off x="404813" y="2492374"/>
            <a:ext cx="6627290" cy="27368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805326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5586E72C-F96D-4BE1-996B-39A71EA977D3}"/>
              </a:ext>
            </a:extLst>
          </p:cNvPr>
          <p:cNvSpPr>
            <a:spLocks noGrp="1"/>
          </p:cNvSpPr>
          <p:nvPr>
            <p:ph type="pic" sz="quarter" idx="10"/>
          </p:nvPr>
        </p:nvSpPr>
        <p:spPr>
          <a:xfrm>
            <a:off x="5128004" y="0"/>
            <a:ext cx="7063996" cy="6858000"/>
          </a:xfrm>
          <a:custGeom>
            <a:avLst/>
            <a:gdLst>
              <a:gd name="connsiteX0" fmla="*/ 6658543 w 7063996"/>
              <a:gd name="connsiteY0" fmla="*/ 205058 h 6858000"/>
              <a:gd name="connsiteX1" fmla="*/ 6434159 w 7063996"/>
              <a:gd name="connsiteY1" fmla="*/ 436971 h 6858000"/>
              <a:gd name="connsiteX2" fmla="*/ 6511887 w 7063996"/>
              <a:gd name="connsiteY2" fmla="*/ 551459 h 6858000"/>
              <a:gd name="connsiteX3" fmla="*/ 6591081 w 7063996"/>
              <a:gd name="connsiteY3" fmla="*/ 552927 h 6858000"/>
              <a:gd name="connsiteX4" fmla="*/ 6623162 w 7063996"/>
              <a:gd name="connsiteY4" fmla="*/ 536965 h 6858000"/>
              <a:gd name="connsiteX5" fmla="*/ 6649544 w 7063996"/>
              <a:gd name="connsiteY5" fmla="*/ 513474 h 6858000"/>
              <a:gd name="connsiteX6" fmla="*/ 6642500 w 7063996"/>
              <a:gd name="connsiteY6" fmla="*/ 536398 h 6858000"/>
              <a:gd name="connsiteX7" fmla="*/ 6577699 w 7063996"/>
              <a:gd name="connsiteY7" fmla="*/ 579359 h 6858000"/>
              <a:gd name="connsiteX8" fmla="*/ 6631998 w 7063996"/>
              <a:gd name="connsiteY8" fmla="*/ 594046 h 6858000"/>
              <a:gd name="connsiteX9" fmla="*/ 6761140 w 7063996"/>
              <a:gd name="connsiteY9" fmla="*/ 551453 h 6858000"/>
              <a:gd name="connsiteX10" fmla="*/ 6696569 w 7063996"/>
              <a:gd name="connsiteY10" fmla="*/ 494172 h 6858000"/>
              <a:gd name="connsiteX11" fmla="*/ 6761140 w 7063996"/>
              <a:gd name="connsiteY11" fmla="*/ 525016 h 6858000"/>
              <a:gd name="connsiteX12" fmla="*/ 6846372 w 7063996"/>
              <a:gd name="connsiteY12" fmla="*/ 467391 h 6858000"/>
              <a:gd name="connsiteX13" fmla="*/ 6853587 w 7063996"/>
              <a:gd name="connsiteY13" fmla="*/ 431058 h 6858000"/>
              <a:gd name="connsiteX14" fmla="*/ 6853595 w 7063996"/>
              <a:gd name="connsiteY14" fmla="*/ 431100 h 6858000"/>
              <a:gd name="connsiteX15" fmla="*/ 6853595 w 7063996"/>
              <a:gd name="connsiteY15" fmla="*/ 431017 h 6858000"/>
              <a:gd name="connsiteX16" fmla="*/ 6853595 w 7063996"/>
              <a:gd name="connsiteY16" fmla="*/ 428164 h 6858000"/>
              <a:gd name="connsiteX17" fmla="*/ 6781734 w 7063996"/>
              <a:gd name="connsiteY17" fmla="*/ 279916 h 6858000"/>
              <a:gd name="connsiteX18" fmla="*/ 6668809 w 7063996"/>
              <a:gd name="connsiteY18" fmla="*/ 209461 h 6858000"/>
              <a:gd name="connsiteX19" fmla="*/ 6658543 w 7063996"/>
              <a:gd name="connsiteY19" fmla="*/ 205058 h 6858000"/>
              <a:gd name="connsiteX20" fmla="*/ 0 w 7063996"/>
              <a:gd name="connsiteY20" fmla="*/ 0 h 6858000"/>
              <a:gd name="connsiteX21" fmla="*/ 7063996 w 7063996"/>
              <a:gd name="connsiteY21" fmla="*/ 0 h 6858000"/>
              <a:gd name="connsiteX22" fmla="*/ 7063996 w 7063996"/>
              <a:gd name="connsiteY22" fmla="*/ 6858000 h 6858000"/>
              <a:gd name="connsiteX23" fmla="*/ 0 w 706399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63996" h="6858000">
                <a:moveTo>
                  <a:pt x="6658543" y="205058"/>
                </a:moveTo>
                <a:cubicBezTo>
                  <a:pt x="6608680" y="265238"/>
                  <a:pt x="6434159" y="310740"/>
                  <a:pt x="6434159" y="436971"/>
                </a:cubicBezTo>
                <a:cubicBezTo>
                  <a:pt x="6434159" y="486876"/>
                  <a:pt x="6464957" y="533846"/>
                  <a:pt x="6511887" y="551459"/>
                </a:cubicBezTo>
                <a:cubicBezTo>
                  <a:pt x="6538285" y="561734"/>
                  <a:pt x="6564683" y="561734"/>
                  <a:pt x="6591081" y="552927"/>
                </a:cubicBezTo>
                <a:cubicBezTo>
                  <a:pt x="6602814" y="549258"/>
                  <a:pt x="6613446" y="543753"/>
                  <a:pt x="6623162" y="536965"/>
                </a:cubicBezTo>
                <a:lnTo>
                  <a:pt x="6649544" y="513474"/>
                </a:lnTo>
                <a:lnTo>
                  <a:pt x="6642500" y="536398"/>
                </a:lnTo>
                <a:cubicBezTo>
                  <a:pt x="6630805" y="558154"/>
                  <a:pt x="6606316" y="574953"/>
                  <a:pt x="6577699" y="579359"/>
                </a:cubicBezTo>
                <a:cubicBezTo>
                  <a:pt x="6586504" y="588171"/>
                  <a:pt x="6607050" y="594046"/>
                  <a:pt x="6631998" y="594046"/>
                </a:cubicBezTo>
                <a:cubicBezTo>
                  <a:pt x="6677491" y="594046"/>
                  <a:pt x="6733257" y="580827"/>
                  <a:pt x="6761140" y="551453"/>
                </a:cubicBezTo>
                <a:cubicBezTo>
                  <a:pt x="6722985" y="552921"/>
                  <a:pt x="6698037" y="527953"/>
                  <a:pt x="6696569" y="494172"/>
                </a:cubicBezTo>
                <a:cubicBezTo>
                  <a:pt x="6714179" y="516203"/>
                  <a:pt x="6736192" y="525016"/>
                  <a:pt x="6761140" y="525016"/>
                </a:cubicBezTo>
                <a:cubicBezTo>
                  <a:pt x="6799663" y="525016"/>
                  <a:pt x="6832407" y="501057"/>
                  <a:pt x="6846372" y="467391"/>
                </a:cubicBezTo>
                <a:lnTo>
                  <a:pt x="6853587" y="431058"/>
                </a:lnTo>
                <a:lnTo>
                  <a:pt x="6853595" y="431100"/>
                </a:lnTo>
                <a:lnTo>
                  <a:pt x="6853595" y="431017"/>
                </a:lnTo>
                <a:lnTo>
                  <a:pt x="6853595" y="428164"/>
                </a:lnTo>
                <a:cubicBezTo>
                  <a:pt x="6853595" y="369452"/>
                  <a:pt x="6824264" y="319547"/>
                  <a:pt x="6781734" y="279916"/>
                </a:cubicBezTo>
                <a:cubicBezTo>
                  <a:pt x="6749469" y="249092"/>
                  <a:pt x="6709872" y="227075"/>
                  <a:pt x="6668809" y="209461"/>
                </a:cubicBezTo>
                <a:cubicBezTo>
                  <a:pt x="6665875" y="207994"/>
                  <a:pt x="6662942" y="206526"/>
                  <a:pt x="6658543" y="205058"/>
                </a:cubicBezTo>
                <a:close/>
                <a:moveTo>
                  <a:pt x="0" y="0"/>
                </a:moveTo>
                <a:lnTo>
                  <a:pt x="7063996" y="0"/>
                </a:lnTo>
                <a:lnTo>
                  <a:pt x="706399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fr-FR"/>
              <a:t>Cliquez sur l'icône pour ajouter une image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fr-FR"/>
              <a:t>Modifiez le style du titre</a:t>
            </a:r>
            <a:endParaRPr lang="en-GB" dirty="0"/>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2090744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1143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99487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80211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fr-FR"/>
              <a:t>Modifiez le style du titre</a:t>
            </a:r>
            <a:endParaRPr lang="en-GB" dirty="0"/>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408" y="260648"/>
            <a:ext cx="3024000" cy="1226177"/>
          </a:xfrm>
          <a:prstGeom prst="rect">
            <a:avLst/>
          </a:prstGeom>
        </p:spPr>
      </p:pic>
    </p:spTree>
    <p:extLst>
      <p:ext uri="{BB962C8B-B14F-4D97-AF65-F5344CB8AC3E}">
        <p14:creationId xmlns:p14="http://schemas.microsoft.com/office/powerpoint/2010/main" val="542224276"/>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53440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20087862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dirty="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dirty="0">
              <a:solidFill>
                <a:schemeClr val="bg1"/>
              </a:solidFill>
              <a:effectLst/>
              <a:latin typeface="Ubuntu" panose="020B0504030602030204" pitchFamily="34" charset="0"/>
            </a:endParaRP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a:t>
            </a:r>
          </a:p>
        </p:txBody>
      </p:sp>
      <p:sp>
        <p:nvSpPr>
          <p:cNvPr id="16" name="Rectangle 15"/>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540651985"/>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36" name="Rectangle 35"/>
          <p:cNvSpPr/>
          <p:nvPr/>
        </p:nvSpPr>
        <p:spPr>
          <a:xfrm>
            <a:off x="426523" y="1447577"/>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dirty="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dirty="0">
              <a:solidFill>
                <a:schemeClr val="bg1"/>
              </a:solidFill>
              <a:effectLst/>
              <a:latin typeface="Ubuntu" panose="020B0504030602030204" pitchFamily="34" charset="0"/>
            </a:endParaRPr>
          </a:p>
        </p:txBody>
      </p:sp>
      <p:sp>
        <p:nvSpPr>
          <p:cNvPr id="48" name="Rectangle 47"/>
          <p:cNvSpPr/>
          <p:nvPr/>
        </p:nvSpPr>
        <p:spPr>
          <a:xfrm>
            <a:off x="426523" y="107400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a:t>
            </a:r>
          </a:p>
        </p:txBody>
      </p:sp>
      <p:sp>
        <p:nvSpPr>
          <p:cNvPr id="60" name="Rectangle 59"/>
          <p:cNvSpPr/>
          <p:nvPr>
            <p:custDataLst>
              <p:tags r:id="rId1"/>
            </p:custDataLst>
          </p:nvPr>
        </p:nvSpPr>
        <p:spPr>
          <a:xfrm>
            <a:off x="6324599" y="1111153"/>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111153"/>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97949"/>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97949"/>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560A55-CF18-4C11-8B57-BBD5A6CD7E74}"/>
              </a:ext>
            </a:extLst>
          </p:cNvPr>
          <p:cNvSpPr/>
          <p:nvPr/>
        </p:nvSpPr>
        <p:spPr>
          <a:xfrm>
            <a:off x="426523" y="280511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a:t>
            </a:r>
          </a:p>
        </p:txBody>
      </p:sp>
      <p:pic>
        <p:nvPicPr>
          <p:cNvPr id="24" name="Image 23" descr="Une image contenant texte&#10;&#10;Description générée automatiquement">
            <a:extLst>
              <a:ext uri="{FF2B5EF4-FFF2-40B4-BE49-F238E27FC236}">
                <a16:creationId xmlns:a16="http://schemas.microsoft.com/office/drawing/2014/main" id="{67291309-8FC0-47AE-9F48-E59E45B7FC66}"/>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8765367" y="5376781"/>
            <a:ext cx="3024000" cy="1226177"/>
          </a:xfrm>
          <a:prstGeom prst="rect">
            <a:avLst/>
          </a:prstGeom>
        </p:spPr>
      </p:pic>
    </p:spTree>
    <p:extLst>
      <p:ext uri="{BB962C8B-B14F-4D97-AF65-F5344CB8AC3E}">
        <p14:creationId xmlns:p14="http://schemas.microsoft.com/office/powerpoint/2010/main" val="2660690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4DF6B7E3-9385-486A-9E72-0D561900C7F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3018140829"/>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6003700"/>
            <a:ext cx="11277600" cy="822325"/>
          </a:xfrm>
        </p:spPr>
        <p:txBody>
          <a:bodyPr lIns="36000" tIns="144000">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dirty="0"/>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p:nvPr>
        </p:nvSpPr>
        <p:spPr>
          <a:xfrm>
            <a:off x="457200" y="1644650"/>
            <a:ext cx="11277600" cy="3567113"/>
          </a:xfrm>
        </p:spPr>
        <p:txBody>
          <a:bodyPr anchor="ctr" anchorCtr="0">
            <a:normAutofit/>
          </a:bodyPr>
          <a:lstStyle>
            <a:lvl1pPr marL="0" indent="0" algn="l">
              <a:lnSpc>
                <a:spcPct val="70000"/>
              </a:lnSpc>
              <a:buFontTx/>
              <a:buNone/>
              <a:defRPr sz="8000" b="1" cap="all"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p:txBody>
      </p:sp>
      <p:pic>
        <p:nvPicPr>
          <p:cNvPr id="5" name="Image 4" descr="Une image contenant texte&#10;&#10;Description générée automatiquement">
            <a:extLst>
              <a:ext uri="{FF2B5EF4-FFF2-40B4-BE49-F238E27FC236}">
                <a16:creationId xmlns:a16="http://schemas.microsoft.com/office/drawing/2014/main" id="{D1A9B987-E149-4E99-9E1F-336980D5EC1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9672" y="260648"/>
            <a:ext cx="3024000" cy="1226177"/>
          </a:xfrm>
          <a:prstGeom prst="rect">
            <a:avLst/>
          </a:prstGeom>
        </p:spPr>
      </p:pic>
    </p:spTree>
    <p:extLst>
      <p:ext uri="{BB962C8B-B14F-4D97-AF65-F5344CB8AC3E}">
        <p14:creationId xmlns:p14="http://schemas.microsoft.com/office/powerpoint/2010/main" val="3179136631"/>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6" name="Image 5" descr="Une image contenant texte&#10;&#10;Description générée automatiquement">
            <a:extLst>
              <a:ext uri="{FF2B5EF4-FFF2-40B4-BE49-F238E27FC236}">
                <a16:creationId xmlns:a16="http://schemas.microsoft.com/office/drawing/2014/main" id="{B290AA58-6524-4A50-851C-8EA6E75AA5E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55116" y="260648"/>
            <a:ext cx="3024000" cy="1226177"/>
          </a:xfrm>
          <a:prstGeom prst="rect">
            <a:avLst/>
          </a:prstGeom>
        </p:spPr>
      </p:pic>
    </p:spTree>
    <p:extLst>
      <p:ext uri="{BB962C8B-B14F-4D97-AF65-F5344CB8AC3E}">
        <p14:creationId xmlns:p14="http://schemas.microsoft.com/office/powerpoint/2010/main" val="3345894693"/>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408" y="260648"/>
            <a:ext cx="3024000" cy="1226177"/>
          </a:xfrm>
          <a:prstGeom prst="rect">
            <a:avLst/>
          </a:prstGeom>
        </p:spPr>
      </p:pic>
    </p:spTree>
    <p:extLst>
      <p:ext uri="{BB962C8B-B14F-4D97-AF65-F5344CB8AC3E}">
        <p14:creationId xmlns:p14="http://schemas.microsoft.com/office/powerpoint/2010/main" val="1554611930"/>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6" name="Image 5" descr="Une image contenant texte&#10;&#10;Description générée automatiquement">
            <a:extLst>
              <a:ext uri="{FF2B5EF4-FFF2-40B4-BE49-F238E27FC236}">
                <a16:creationId xmlns:a16="http://schemas.microsoft.com/office/drawing/2014/main" id="{4E7913BD-2F2A-43EA-9355-0DD8C035B5E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14016" y="246471"/>
            <a:ext cx="3078000" cy="1248074"/>
          </a:xfrm>
          <a:prstGeom prst="rect">
            <a:avLst/>
          </a:prstGeom>
        </p:spPr>
      </p:pic>
    </p:spTree>
    <p:extLst>
      <p:ext uri="{BB962C8B-B14F-4D97-AF65-F5344CB8AC3E}">
        <p14:creationId xmlns:p14="http://schemas.microsoft.com/office/powerpoint/2010/main" val="1812772514"/>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2460402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fr-FR"/>
              <a:t>Modifiez le style du titre</a:t>
            </a:r>
            <a:endParaRPr lang="en-GB" dirty="0"/>
          </a:p>
        </p:txBody>
      </p:sp>
      <p:pic>
        <p:nvPicPr>
          <p:cNvPr id="6" name="Image 5" descr="Une image contenant texte&#10;&#10;Description générée automatiquement">
            <a:extLst>
              <a:ext uri="{FF2B5EF4-FFF2-40B4-BE49-F238E27FC236}">
                <a16:creationId xmlns:a16="http://schemas.microsoft.com/office/drawing/2014/main" id="{4E7913BD-2F2A-43EA-9355-0DD8C035B5E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14016" y="246471"/>
            <a:ext cx="3078000" cy="1248074"/>
          </a:xfrm>
          <a:prstGeom prst="rect">
            <a:avLst/>
          </a:prstGeom>
        </p:spPr>
      </p:pic>
    </p:spTree>
    <p:extLst>
      <p:ext uri="{BB962C8B-B14F-4D97-AF65-F5344CB8AC3E}">
        <p14:creationId xmlns:p14="http://schemas.microsoft.com/office/powerpoint/2010/main" val="2480235320"/>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7649141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9125594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6949436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091610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024840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4718593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40787877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151701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2736958917"/>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817618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fr-FR"/>
              <a:t>Modifiez le style du titre</a:t>
            </a:r>
            <a:endParaRPr lang="en-GB" dirty="0"/>
          </a:p>
        </p:txBody>
      </p:sp>
    </p:spTree>
    <p:extLst>
      <p:ext uri="{BB962C8B-B14F-4D97-AF65-F5344CB8AC3E}">
        <p14:creationId xmlns:p14="http://schemas.microsoft.com/office/powerpoint/2010/main" val="25590673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5586E72C-F96D-4BE1-996B-39A71EA977D3}"/>
              </a:ext>
            </a:extLst>
          </p:cNvPr>
          <p:cNvSpPr>
            <a:spLocks noGrp="1"/>
          </p:cNvSpPr>
          <p:nvPr>
            <p:ph type="pic" sz="quarter" idx="10"/>
          </p:nvPr>
        </p:nvSpPr>
        <p:spPr>
          <a:xfrm>
            <a:off x="5128004" y="0"/>
            <a:ext cx="7063996" cy="6858000"/>
          </a:xfrm>
          <a:custGeom>
            <a:avLst/>
            <a:gdLst>
              <a:gd name="connsiteX0" fmla="*/ 6658543 w 7063996"/>
              <a:gd name="connsiteY0" fmla="*/ 205058 h 6858000"/>
              <a:gd name="connsiteX1" fmla="*/ 6434159 w 7063996"/>
              <a:gd name="connsiteY1" fmla="*/ 436971 h 6858000"/>
              <a:gd name="connsiteX2" fmla="*/ 6511887 w 7063996"/>
              <a:gd name="connsiteY2" fmla="*/ 551459 h 6858000"/>
              <a:gd name="connsiteX3" fmla="*/ 6591081 w 7063996"/>
              <a:gd name="connsiteY3" fmla="*/ 552927 h 6858000"/>
              <a:gd name="connsiteX4" fmla="*/ 6623162 w 7063996"/>
              <a:gd name="connsiteY4" fmla="*/ 536965 h 6858000"/>
              <a:gd name="connsiteX5" fmla="*/ 6649544 w 7063996"/>
              <a:gd name="connsiteY5" fmla="*/ 513474 h 6858000"/>
              <a:gd name="connsiteX6" fmla="*/ 6642500 w 7063996"/>
              <a:gd name="connsiteY6" fmla="*/ 536398 h 6858000"/>
              <a:gd name="connsiteX7" fmla="*/ 6577699 w 7063996"/>
              <a:gd name="connsiteY7" fmla="*/ 579359 h 6858000"/>
              <a:gd name="connsiteX8" fmla="*/ 6631998 w 7063996"/>
              <a:gd name="connsiteY8" fmla="*/ 594046 h 6858000"/>
              <a:gd name="connsiteX9" fmla="*/ 6761140 w 7063996"/>
              <a:gd name="connsiteY9" fmla="*/ 551453 h 6858000"/>
              <a:gd name="connsiteX10" fmla="*/ 6696569 w 7063996"/>
              <a:gd name="connsiteY10" fmla="*/ 494172 h 6858000"/>
              <a:gd name="connsiteX11" fmla="*/ 6761140 w 7063996"/>
              <a:gd name="connsiteY11" fmla="*/ 525016 h 6858000"/>
              <a:gd name="connsiteX12" fmla="*/ 6846372 w 7063996"/>
              <a:gd name="connsiteY12" fmla="*/ 467391 h 6858000"/>
              <a:gd name="connsiteX13" fmla="*/ 6853587 w 7063996"/>
              <a:gd name="connsiteY13" fmla="*/ 431058 h 6858000"/>
              <a:gd name="connsiteX14" fmla="*/ 6853595 w 7063996"/>
              <a:gd name="connsiteY14" fmla="*/ 431100 h 6858000"/>
              <a:gd name="connsiteX15" fmla="*/ 6853595 w 7063996"/>
              <a:gd name="connsiteY15" fmla="*/ 431017 h 6858000"/>
              <a:gd name="connsiteX16" fmla="*/ 6853595 w 7063996"/>
              <a:gd name="connsiteY16" fmla="*/ 428164 h 6858000"/>
              <a:gd name="connsiteX17" fmla="*/ 6781734 w 7063996"/>
              <a:gd name="connsiteY17" fmla="*/ 279916 h 6858000"/>
              <a:gd name="connsiteX18" fmla="*/ 6668809 w 7063996"/>
              <a:gd name="connsiteY18" fmla="*/ 209461 h 6858000"/>
              <a:gd name="connsiteX19" fmla="*/ 6658543 w 7063996"/>
              <a:gd name="connsiteY19" fmla="*/ 205058 h 6858000"/>
              <a:gd name="connsiteX20" fmla="*/ 0 w 7063996"/>
              <a:gd name="connsiteY20" fmla="*/ 0 h 6858000"/>
              <a:gd name="connsiteX21" fmla="*/ 7063996 w 7063996"/>
              <a:gd name="connsiteY21" fmla="*/ 0 h 6858000"/>
              <a:gd name="connsiteX22" fmla="*/ 7063996 w 7063996"/>
              <a:gd name="connsiteY22" fmla="*/ 6858000 h 6858000"/>
              <a:gd name="connsiteX23" fmla="*/ 0 w 706399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63996" h="6858000">
                <a:moveTo>
                  <a:pt x="6658543" y="205058"/>
                </a:moveTo>
                <a:cubicBezTo>
                  <a:pt x="6608680" y="265238"/>
                  <a:pt x="6434159" y="310740"/>
                  <a:pt x="6434159" y="436971"/>
                </a:cubicBezTo>
                <a:cubicBezTo>
                  <a:pt x="6434159" y="486876"/>
                  <a:pt x="6464957" y="533846"/>
                  <a:pt x="6511887" y="551459"/>
                </a:cubicBezTo>
                <a:cubicBezTo>
                  <a:pt x="6538285" y="561734"/>
                  <a:pt x="6564683" y="561734"/>
                  <a:pt x="6591081" y="552927"/>
                </a:cubicBezTo>
                <a:cubicBezTo>
                  <a:pt x="6602814" y="549258"/>
                  <a:pt x="6613446" y="543753"/>
                  <a:pt x="6623162" y="536965"/>
                </a:cubicBezTo>
                <a:lnTo>
                  <a:pt x="6649544" y="513474"/>
                </a:lnTo>
                <a:lnTo>
                  <a:pt x="6642500" y="536398"/>
                </a:lnTo>
                <a:cubicBezTo>
                  <a:pt x="6630805" y="558154"/>
                  <a:pt x="6606316" y="574953"/>
                  <a:pt x="6577699" y="579359"/>
                </a:cubicBezTo>
                <a:cubicBezTo>
                  <a:pt x="6586504" y="588171"/>
                  <a:pt x="6607050" y="594046"/>
                  <a:pt x="6631998" y="594046"/>
                </a:cubicBezTo>
                <a:cubicBezTo>
                  <a:pt x="6677491" y="594046"/>
                  <a:pt x="6733257" y="580827"/>
                  <a:pt x="6761140" y="551453"/>
                </a:cubicBezTo>
                <a:cubicBezTo>
                  <a:pt x="6722985" y="552921"/>
                  <a:pt x="6698037" y="527953"/>
                  <a:pt x="6696569" y="494172"/>
                </a:cubicBezTo>
                <a:cubicBezTo>
                  <a:pt x="6714179" y="516203"/>
                  <a:pt x="6736192" y="525016"/>
                  <a:pt x="6761140" y="525016"/>
                </a:cubicBezTo>
                <a:cubicBezTo>
                  <a:pt x="6799663" y="525016"/>
                  <a:pt x="6832407" y="501057"/>
                  <a:pt x="6846372" y="467391"/>
                </a:cubicBezTo>
                <a:lnTo>
                  <a:pt x="6853587" y="431058"/>
                </a:lnTo>
                <a:lnTo>
                  <a:pt x="6853595" y="431100"/>
                </a:lnTo>
                <a:lnTo>
                  <a:pt x="6853595" y="431017"/>
                </a:lnTo>
                <a:lnTo>
                  <a:pt x="6853595" y="428164"/>
                </a:lnTo>
                <a:cubicBezTo>
                  <a:pt x="6853595" y="369452"/>
                  <a:pt x="6824264" y="319547"/>
                  <a:pt x="6781734" y="279916"/>
                </a:cubicBezTo>
                <a:cubicBezTo>
                  <a:pt x="6749469" y="249092"/>
                  <a:pt x="6709872" y="227075"/>
                  <a:pt x="6668809" y="209461"/>
                </a:cubicBezTo>
                <a:cubicBezTo>
                  <a:pt x="6665875" y="207994"/>
                  <a:pt x="6662942" y="206526"/>
                  <a:pt x="6658543" y="205058"/>
                </a:cubicBezTo>
                <a:close/>
                <a:moveTo>
                  <a:pt x="0" y="0"/>
                </a:moveTo>
                <a:lnTo>
                  <a:pt x="7063996" y="0"/>
                </a:lnTo>
                <a:lnTo>
                  <a:pt x="706399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en-US"/>
              <a:t>Click to edit Master title style</a:t>
            </a:r>
            <a:endParaRPr lang="en-GB" dirty="0"/>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713184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28453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11016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53057173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646874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274744760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dirty="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dirty="0">
              <a:solidFill>
                <a:schemeClr val="bg1"/>
              </a:solidFill>
              <a:effectLst/>
              <a:latin typeface="Ubuntu" panose="020B0504030602030204" pitchFamily="34" charset="0"/>
            </a:endParaRP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a:t>
            </a:r>
          </a:p>
        </p:txBody>
      </p:sp>
      <p:sp>
        <p:nvSpPr>
          <p:cNvPr id="16" name="Rectangle 15"/>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4044244766"/>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36" name="Rectangle 35"/>
          <p:cNvSpPr/>
          <p:nvPr/>
        </p:nvSpPr>
        <p:spPr>
          <a:xfrm>
            <a:off x="426523" y="1447577"/>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dirty="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dirty="0">
              <a:solidFill>
                <a:schemeClr val="bg1"/>
              </a:solidFill>
              <a:effectLst/>
              <a:latin typeface="Ubuntu" panose="020B0504030602030204" pitchFamily="34" charset="0"/>
            </a:endParaRPr>
          </a:p>
        </p:txBody>
      </p:sp>
      <p:sp>
        <p:nvSpPr>
          <p:cNvPr id="48" name="Rectangle 47"/>
          <p:cNvSpPr/>
          <p:nvPr/>
        </p:nvSpPr>
        <p:spPr>
          <a:xfrm>
            <a:off x="426523" y="107400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a:t>
            </a:r>
          </a:p>
        </p:txBody>
      </p:sp>
      <p:sp>
        <p:nvSpPr>
          <p:cNvPr id="60" name="Rectangle 59"/>
          <p:cNvSpPr/>
          <p:nvPr>
            <p:custDataLst>
              <p:tags r:id="rId1"/>
            </p:custDataLst>
          </p:nvPr>
        </p:nvSpPr>
        <p:spPr>
          <a:xfrm>
            <a:off x="6324599" y="1111153"/>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111153"/>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97949"/>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97949"/>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560A55-CF18-4C11-8B57-BBD5A6CD7E74}"/>
              </a:ext>
            </a:extLst>
          </p:cNvPr>
          <p:cNvSpPr/>
          <p:nvPr/>
        </p:nvSpPr>
        <p:spPr>
          <a:xfrm>
            <a:off x="426523" y="280511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a:t>
            </a:r>
          </a:p>
        </p:txBody>
      </p:sp>
      <p:pic>
        <p:nvPicPr>
          <p:cNvPr id="24" name="Image 23" descr="Une image contenant texte&#10;&#10;Description générée automatiquement">
            <a:extLst>
              <a:ext uri="{FF2B5EF4-FFF2-40B4-BE49-F238E27FC236}">
                <a16:creationId xmlns:a16="http://schemas.microsoft.com/office/drawing/2014/main" id="{67291309-8FC0-47AE-9F48-E59E45B7FC66}"/>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8765367" y="5376781"/>
            <a:ext cx="3024000" cy="1226177"/>
          </a:xfrm>
          <a:prstGeom prst="rect">
            <a:avLst/>
          </a:prstGeom>
        </p:spPr>
      </p:pic>
    </p:spTree>
    <p:extLst>
      <p:ext uri="{BB962C8B-B14F-4D97-AF65-F5344CB8AC3E}">
        <p14:creationId xmlns:p14="http://schemas.microsoft.com/office/powerpoint/2010/main" val="28848243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4DF6B7E3-9385-486A-9E72-0D561900C7F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3680184954"/>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6003700"/>
            <a:ext cx="11277600" cy="822325"/>
          </a:xfrm>
        </p:spPr>
        <p:txBody>
          <a:bodyPr lIns="36000" tIns="144000">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p:nvPr>
        </p:nvSpPr>
        <p:spPr>
          <a:xfrm>
            <a:off x="457200" y="1644650"/>
            <a:ext cx="11277600" cy="3567113"/>
          </a:xfrm>
        </p:spPr>
        <p:txBody>
          <a:bodyPr anchor="ctr" anchorCtr="0">
            <a:normAutofit/>
          </a:bodyPr>
          <a:lstStyle>
            <a:lvl1pPr marL="0" indent="0" algn="l">
              <a:lnSpc>
                <a:spcPct val="70000"/>
              </a:lnSpc>
              <a:buFontTx/>
              <a:buNone/>
              <a:defRPr sz="8000" b="1" cap="all"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5" name="Image 4" descr="Une image contenant texte&#10;&#10;Description générée automatiquement">
            <a:extLst>
              <a:ext uri="{FF2B5EF4-FFF2-40B4-BE49-F238E27FC236}">
                <a16:creationId xmlns:a16="http://schemas.microsoft.com/office/drawing/2014/main" id="{D1A9B987-E149-4E99-9E1F-336980D5EC1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9672" y="260648"/>
            <a:ext cx="3024000" cy="1226177"/>
          </a:xfrm>
          <a:prstGeom prst="rect">
            <a:avLst/>
          </a:prstGeom>
        </p:spPr>
      </p:pic>
    </p:spTree>
    <p:extLst>
      <p:ext uri="{BB962C8B-B14F-4D97-AF65-F5344CB8AC3E}">
        <p14:creationId xmlns:p14="http://schemas.microsoft.com/office/powerpoint/2010/main" val="69741888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fr-FR"/>
              <a:t>Modifiez le style du titre</a:t>
            </a:r>
            <a:endParaRPr lang="de-DE" dirty="0"/>
          </a:p>
        </p:txBody>
      </p:sp>
    </p:spTree>
    <p:extLst>
      <p:ext uri="{BB962C8B-B14F-4D97-AF65-F5344CB8AC3E}">
        <p14:creationId xmlns:p14="http://schemas.microsoft.com/office/powerpoint/2010/main" val="411406281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solidFill>
                <a:prstClr val="black"/>
              </a:solidFill>
            </a:endParaRP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fr-FR"/>
              <a:t>Modifiez le style du titre</a:t>
            </a:r>
            <a:endParaRPr lang="en-GB" dirty="0"/>
          </a:p>
        </p:txBody>
      </p:sp>
      <p:pic>
        <p:nvPicPr>
          <p:cNvPr id="6" name="Image 5" descr="Une image contenant texte&#10;&#10;Description générée automatiquement">
            <a:extLst>
              <a:ext uri="{FF2B5EF4-FFF2-40B4-BE49-F238E27FC236}">
                <a16:creationId xmlns:a16="http://schemas.microsoft.com/office/drawing/2014/main" id="{B290AA58-6524-4A50-851C-8EA6E75AA5E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55116" y="260648"/>
            <a:ext cx="3024000" cy="1226177"/>
          </a:xfrm>
          <a:prstGeom prst="rect">
            <a:avLst/>
          </a:prstGeom>
        </p:spPr>
      </p:pic>
    </p:spTree>
    <p:extLst>
      <p:ext uri="{BB962C8B-B14F-4D97-AF65-F5344CB8AC3E}">
        <p14:creationId xmlns:p14="http://schemas.microsoft.com/office/powerpoint/2010/main" val="436263145"/>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fr-FR"/>
              <a:t>Modifiez le style du titre</a:t>
            </a:r>
            <a:endParaRPr lang="en-GB" dirty="0"/>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408" y="260648"/>
            <a:ext cx="3024000" cy="1226177"/>
          </a:xfrm>
          <a:prstGeom prst="rect">
            <a:avLst/>
          </a:prstGeom>
        </p:spPr>
      </p:pic>
    </p:spTree>
    <p:extLst>
      <p:ext uri="{BB962C8B-B14F-4D97-AF65-F5344CB8AC3E}">
        <p14:creationId xmlns:p14="http://schemas.microsoft.com/office/powerpoint/2010/main" val="4060460746"/>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fr-FR"/>
              <a:t>Modifiez le style du titre</a:t>
            </a:r>
            <a:endParaRPr lang="en-GB" dirty="0"/>
          </a:p>
        </p:txBody>
      </p:sp>
      <p:pic>
        <p:nvPicPr>
          <p:cNvPr id="6" name="Image 5" descr="Une image contenant texte&#10;&#10;Description générée automatiquement">
            <a:extLst>
              <a:ext uri="{FF2B5EF4-FFF2-40B4-BE49-F238E27FC236}">
                <a16:creationId xmlns:a16="http://schemas.microsoft.com/office/drawing/2014/main" id="{4E7913BD-2F2A-43EA-9355-0DD8C035B5E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14016" y="246471"/>
            <a:ext cx="3078000" cy="1248074"/>
          </a:xfrm>
          <a:prstGeom prst="rect">
            <a:avLst/>
          </a:prstGeom>
        </p:spPr>
      </p:pic>
    </p:spTree>
    <p:extLst>
      <p:ext uri="{BB962C8B-B14F-4D97-AF65-F5344CB8AC3E}">
        <p14:creationId xmlns:p14="http://schemas.microsoft.com/office/powerpoint/2010/main" val="1903632291"/>
      </p:ext>
    </p:extLst>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fr-FR"/>
              <a:t>Modifiez le style du titre</a:t>
            </a:r>
            <a:endParaRPr lang="en-GB" dirty="0"/>
          </a:p>
        </p:txBody>
      </p:sp>
    </p:spTree>
    <p:extLst>
      <p:ext uri="{BB962C8B-B14F-4D97-AF65-F5344CB8AC3E}">
        <p14:creationId xmlns:p14="http://schemas.microsoft.com/office/powerpoint/2010/main" val="413739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fr-FR"/>
              <a:t>Modifiez le style du titre</a:t>
            </a:r>
            <a:endParaRPr lang="de-DE" dirty="0"/>
          </a:p>
        </p:txBody>
      </p:sp>
    </p:spTree>
    <p:extLst>
      <p:ext uri="{BB962C8B-B14F-4D97-AF65-F5344CB8AC3E}">
        <p14:creationId xmlns:p14="http://schemas.microsoft.com/office/powerpoint/2010/main" val="390273291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25408971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224090023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fr-FR"/>
              <a:t>Modifiez le style du titre</a:t>
            </a:r>
            <a:endParaRPr lang="de-DE" dirty="0"/>
          </a:p>
        </p:txBody>
      </p:sp>
    </p:spTree>
    <p:extLst>
      <p:ext uri="{BB962C8B-B14F-4D97-AF65-F5344CB8AC3E}">
        <p14:creationId xmlns:p14="http://schemas.microsoft.com/office/powerpoint/2010/main" val="121219903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fr-FR"/>
              <a:t>Modifiez le style du titre</a:t>
            </a:r>
            <a:endParaRPr lang="de-DE" dirty="0"/>
          </a:p>
        </p:txBody>
      </p:sp>
    </p:spTree>
    <p:extLst>
      <p:ext uri="{BB962C8B-B14F-4D97-AF65-F5344CB8AC3E}">
        <p14:creationId xmlns:p14="http://schemas.microsoft.com/office/powerpoint/2010/main" val="378100461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fr-FR"/>
              <a:t>Modifiez le style du titre</a:t>
            </a:r>
            <a:endParaRPr lang="de-DE" dirty="0"/>
          </a:p>
        </p:txBody>
      </p:sp>
    </p:spTree>
    <p:extLst>
      <p:ext uri="{BB962C8B-B14F-4D97-AF65-F5344CB8AC3E}">
        <p14:creationId xmlns:p14="http://schemas.microsoft.com/office/powerpoint/2010/main" val="92602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332124646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fr-FR"/>
              <a:t>Modifiez le style du titre</a:t>
            </a:r>
            <a:endParaRPr lang="de-DE" dirty="0"/>
          </a:p>
        </p:txBody>
      </p:sp>
    </p:spTree>
    <p:extLst>
      <p:ext uri="{BB962C8B-B14F-4D97-AF65-F5344CB8AC3E}">
        <p14:creationId xmlns:p14="http://schemas.microsoft.com/office/powerpoint/2010/main" val="383077538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fr-FR"/>
              <a:t>Modifiez le style du titre</a:t>
            </a:r>
            <a:endParaRPr lang="de-DE" dirty="0"/>
          </a:p>
        </p:txBody>
      </p:sp>
    </p:spTree>
    <p:extLst>
      <p:ext uri="{BB962C8B-B14F-4D97-AF65-F5344CB8AC3E}">
        <p14:creationId xmlns:p14="http://schemas.microsoft.com/office/powerpoint/2010/main" val="244911118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fr-FR"/>
              <a:t>Modifiez le style du titre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3634306070"/>
      </p:ext>
    </p:extLst>
  </p:cSld>
  <p:clrMapOvr>
    <a:masterClrMapping/>
  </p:clrMapOvr>
  <p:extLst>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fr-FR"/>
              <a:t>Modifiez le style du titre</a:t>
            </a:r>
            <a:endParaRPr lang="en-GB" dirty="0"/>
          </a:p>
        </p:txBody>
      </p:sp>
    </p:spTree>
    <p:extLst>
      <p:ext uri="{BB962C8B-B14F-4D97-AF65-F5344CB8AC3E}">
        <p14:creationId xmlns:p14="http://schemas.microsoft.com/office/powerpoint/2010/main" val="353290472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_Content RH image 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C94FEA8-066A-4CC1-BFCC-10ED1764A21E}"/>
              </a:ext>
            </a:extLst>
          </p:cNvPr>
          <p:cNvSpPr>
            <a:spLocks noGrp="1"/>
          </p:cNvSpPr>
          <p:nvPr>
            <p:ph type="pic" sz="quarter" idx="10"/>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fr-FR"/>
              <a:t>Cliquez sur l'icône pour ajouter une image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4" y="1161430"/>
            <a:ext cx="6627290" cy="1115442"/>
          </a:xfrm>
        </p:spPr>
        <p:txBody>
          <a:bodyPr vert="horz" lIns="0" tIns="0" rIns="0" bIns="0" rtlCol="0" anchor="b">
            <a:noAutofit/>
          </a:bodyPr>
          <a:lstStyle>
            <a:lvl1pPr>
              <a:defRPr lang="en-GB" sz="3600">
                <a:solidFill>
                  <a:schemeClr val="tx1"/>
                </a:solidFill>
              </a:defRPr>
            </a:lvl1pPr>
          </a:lstStyle>
          <a:p>
            <a:pPr lvl="0"/>
            <a:r>
              <a:rPr lang="fr-FR"/>
              <a:t>Modifiez le style du titre</a:t>
            </a:r>
            <a:endParaRPr lang="en-GB" dirty="0"/>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p:nvPr>
        </p:nvSpPr>
        <p:spPr>
          <a:xfrm>
            <a:off x="404813" y="2492374"/>
            <a:ext cx="6627290" cy="27368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61401979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5586E72C-F96D-4BE1-996B-39A71EA977D3}"/>
              </a:ext>
            </a:extLst>
          </p:cNvPr>
          <p:cNvSpPr>
            <a:spLocks noGrp="1"/>
          </p:cNvSpPr>
          <p:nvPr>
            <p:ph type="pic" sz="quarter" idx="10"/>
          </p:nvPr>
        </p:nvSpPr>
        <p:spPr>
          <a:xfrm>
            <a:off x="5128004" y="0"/>
            <a:ext cx="7063996" cy="6858000"/>
          </a:xfrm>
          <a:custGeom>
            <a:avLst/>
            <a:gdLst>
              <a:gd name="connsiteX0" fmla="*/ 6658543 w 7063996"/>
              <a:gd name="connsiteY0" fmla="*/ 205058 h 6858000"/>
              <a:gd name="connsiteX1" fmla="*/ 6434159 w 7063996"/>
              <a:gd name="connsiteY1" fmla="*/ 436971 h 6858000"/>
              <a:gd name="connsiteX2" fmla="*/ 6511887 w 7063996"/>
              <a:gd name="connsiteY2" fmla="*/ 551459 h 6858000"/>
              <a:gd name="connsiteX3" fmla="*/ 6591081 w 7063996"/>
              <a:gd name="connsiteY3" fmla="*/ 552927 h 6858000"/>
              <a:gd name="connsiteX4" fmla="*/ 6623162 w 7063996"/>
              <a:gd name="connsiteY4" fmla="*/ 536965 h 6858000"/>
              <a:gd name="connsiteX5" fmla="*/ 6649544 w 7063996"/>
              <a:gd name="connsiteY5" fmla="*/ 513474 h 6858000"/>
              <a:gd name="connsiteX6" fmla="*/ 6642500 w 7063996"/>
              <a:gd name="connsiteY6" fmla="*/ 536398 h 6858000"/>
              <a:gd name="connsiteX7" fmla="*/ 6577699 w 7063996"/>
              <a:gd name="connsiteY7" fmla="*/ 579359 h 6858000"/>
              <a:gd name="connsiteX8" fmla="*/ 6631998 w 7063996"/>
              <a:gd name="connsiteY8" fmla="*/ 594046 h 6858000"/>
              <a:gd name="connsiteX9" fmla="*/ 6761140 w 7063996"/>
              <a:gd name="connsiteY9" fmla="*/ 551453 h 6858000"/>
              <a:gd name="connsiteX10" fmla="*/ 6696569 w 7063996"/>
              <a:gd name="connsiteY10" fmla="*/ 494172 h 6858000"/>
              <a:gd name="connsiteX11" fmla="*/ 6761140 w 7063996"/>
              <a:gd name="connsiteY11" fmla="*/ 525016 h 6858000"/>
              <a:gd name="connsiteX12" fmla="*/ 6846372 w 7063996"/>
              <a:gd name="connsiteY12" fmla="*/ 467391 h 6858000"/>
              <a:gd name="connsiteX13" fmla="*/ 6853587 w 7063996"/>
              <a:gd name="connsiteY13" fmla="*/ 431058 h 6858000"/>
              <a:gd name="connsiteX14" fmla="*/ 6853595 w 7063996"/>
              <a:gd name="connsiteY14" fmla="*/ 431100 h 6858000"/>
              <a:gd name="connsiteX15" fmla="*/ 6853595 w 7063996"/>
              <a:gd name="connsiteY15" fmla="*/ 431017 h 6858000"/>
              <a:gd name="connsiteX16" fmla="*/ 6853595 w 7063996"/>
              <a:gd name="connsiteY16" fmla="*/ 428164 h 6858000"/>
              <a:gd name="connsiteX17" fmla="*/ 6781734 w 7063996"/>
              <a:gd name="connsiteY17" fmla="*/ 279916 h 6858000"/>
              <a:gd name="connsiteX18" fmla="*/ 6668809 w 7063996"/>
              <a:gd name="connsiteY18" fmla="*/ 209461 h 6858000"/>
              <a:gd name="connsiteX19" fmla="*/ 6658543 w 7063996"/>
              <a:gd name="connsiteY19" fmla="*/ 205058 h 6858000"/>
              <a:gd name="connsiteX20" fmla="*/ 0 w 7063996"/>
              <a:gd name="connsiteY20" fmla="*/ 0 h 6858000"/>
              <a:gd name="connsiteX21" fmla="*/ 7063996 w 7063996"/>
              <a:gd name="connsiteY21" fmla="*/ 0 h 6858000"/>
              <a:gd name="connsiteX22" fmla="*/ 7063996 w 7063996"/>
              <a:gd name="connsiteY22" fmla="*/ 6858000 h 6858000"/>
              <a:gd name="connsiteX23" fmla="*/ 0 w 706399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63996" h="6858000">
                <a:moveTo>
                  <a:pt x="6658543" y="205058"/>
                </a:moveTo>
                <a:cubicBezTo>
                  <a:pt x="6608680" y="265238"/>
                  <a:pt x="6434159" y="310740"/>
                  <a:pt x="6434159" y="436971"/>
                </a:cubicBezTo>
                <a:cubicBezTo>
                  <a:pt x="6434159" y="486876"/>
                  <a:pt x="6464957" y="533846"/>
                  <a:pt x="6511887" y="551459"/>
                </a:cubicBezTo>
                <a:cubicBezTo>
                  <a:pt x="6538285" y="561734"/>
                  <a:pt x="6564683" y="561734"/>
                  <a:pt x="6591081" y="552927"/>
                </a:cubicBezTo>
                <a:cubicBezTo>
                  <a:pt x="6602814" y="549258"/>
                  <a:pt x="6613446" y="543753"/>
                  <a:pt x="6623162" y="536965"/>
                </a:cubicBezTo>
                <a:lnTo>
                  <a:pt x="6649544" y="513474"/>
                </a:lnTo>
                <a:lnTo>
                  <a:pt x="6642500" y="536398"/>
                </a:lnTo>
                <a:cubicBezTo>
                  <a:pt x="6630805" y="558154"/>
                  <a:pt x="6606316" y="574953"/>
                  <a:pt x="6577699" y="579359"/>
                </a:cubicBezTo>
                <a:cubicBezTo>
                  <a:pt x="6586504" y="588171"/>
                  <a:pt x="6607050" y="594046"/>
                  <a:pt x="6631998" y="594046"/>
                </a:cubicBezTo>
                <a:cubicBezTo>
                  <a:pt x="6677491" y="594046"/>
                  <a:pt x="6733257" y="580827"/>
                  <a:pt x="6761140" y="551453"/>
                </a:cubicBezTo>
                <a:cubicBezTo>
                  <a:pt x="6722985" y="552921"/>
                  <a:pt x="6698037" y="527953"/>
                  <a:pt x="6696569" y="494172"/>
                </a:cubicBezTo>
                <a:cubicBezTo>
                  <a:pt x="6714179" y="516203"/>
                  <a:pt x="6736192" y="525016"/>
                  <a:pt x="6761140" y="525016"/>
                </a:cubicBezTo>
                <a:cubicBezTo>
                  <a:pt x="6799663" y="525016"/>
                  <a:pt x="6832407" y="501057"/>
                  <a:pt x="6846372" y="467391"/>
                </a:cubicBezTo>
                <a:lnTo>
                  <a:pt x="6853587" y="431058"/>
                </a:lnTo>
                <a:lnTo>
                  <a:pt x="6853595" y="431100"/>
                </a:lnTo>
                <a:lnTo>
                  <a:pt x="6853595" y="431017"/>
                </a:lnTo>
                <a:lnTo>
                  <a:pt x="6853595" y="428164"/>
                </a:lnTo>
                <a:cubicBezTo>
                  <a:pt x="6853595" y="369452"/>
                  <a:pt x="6824264" y="319547"/>
                  <a:pt x="6781734" y="279916"/>
                </a:cubicBezTo>
                <a:cubicBezTo>
                  <a:pt x="6749469" y="249092"/>
                  <a:pt x="6709872" y="227075"/>
                  <a:pt x="6668809" y="209461"/>
                </a:cubicBezTo>
                <a:cubicBezTo>
                  <a:pt x="6665875" y="207994"/>
                  <a:pt x="6662942" y="206526"/>
                  <a:pt x="6658543" y="205058"/>
                </a:cubicBezTo>
                <a:close/>
                <a:moveTo>
                  <a:pt x="0" y="0"/>
                </a:moveTo>
                <a:lnTo>
                  <a:pt x="7063996" y="0"/>
                </a:lnTo>
                <a:lnTo>
                  <a:pt x="706399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fr-FR"/>
              <a:t>Cliquez sur l'icône pour ajouter une image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fr-FR"/>
              <a:t>Modifiez le style du titre</a:t>
            </a:r>
            <a:endParaRPr lang="en-GB" dirty="0"/>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409979123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016068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85179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Tree>
    <p:extLst>
      <p:ext uri="{BB962C8B-B14F-4D97-AF65-F5344CB8AC3E}">
        <p14:creationId xmlns:p14="http://schemas.microsoft.com/office/powerpoint/2010/main" val="407909892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0633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11058710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359255109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dirty="0">
                <a:solidFill>
                  <a:srgbClr val="FFFFFF"/>
                </a:solidFill>
                <a:cs typeface="Arial"/>
              </a:rPr>
              <a:t>This presentation contains information that may be privileged or confidential and is the property of the Capgemini Group.</a:t>
            </a:r>
          </a:p>
          <a:p>
            <a:pPr>
              <a:spcAft>
                <a:spcPts val="600"/>
              </a:spcAft>
            </a:pPr>
            <a:r>
              <a:rPr lang="en-US" sz="700" dirty="0">
                <a:solidFill>
                  <a:srgbClr val="FFFFFF"/>
                </a:solidFill>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dirty="0">
                <a:solidFill>
                  <a:srgbClr val="FFFFFF"/>
                </a:solidFill>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dirty="0">
              <a:solidFill>
                <a:srgbClr val="FFFFFF"/>
              </a:solidFill>
            </a:endParaRP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rgbClr val="FFFFFF"/>
                </a:solidFill>
              </a:rPr>
              <a:t>About Capgemini</a:t>
            </a:r>
          </a:p>
        </p:txBody>
      </p:sp>
      <p:sp>
        <p:nvSpPr>
          <p:cNvPr id="16" name="Rectangle 15"/>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ts val="1200"/>
              </a:lnSpc>
              <a:defRPr/>
            </a:pPr>
            <a:r>
              <a:rPr lang="en-GB" sz="900" dirty="0">
                <a:solidFill>
                  <a:srgbClr val="FFFFFF"/>
                </a:solidFill>
              </a:rPr>
              <a:t>Get the Future You Want </a:t>
            </a:r>
            <a:r>
              <a:rPr lang="en-US" sz="900" dirty="0">
                <a:solidFill>
                  <a:srgbClr val="FFFFFF"/>
                </a:solidFill>
              </a:rPr>
              <a:t>|</a:t>
            </a:r>
            <a:r>
              <a:rPr lang="en-GB" sz="900" dirty="0">
                <a:solidFill>
                  <a:srgbClr val="FFFFFF"/>
                </a:solidFill>
              </a:rPr>
              <a:t> </a:t>
            </a:r>
            <a:r>
              <a:rPr lang="en-US" sz="1050" dirty="0">
                <a:solidFill>
                  <a:srgbClr val="12ABDB"/>
                </a:solidFill>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2159330795"/>
      </p:ext>
    </p:extLst>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a:spcAft>
                <a:spcPts val="600"/>
              </a:spcAft>
            </a:pPr>
            <a:r>
              <a:rPr lang="en-US" sz="700" dirty="0">
                <a:solidFill>
                  <a:srgbClr val="FFFFFF"/>
                </a:solidFill>
                <a:cs typeface="Arial"/>
              </a:rPr>
              <a:t>This presentation contains information that may be privileged or confidential and is the property of the Capgemini Group.</a:t>
            </a:r>
          </a:p>
          <a:p>
            <a:pPr>
              <a:spcAft>
                <a:spcPts val="600"/>
              </a:spcAft>
            </a:pPr>
            <a:r>
              <a:rPr lang="en-US" sz="700" dirty="0">
                <a:solidFill>
                  <a:srgbClr val="FFFFFF"/>
                </a:solidFill>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36" name="Rectangle 35"/>
          <p:cNvSpPr/>
          <p:nvPr/>
        </p:nvSpPr>
        <p:spPr>
          <a:xfrm>
            <a:off x="426523" y="1447577"/>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dirty="0">
                <a:solidFill>
                  <a:srgbClr val="FFFFFF"/>
                </a:solidFill>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dirty="0">
              <a:solidFill>
                <a:srgbClr val="FFFFFF"/>
              </a:solidFill>
            </a:endParaRPr>
          </a:p>
        </p:txBody>
      </p:sp>
      <p:sp>
        <p:nvSpPr>
          <p:cNvPr id="48" name="Rectangle 47"/>
          <p:cNvSpPr/>
          <p:nvPr/>
        </p:nvSpPr>
        <p:spPr>
          <a:xfrm>
            <a:off x="426523" y="107400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rgbClr val="FFFFFF"/>
                </a:solidFill>
              </a:rPr>
              <a:t>About Capgemini</a:t>
            </a:r>
          </a:p>
        </p:txBody>
      </p:sp>
      <p:sp>
        <p:nvSpPr>
          <p:cNvPr id="60" name="Rectangle 59"/>
          <p:cNvSpPr/>
          <p:nvPr>
            <p:custDataLst>
              <p:tags r:id="rId1"/>
            </p:custDataLst>
          </p:nvPr>
        </p:nvSpPr>
        <p:spPr>
          <a:xfrm>
            <a:off x="6324599" y="1111153"/>
            <a:ext cx="2240280" cy="1031051"/>
          </a:xfrm>
          <a:prstGeom prst="rect">
            <a:avLst/>
          </a:prstGeom>
        </p:spPr>
        <p:txBody>
          <a:bodyPr wrap="square" lIns="0" tIns="0" rIns="0" bIns="0">
            <a:spAutoFit/>
          </a:bodyPr>
          <a:lstStyle/>
          <a:p>
            <a:pPr>
              <a:spcAft>
                <a:spcPts val="600"/>
              </a:spcAft>
            </a:pPr>
            <a:r>
              <a:rPr lang="en-US" sz="1200" b="1" dirty="0">
                <a:solidFill>
                  <a:srgbClr val="FFFFFF"/>
                </a:solidFill>
                <a:cs typeface="Arial"/>
              </a:rPr>
              <a:t>Name, Last Name</a:t>
            </a:r>
          </a:p>
          <a:p>
            <a:pPr>
              <a:lnSpc>
                <a:spcPts val="1200"/>
              </a:lnSpc>
            </a:pPr>
            <a:r>
              <a:rPr lang="en-US" sz="1000" dirty="0">
                <a:solidFill>
                  <a:srgbClr val="FFFFFF"/>
                </a:solidFill>
                <a:cs typeface="Arial"/>
              </a:rPr>
              <a:t>Title/Role</a:t>
            </a:r>
          </a:p>
          <a:p>
            <a:pPr>
              <a:lnSpc>
                <a:spcPts val="1200"/>
              </a:lnSpc>
            </a:pPr>
            <a:r>
              <a:rPr lang="en-US" sz="1000" dirty="0">
                <a:solidFill>
                  <a:srgbClr val="FFFFFF"/>
                </a:solidFill>
                <a:cs typeface="Arial"/>
              </a:rPr>
              <a:t>Capgemini Office (Optional)</a:t>
            </a:r>
          </a:p>
          <a:p>
            <a:pPr>
              <a:lnSpc>
                <a:spcPts val="1200"/>
              </a:lnSpc>
            </a:pPr>
            <a:r>
              <a:rPr lang="en-US" sz="1000" dirty="0">
                <a:solidFill>
                  <a:srgbClr val="FFFFFF"/>
                </a:solidFill>
                <a:cs typeface="Arial"/>
              </a:rPr>
              <a:t>Address Line 1</a:t>
            </a:r>
          </a:p>
          <a:p>
            <a:pPr>
              <a:lnSpc>
                <a:spcPts val="1200"/>
              </a:lnSpc>
            </a:pPr>
            <a:r>
              <a:rPr lang="en-US" sz="1000" dirty="0">
                <a:solidFill>
                  <a:srgbClr val="FFFFFF"/>
                </a:solidFill>
                <a:cs typeface="Arial"/>
              </a:rPr>
              <a:t>Address Line 2 </a:t>
            </a:r>
          </a:p>
          <a:p>
            <a:pPr>
              <a:lnSpc>
                <a:spcPts val="1200"/>
              </a:lnSpc>
            </a:pPr>
            <a:r>
              <a:rPr lang="en-US" sz="1000" dirty="0">
                <a:solidFill>
                  <a:srgbClr val="FFFFFF"/>
                </a:solidFill>
                <a:cs typeface="Arial"/>
              </a:rPr>
              <a:t>Address Line 3</a:t>
            </a:r>
          </a:p>
        </p:txBody>
      </p:sp>
      <p:sp>
        <p:nvSpPr>
          <p:cNvPr id="61" name="Rectangle 60"/>
          <p:cNvSpPr/>
          <p:nvPr>
            <p:custDataLst>
              <p:tags r:id="rId2"/>
            </p:custDataLst>
          </p:nvPr>
        </p:nvSpPr>
        <p:spPr>
          <a:xfrm>
            <a:off x="9499996" y="1111153"/>
            <a:ext cx="2240280" cy="1031051"/>
          </a:xfrm>
          <a:prstGeom prst="rect">
            <a:avLst/>
          </a:prstGeom>
        </p:spPr>
        <p:txBody>
          <a:bodyPr wrap="square" lIns="0" tIns="0" rIns="0" bIns="0">
            <a:spAutoFit/>
          </a:bodyPr>
          <a:lstStyle/>
          <a:p>
            <a:pPr>
              <a:spcAft>
                <a:spcPts val="600"/>
              </a:spcAft>
            </a:pPr>
            <a:r>
              <a:rPr lang="en-US" sz="1200" b="1" dirty="0">
                <a:solidFill>
                  <a:srgbClr val="FFFFFF"/>
                </a:solidFill>
                <a:cs typeface="Arial"/>
              </a:rPr>
              <a:t>Name, Last Name</a:t>
            </a:r>
          </a:p>
          <a:p>
            <a:pPr>
              <a:lnSpc>
                <a:spcPts val="1200"/>
              </a:lnSpc>
            </a:pPr>
            <a:r>
              <a:rPr lang="en-US" sz="1000" dirty="0">
                <a:solidFill>
                  <a:srgbClr val="FFFFFF"/>
                </a:solidFill>
                <a:cs typeface="Arial"/>
              </a:rPr>
              <a:t>Title/Role</a:t>
            </a:r>
          </a:p>
          <a:p>
            <a:pPr>
              <a:lnSpc>
                <a:spcPts val="1200"/>
              </a:lnSpc>
            </a:pPr>
            <a:r>
              <a:rPr lang="en-US" sz="1000" dirty="0">
                <a:solidFill>
                  <a:srgbClr val="FFFFFF"/>
                </a:solidFill>
                <a:cs typeface="Arial"/>
              </a:rPr>
              <a:t>Capgemini Office (Optional)</a:t>
            </a:r>
          </a:p>
          <a:p>
            <a:pPr>
              <a:lnSpc>
                <a:spcPts val="1200"/>
              </a:lnSpc>
            </a:pPr>
            <a:r>
              <a:rPr lang="en-US" sz="1000" dirty="0">
                <a:solidFill>
                  <a:srgbClr val="FFFFFF"/>
                </a:solidFill>
                <a:cs typeface="Arial"/>
              </a:rPr>
              <a:t>Address Line 1</a:t>
            </a:r>
          </a:p>
          <a:p>
            <a:pPr>
              <a:lnSpc>
                <a:spcPts val="1200"/>
              </a:lnSpc>
            </a:pPr>
            <a:r>
              <a:rPr lang="en-US" sz="1000" dirty="0">
                <a:solidFill>
                  <a:srgbClr val="FFFFFF"/>
                </a:solidFill>
                <a:cs typeface="Arial"/>
              </a:rPr>
              <a:t>Address Line 2 </a:t>
            </a:r>
          </a:p>
          <a:p>
            <a:pPr>
              <a:lnSpc>
                <a:spcPts val="1200"/>
              </a:lnSpc>
            </a:pPr>
            <a:r>
              <a:rPr lang="en-US" sz="1000" dirty="0">
                <a:solidFill>
                  <a:srgbClr val="FFFFFF"/>
                </a:solidFill>
                <a:cs typeface="Arial"/>
              </a:rPr>
              <a:t>Address Line 3</a:t>
            </a:r>
          </a:p>
        </p:txBody>
      </p:sp>
      <p:sp>
        <p:nvSpPr>
          <p:cNvPr id="62" name="Rectangle 61"/>
          <p:cNvSpPr/>
          <p:nvPr>
            <p:custDataLst>
              <p:tags r:id="rId3"/>
            </p:custDataLst>
          </p:nvPr>
        </p:nvSpPr>
        <p:spPr>
          <a:xfrm>
            <a:off x="6324599" y="2397949"/>
            <a:ext cx="2240280" cy="1031051"/>
          </a:xfrm>
          <a:prstGeom prst="rect">
            <a:avLst/>
          </a:prstGeom>
        </p:spPr>
        <p:txBody>
          <a:bodyPr wrap="square" lIns="0" tIns="0" rIns="0" bIns="0">
            <a:spAutoFit/>
          </a:bodyPr>
          <a:lstStyle/>
          <a:p>
            <a:pPr>
              <a:spcAft>
                <a:spcPts val="600"/>
              </a:spcAft>
            </a:pPr>
            <a:r>
              <a:rPr lang="en-US" sz="1200" b="1" dirty="0">
                <a:solidFill>
                  <a:srgbClr val="FFFFFF"/>
                </a:solidFill>
                <a:cs typeface="Arial"/>
              </a:rPr>
              <a:t>Name, Last Name</a:t>
            </a:r>
          </a:p>
          <a:p>
            <a:pPr>
              <a:lnSpc>
                <a:spcPts val="1200"/>
              </a:lnSpc>
            </a:pPr>
            <a:r>
              <a:rPr lang="en-US" sz="1000" dirty="0">
                <a:solidFill>
                  <a:srgbClr val="FFFFFF"/>
                </a:solidFill>
                <a:cs typeface="Arial"/>
              </a:rPr>
              <a:t>Title/Role</a:t>
            </a:r>
          </a:p>
          <a:p>
            <a:pPr>
              <a:lnSpc>
                <a:spcPts val="1200"/>
              </a:lnSpc>
            </a:pPr>
            <a:r>
              <a:rPr lang="en-US" sz="1000" dirty="0">
                <a:solidFill>
                  <a:srgbClr val="FFFFFF"/>
                </a:solidFill>
                <a:cs typeface="Arial"/>
              </a:rPr>
              <a:t>Capgemini Office (Optional)</a:t>
            </a:r>
          </a:p>
          <a:p>
            <a:pPr>
              <a:lnSpc>
                <a:spcPts val="1200"/>
              </a:lnSpc>
            </a:pPr>
            <a:r>
              <a:rPr lang="en-US" sz="1000" dirty="0">
                <a:solidFill>
                  <a:srgbClr val="FFFFFF"/>
                </a:solidFill>
                <a:cs typeface="Arial"/>
              </a:rPr>
              <a:t>Address Line 1</a:t>
            </a:r>
          </a:p>
          <a:p>
            <a:pPr>
              <a:lnSpc>
                <a:spcPts val="1200"/>
              </a:lnSpc>
            </a:pPr>
            <a:r>
              <a:rPr lang="en-US" sz="1000" dirty="0">
                <a:solidFill>
                  <a:srgbClr val="FFFFFF"/>
                </a:solidFill>
                <a:cs typeface="Arial"/>
              </a:rPr>
              <a:t>Address Line 2 </a:t>
            </a:r>
          </a:p>
          <a:p>
            <a:pPr>
              <a:lnSpc>
                <a:spcPts val="1200"/>
              </a:lnSpc>
            </a:pPr>
            <a:r>
              <a:rPr lang="en-US" sz="1000" dirty="0">
                <a:solidFill>
                  <a:srgbClr val="FFFFFF"/>
                </a:solidFill>
                <a:cs typeface="Arial"/>
              </a:rPr>
              <a:t>Address Line 3</a:t>
            </a:r>
          </a:p>
        </p:txBody>
      </p:sp>
      <p:sp>
        <p:nvSpPr>
          <p:cNvPr id="63" name="Rectangle 62"/>
          <p:cNvSpPr/>
          <p:nvPr>
            <p:custDataLst>
              <p:tags r:id="rId4"/>
            </p:custDataLst>
          </p:nvPr>
        </p:nvSpPr>
        <p:spPr>
          <a:xfrm>
            <a:off x="9499996" y="2397949"/>
            <a:ext cx="2240280" cy="1031051"/>
          </a:xfrm>
          <a:prstGeom prst="rect">
            <a:avLst/>
          </a:prstGeom>
        </p:spPr>
        <p:txBody>
          <a:bodyPr wrap="square" lIns="0" tIns="0" rIns="0" bIns="0">
            <a:spAutoFit/>
          </a:bodyPr>
          <a:lstStyle/>
          <a:p>
            <a:pPr>
              <a:spcAft>
                <a:spcPts val="600"/>
              </a:spcAft>
            </a:pPr>
            <a:r>
              <a:rPr lang="en-US" sz="1200" b="1" dirty="0">
                <a:solidFill>
                  <a:srgbClr val="FFFFFF"/>
                </a:solidFill>
                <a:cs typeface="Arial"/>
              </a:rPr>
              <a:t>Name, Last Name</a:t>
            </a:r>
          </a:p>
          <a:p>
            <a:pPr>
              <a:lnSpc>
                <a:spcPts val="1200"/>
              </a:lnSpc>
            </a:pPr>
            <a:r>
              <a:rPr lang="en-US" sz="1000" dirty="0">
                <a:solidFill>
                  <a:srgbClr val="FFFFFF"/>
                </a:solidFill>
                <a:cs typeface="Arial"/>
              </a:rPr>
              <a:t>Title/Role</a:t>
            </a:r>
          </a:p>
          <a:p>
            <a:pPr>
              <a:lnSpc>
                <a:spcPts val="1200"/>
              </a:lnSpc>
            </a:pPr>
            <a:r>
              <a:rPr lang="en-US" sz="1000" dirty="0">
                <a:solidFill>
                  <a:srgbClr val="FFFFFF"/>
                </a:solidFill>
                <a:cs typeface="Arial"/>
              </a:rPr>
              <a:t>Capgemini Office (Optional)</a:t>
            </a:r>
          </a:p>
          <a:p>
            <a:pPr>
              <a:lnSpc>
                <a:spcPts val="1200"/>
              </a:lnSpc>
            </a:pPr>
            <a:r>
              <a:rPr lang="en-US" sz="1000" dirty="0">
                <a:solidFill>
                  <a:srgbClr val="FFFFFF"/>
                </a:solidFill>
                <a:cs typeface="Arial"/>
              </a:rPr>
              <a:t>Address Line 1</a:t>
            </a:r>
          </a:p>
          <a:p>
            <a:pPr>
              <a:lnSpc>
                <a:spcPts val="1200"/>
              </a:lnSpc>
            </a:pPr>
            <a:r>
              <a:rPr lang="en-US" sz="1000" dirty="0">
                <a:solidFill>
                  <a:srgbClr val="FFFFFF"/>
                </a:solidFill>
                <a:cs typeface="Arial"/>
              </a:rPr>
              <a:t>Address Line 2 </a:t>
            </a:r>
          </a:p>
          <a:p>
            <a:pPr>
              <a:lnSpc>
                <a:spcPts val="1200"/>
              </a:lnSpc>
            </a:pPr>
            <a:r>
              <a:rPr lang="en-US" sz="1000" dirty="0">
                <a:solidFill>
                  <a:srgbClr val="FFFFFF"/>
                </a:solidFill>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560A55-CF18-4C11-8B57-BBD5A6CD7E74}"/>
              </a:ext>
            </a:extLst>
          </p:cNvPr>
          <p:cNvSpPr/>
          <p:nvPr/>
        </p:nvSpPr>
        <p:spPr>
          <a:xfrm>
            <a:off x="426523" y="280511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ts val="1200"/>
              </a:lnSpc>
              <a:defRPr/>
            </a:pPr>
            <a:r>
              <a:rPr lang="en-GB" sz="900" dirty="0">
                <a:solidFill>
                  <a:srgbClr val="FFFFFF"/>
                </a:solidFill>
              </a:rPr>
              <a:t>Get the Future You Want </a:t>
            </a:r>
            <a:r>
              <a:rPr lang="en-US" sz="900" dirty="0">
                <a:solidFill>
                  <a:srgbClr val="FFFFFF"/>
                </a:solidFill>
              </a:rPr>
              <a:t>|</a:t>
            </a:r>
            <a:r>
              <a:rPr lang="en-GB" sz="900" dirty="0">
                <a:solidFill>
                  <a:srgbClr val="FFFFFF"/>
                </a:solidFill>
              </a:rPr>
              <a:t> </a:t>
            </a:r>
            <a:r>
              <a:rPr lang="en-US" sz="1050" dirty="0">
                <a:solidFill>
                  <a:srgbClr val="12ABDB"/>
                </a:solidFill>
              </a:rPr>
              <a:t>www.capgemini.com</a:t>
            </a:r>
          </a:p>
        </p:txBody>
      </p:sp>
      <p:pic>
        <p:nvPicPr>
          <p:cNvPr id="24" name="Image 23" descr="Une image contenant texte&#10;&#10;Description générée automatiquement">
            <a:extLst>
              <a:ext uri="{FF2B5EF4-FFF2-40B4-BE49-F238E27FC236}">
                <a16:creationId xmlns:a16="http://schemas.microsoft.com/office/drawing/2014/main" id="{67291309-8FC0-47AE-9F48-E59E45B7FC66}"/>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8765367" y="5376781"/>
            <a:ext cx="3024000" cy="1226177"/>
          </a:xfrm>
          <a:prstGeom prst="rect">
            <a:avLst/>
          </a:prstGeom>
        </p:spPr>
      </p:pic>
    </p:spTree>
    <p:extLst>
      <p:ext uri="{BB962C8B-B14F-4D97-AF65-F5344CB8AC3E}">
        <p14:creationId xmlns:p14="http://schemas.microsoft.com/office/powerpoint/2010/main" val="188432702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4DF6B7E3-9385-486A-9E72-0D561900C7F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15660266"/>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userDrawn="1">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6003700"/>
            <a:ext cx="11277600" cy="822325"/>
          </a:xfrm>
        </p:spPr>
        <p:txBody>
          <a:bodyPr lIns="36000" tIns="144000">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dirty="0"/>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p:nvPr>
        </p:nvSpPr>
        <p:spPr>
          <a:xfrm>
            <a:off x="457200" y="1644650"/>
            <a:ext cx="11277600" cy="3567113"/>
          </a:xfrm>
        </p:spPr>
        <p:txBody>
          <a:bodyPr anchor="ctr" anchorCtr="0">
            <a:normAutofit/>
          </a:bodyPr>
          <a:lstStyle>
            <a:lvl1pPr marL="0" indent="0" algn="l">
              <a:lnSpc>
                <a:spcPct val="70000"/>
              </a:lnSpc>
              <a:buFontTx/>
              <a:buNone/>
              <a:defRPr sz="8000" b="1" cap="all"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p:txBody>
      </p:sp>
      <p:pic>
        <p:nvPicPr>
          <p:cNvPr id="5" name="Image 4" descr="Une image contenant texte&#10;&#10;Description générée automatiquement">
            <a:extLst>
              <a:ext uri="{FF2B5EF4-FFF2-40B4-BE49-F238E27FC236}">
                <a16:creationId xmlns:a16="http://schemas.microsoft.com/office/drawing/2014/main" id="{D1A9B987-E149-4E99-9E1F-336980D5EC1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9672" y="260648"/>
            <a:ext cx="3024000" cy="1226177"/>
          </a:xfrm>
          <a:prstGeom prst="rect">
            <a:avLst/>
          </a:prstGeom>
        </p:spPr>
      </p:pic>
    </p:spTree>
    <p:extLst>
      <p:ext uri="{BB962C8B-B14F-4D97-AF65-F5344CB8AC3E}">
        <p14:creationId xmlns:p14="http://schemas.microsoft.com/office/powerpoint/2010/main" val="148040196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fr-FR"/>
              <a:t>Modifiez le style du titre</a:t>
            </a:r>
            <a:endParaRPr lang="de-DE" dirty="0"/>
          </a:p>
        </p:txBody>
      </p:sp>
    </p:spTree>
    <p:extLst>
      <p:ext uri="{BB962C8B-B14F-4D97-AF65-F5344CB8AC3E}">
        <p14:creationId xmlns:p14="http://schemas.microsoft.com/office/powerpoint/2010/main" val="2512757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fr-FR"/>
              <a:t>Modifiez le style du titre</a:t>
            </a:r>
            <a:endParaRPr lang="de-DE" dirty="0"/>
          </a:p>
        </p:txBody>
      </p:sp>
    </p:spTree>
    <p:extLst>
      <p:ext uri="{BB962C8B-B14F-4D97-AF65-F5344CB8AC3E}">
        <p14:creationId xmlns:p14="http://schemas.microsoft.com/office/powerpoint/2010/main" val="714757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ags" Target="../tags/tag9.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theme" Target="../theme/theme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image" Target="../media/image1.emf"/><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oleObject" Target="../embeddings/oleObject5.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18" Type="http://schemas.openxmlformats.org/officeDocument/2006/relationships/slideLayout" Target="../slideLayouts/slideLayout67.xml"/><Relationship Id="rId26" Type="http://schemas.openxmlformats.org/officeDocument/2006/relationships/theme" Target="../theme/theme3.xml"/><Relationship Id="rId3" Type="http://schemas.openxmlformats.org/officeDocument/2006/relationships/slideLayout" Target="../slideLayouts/slideLayout52.xml"/><Relationship Id="rId21" Type="http://schemas.openxmlformats.org/officeDocument/2006/relationships/slideLayout" Target="../slideLayouts/slideLayout70.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5" Type="http://schemas.openxmlformats.org/officeDocument/2006/relationships/slideLayout" Target="../slideLayouts/slideLayout74.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20" Type="http://schemas.openxmlformats.org/officeDocument/2006/relationships/slideLayout" Target="../slideLayouts/slideLayout69.xml"/><Relationship Id="rId29" Type="http://schemas.openxmlformats.org/officeDocument/2006/relationships/image" Target="../media/image1.emf"/><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24" Type="http://schemas.openxmlformats.org/officeDocument/2006/relationships/slideLayout" Target="../slideLayouts/slideLayout73.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23" Type="http://schemas.openxmlformats.org/officeDocument/2006/relationships/slideLayout" Target="../slideLayouts/slideLayout72.xml"/><Relationship Id="rId28" Type="http://schemas.openxmlformats.org/officeDocument/2006/relationships/oleObject" Target="../embeddings/oleObject9.bin"/><Relationship Id="rId10" Type="http://schemas.openxmlformats.org/officeDocument/2006/relationships/slideLayout" Target="../slideLayouts/slideLayout59.xml"/><Relationship Id="rId19" Type="http://schemas.openxmlformats.org/officeDocument/2006/relationships/slideLayout" Target="../slideLayouts/slideLayout68.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 Id="rId22" Type="http://schemas.openxmlformats.org/officeDocument/2006/relationships/slideLayout" Target="../slideLayouts/slideLayout71.xml"/><Relationship Id="rId27" Type="http://schemas.openxmlformats.org/officeDocument/2006/relationships/tags" Target="../tags/tag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7"/>
            </p:custDataLst>
            <p:extLst>
              <p:ext uri="{D42A27DB-BD31-4B8C-83A1-F6EECF244321}">
                <p14:modId xmlns:p14="http://schemas.microsoft.com/office/powerpoint/2010/main" val="869852705"/>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8" imgW="270" imgH="270" progId="TCLayout.ActiveDocument.1">
                  <p:embed/>
                </p:oleObj>
              </mc:Choice>
              <mc:Fallback>
                <p:oleObj name="think-cell Slide" r:id="rId28" imgW="270" imgH="270" progId="TCLayout.ActiveDocument.1">
                  <p:embed/>
                  <p:pic>
                    <p:nvPicPr>
                      <p:cNvPr id="21" name="Object 20" hidden="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spTree>
    <p:extLst>
      <p:ext uri="{BB962C8B-B14F-4D97-AF65-F5344CB8AC3E}">
        <p14:creationId xmlns:p14="http://schemas.microsoft.com/office/powerpoint/2010/main" val="7314458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6"/>
            </p:custDataLst>
            <p:extLst>
              <p:ext uri="{D42A27DB-BD31-4B8C-83A1-F6EECF244321}">
                <p14:modId xmlns:p14="http://schemas.microsoft.com/office/powerpoint/2010/main" val="336345408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7" imgW="270" imgH="270" progId="TCLayout.ActiveDocument.1">
                  <p:embed/>
                </p:oleObj>
              </mc:Choice>
              <mc:Fallback>
                <p:oleObj name="think-cell Slide" r:id="rId27" imgW="270" imgH="270" progId="TCLayout.ActiveDocument.1">
                  <p:embed/>
                  <p:pic>
                    <p:nvPicPr>
                      <p:cNvPr id="21" name="Object 20" hidden="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348087112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8" imgW="270" imgH="270" progId="TCLayout.ActiveDocument.1">
                  <p:embed/>
                </p:oleObj>
              </mc:Choice>
              <mc:Fallback>
                <p:oleObj name="think-cell Slide" r:id="rId28" imgW="270" imgH="270" progId="TCLayout.ActiveDocument.1">
                  <p:embed/>
                  <p:pic>
                    <p:nvPicPr>
                      <p:cNvPr id="21" name="Object 20" hidden="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spTree>
    <p:extLst>
      <p:ext uri="{BB962C8B-B14F-4D97-AF65-F5344CB8AC3E}">
        <p14:creationId xmlns:p14="http://schemas.microsoft.com/office/powerpoint/2010/main" val="204835943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32" r:id="rId19"/>
    <p:sldLayoutId id="2147483733" r:id="rId20"/>
    <p:sldLayoutId id="2147483734" r:id="rId21"/>
    <p:sldLayoutId id="2147483735" r:id="rId22"/>
    <p:sldLayoutId id="2147483736" r:id="rId23"/>
    <p:sldLayoutId id="2147483737" r:id="rId24"/>
    <p:sldLayoutId id="2147483738" r:id="rId25"/>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7.jfif"/><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0.xml"/><Relationship Id="rId6" Type="http://schemas.openxmlformats.org/officeDocument/2006/relationships/image" Target="../media/image15.jfif"/><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3943836-66B7-4CB8-A450-D0D1DE4884AC}"/>
              </a:ext>
            </a:extLst>
          </p:cNvPr>
          <p:cNvSpPr/>
          <p:nvPr/>
        </p:nvSpPr>
        <p:spPr>
          <a:xfrm flipV="1">
            <a:off x="9419740" y="889300"/>
            <a:ext cx="2336038" cy="422388"/>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srgbClr val="FFFFFF"/>
              </a:solidFill>
              <a:effectLst/>
              <a:uLnTx/>
              <a:uFillTx/>
              <a:latin typeface="Ubuntu"/>
              <a:ea typeface="+mn-ea"/>
              <a:cs typeface="+mn-cs"/>
            </a:endParaRPr>
          </a:p>
        </p:txBody>
      </p:sp>
      <p:sp>
        <p:nvSpPr>
          <p:cNvPr id="2" name="Rectangle 1">
            <a:extLst>
              <a:ext uri="{FF2B5EF4-FFF2-40B4-BE49-F238E27FC236}">
                <a16:creationId xmlns:a16="http://schemas.microsoft.com/office/drawing/2014/main" id="{D85EDECE-BC63-45E3-81DA-81F0597A1E64}"/>
              </a:ext>
            </a:extLst>
          </p:cNvPr>
          <p:cNvSpPr/>
          <p:nvPr/>
        </p:nvSpPr>
        <p:spPr>
          <a:xfrm>
            <a:off x="1" y="0"/>
            <a:ext cx="9102435" cy="6858000"/>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Ubuntu"/>
              <a:ea typeface="+mn-ea"/>
              <a:cs typeface="+mn-cs"/>
            </a:endParaRPr>
          </a:p>
        </p:txBody>
      </p:sp>
      <p:sp>
        <p:nvSpPr>
          <p:cNvPr id="80" name="TextBox 79">
            <a:extLst>
              <a:ext uri="{FF2B5EF4-FFF2-40B4-BE49-F238E27FC236}">
                <a16:creationId xmlns:a16="http://schemas.microsoft.com/office/drawing/2014/main" id="{95F060F4-4A5D-4815-B1C6-7EB1136557C6}"/>
              </a:ext>
            </a:extLst>
          </p:cNvPr>
          <p:cNvSpPr txBox="1"/>
          <p:nvPr/>
        </p:nvSpPr>
        <p:spPr>
          <a:xfrm>
            <a:off x="5285176" y="4093655"/>
            <a:ext cx="1339397" cy="170816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11BBE6"/>
                </a:solidFill>
                <a:effectLst/>
                <a:uLnTx/>
                <a:uFillTx/>
                <a:latin typeface="Ubuntu"/>
                <a:ea typeface="+mn-ea"/>
                <a:cs typeface="+mn-cs"/>
              </a:rPr>
              <a:t>GRADE</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Ubuntu"/>
                <a:ea typeface="+mn-ea"/>
                <a:cs typeface="+mn-cs"/>
              </a:rPr>
              <a:t>C2</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srgbClr val="11BBE6"/>
              </a:solidFill>
              <a:effectLst/>
              <a:uLnTx/>
              <a:uFillTx/>
              <a:latin typeface="Ubuntu"/>
              <a:ea typeface="+mn-ea"/>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11BBE6"/>
                </a:solidFill>
                <a:effectLst/>
                <a:uLnTx/>
                <a:uFillTx/>
                <a:latin typeface="Ubuntu"/>
                <a:ea typeface="+mn-ea"/>
                <a:cs typeface="+mn-cs"/>
              </a:rPr>
              <a:t>LANGUAGES</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Ubuntu"/>
                <a:ea typeface="+mn-ea"/>
                <a:cs typeface="+mn-cs"/>
              </a:rPr>
              <a:t> English, Malayalam</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srgbClr val="11BBE6"/>
              </a:solidFill>
              <a:effectLst/>
              <a:uLnTx/>
              <a:uFillTx/>
              <a:latin typeface="Ubuntu"/>
              <a:ea typeface="+mn-ea"/>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11BBE6"/>
                </a:solidFill>
                <a:effectLst/>
                <a:uLnTx/>
                <a:uFillTx/>
                <a:latin typeface="Ubuntu"/>
                <a:ea typeface="+mn-ea"/>
                <a:cs typeface="+mn-cs"/>
              </a:rPr>
              <a:t>LOCATION</a:t>
            </a:r>
            <a:endParaRPr kumimoji="0" lang="en-US" sz="1050" b="1" i="0" u="none" strike="noStrike" kern="1200" cap="none" spc="0" normalizeH="0" baseline="0" noProof="0" dirty="0">
              <a:ln>
                <a:noFill/>
              </a:ln>
              <a:solidFill>
                <a:srgbClr val="FFFFFF"/>
              </a:solidFill>
              <a:effectLst/>
              <a:uLnTx/>
              <a:uFillTx/>
              <a:latin typeface="Ubuntu"/>
              <a:ea typeface="+mn-ea"/>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lang="en-US" sz="1050" dirty="0">
                <a:solidFill>
                  <a:srgbClr val="FFFFFF"/>
                </a:solidFill>
                <a:latin typeface="Ubuntu"/>
              </a:rPr>
              <a:t>Bangalore</a:t>
            </a:r>
            <a:r>
              <a:rPr kumimoji="0" lang="en-US" sz="1050" b="0" i="0" u="none" strike="noStrike" kern="1200" cap="none" spc="0" normalizeH="0" baseline="0" noProof="0" dirty="0">
                <a:ln>
                  <a:noFill/>
                </a:ln>
                <a:solidFill>
                  <a:srgbClr val="FFFFFF"/>
                </a:solidFill>
                <a:effectLst/>
                <a:uLnTx/>
                <a:uFillTx/>
                <a:latin typeface="Ubuntu"/>
                <a:ea typeface="+mn-ea"/>
                <a:cs typeface="+mn-cs"/>
              </a:rPr>
              <a:t>, INDIA</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srgbClr val="11BBE6"/>
              </a:solidFill>
              <a:effectLst/>
              <a:uLnTx/>
              <a:uFillTx/>
              <a:latin typeface="Ubuntu"/>
              <a:ea typeface="+mn-ea"/>
              <a:cs typeface="+mn-cs"/>
            </a:endParaRPr>
          </a:p>
        </p:txBody>
      </p:sp>
      <p:sp>
        <p:nvSpPr>
          <p:cNvPr id="190" name="Graphic 1">
            <a:extLst>
              <a:ext uri="{FF2B5EF4-FFF2-40B4-BE49-F238E27FC236}">
                <a16:creationId xmlns:a16="http://schemas.microsoft.com/office/drawing/2014/main" id="{2522A1E9-F021-4EA0-A863-51C05422897D}"/>
              </a:ext>
            </a:extLst>
          </p:cNvPr>
          <p:cNvSpPr/>
          <p:nvPr/>
        </p:nvSpPr>
        <p:spPr>
          <a:xfrm rot="20535171">
            <a:off x="-832311" y="212942"/>
            <a:ext cx="13056933" cy="4851691"/>
          </a:xfrm>
          <a:custGeom>
            <a:avLst/>
            <a:gdLst>
              <a:gd name="connsiteX0" fmla="*/ 7215188 w 7239000"/>
              <a:gd name="connsiteY0" fmla="*/ 3278548 h 3278547"/>
              <a:gd name="connsiteX1" fmla="*/ 6557010 w 7239000"/>
              <a:gd name="connsiteY1" fmla="*/ 2329858 h 3278547"/>
              <a:gd name="connsiteX2" fmla="*/ 4255770 w 7239000"/>
              <a:gd name="connsiteY2" fmla="*/ 41000 h 3278547"/>
              <a:gd name="connsiteX3" fmla="*/ 4255770 w 7239000"/>
              <a:gd name="connsiteY3" fmla="*/ 41000 h 3278547"/>
              <a:gd name="connsiteX4" fmla="*/ 4247198 w 7239000"/>
              <a:gd name="connsiteY4" fmla="*/ 40048 h 3278547"/>
              <a:gd name="connsiteX5" fmla="*/ 4245293 w 7239000"/>
              <a:gd name="connsiteY5" fmla="*/ 40048 h 3278547"/>
              <a:gd name="connsiteX6" fmla="*/ 2178368 w 7239000"/>
              <a:gd name="connsiteY6" fmla="*/ 949685 h 3278547"/>
              <a:gd name="connsiteX7" fmla="*/ 2162175 w 7239000"/>
              <a:gd name="connsiteY7" fmla="*/ 963973 h 3278547"/>
              <a:gd name="connsiteX8" fmla="*/ 2172653 w 7239000"/>
              <a:gd name="connsiteY8" fmla="*/ 985880 h 3278547"/>
              <a:gd name="connsiteX9" fmla="*/ 2628900 w 7239000"/>
              <a:gd name="connsiteY9" fmla="*/ 2749910 h 3278547"/>
              <a:gd name="connsiteX10" fmla="*/ 1949768 w 7239000"/>
              <a:gd name="connsiteY10" fmla="*/ 2512738 h 3278547"/>
              <a:gd name="connsiteX11" fmla="*/ 1019175 w 7239000"/>
              <a:gd name="connsiteY11" fmla="*/ 2072683 h 3278547"/>
              <a:gd name="connsiteX12" fmla="*/ 36195 w 7239000"/>
              <a:gd name="connsiteY12" fmla="*/ 3269023 h 3278547"/>
              <a:gd name="connsiteX13" fmla="*/ 0 w 7239000"/>
              <a:gd name="connsiteY13" fmla="*/ 3257593 h 3278547"/>
              <a:gd name="connsiteX14" fmla="*/ 270510 w 7239000"/>
              <a:gd name="connsiteY14" fmla="*/ 2655613 h 3278547"/>
              <a:gd name="connsiteX15" fmla="*/ 1018223 w 7239000"/>
              <a:gd name="connsiteY15" fmla="*/ 2034583 h 3278547"/>
              <a:gd name="connsiteX16" fmla="*/ 1971675 w 7239000"/>
              <a:gd name="connsiteY16" fmla="*/ 2481305 h 3278547"/>
              <a:gd name="connsiteX17" fmla="*/ 2599373 w 7239000"/>
              <a:gd name="connsiteY17" fmla="*/ 2725146 h 3278547"/>
              <a:gd name="connsiteX18" fmla="*/ 2138363 w 7239000"/>
              <a:gd name="connsiteY18" fmla="*/ 1002073 h 3278547"/>
              <a:gd name="connsiteX19" fmla="*/ 2122170 w 7239000"/>
              <a:gd name="connsiteY19" fmla="*/ 967783 h 3278547"/>
              <a:gd name="connsiteX20" fmla="*/ 2116455 w 7239000"/>
              <a:gd name="connsiteY20" fmla="*/ 955400 h 3278547"/>
              <a:gd name="connsiteX21" fmla="*/ 2126933 w 7239000"/>
              <a:gd name="connsiteY21" fmla="*/ 945875 h 3278547"/>
              <a:gd name="connsiteX22" fmla="*/ 2152650 w 7239000"/>
              <a:gd name="connsiteY22" fmla="*/ 922063 h 3278547"/>
              <a:gd name="connsiteX23" fmla="*/ 2890838 w 7239000"/>
              <a:gd name="connsiteY23" fmla="*/ 369613 h 3278547"/>
              <a:gd name="connsiteX24" fmla="*/ 4248150 w 7239000"/>
              <a:gd name="connsiteY24" fmla="*/ 2900 h 3278547"/>
              <a:gd name="connsiteX25" fmla="*/ 4252913 w 7239000"/>
              <a:gd name="connsiteY25" fmla="*/ 2900 h 3278547"/>
              <a:gd name="connsiteX26" fmla="*/ 4252913 w 7239000"/>
              <a:gd name="connsiteY26" fmla="*/ 2900 h 3278547"/>
              <a:gd name="connsiteX27" fmla="*/ 6590348 w 7239000"/>
              <a:gd name="connsiteY27" fmla="*/ 2310808 h 3278547"/>
              <a:gd name="connsiteX28" fmla="*/ 7239000 w 7239000"/>
              <a:gd name="connsiteY28" fmla="*/ 3249021 h 3278547"/>
              <a:gd name="connsiteX29" fmla="*/ 7215188 w 7239000"/>
              <a:gd name="connsiteY29" fmla="*/ 3278548 h 327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239000" h="3278547">
                <a:moveTo>
                  <a:pt x="7215188" y="3278548"/>
                </a:moveTo>
                <a:cubicBezTo>
                  <a:pt x="7036118" y="3138530"/>
                  <a:pt x="6814185" y="2764198"/>
                  <a:pt x="6557010" y="2329858"/>
                </a:cubicBezTo>
                <a:cubicBezTo>
                  <a:pt x="5998845" y="1386883"/>
                  <a:pt x="5233988" y="96245"/>
                  <a:pt x="4255770" y="41000"/>
                </a:cubicBezTo>
                <a:lnTo>
                  <a:pt x="4255770" y="41000"/>
                </a:lnTo>
                <a:lnTo>
                  <a:pt x="4247198" y="40048"/>
                </a:lnTo>
                <a:cubicBezTo>
                  <a:pt x="4246245" y="40048"/>
                  <a:pt x="4245293" y="40048"/>
                  <a:pt x="4245293" y="40048"/>
                </a:cubicBezTo>
                <a:cubicBezTo>
                  <a:pt x="3781425" y="14330"/>
                  <a:pt x="3046095" y="151490"/>
                  <a:pt x="2178368" y="949685"/>
                </a:cubicBezTo>
                <a:cubicBezTo>
                  <a:pt x="2172653" y="955400"/>
                  <a:pt x="2166938" y="960163"/>
                  <a:pt x="2162175" y="963973"/>
                </a:cubicBezTo>
                <a:cubicBezTo>
                  <a:pt x="2165033" y="970640"/>
                  <a:pt x="2168843" y="977308"/>
                  <a:pt x="2172653" y="985880"/>
                </a:cubicBezTo>
                <a:cubicBezTo>
                  <a:pt x="2486025" y="1663108"/>
                  <a:pt x="2820353" y="2519405"/>
                  <a:pt x="2628900" y="2749910"/>
                </a:cubicBezTo>
                <a:cubicBezTo>
                  <a:pt x="2499360" y="2905168"/>
                  <a:pt x="2245043" y="2723240"/>
                  <a:pt x="1949768" y="2512738"/>
                </a:cubicBezTo>
                <a:cubicBezTo>
                  <a:pt x="1655445" y="2302235"/>
                  <a:pt x="1322070" y="2064110"/>
                  <a:pt x="1019175" y="2072683"/>
                </a:cubicBezTo>
                <a:cubicBezTo>
                  <a:pt x="422910" y="2089828"/>
                  <a:pt x="40005" y="3257593"/>
                  <a:pt x="36195" y="3269023"/>
                </a:cubicBezTo>
                <a:lnTo>
                  <a:pt x="0" y="3257593"/>
                </a:lnTo>
                <a:cubicBezTo>
                  <a:pt x="953" y="3254735"/>
                  <a:pt x="98108" y="2953746"/>
                  <a:pt x="270510" y="2655613"/>
                </a:cubicBezTo>
                <a:cubicBezTo>
                  <a:pt x="503873" y="2250800"/>
                  <a:pt x="755333" y="2042203"/>
                  <a:pt x="1018223" y="2034583"/>
                </a:cubicBezTo>
                <a:cubicBezTo>
                  <a:pt x="1334453" y="2026010"/>
                  <a:pt x="1672590" y="2267945"/>
                  <a:pt x="1971675" y="2481305"/>
                </a:cubicBezTo>
                <a:cubicBezTo>
                  <a:pt x="2250758" y="2681330"/>
                  <a:pt x="2492693" y="2853733"/>
                  <a:pt x="2599373" y="2725146"/>
                </a:cubicBezTo>
                <a:cubicBezTo>
                  <a:pt x="2739390" y="2557505"/>
                  <a:pt x="2575560" y="1945048"/>
                  <a:pt x="2138363" y="1002073"/>
                </a:cubicBezTo>
                <a:cubicBezTo>
                  <a:pt x="2131695" y="986833"/>
                  <a:pt x="2125980" y="975403"/>
                  <a:pt x="2122170" y="967783"/>
                </a:cubicBezTo>
                <a:lnTo>
                  <a:pt x="2116455" y="955400"/>
                </a:lnTo>
                <a:lnTo>
                  <a:pt x="2126933" y="945875"/>
                </a:lnTo>
                <a:cubicBezTo>
                  <a:pt x="2133600" y="939208"/>
                  <a:pt x="2143125" y="931588"/>
                  <a:pt x="2152650" y="922063"/>
                </a:cubicBezTo>
                <a:cubicBezTo>
                  <a:pt x="2253615" y="828718"/>
                  <a:pt x="2522220" y="582020"/>
                  <a:pt x="2890838" y="369613"/>
                </a:cubicBezTo>
                <a:cubicBezTo>
                  <a:pt x="3353753" y="101960"/>
                  <a:pt x="3810000" y="-20912"/>
                  <a:pt x="4248150" y="2900"/>
                </a:cubicBezTo>
                <a:lnTo>
                  <a:pt x="4252913" y="2900"/>
                </a:lnTo>
                <a:lnTo>
                  <a:pt x="4252913" y="2900"/>
                </a:lnTo>
                <a:cubicBezTo>
                  <a:pt x="5253990" y="55288"/>
                  <a:pt x="6026468" y="1359260"/>
                  <a:pt x="6590348" y="2310808"/>
                </a:cubicBezTo>
                <a:cubicBezTo>
                  <a:pt x="6845618" y="2741338"/>
                  <a:pt x="7065645" y="3113765"/>
                  <a:pt x="7239000" y="3249021"/>
                </a:cubicBezTo>
                <a:lnTo>
                  <a:pt x="7215188" y="3278548"/>
                </a:lnTo>
                <a:close/>
              </a:path>
            </a:pathLst>
          </a:custGeom>
          <a:gradFill>
            <a:gsLst>
              <a:gs pos="63000">
                <a:schemeClr val="accent2">
                  <a:alpha val="0"/>
                </a:schemeClr>
              </a:gs>
              <a:gs pos="12000">
                <a:schemeClr val="accent2">
                  <a:alpha val="0"/>
                </a:schemeClr>
              </a:gs>
              <a:gs pos="39000">
                <a:srgbClr val="12ABDB"/>
              </a:gs>
            </a:gsLst>
            <a:lin ang="54000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Ubuntu"/>
              <a:ea typeface="+mn-ea"/>
              <a:cs typeface="+mn-cs"/>
            </a:endParaRPr>
          </a:p>
        </p:txBody>
      </p:sp>
      <p:sp>
        <p:nvSpPr>
          <p:cNvPr id="29" name="Title 4">
            <a:extLst>
              <a:ext uri="{FF2B5EF4-FFF2-40B4-BE49-F238E27FC236}">
                <a16:creationId xmlns:a16="http://schemas.microsoft.com/office/drawing/2014/main" id="{A5B70F24-5DCA-47EB-B725-D8A1BDFFD54D}"/>
              </a:ext>
            </a:extLst>
          </p:cNvPr>
          <p:cNvSpPr txBox="1">
            <a:spLocks/>
          </p:cNvSpPr>
          <p:nvPr/>
        </p:nvSpPr>
        <p:spPr>
          <a:xfrm>
            <a:off x="234069" y="1239340"/>
            <a:ext cx="2103778" cy="789744"/>
          </a:xfrm>
          <a:prstGeom prst="rect">
            <a:avLst/>
          </a:prstGeom>
          <a:noFill/>
          <a:ln w="38100">
            <a:solidFill>
              <a:srgbClr val="11BBE6"/>
            </a:solidFill>
          </a:ln>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pPr marL="168275" marR="0" lvl="0" indent="0" defTabSz="914400" rtl="0" eaLnBrk="1" fontAlgn="auto" latinLnBrk="0" hangingPunct="1">
              <a:lnSpc>
                <a:spcPct val="90000"/>
              </a:lnSpc>
              <a:spcBef>
                <a:spcPct val="0"/>
              </a:spcBef>
              <a:spcAft>
                <a:spcPts val="0"/>
              </a:spcAft>
              <a:buClrTx/>
              <a:buSzTx/>
              <a:buFontTx/>
              <a:buNone/>
              <a:tabLst/>
              <a:defRPr/>
            </a:pPr>
            <a:r>
              <a:rPr kumimoji="0" lang="en-GB" sz="1400" b="1" i="0" u="none" strike="noStrike" kern="1200" cap="all" spc="0" normalizeH="0" baseline="0" noProof="0" dirty="0">
                <a:ln>
                  <a:noFill/>
                </a:ln>
                <a:solidFill>
                  <a:srgbClr val="FFFFFF"/>
                </a:solidFill>
                <a:effectLst/>
                <a:uLnTx/>
                <a:uFillTx/>
                <a:latin typeface="Ubuntu"/>
                <a:ea typeface="+mj-ea"/>
                <a:cs typeface="+mj-cs"/>
              </a:rPr>
              <a:t>PEPS Program for SILCA &amp; I3</a:t>
            </a:r>
          </a:p>
        </p:txBody>
      </p:sp>
      <p:sp>
        <p:nvSpPr>
          <p:cNvPr id="185" name="Rectangle 184">
            <a:extLst>
              <a:ext uri="{FF2B5EF4-FFF2-40B4-BE49-F238E27FC236}">
                <a16:creationId xmlns:a16="http://schemas.microsoft.com/office/drawing/2014/main" id="{C8ADCBAF-A80F-40CD-8B28-5082F637B8C1}"/>
              </a:ext>
            </a:extLst>
          </p:cNvPr>
          <p:cNvSpPr/>
          <p:nvPr/>
        </p:nvSpPr>
        <p:spPr>
          <a:xfrm flipV="1">
            <a:off x="9502489" y="4961746"/>
            <a:ext cx="2336038" cy="456858"/>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srgbClr val="FFFFFF"/>
              </a:solidFill>
              <a:effectLst/>
              <a:uLnTx/>
              <a:uFillTx/>
              <a:latin typeface="Ubuntu"/>
              <a:ea typeface="+mn-ea"/>
              <a:cs typeface="+mn-cs"/>
            </a:endParaRPr>
          </a:p>
        </p:txBody>
      </p:sp>
      <p:grpSp>
        <p:nvGrpSpPr>
          <p:cNvPr id="157" name="Group 14">
            <a:extLst>
              <a:ext uri="{FF2B5EF4-FFF2-40B4-BE49-F238E27FC236}">
                <a16:creationId xmlns:a16="http://schemas.microsoft.com/office/drawing/2014/main" id="{4CEF0F26-BC8E-4E4D-8BB8-CE0059E8943C}"/>
              </a:ext>
            </a:extLst>
          </p:cNvPr>
          <p:cNvGrpSpPr>
            <a:grpSpLocks noChangeAspect="1"/>
          </p:cNvGrpSpPr>
          <p:nvPr/>
        </p:nvGrpSpPr>
        <p:grpSpPr>
          <a:xfrm>
            <a:off x="9457503" y="1565020"/>
            <a:ext cx="2336038" cy="464063"/>
            <a:chOff x="728663" y="4465638"/>
            <a:chExt cx="5354637" cy="1193800"/>
          </a:xfrm>
        </p:grpSpPr>
        <p:sp>
          <p:nvSpPr>
            <p:cNvPr id="158" name="Freeform 11">
              <a:extLst>
                <a:ext uri="{FF2B5EF4-FFF2-40B4-BE49-F238E27FC236}">
                  <a16:creationId xmlns:a16="http://schemas.microsoft.com/office/drawing/2014/main" id="{0D919DD3-14CC-4812-BBA6-EB599A5F57D4}"/>
                </a:ext>
              </a:extLst>
            </p:cNvPr>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Ubuntu"/>
                <a:ea typeface="+mn-ea"/>
                <a:cs typeface="+mn-cs"/>
              </a:endParaRPr>
            </a:p>
          </p:txBody>
        </p:sp>
        <p:sp>
          <p:nvSpPr>
            <p:cNvPr id="159" name="Freeform 12">
              <a:extLst>
                <a:ext uri="{FF2B5EF4-FFF2-40B4-BE49-F238E27FC236}">
                  <a16:creationId xmlns:a16="http://schemas.microsoft.com/office/drawing/2014/main" id="{3F467582-4D35-410D-BD46-203EE1C44723}"/>
                </a:ext>
              </a:extLst>
            </p:cNvPr>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Ubuntu"/>
                <a:ea typeface="+mn-ea"/>
                <a:cs typeface="+mn-cs"/>
              </a:endParaRPr>
            </a:p>
          </p:txBody>
        </p:sp>
        <p:sp>
          <p:nvSpPr>
            <p:cNvPr id="160" name="Freeform 13">
              <a:extLst>
                <a:ext uri="{FF2B5EF4-FFF2-40B4-BE49-F238E27FC236}">
                  <a16:creationId xmlns:a16="http://schemas.microsoft.com/office/drawing/2014/main" id="{5DBE0185-4D85-4D6C-825C-8F6E614F4F15}"/>
                </a:ext>
              </a:extLst>
            </p:cNvPr>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Ubuntu"/>
                <a:ea typeface="+mn-ea"/>
                <a:cs typeface="+mn-cs"/>
              </a:endParaRPr>
            </a:p>
          </p:txBody>
        </p:sp>
        <p:sp>
          <p:nvSpPr>
            <p:cNvPr id="161" name="Freeform 14">
              <a:extLst>
                <a:ext uri="{FF2B5EF4-FFF2-40B4-BE49-F238E27FC236}">
                  <a16:creationId xmlns:a16="http://schemas.microsoft.com/office/drawing/2014/main" id="{9E691F6D-C8AE-4E43-B8B1-D8164ACF36B8}"/>
                </a:ext>
              </a:extLst>
            </p:cNvPr>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Ubuntu"/>
                <a:ea typeface="+mn-ea"/>
                <a:cs typeface="+mn-cs"/>
              </a:endParaRPr>
            </a:p>
          </p:txBody>
        </p:sp>
        <p:sp>
          <p:nvSpPr>
            <p:cNvPr id="162" name="Freeform 15">
              <a:extLst>
                <a:ext uri="{FF2B5EF4-FFF2-40B4-BE49-F238E27FC236}">
                  <a16:creationId xmlns:a16="http://schemas.microsoft.com/office/drawing/2014/main" id="{5DECFB80-C19F-4E06-A63F-84AA8CA19DF1}"/>
                </a:ext>
              </a:extLst>
            </p:cNvPr>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Ubuntu"/>
                <a:ea typeface="+mn-ea"/>
                <a:cs typeface="+mn-cs"/>
              </a:endParaRPr>
            </a:p>
          </p:txBody>
        </p:sp>
      </p:grpSp>
      <p:pic>
        <p:nvPicPr>
          <p:cNvPr id="164" name="Picture 163">
            <a:extLst>
              <a:ext uri="{FF2B5EF4-FFF2-40B4-BE49-F238E27FC236}">
                <a16:creationId xmlns:a16="http://schemas.microsoft.com/office/drawing/2014/main" id="{8F854427-0CF0-4FD9-B9A1-181520BB460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90821" y="3032342"/>
            <a:ext cx="957011" cy="957011"/>
          </a:xfrm>
          <a:prstGeom prst="rect">
            <a:avLst/>
          </a:prstGeom>
        </p:spPr>
      </p:pic>
      <p:grpSp>
        <p:nvGrpSpPr>
          <p:cNvPr id="19" name="Group 18">
            <a:extLst>
              <a:ext uri="{FF2B5EF4-FFF2-40B4-BE49-F238E27FC236}">
                <a16:creationId xmlns:a16="http://schemas.microsoft.com/office/drawing/2014/main" id="{5BC11D30-D9D3-4322-80D2-171F742A1410}"/>
              </a:ext>
            </a:extLst>
          </p:cNvPr>
          <p:cNvGrpSpPr/>
          <p:nvPr/>
        </p:nvGrpSpPr>
        <p:grpSpPr>
          <a:xfrm>
            <a:off x="9560508" y="5015981"/>
            <a:ext cx="2195270" cy="276999"/>
            <a:chOff x="9668131" y="4878502"/>
            <a:chExt cx="1853233" cy="332847"/>
          </a:xfrm>
        </p:grpSpPr>
        <p:sp>
          <p:nvSpPr>
            <p:cNvPr id="172" name="TextBox 171">
              <a:extLst>
                <a:ext uri="{FF2B5EF4-FFF2-40B4-BE49-F238E27FC236}">
                  <a16:creationId xmlns:a16="http://schemas.microsoft.com/office/drawing/2014/main" id="{61074071-84F3-4AC7-BB2F-C0F73FDEC019}"/>
                </a:ext>
              </a:extLst>
            </p:cNvPr>
            <p:cNvSpPr txBox="1"/>
            <p:nvPr/>
          </p:nvSpPr>
          <p:spPr>
            <a:xfrm>
              <a:off x="10133737" y="4878502"/>
              <a:ext cx="1165528" cy="33284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FFFFFF"/>
                  </a:solidFill>
                  <a:effectLst/>
                  <a:uLnTx/>
                  <a:uFillTx/>
                  <a:latin typeface="Ubuntu Medium"/>
                  <a:ea typeface="+mn-ea"/>
                  <a:cs typeface="Arial" panose="020B0604020202020204" pitchFamily="34" charset="0"/>
                </a:rPr>
                <a:t>ACCOLADES</a:t>
              </a:r>
            </a:p>
          </p:txBody>
        </p:sp>
        <p:grpSp>
          <p:nvGrpSpPr>
            <p:cNvPr id="173" name="Group 172">
              <a:extLst>
                <a:ext uri="{FF2B5EF4-FFF2-40B4-BE49-F238E27FC236}">
                  <a16:creationId xmlns:a16="http://schemas.microsoft.com/office/drawing/2014/main" id="{C2029D85-FE2D-45E7-AEAE-3B9F6E7E6D05}"/>
                </a:ext>
              </a:extLst>
            </p:cNvPr>
            <p:cNvGrpSpPr/>
            <p:nvPr/>
          </p:nvGrpSpPr>
          <p:grpSpPr>
            <a:xfrm flipH="1">
              <a:off x="9668131" y="4982386"/>
              <a:ext cx="407194" cy="130367"/>
              <a:chOff x="3316252" y="-1188720"/>
              <a:chExt cx="543198" cy="173910"/>
            </a:xfrm>
            <a:solidFill>
              <a:schemeClr val="bg1"/>
            </a:solidFill>
          </p:grpSpPr>
          <p:sp>
            <p:nvSpPr>
              <p:cNvPr id="182" name="Star: 5 Points 181">
                <a:extLst>
                  <a:ext uri="{FF2B5EF4-FFF2-40B4-BE49-F238E27FC236}">
                    <a16:creationId xmlns:a16="http://schemas.microsoft.com/office/drawing/2014/main" id="{3AFA96B4-C12C-4277-B2FC-636982C5003F}"/>
                  </a:ext>
                </a:extLst>
              </p:cNvPr>
              <p:cNvSpPr/>
              <p:nvPr/>
            </p:nvSpPr>
            <p:spPr>
              <a:xfrm>
                <a:off x="3316252" y="-1188720"/>
                <a:ext cx="173910" cy="173910"/>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srgbClr val="FFFFFF"/>
                  </a:solidFill>
                  <a:effectLst/>
                  <a:uLnTx/>
                  <a:uFillTx/>
                  <a:latin typeface="Ubuntu"/>
                  <a:ea typeface="+mn-ea"/>
                  <a:cs typeface="+mn-cs"/>
                </a:endParaRPr>
              </a:p>
            </p:txBody>
          </p:sp>
          <p:sp>
            <p:nvSpPr>
              <p:cNvPr id="183" name="Star: 5 Points 182">
                <a:extLst>
                  <a:ext uri="{FF2B5EF4-FFF2-40B4-BE49-F238E27FC236}">
                    <a16:creationId xmlns:a16="http://schemas.microsoft.com/office/drawing/2014/main" id="{AA144711-3AE7-4711-8525-8C88615D3777}"/>
                  </a:ext>
                </a:extLst>
              </p:cNvPr>
              <p:cNvSpPr/>
              <p:nvPr/>
            </p:nvSpPr>
            <p:spPr>
              <a:xfrm>
                <a:off x="3500896" y="-1188720"/>
                <a:ext cx="173910" cy="173910"/>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srgbClr val="FFFFFF"/>
                  </a:solidFill>
                  <a:effectLst/>
                  <a:uLnTx/>
                  <a:uFillTx/>
                  <a:latin typeface="Ubuntu"/>
                  <a:ea typeface="+mn-ea"/>
                  <a:cs typeface="+mn-cs"/>
                </a:endParaRPr>
              </a:p>
            </p:txBody>
          </p:sp>
          <p:sp>
            <p:nvSpPr>
              <p:cNvPr id="184" name="Star: 5 Points 183">
                <a:extLst>
                  <a:ext uri="{FF2B5EF4-FFF2-40B4-BE49-F238E27FC236}">
                    <a16:creationId xmlns:a16="http://schemas.microsoft.com/office/drawing/2014/main" id="{D82104A8-D8D7-49A9-88B4-1DCAE0708B63}"/>
                  </a:ext>
                </a:extLst>
              </p:cNvPr>
              <p:cNvSpPr/>
              <p:nvPr/>
            </p:nvSpPr>
            <p:spPr>
              <a:xfrm>
                <a:off x="3685540" y="-1188720"/>
                <a:ext cx="173910" cy="173910"/>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srgbClr val="FFFFFF"/>
                  </a:solidFill>
                  <a:effectLst/>
                  <a:uLnTx/>
                  <a:uFillTx/>
                  <a:latin typeface="Ubuntu"/>
                  <a:ea typeface="+mn-ea"/>
                  <a:cs typeface="+mn-cs"/>
                </a:endParaRPr>
              </a:p>
            </p:txBody>
          </p:sp>
        </p:grpSp>
        <p:grpSp>
          <p:nvGrpSpPr>
            <p:cNvPr id="174" name="Group 173">
              <a:extLst>
                <a:ext uri="{FF2B5EF4-FFF2-40B4-BE49-F238E27FC236}">
                  <a16:creationId xmlns:a16="http://schemas.microsoft.com/office/drawing/2014/main" id="{59DCBCDA-EB62-4FC9-A6AA-1D7C2288417B}"/>
                </a:ext>
              </a:extLst>
            </p:cNvPr>
            <p:cNvGrpSpPr/>
            <p:nvPr/>
          </p:nvGrpSpPr>
          <p:grpSpPr>
            <a:xfrm flipH="1">
              <a:off x="11061454" y="4982386"/>
              <a:ext cx="459910" cy="130367"/>
              <a:chOff x="2981829" y="-1188720"/>
              <a:chExt cx="613522" cy="173910"/>
            </a:xfrm>
            <a:solidFill>
              <a:schemeClr val="bg1"/>
            </a:solidFill>
          </p:grpSpPr>
          <p:sp>
            <p:nvSpPr>
              <p:cNvPr id="175" name="Star: 5 Points 174">
                <a:extLst>
                  <a:ext uri="{FF2B5EF4-FFF2-40B4-BE49-F238E27FC236}">
                    <a16:creationId xmlns:a16="http://schemas.microsoft.com/office/drawing/2014/main" id="{D614645B-15B4-41DE-A17B-668BE4567EEC}"/>
                  </a:ext>
                </a:extLst>
              </p:cNvPr>
              <p:cNvSpPr/>
              <p:nvPr/>
            </p:nvSpPr>
            <p:spPr>
              <a:xfrm>
                <a:off x="2981829" y="-1188720"/>
                <a:ext cx="173910" cy="173910"/>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srgbClr val="FFFFFF"/>
                  </a:solidFill>
                  <a:effectLst/>
                  <a:uLnTx/>
                  <a:uFillTx/>
                  <a:latin typeface="Ubuntu"/>
                  <a:ea typeface="+mn-ea"/>
                  <a:cs typeface="+mn-cs"/>
                </a:endParaRPr>
              </a:p>
            </p:txBody>
          </p:sp>
          <p:sp>
            <p:nvSpPr>
              <p:cNvPr id="176" name="Star: 5 Points 175">
                <a:extLst>
                  <a:ext uri="{FF2B5EF4-FFF2-40B4-BE49-F238E27FC236}">
                    <a16:creationId xmlns:a16="http://schemas.microsoft.com/office/drawing/2014/main" id="{3CAE6666-FBAB-4EA8-A85F-119B2E11AA9E}"/>
                  </a:ext>
                </a:extLst>
              </p:cNvPr>
              <p:cNvSpPr/>
              <p:nvPr/>
            </p:nvSpPr>
            <p:spPr>
              <a:xfrm>
                <a:off x="3189431" y="-1188720"/>
                <a:ext cx="173910" cy="173910"/>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srgbClr val="FFFFFF"/>
                  </a:solidFill>
                  <a:effectLst/>
                  <a:uLnTx/>
                  <a:uFillTx/>
                  <a:latin typeface="Ubuntu"/>
                  <a:ea typeface="+mn-ea"/>
                  <a:cs typeface="+mn-cs"/>
                </a:endParaRPr>
              </a:p>
            </p:txBody>
          </p:sp>
          <p:sp>
            <p:nvSpPr>
              <p:cNvPr id="177" name="Star: 5 Points 176">
                <a:extLst>
                  <a:ext uri="{FF2B5EF4-FFF2-40B4-BE49-F238E27FC236}">
                    <a16:creationId xmlns:a16="http://schemas.microsoft.com/office/drawing/2014/main" id="{6A38034D-F70D-4EDD-B48F-E99AEADB2348}"/>
                  </a:ext>
                </a:extLst>
              </p:cNvPr>
              <p:cNvSpPr/>
              <p:nvPr/>
            </p:nvSpPr>
            <p:spPr>
              <a:xfrm>
                <a:off x="3421441" y="-1188720"/>
                <a:ext cx="173910" cy="173910"/>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srgbClr val="FFFFFF"/>
                  </a:solidFill>
                  <a:effectLst/>
                  <a:uLnTx/>
                  <a:uFillTx/>
                  <a:latin typeface="Ubuntu"/>
                  <a:ea typeface="+mn-ea"/>
                  <a:cs typeface="+mn-cs"/>
                </a:endParaRPr>
              </a:p>
            </p:txBody>
          </p:sp>
        </p:grpSp>
      </p:grpSp>
      <p:sp>
        <p:nvSpPr>
          <p:cNvPr id="187" name="Rectangle 186">
            <a:extLst>
              <a:ext uri="{FF2B5EF4-FFF2-40B4-BE49-F238E27FC236}">
                <a16:creationId xmlns:a16="http://schemas.microsoft.com/office/drawing/2014/main" id="{089ADD97-CA34-49C5-89C4-676167C88951}"/>
              </a:ext>
            </a:extLst>
          </p:cNvPr>
          <p:cNvSpPr/>
          <p:nvPr/>
        </p:nvSpPr>
        <p:spPr>
          <a:xfrm>
            <a:off x="9574880" y="5560916"/>
            <a:ext cx="2083610" cy="9005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33CCFF"/>
              </a:buClr>
              <a:buSzTx/>
              <a:buFontTx/>
              <a:buNone/>
              <a:tabLst/>
              <a:defRPr/>
            </a:pPr>
            <a:r>
              <a:rPr lang="en-US" sz="1050" b="1" dirty="0">
                <a:solidFill>
                  <a:srgbClr val="2B0A3D"/>
                </a:solidFill>
                <a:latin typeface="Ubuntu"/>
                <a:cs typeface="DaunPenh" panose="020B0604020202020204" pitchFamily="2" charset="0"/>
              </a:rPr>
              <a:t>Best Data Center Auditor</a:t>
            </a:r>
            <a:endParaRPr kumimoji="0" lang="en-US" sz="1050" b="1" i="0" u="none" strike="noStrike" kern="1200" cap="none" spc="0" normalizeH="0" baseline="0" noProof="0" dirty="0">
              <a:ln>
                <a:noFill/>
              </a:ln>
              <a:solidFill>
                <a:srgbClr val="2B0A3D"/>
              </a:solidFill>
              <a:effectLst/>
              <a:uLnTx/>
              <a:uFillTx/>
              <a:latin typeface="Ubuntu"/>
              <a:ea typeface="+mn-ea"/>
              <a:cs typeface="DaunPenh" panose="020B0604020202020204" pitchFamily="2" charset="0"/>
            </a:endParaRPr>
          </a:p>
          <a:p>
            <a:pPr marL="0" marR="0" lvl="0" indent="0" algn="ctr" defTabSz="914400" rtl="0" eaLnBrk="1" fontAlgn="auto" latinLnBrk="0" hangingPunct="1">
              <a:lnSpc>
                <a:spcPct val="100000"/>
              </a:lnSpc>
              <a:spcBef>
                <a:spcPts val="0"/>
              </a:spcBef>
              <a:spcAft>
                <a:spcPts val="0"/>
              </a:spcAft>
              <a:buClr>
                <a:srgbClr val="33CCFF"/>
              </a:buClr>
              <a:buSzTx/>
              <a:buFontTx/>
              <a:buNone/>
              <a:tabLst/>
              <a:defRPr/>
            </a:pPr>
            <a:r>
              <a:rPr kumimoji="0" lang="en-US" sz="1050" b="0" i="0" u="none" strike="noStrike" kern="1200" cap="none" spc="0" normalizeH="0" baseline="0" noProof="0" dirty="0">
                <a:ln>
                  <a:noFill/>
                </a:ln>
                <a:solidFill>
                  <a:srgbClr val="2B0A3D"/>
                </a:solidFill>
                <a:effectLst/>
                <a:uLnTx/>
                <a:uFillTx/>
                <a:latin typeface="Ubuntu"/>
                <a:ea typeface="+mn-ea"/>
                <a:cs typeface="DaunPenh" panose="020B0604020202020204" pitchFamily="2" charset="0"/>
              </a:rPr>
              <a:t>TCS, 2016</a:t>
            </a:r>
          </a:p>
          <a:p>
            <a:pPr marL="0" marR="0" lvl="0" indent="0" algn="ctr" defTabSz="914400" rtl="0" eaLnBrk="1" fontAlgn="auto" latinLnBrk="0" hangingPunct="1">
              <a:lnSpc>
                <a:spcPct val="100000"/>
              </a:lnSpc>
              <a:spcBef>
                <a:spcPts val="0"/>
              </a:spcBef>
              <a:spcAft>
                <a:spcPts val="0"/>
              </a:spcAft>
              <a:buClr>
                <a:srgbClr val="33CCFF"/>
              </a:buClr>
              <a:buSzTx/>
              <a:buFontTx/>
              <a:buNone/>
              <a:tabLst/>
              <a:defRPr/>
            </a:pPr>
            <a:endParaRPr kumimoji="0" lang="en-US" sz="1050" b="0" i="0" u="none" strike="noStrike" kern="1200" cap="none" spc="0" normalizeH="0" baseline="0" noProof="0" dirty="0">
              <a:ln>
                <a:noFill/>
              </a:ln>
              <a:solidFill>
                <a:srgbClr val="2B0A3D"/>
              </a:solidFill>
              <a:effectLst/>
              <a:uLnTx/>
              <a:uFillTx/>
              <a:latin typeface="Ubuntu"/>
              <a:ea typeface="+mn-ea"/>
              <a:cs typeface="DaunPenh" panose="020B0604020202020204" pitchFamily="2" charset="0"/>
            </a:endParaRPr>
          </a:p>
          <a:p>
            <a:pPr marL="0" marR="0" lvl="0" indent="0" algn="ctr" defTabSz="914400" rtl="0" eaLnBrk="1" fontAlgn="auto" latinLnBrk="0" hangingPunct="1">
              <a:lnSpc>
                <a:spcPct val="100000"/>
              </a:lnSpc>
              <a:spcBef>
                <a:spcPts val="0"/>
              </a:spcBef>
              <a:spcAft>
                <a:spcPts val="0"/>
              </a:spcAft>
              <a:buClr>
                <a:srgbClr val="33CCFF"/>
              </a:buClr>
              <a:buSzTx/>
              <a:buFontTx/>
              <a:buNone/>
              <a:tabLst/>
              <a:defRPr/>
            </a:pPr>
            <a:r>
              <a:rPr kumimoji="0" lang="en-US" sz="1050" b="1" i="0" u="none" strike="noStrike" kern="1200" cap="none" spc="0" normalizeH="0" baseline="0" noProof="0" dirty="0">
                <a:ln>
                  <a:noFill/>
                </a:ln>
                <a:solidFill>
                  <a:srgbClr val="2B0A3D"/>
                </a:solidFill>
                <a:effectLst/>
                <a:uLnTx/>
                <a:uFillTx/>
                <a:latin typeface="Ubuntu"/>
                <a:ea typeface="+mn-ea"/>
                <a:cs typeface="DaunPenh" panose="020B0604020202020204" pitchFamily="2" charset="0"/>
              </a:rPr>
              <a:t>Best Performer in Project</a:t>
            </a:r>
          </a:p>
          <a:p>
            <a:pPr marL="0" marR="0" lvl="0" indent="0" algn="ctr" defTabSz="914400" rtl="0" eaLnBrk="1" fontAlgn="auto" latinLnBrk="0" hangingPunct="1">
              <a:lnSpc>
                <a:spcPct val="100000"/>
              </a:lnSpc>
              <a:spcBef>
                <a:spcPts val="0"/>
              </a:spcBef>
              <a:spcAft>
                <a:spcPts val="0"/>
              </a:spcAft>
              <a:buClr>
                <a:srgbClr val="33CCFF"/>
              </a:buClr>
              <a:buSzTx/>
              <a:buFontTx/>
              <a:buNone/>
              <a:tabLst/>
              <a:defRPr/>
            </a:pPr>
            <a:r>
              <a:rPr lang="en-US" sz="1050" dirty="0">
                <a:solidFill>
                  <a:srgbClr val="2B0A3D"/>
                </a:solidFill>
                <a:latin typeface="Ubuntu"/>
                <a:cs typeface="DaunPenh" panose="020B0604020202020204" pitchFamily="2" charset="0"/>
              </a:rPr>
              <a:t>HCL, 2020</a:t>
            </a:r>
            <a:endParaRPr kumimoji="0" lang="en-US" sz="1050" b="0" i="0" u="none" strike="noStrike" kern="1200" cap="none" spc="0" normalizeH="0" baseline="0" noProof="0" dirty="0">
              <a:ln>
                <a:noFill/>
              </a:ln>
              <a:solidFill>
                <a:srgbClr val="2B0A3D"/>
              </a:solidFill>
              <a:effectLst/>
              <a:uLnTx/>
              <a:uFillTx/>
              <a:latin typeface="Ubuntu"/>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
                <a:srgbClr val="33CCFF"/>
              </a:buClr>
              <a:buSzTx/>
              <a:buFontTx/>
              <a:buNone/>
              <a:tabLst/>
              <a:defRPr/>
            </a:pPr>
            <a:endParaRPr kumimoji="0" lang="en-US" sz="1000" b="0" i="0" u="none" strike="noStrike" kern="1200" cap="none" spc="0" normalizeH="0" baseline="0" noProof="0" dirty="0">
              <a:ln>
                <a:noFill/>
              </a:ln>
              <a:solidFill>
                <a:srgbClr val="2B0A3D"/>
              </a:solidFill>
              <a:effectLst/>
              <a:uLnTx/>
              <a:uFillTx/>
              <a:latin typeface="Ubuntu"/>
              <a:ea typeface="+mn-ea"/>
              <a:cs typeface="Arial" panose="020B0604020202020204" pitchFamily="34" charset="0"/>
            </a:endParaRPr>
          </a:p>
        </p:txBody>
      </p:sp>
      <p:sp>
        <p:nvSpPr>
          <p:cNvPr id="118" name="Rectangle 117">
            <a:extLst>
              <a:ext uri="{FF2B5EF4-FFF2-40B4-BE49-F238E27FC236}">
                <a16:creationId xmlns:a16="http://schemas.microsoft.com/office/drawing/2014/main" id="{4A904BE7-E36F-4C08-80C5-CC1B0747B66D}"/>
              </a:ext>
            </a:extLst>
          </p:cNvPr>
          <p:cNvSpPr/>
          <p:nvPr/>
        </p:nvSpPr>
        <p:spPr>
          <a:xfrm>
            <a:off x="6701710" y="1392588"/>
            <a:ext cx="2321489" cy="2356874"/>
          </a:xfrm>
          <a:prstGeom prst="rect">
            <a:avLst/>
          </a:prstGeom>
          <a:solidFill>
            <a:srgbClr val="00BFBF"/>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Ubuntu"/>
              <a:ea typeface="+mn-ea"/>
              <a:cs typeface="+mn-cs"/>
            </a:endParaRPr>
          </a:p>
        </p:txBody>
      </p:sp>
      <p:sp>
        <p:nvSpPr>
          <p:cNvPr id="120" name="Rectangle 119">
            <a:extLst>
              <a:ext uri="{FF2B5EF4-FFF2-40B4-BE49-F238E27FC236}">
                <a16:creationId xmlns:a16="http://schemas.microsoft.com/office/drawing/2014/main" id="{154037F4-904B-4B92-97B7-711FAE487747}"/>
              </a:ext>
            </a:extLst>
          </p:cNvPr>
          <p:cNvSpPr/>
          <p:nvPr/>
        </p:nvSpPr>
        <p:spPr>
          <a:xfrm>
            <a:off x="6844914" y="1706954"/>
            <a:ext cx="2169736" cy="1722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Ubuntu Medium"/>
                <a:ea typeface="+mn-ea"/>
                <a:cs typeface="+mn-cs"/>
              </a:rPr>
              <a:t>SKILLS AND COMPETENCIES</a:t>
            </a:r>
          </a:p>
          <a:p>
            <a:pPr marL="285750" marR="0" lvl="0" indent="-285750" algn="l" defTabSz="914400" rtl="0" eaLnBrk="1" fontAlgn="auto" latinLnBrk="0" hangingPunct="1">
              <a:lnSpc>
                <a:spcPct val="100000"/>
              </a:lnSpc>
              <a:spcBef>
                <a:spcPts val="0"/>
              </a:spcBef>
              <a:spcAft>
                <a:spcPts val="0"/>
              </a:spcAft>
              <a:buClr>
                <a:srgbClr val="002060"/>
              </a:buClr>
              <a:buSzTx/>
              <a:buFont typeface="Wingdings" panose="05000000000000000000" pitchFamily="2" charset="2"/>
              <a:buChar char="§"/>
              <a:tabLst/>
              <a:defRPr/>
            </a:pPr>
            <a:endParaRPr kumimoji="0" lang="en-US" sz="1050" b="0" i="0" u="none" strike="noStrike" kern="1200" cap="none" spc="0" normalizeH="0" baseline="0" noProof="0" dirty="0">
              <a:ln>
                <a:noFill/>
              </a:ln>
              <a:solidFill>
                <a:srgbClr val="FFFFFF"/>
              </a:solidFill>
              <a:effectLst/>
              <a:uLnTx/>
              <a:uFillTx/>
              <a:latin typeface="Ubuntu"/>
              <a:ea typeface="+mn-ea"/>
              <a:cs typeface="DaunPenh" panose="020B0604020202020204" pitchFamily="2" charset="0"/>
            </a:endParaRPr>
          </a:p>
          <a:p>
            <a:pPr marR="0" lvl="0" algn="l" defTabSz="914400" rtl="0" eaLnBrk="1" fontAlgn="auto" latinLnBrk="0" hangingPunct="1">
              <a:lnSpc>
                <a:spcPct val="100000"/>
              </a:lnSpc>
              <a:spcBef>
                <a:spcPts val="0"/>
              </a:spcBef>
              <a:spcAft>
                <a:spcPts val="0"/>
              </a:spcAft>
              <a:buClr>
                <a:srgbClr val="002060"/>
              </a:buClr>
              <a:buSzTx/>
              <a:tabLst/>
              <a:defRPr/>
            </a:pPr>
            <a:endParaRPr kumimoji="0" lang="en-US" sz="1050" b="0" i="0" u="none" strike="noStrike" kern="1200" cap="none" spc="0" normalizeH="0" baseline="0" noProof="0" dirty="0">
              <a:ln>
                <a:noFill/>
              </a:ln>
              <a:solidFill>
                <a:srgbClr val="FFFFFF"/>
              </a:solidFill>
              <a:effectLst/>
              <a:uLnTx/>
              <a:uFillTx/>
              <a:latin typeface="Ubuntu"/>
              <a:ea typeface="+mn-ea"/>
              <a:cs typeface="DaunPenh" panose="020B0604020202020204" pitchFamily="2" charset="0"/>
            </a:endParaRPr>
          </a:p>
          <a:p>
            <a:pPr marL="171450" marR="0" lvl="0" indent="-171450" algn="l" defTabSz="914400" rtl="0" eaLnBrk="1" fontAlgn="auto" latinLnBrk="0" hangingPunct="1">
              <a:lnSpc>
                <a:spcPct val="100000"/>
              </a:lnSpc>
              <a:spcBef>
                <a:spcPts val="0"/>
              </a:spcBef>
              <a:spcAft>
                <a:spcPts val="0"/>
              </a:spcAft>
              <a:buClr>
                <a:srgbClr val="002060"/>
              </a:buClr>
              <a:buSzTx/>
              <a:buFont typeface="Wingdings" panose="05000000000000000000" pitchFamily="2" charset="2"/>
              <a:buChar char="§"/>
              <a:tabLst/>
              <a:defRPr/>
            </a:pPr>
            <a:r>
              <a:rPr kumimoji="0" lang="en-US" sz="1200" b="0" i="0" u="none" strike="noStrike" kern="1200" cap="none" spc="0" normalizeH="0" baseline="0" noProof="0" dirty="0">
                <a:ln>
                  <a:noFill/>
                </a:ln>
                <a:solidFill>
                  <a:srgbClr val="2B0A3D"/>
                </a:solidFill>
                <a:effectLst/>
                <a:uLnTx/>
                <a:uFillTx/>
                <a:latin typeface="Ubuntu"/>
                <a:ea typeface="+mn-ea"/>
                <a:cs typeface="DaunPenh" panose="020B0604020202020204" pitchFamily="2" charset="0"/>
              </a:rPr>
              <a:t>Project Management</a:t>
            </a:r>
          </a:p>
          <a:p>
            <a:pPr marL="171450" marR="0" lvl="0" indent="-171450" algn="l" defTabSz="914400" rtl="0" eaLnBrk="1" fontAlgn="auto" latinLnBrk="0" hangingPunct="1">
              <a:lnSpc>
                <a:spcPct val="100000"/>
              </a:lnSpc>
              <a:spcBef>
                <a:spcPts val="0"/>
              </a:spcBef>
              <a:spcAft>
                <a:spcPts val="0"/>
              </a:spcAft>
              <a:buClr>
                <a:srgbClr val="002060"/>
              </a:buClr>
              <a:buSzTx/>
              <a:buFont typeface="Wingdings" panose="05000000000000000000" pitchFamily="2" charset="2"/>
              <a:buChar char="§"/>
              <a:tabLst/>
              <a:defRPr/>
            </a:pPr>
            <a:r>
              <a:rPr kumimoji="0" lang="en-US" sz="1200" b="0" i="0" u="none" strike="noStrike" kern="1200" cap="none" spc="0" normalizeH="0" baseline="0" noProof="0" dirty="0">
                <a:ln>
                  <a:noFill/>
                </a:ln>
                <a:solidFill>
                  <a:srgbClr val="2B0A3D"/>
                </a:solidFill>
                <a:effectLst/>
                <a:uLnTx/>
                <a:uFillTx/>
                <a:latin typeface="Ubuntu"/>
                <a:ea typeface="+mn-ea"/>
                <a:cs typeface="DaunPenh" panose="020B0604020202020204" pitchFamily="2" charset="0"/>
              </a:rPr>
              <a:t>Problem Management</a:t>
            </a:r>
          </a:p>
          <a:p>
            <a:pPr marL="171450" marR="0" lvl="0" indent="-171450" algn="l" defTabSz="914400" rtl="0" eaLnBrk="1" fontAlgn="auto" latinLnBrk="0" hangingPunct="1">
              <a:lnSpc>
                <a:spcPct val="100000"/>
              </a:lnSpc>
              <a:spcBef>
                <a:spcPts val="0"/>
              </a:spcBef>
              <a:spcAft>
                <a:spcPts val="0"/>
              </a:spcAft>
              <a:buClr>
                <a:srgbClr val="002060"/>
              </a:buClr>
              <a:buSzTx/>
              <a:buFont typeface="Wingdings" panose="05000000000000000000" pitchFamily="2" charset="2"/>
              <a:buChar char="§"/>
              <a:tabLst/>
              <a:defRPr/>
            </a:pPr>
            <a:r>
              <a:rPr kumimoji="0" lang="en-US" sz="1200" b="0" i="0" u="none" strike="noStrike" kern="1200" cap="none" spc="0" normalizeH="0" baseline="0" noProof="0" dirty="0">
                <a:ln>
                  <a:noFill/>
                </a:ln>
                <a:solidFill>
                  <a:srgbClr val="2B0A3D"/>
                </a:solidFill>
                <a:effectLst/>
                <a:uLnTx/>
                <a:uFillTx/>
                <a:latin typeface="Ubuntu"/>
                <a:ea typeface="+mn-ea"/>
                <a:cs typeface="DaunPenh" panose="020B0604020202020204" pitchFamily="2" charset="0"/>
              </a:rPr>
              <a:t>Application Support Management</a:t>
            </a:r>
          </a:p>
          <a:p>
            <a:pPr marL="171450" marR="0" lvl="0" indent="-171450" algn="l" defTabSz="914400" rtl="0" eaLnBrk="1" fontAlgn="auto" latinLnBrk="0" hangingPunct="1">
              <a:lnSpc>
                <a:spcPct val="100000"/>
              </a:lnSpc>
              <a:spcBef>
                <a:spcPts val="0"/>
              </a:spcBef>
              <a:spcAft>
                <a:spcPts val="0"/>
              </a:spcAft>
              <a:buClr>
                <a:srgbClr val="002060"/>
              </a:buClr>
              <a:buSzTx/>
              <a:buFont typeface="Wingdings" panose="05000000000000000000" pitchFamily="2" charset="2"/>
              <a:buChar char="§"/>
              <a:tabLst/>
              <a:defRPr/>
            </a:pPr>
            <a:r>
              <a:rPr kumimoji="0" lang="en-US" sz="1200" b="0" i="0" u="none" strike="noStrike" kern="1200" cap="none" spc="0" normalizeH="0" baseline="0" noProof="0" dirty="0">
                <a:ln>
                  <a:noFill/>
                </a:ln>
                <a:solidFill>
                  <a:srgbClr val="2B0A3D"/>
                </a:solidFill>
                <a:effectLst/>
                <a:uLnTx/>
                <a:uFillTx/>
                <a:latin typeface="Ubuntu"/>
                <a:ea typeface="+mn-ea"/>
                <a:cs typeface="DaunPenh" panose="020B0604020202020204" pitchFamily="2" charset="0"/>
              </a:rPr>
              <a:t>Service Management</a:t>
            </a:r>
          </a:p>
          <a:p>
            <a:pPr marL="171450" marR="0" lvl="0" indent="-171450" algn="l" defTabSz="914400" rtl="0" eaLnBrk="1" fontAlgn="auto" latinLnBrk="0" hangingPunct="1">
              <a:lnSpc>
                <a:spcPct val="100000"/>
              </a:lnSpc>
              <a:spcBef>
                <a:spcPts val="0"/>
              </a:spcBef>
              <a:spcAft>
                <a:spcPts val="0"/>
              </a:spcAft>
              <a:buClr>
                <a:srgbClr val="002060"/>
              </a:buClr>
              <a:buSzTx/>
              <a:buFont typeface="Wingdings" panose="05000000000000000000" pitchFamily="2" charset="2"/>
              <a:buChar char="§"/>
              <a:tabLst/>
              <a:defRPr/>
            </a:pPr>
            <a:r>
              <a:rPr kumimoji="0" lang="en-US" sz="1200" b="0" i="0" u="none" strike="noStrike" kern="1200" cap="none" spc="0" normalizeH="0" baseline="0" noProof="0" dirty="0">
                <a:ln>
                  <a:noFill/>
                </a:ln>
                <a:solidFill>
                  <a:srgbClr val="2B0A3D"/>
                </a:solidFill>
                <a:effectLst/>
                <a:uLnTx/>
                <a:uFillTx/>
                <a:latin typeface="Ubuntu"/>
                <a:ea typeface="+mn-ea"/>
                <a:cs typeface="DaunPenh" panose="020B0604020202020204" pitchFamily="2" charset="0"/>
              </a:rPr>
              <a:t>Transition Management</a:t>
            </a:r>
          </a:p>
        </p:txBody>
      </p:sp>
      <p:sp>
        <p:nvSpPr>
          <p:cNvPr id="141" name="Rectangle 140">
            <a:extLst>
              <a:ext uri="{FF2B5EF4-FFF2-40B4-BE49-F238E27FC236}">
                <a16:creationId xmlns:a16="http://schemas.microsoft.com/office/drawing/2014/main" id="{62B3F46F-A09A-4FD5-ABB2-D478499EA735}"/>
              </a:ext>
            </a:extLst>
          </p:cNvPr>
          <p:cNvSpPr/>
          <p:nvPr/>
        </p:nvSpPr>
        <p:spPr>
          <a:xfrm>
            <a:off x="6724897" y="4278423"/>
            <a:ext cx="2289754" cy="1800895"/>
          </a:xfrm>
          <a:prstGeom prst="rect">
            <a:avLst/>
          </a:prstGeom>
          <a:solidFill>
            <a:srgbClr val="33CCFF"/>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Ubuntu"/>
              <a:ea typeface="+mn-ea"/>
              <a:cs typeface="+mn-cs"/>
            </a:endParaRPr>
          </a:p>
        </p:txBody>
      </p:sp>
      <p:sp>
        <p:nvSpPr>
          <p:cNvPr id="142" name="Rectangle 141">
            <a:extLst>
              <a:ext uri="{FF2B5EF4-FFF2-40B4-BE49-F238E27FC236}">
                <a16:creationId xmlns:a16="http://schemas.microsoft.com/office/drawing/2014/main" id="{921E0E12-01D6-4BFC-82E6-958CE12AA469}"/>
              </a:ext>
            </a:extLst>
          </p:cNvPr>
          <p:cNvSpPr/>
          <p:nvPr/>
        </p:nvSpPr>
        <p:spPr>
          <a:xfrm>
            <a:off x="6844914" y="4345757"/>
            <a:ext cx="1988001" cy="1514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FFFFFF"/>
              </a:buClr>
              <a:buSzTx/>
              <a:buFontTx/>
              <a:buNone/>
              <a:tabLst/>
              <a:defRPr/>
            </a:pPr>
            <a:r>
              <a:rPr kumimoji="0" lang="en-US" sz="1600" b="1" i="0" u="none" strike="noStrike" kern="1200" cap="none" spc="0" normalizeH="0" baseline="0" noProof="0" dirty="0">
                <a:ln>
                  <a:noFill/>
                </a:ln>
                <a:solidFill>
                  <a:schemeClr val="bg1"/>
                </a:solidFill>
                <a:effectLst/>
                <a:uLnTx/>
                <a:uFillTx/>
                <a:latin typeface="Ubuntu Medium"/>
                <a:ea typeface="+mn-ea"/>
                <a:cs typeface="+mn-cs"/>
              </a:rPr>
              <a:t>CERTIFICATIONS</a:t>
            </a:r>
          </a:p>
          <a:p>
            <a:pPr marL="0" marR="0" lvl="0" indent="0" algn="l" defTabSz="914400" rtl="0" eaLnBrk="1" fontAlgn="auto" latinLnBrk="0" hangingPunct="1">
              <a:lnSpc>
                <a:spcPct val="100000"/>
              </a:lnSpc>
              <a:spcBef>
                <a:spcPts val="0"/>
              </a:spcBef>
              <a:spcAft>
                <a:spcPts val="0"/>
              </a:spcAft>
              <a:buClr>
                <a:srgbClr val="FFFFFF"/>
              </a:buClr>
              <a:buSzTx/>
              <a:buFontTx/>
              <a:buNone/>
              <a:tabLst/>
              <a:defRPr/>
            </a:pPr>
            <a:endParaRPr kumimoji="0" lang="en-US" sz="1600" b="1" i="0" u="none" strike="noStrike" kern="1200" cap="none" spc="0" normalizeH="0" baseline="0" noProof="0" dirty="0">
              <a:ln>
                <a:noFill/>
              </a:ln>
              <a:solidFill>
                <a:schemeClr val="bg1"/>
              </a:solidFill>
              <a:effectLst/>
              <a:uLnTx/>
              <a:uFillTx/>
              <a:latin typeface="Ubuntu Medium"/>
              <a:ea typeface="+mn-ea"/>
              <a:cs typeface="+mn-cs"/>
            </a:endParaRPr>
          </a:p>
          <a:p>
            <a:pPr marL="285750" marR="0" lvl="0" indent="-285750" algn="l" defTabSz="914400" rtl="0" eaLnBrk="1" fontAlgn="auto" latinLnBrk="0" hangingPunct="1">
              <a:lnSpc>
                <a:spcPct val="100000"/>
              </a:lnSpc>
              <a:spcBef>
                <a:spcPts val="0"/>
              </a:spcBef>
              <a:spcAft>
                <a:spcPts val="0"/>
              </a:spcAft>
              <a:buClr>
                <a:srgbClr val="FFFFFF"/>
              </a:buClr>
              <a:buSzTx/>
              <a:buFont typeface="Wingdings" panose="05000000000000000000" pitchFamily="2" charset="2"/>
              <a:buChar char="§"/>
              <a:tabLst/>
              <a:defRPr/>
            </a:pPr>
            <a:r>
              <a:rPr kumimoji="0" lang="en-US" sz="1400" b="0" i="0" u="none" strike="noStrike" kern="1200" cap="none" spc="0" normalizeH="0" baseline="0" noProof="0" dirty="0">
                <a:ln>
                  <a:noFill/>
                </a:ln>
                <a:solidFill>
                  <a:srgbClr val="2B0A3D"/>
                </a:solidFill>
                <a:effectLst/>
                <a:uLnTx/>
                <a:uFillTx/>
                <a:latin typeface="Ubuntu"/>
                <a:ea typeface="+mn-ea"/>
                <a:cs typeface="DaunPenh" panose="020B0604020202020204" pitchFamily="2" charset="0"/>
              </a:rPr>
              <a:t>RHCE in RHEL 6</a:t>
            </a:r>
          </a:p>
          <a:p>
            <a:pPr marL="285750" marR="0" lvl="0" indent="-285750" algn="l" defTabSz="914400" rtl="0" eaLnBrk="1" fontAlgn="auto" latinLnBrk="0" hangingPunct="1">
              <a:lnSpc>
                <a:spcPct val="100000"/>
              </a:lnSpc>
              <a:spcBef>
                <a:spcPts val="0"/>
              </a:spcBef>
              <a:spcAft>
                <a:spcPts val="0"/>
              </a:spcAft>
              <a:buClr>
                <a:srgbClr val="FFFFFF"/>
              </a:buClr>
              <a:buSzTx/>
              <a:buFont typeface="Wingdings" panose="05000000000000000000" pitchFamily="2" charset="2"/>
              <a:buChar char="§"/>
              <a:tabLst/>
              <a:defRPr/>
            </a:pPr>
            <a:r>
              <a:rPr lang="en-US" sz="1400" dirty="0">
                <a:solidFill>
                  <a:srgbClr val="2B0A3D"/>
                </a:solidFill>
                <a:latin typeface="Ubuntu"/>
                <a:cs typeface="DaunPenh" panose="020B0604020202020204" pitchFamily="2" charset="0"/>
              </a:rPr>
              <a:t>RHCSA in RHEL 8</a:t>
            </a:r>
          </a:p>
          <a:p>
            <a:pPr marL="285750" marR="0" lvl="0" indent="-285750" algn="l" defTabSz="914400" rtl="0" eaLnBrk="1" fontAlgn="auto" latinLnBrk="0" hangingPunct="1">
              <a:lnSpc>
                <a:spcPct val="100000"/>
              </a:lnSpc>
              <a:spcBef>
                <a:spcPts val="0"/>
              </a:spcBef>
              <a:spcAft>
                <a:spcPts val="0"/>
              </a:spcAft>
              <a:buClr>
                <a:srgbClr val="FFFFFF"/>
              </a:buClr>
              <a:buSzTx/>
              <a:buFont typeface="Wingdings" panose="05000000000000000000" pitchFamily="2" charset="2"/>
              <a:buChar char="§"/>
              <a:tabLst/>
              <a:defRPr/>
            </a:pPr>
            <a:r>
              <a:rPr kumimoji="0" lang="en-US" sz="1400" b="0" i="0" u="none" strike="noStrike" kern="1200" cap="none" spc="0" normalizeH="0" baseline="0" noProof="0" dirty="0">
                <a:ln>
                  <a:noFill/>
                </a:ln>
                <a:solidFill>
                  <a:srgbClr val="2B0A3D"/>
                </a:solidFill>
                <a:effectLst/>
                <a:uLnTx/>
                <a:uFillTx/>
                <a:latin typeface="Ubuntu"/>
                <a:ea typeface="+mn-ea"/>
                <a:cs typeface="DaunPenh" panose="020B0604020202020204" pitchFamily="2" charset="0"/>
              </a:rPr>
              <a:t>CCNA – Routing &amp; Switching</a:t>
            </a:r>
          </a:p>
        </p:txBody>
      </p:sp>
      <p:grpSp>
        <p:nvGrpSpPr>
          <p:cNvPr id="38" name="Group 37">
            <a:extLst>
              <a:ext uri="{FF2B5EF4-FFF2-40B4-BE49-F238E27FC236}">
                <a16:creationId xmlns:a16="http://schemas.microsoft.com/office/drawing/2014/main" id="{4213DB08-0F84-43B5-BA52-4975F40290A2}"/>
              </a:ext>
            </a:extLst>
          </p:cNvPr>
          <p:cNvGrpSpPr/>
          <p:nvPr/>
        </p:nvGrpSpPr>
        <p:grpSpPr>
          <a:xfrm>
            <a:off x="9537786" y="935467"/>
            <a:ext cx="2120704" cy="307777"/>
            <a:chOff x="9619363" y="4861697"/>
            <a:chExt cx="1985707" cy="375360"/>
          </a:xfrm>
        </p:grpSpPr>
        <p:sp>
          <p:nvSpPr>
            <p:cNvPr id="39" name="TextBox 38">
              <a:extLst>
                <a:ext uri="{FF2B5EF4-FFF2-40B4-BE49-F238E27FC236}">
                  <a16:creationId xmlns:a16="http://schemas.microsoft.com/office/drawing/2014/main" id="{9585B9B7-85CD-4D9A-A6B1-1FC307937D4C}"/>
                </a:ext>
              </a:extLst>
            </p:cNvPr>
            <p:cNvSpPr txBox="1"/>
            <p:nvPr/>
          </p:nvSpPr>
          <p:spPr>
            <a:xfrm>
              <a:off x="10031340" y="4861697"/>
              <a:ext cx="1165529" cy="3753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FFFFFF"/>
                  </a:solidFill>
                  <a:effectLst/>
                  <a:uLnTx/>
                  <a:uFillTx/>
                  <a:latin typeface="Ubuntu Medium"/>
                  <a:ea typeface="+mn-ea"/>
                  <a:cs typeface="Arial" panose="020B0604020202020204" pitchFamily="34" charset="0"/>
                </a:rPr>
                <a:t>EXPERIENCE</a:t>
              </a:r>
            </a:p>
          </p:txBody>
        </p:sp>
        <p:grpSp>
          <p:nvGrpSpPr>
            <p:cNvPr id="40" name="Group 39">
              <a:extLst>
                <a:ext uri="{FF2B5EF4-FFF2-40B4-BE49-F238E27FC236}">
                  <a16:creationId xmlns:a16="http://schemas.microsoft.com/office/drawing/2014/main" id="{BD635CAE-238B-4D6F-A77C-BBD9EBCDF0B5}"/>
                </a:ext>
              </a:extLst>
            </p:cNvPr>
            <p:cNvGrpSpPr/>
            <p:nvPr/>
          </p:nvGrpSpPr>
          <p:grpSpPr>
            <a:xfrm flipH="1">
              <a:off x="9619363" y="4975965"/>
              <a:ext cx="429503" cy="138597"/>
              <a:chOff x="3351552" y="-1197287"/>
              <a:chExt cx="572959" cy="184889"/>
            </a:xfrm>
            <a:solidFill>
              <a:schemeClr val="bg1"/>
            </a:solidFill>
          </p:grpSpPr>
          <p:sp>
            <p:nvSpPr>
              <p:cNvPr id="45" name="Star: 5 Points 44">
                <a:extLst>
                  <a:ext uri="{FF2B5EF4-FFF2-40B4-BE49-F238E27FC236}">
                    <a16:creationId xmlns:a16="http://schemas.microsoft.com/office/drawing/2014/main" id="{A1895AF9-9B54-47C0-808C-3C6364061366}"/>
                  </a:ext>
                </a:extLst>
              </p:cNvPr>
              <p:cNvSpPr/>
              <p:nvPr/>
            </p:nvSpPr>
            <p:spPr>
              <a:xfrm>
                <a:off x="3351552" y="-1189689"/>
                <a:ext cx="173910" cy="173910"/>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srgbClr val="FFFFFF"/>
                  </a:solidFill>
                  <a:effectLst/>
                  <a:uLnTx/>
                  <a:uFillTx/>
                  <a:latin typeface="Ubuntu"/>
                  <a:ea typeface="+mn-ea"/>
                  <a:cs typeface="+mn-cs"/>
                </a:endParaRPr>
              </a:p>
            </p:txBody>
          </p:sp>
          <p:sp>
            <p:nvSpPr>
              <p:cNvPr id="46" name="Star: 5 Points 45">
                <a:extLst>
                  <a:ext uri="{FF2B5EF4-FFF2-40B4-BE49-F238E27FC236}">
                    <a16:creationId xmlns:a16="http://schemas.microsoft.com/office/drawing/2014/main" id="{563E49E0-C138-4309-87F5-7D827BFFF2D0}"/>
                  </a:ext>
                </a:extLst>
              </p:cNvPr>
              <p:cNvSpPr/>
              <p:nvPr/>
            </p:nvSpPr>
            <p:spPr>
              <a:xfrm>
                <a:off x="3536550" y="-1186308"/>
                <a:ext cx="173910" cy="173910"/>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srgbClr val="FFFFFF"/>
                  </a:solidFill>
                  <a:effectLst/>
                  <a:uLnTx/>
                  <a:uFillTx/>
                  <a:latin typeface="Ubuntu"/>
                  <a:ea typeface="+mn-ea"/>
                  <a:cs typeface="+mn-cs"/>
                </a:endParaRPr>
              </a:p>
            </p:txBody>
          </p:sp>
          <p:sp>
            <p:nvSpPr>
              <p:cNvPr id="47" name="Star: 5 Points 46">
                <a:extLst>
                  <a:ext uri="{FF2B5EF4-FFF2-40B4-BE49-F238E27FC236}">
                    <a16:creationId xmlns:a16="http://schemas.microsoft.com/office/drawing/2014/main" id="{D5325843-288A-4C90-B6EF-83276FE35FF8}"/>
                  </a:ext>
                </a:extLst>
              </p:cNvPr>
              <p:cNvSpPr/>
              <p:nvPr/>
            </p:nvSpPr>
            <p:spPr>
              <a:xfrm>
                <a:off x="3750601" y="-1197287"/>
                <a:ext cx="173910" cy="173910"/>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srgbClr val="FFFFFF"/>
                  </a:solidFill>
                  <a:effectLst/>
                  <a:uLnTx/>
                  <a:uFillTx/>
                  <a:latin typeface="Ubuntu"/>
                  <a:ea typeface="+mn-ea"/>
                  <a:cs typeface="+mn-cs"/>
                </a:endParaRPr>
              </a:p>
            </p:txBody>
          </p:sp>
        </p:grpSp>
        <p:grpSp>
          <p:nvGrpSpPr>
            <p:cNvPr id="41" name="Group 40">
              <a:extLst>
                <a:ext uri="{FF2B5EF4-FFF2-40B4-BE49-F238E27FC236}">
                  <a16:creationId xmlns:a16="http://schemas.microsoft.com/office/drawing/2014/main" id="{0840AC43-0929-4543-857D-BADE2A547519}"/>
                </a:ext>
              </a:extLst>
            </p:cNvPr>
            <p:cNvGrpSpPr/>
            <p:nvPr/>
          </p:nvGrpSpPr>
          <p:grpSpPr>
            <a:xfrm flipH="1">
              <a:off x="11189564" y="4982379"/>
              <a:ext cx="415506" cy="130368"/>
              <a:chOff x="2870160" y="-1188720"/>
              <a:chExt cx="554286" cy="173910"/>
            </a:xfrm>
            <a:solidFill>
              <a:schemeClr val="bg1"/>
            </a:solidFill>
          </p:grpSpPr>
          <p:sp>
            <p:nvSpPr>
              <p:cNvPr id="42" name="Star: 5 Points 41">
                <a:extLst>
                  <a:ext uri="{FF2B5EF4-FFF2-40B4-BE49-F238E27FC236}">
                    <a16:creationId xmlns:a16="http://schemas.microsoft.com/office/drawing/2014/main" id="{ABEFDF41-84AA-4A36-A114-80FD7F5FDA40}"/>
                  </a:ext>
                </a:extLst>
              </p:cNvPr>
              <p:cNvSpPr/>
              <p:nvPr/>
            </p:nvSpPr>
            <p:spPr>
              <a:xfrm>
                <a:off x="2870160" y="-1188720"/>
                <a:ext cx="173910" cy="173910"/>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srgbClr val="FFFFFF"/>
                  </a:solidFill>
                  <a:effectLst/>
                  <a:uLnTx/>
                  <a:uFillTx/>
                  <a:latin typeface="Ubuntu"/>
                  <a:ea typeface="+mn-ea"/>
                  <a:cs typeface="+mn-cs"/>
                </a:endParaRPr>
              </a:p>
            </p:txBody>
          </p:sp>
          <p:sp>
            <p:nvSpPr>
              <p:cNvPr id="43" name="Star: 5 Points 42">
                <a:extLst>
                  <a:ext uri="{FF2B5EF4-FFF2-40B4-BE49-F238E27FC236}">
                    <a16:creationId xmlns:a16="http://schemas.microsoft.com/office/drawing/2014/main" id="{648EA730-F2A5-4CCD-BBB8-0286A78264A6}"/>
                  </a:ext>
                </a:extLst>
              </p:cNvPr>
              <p:cNvSpPr/>
              <p:nvPr/>
            </p:nvSpPr>
            <p:spPr>
              <a:xfrm>
                <a:off x="3060348" y="-1188720"/>
                <a:ext cx="173910" cy="173910"/>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srgbClr val="FFFFFF"/>
                  </a:solidFill>
                  <a:effectLst/>
                  <a:uLnTx/>
                  <a:uFillTx/>
                  <a:latin typeface="Ubuntu"/>
                  <a:ea typeface="+mn-ea"/>
                  <a:cs typeface="+mn-cs"/>
                </a:endParaRPr>
              </a:p>
            </p:txBody>
          </p:sp>
          <p:sp>
            <p:nvSpPr>
              <p:cNvPr id="44" name="Star: 5 Points 43">
                <a:extLst>
                  <a:ext uri="{FF2B5EF4-FFF2-40B4-BE49-F238E27FC236}">
                    <a16:creationId xmlns:a16="http://schemas.microsoft.com/office/drawing/2014/main" id="{F65530A1-3557-454A-92A3-7292830F380D}"/>
                  </a:ext>
                </a:extLst>
              </p:cNvPr>
              <p:cNvSpPr/>
              <p:nvPr/>
            </p:nvSpPr>
            <p:spPr>
              <a:xfrm>
                <a:off x="3250536" y="-1188720"/>
                <a:ext cx="173910" cy="173910"/>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err="1">
                  <a:ln>
                    <a:noFill/>
                  </a:ln>
                  <a:solidFill>
                    <a:srgbClr val="FFFFFF"/>
                  </a:solidFill>
                  <a:effectLst/>
                  <a:uLnTx/>
                  <a:uFillTx/>
                  <a:latin typeface="Ubuntu"/>
                  <a:ea typeface="+mn-ea"/>
                  <a:cs typeface="+mn-cs"/>
                </a:endParaRPr>
              </a:p>
            </p:txBody>
          </p:sp>
        </p:grpSp>
      </p:grpSp>
      <p:pic>
        <p:nvPicPr>
          <p:cNvPr id="49" name="Image 5" descr="Une image contenant texte&#10;&#10;Description générée automatiquement">
            <a:extLst>
              <a:ext uri="{FF2B5EF4-FFF2-40B4-BE49-F238E27FC236}">
                <a16:creationId xmlns:a16="http://schemas.microsoft.com/office/drawing/2014/main" id="{EBEA62FF-610F-443A-A1E3-C67D844318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192"/>
            <a:ext cx="2223948" cy="901771"/>
          </a:xfrm>
          <a:prstGeom prst="rect">
            <a:avLst/>
          </a:prstGeom>
        </p:spPr>
      </p:pic>
      <p:sp>
        <p:nvSpPr>
          <p:cNvPr id="72" name="Rectangle 71">
            <a:extLst>
              <a:ext uri="{FF2B5EF4-FFF2-40B4-BE49-F238E27FC236}">
                <a16:creationId xmlns:a16="http://schemas.microsoft.com/office/drawing/2014/main" id="{14C64040-5012-4A12-8D44-8A404F1B8F1E}"/>
              </a:ext>
            </a:extLst>
          </p:cNvPr>
          <p:cNvSpPr/>
          <p:nvPr/>
        </p:nvSpPr>
        <p:spPr>
          <a:xfrm>
            <a:off x="4107215" y="660963"/>
            <a:ext cx="2541423" cy="34326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marL="0" marR="0" lvl="0" indent="0" algn="l" defTabSz="914400" rtl="0" eaLnBrk="1" fontAlgn="auto" latinLnBrk="0" hangingPunct="1">
              <a:lnSpc>
                <a:spcPts val="2200"/>
              </a:lnSpc>
              <a:spcBef>
                <a:spcPts val="0"/>
              </a:spcBef>
              <a:spcAft>
                <a:spcPts val="0"/>
              </a:spcAft>
              <a:buClrTx/>
              <a:buSzTx/>
              <a:buFontTx/>
              <a:buNone/>
              <a:tabLst/>
              <a:defRPr/>
            </a:pPr>
            <a:r>
              <a:rPr lang="en-US" sz="1000" dirty="0">
                <a:solidFill>
                  <a:srgbClr val="FFFFFF"/>
                </a:solidFill>
                <a:latin typeface="Ubuntu"/>
              </a:rPr>
              <a:t>Linux L3</a:t>
            </a:r>
            <a:r>
              <a:rPr kumimoji="0" lang="en-US" sz="1000" b="0" i="0" u="none" strike="noStrike" kern="1200" cap="none" spc="0" normalizeH="0" baseline="0" noProof="0" dirty="0">
                <a:ln>
                  <a:noFill/>
                </a:ln>
                <a:solidFill>
                  <a:srgbClr val="FFFFFF"/>
                </a:solidFill>
                <a:effectLst/>
                <a:uLnTx/>
                <a:uFillTx/>
                <a:latin typeface="Ubuntu"/>
                <a:ea typeface="+mn-ea"/>
                <a:cs typeface="+mn-cs"/>
              </a:rPr>
              <a:t> | 10 years | CAGIP UNIX</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Ubuntu"/>
                <a:ea typeface="+mn-ea"/>
                <a:cs typeface="+mn-cs"/>
              </a:rPr>
              <a:t>Hi, I am</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11BBE6"/>
                </a:solidFill>
                <a:effectLst/>
                <a:uLnTx/>
                <a:uFillTx/>
                <a:latin typeface="Ubuntu"/>
                <a:ea typeface="+mn-ea"/>
                <a:cs typeface="+mn-cs"/>
              </a:rPr>
              <a:t>Kiran </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11BBE6"/>
                </a:solidFill>
                <a:effectLst/>
                <a:uLnTx/>
                <a:uFillTx/>
                <a:latin typeface="Ubuntu"/>
                <a:ea typeface="+mn-ea"/>
                <a:cs typeface="+mn-cs"/>
              </a:rPr>
              <a:t>Thomas J</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rgbClr val="FFFFFF"/>
              </a:solidFill>
              <a:effectLst/>
              <a:uLnTx/>
              <a:uFillTx/>
              <a:latin typeface="Ubuntu"/>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GB" sz="1200" dirty="0">
                <a:solidFill>
                  <a:srgbClr val="FFFFFF"/>
                </a:solidFill>
                <a:latin typeface="Ubuntu"/>
              </a:rPr>
              <a:t>Worked as Project Coordinator, Team Lead &amp; Linux L3 Admin</a:t>
            </a:r>
            <a:r>
              <a:rPr kumimoji="0" lang="en-GB" sz="1200" b="0" i="0" u="none" strike="noStrike" kern="1200" cap="none" spc="0" normalizeH="0" baseline="0" noProof="0" dirty="0">
                <a:ln>
                  <a:noFill/>
                </a:ln>
                <a:solidFill>
                  <a:srgbClr val="FFFFFF"/>
                </a:solidFill>
                <a:effectLst/>
                <a:uLnTx/>
                <a:uFillTx/>
                <a:latin typeface="Ubuntu"/>
                <a:ea typeface="+mn-ea"/>
                <a:cs typeface="+mn-cs"/>
              </a:rPr>
              <a:t>. </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200" b="0" i="0" u="none" strike="noStrike" kern="1200" cap="none" spc="0" normalizeH="0" baseline="0" noProof="0" dirty="0">
                <a:ln>
                  <a:noFill/>
                </a:ln>
                <a:solidFill>
                  <a:srgbClr val="FFFFFF"/>
                </a:solidFill>
                <a:effectLst/>
                <a:uLnTx/>
                <a:uFillTx/>
                <a:latin typeface="Ubuntu"/>
                <a:ea typeface="+mn-ea"/>
                <a:cs typeface="+mn-cs"/>
              </a:rPr>
              <a:t> Have worked in Government Owned Datacentres &amp; supported 55000+ Servers till now</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200" b="0" i="0" u="none" strike="noStrike" kern="1200" cap="none" spc="0" normalizeH="0" baseline="0" noProof="0" dirty="0">
                <a:ln>
                  <a:noFill/>
                </a:ln>
                <a:solidFill>
                  <a:srgbClr val="FFFFFF"/>
                </a:solidFill>
                <a:effectLst/>
                <a:uLnTx/>
                <a:uFillTx/>
                <a:latin typeface="Ubuntu"/>
                <a:ea typeface="+mn-ea"/>
                <a:cs typeface="+mn-cs"/>
              </a:rPr>
              <a:t> Interested in Automation, AI &amp; CI-CD Delivery.</a:t>
            </a:r>
          </a:p>
        </p:txBody>
      </p:sp>
      <p:sp>
        <p:nvSpPr>
          <p:cNvPr id="55" name="Rectangle 54">
            <a:extLst>
              <a:ext uri="{FF2B5EF4-FFF2-40B4-BE49-F238E27FC236}">
                <a16:creationId xmlns:a16="http://schemas.microsoft.com/office/drawing/2014/main" id="{A4570991-E4D5-4556-A33C-59C94BFED296}"/>
              </a:ext>
            </a:extLst>
          </p:cNvPr>
          <p:cNvSpPr/>
          <p:nvPr/>
        </p:nvSpPr>
        <p:spPr>
          <a:xfrm>
            <a:off x="3173955" y="5079498"/>
            <a:ext cx="2210466" cy="1415660"/>
          </a:xfrm>
          <a:prstGeom prst="rect">
            <a:avLst/>
          </a:prstGeom>
          <a:solidFill>
            <a:srgbClr val="33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FFFFFF"/>
              </a:buClr>
              <a:buSzTx/>
              <a:buFontTx/>
              <a:buNone/>
              <a:tabLst/>
              <a:defRPr/>
            </a:pPr>
            <a:endParaRPr kumimoji="0" lang="en-US" sz="1600" b="1" i="0" u="none" strike="noStrike" kern="1200" cap="none" spc="0" normalizeH="0" baseline="0" noProof="0" dirty="0">
              <a:ln>
                <a:noFill/>
              </a:ln>
              <a:solidFill>
                <a:schemeClr val="bg1"/>
              </a:solidFill>
              <a:effectLst/>
              <a:uLnTx/>
              <a:uFillTx/>
              <a:latin typeface="Ubuntu Medium"/>
              <a:ea typeface="+mn-ea"/>
              <a:cs typeface="+mn-cs"/>
            </a:endParaRPr>
          </a:p>
          <a:p>
            <a:pPr marL="0" marR="0" lvl="0" indent="0" algn="l" defTabSz="914400" rtl="0" eaLnBrk="1" fontAlgn="auto" latinLnBrk="0" hangingPunct="1">
              <a:lnSpc>
                <a:spcPct val="100000"/>
              </a:lnSpc>
              <a:spcBef>
                <a:spcPts val="0"/>
              </a:spcBef>
              <a:spcAft>
                <a:spcPts val="0"/>
              </a:spcAft>
              <a:buClr>
                <a:srgbClr val="FFFFFF"/>
              </a:buClr>
              <a:buSzTx/>
              <a:buFontTx/>
              <a:buNone/>
              <a:tabLst/>
              <a:defRPr/>
            </a:pPr>
            <a:r>
              <a:rPr kumimoji="0" lang="en-US" sz="1600" b="1" i="0" u="none" strike="noStrike" kern="1200" cap="none" spc="0" normalizeH="0" baseline="0" noProof="0" dirty="0">
                <a:ln>
                  <a:noFill/>
                </a:ln>
                <a:solidFill>
                  <a:schemeClr val="bg1"/>
                </a:solidFill>
                <a:effectLst/>
                <a:uLnTx/>
                <a:uFillTx/>
                <a:latin typeface="Ubuntu Medium"/>
                <a:ea typeface="+mn-ea"/>
                <a:cs typeface="+mn-cs"/>
              </a:rPr>
              <a:t>Social Miles</a:t>
            </a:r>
          </a:p>
          <a:p>
            <a:pPr>
              <a:buClr>
                <a:srgbClr val="FFFFFF"/>
              </a:buClr>
              <a:defRPr/>
            </a:pPr>
            <a:r>
              <a:rPr lang="en-IN" sz="1050" dirty="0">
                <a:solidFill>
                  <a:srgbClr val="2B0A3D"/>
                </a:solidFill>
                <a:latin typeface="Ubuntu"/>
                <a:cs typeface="DaunPenh" panose="020B0604020202020204" pitchFamily="2" charset="0"/>
              </a:rPr>
              <a:t>https://in.linkedin.com/in/kiran-thomas-j-77971540</a:t>
            </a:r>
            <a:br>
              <a:rPr lang="en-IN" sz="1600" dirty="0">
                <a:solidFill>
                  <a:schemeClr val="tx1"/>
                </a:solidFill>
                <a:cs typeface="Calibri" pitchFamily="34" charset="0"/>
              </a:rPr>
            </a:br>
            <a:r>
              <a:rPr lang="en-US" sz="1050" dirty="0">
                <a:solidFill>
                  <a:srgbClr val="2B0A3D"/>
                </a:solidFill>
                <a:latin typeface="Ubuntu"/>
                <a:cs typeface="DaunPenh" panose="020B0604020202020204" pitchFamily="2" charset="0"/>
              </a:rPr>
              <a:t># CSR Initiator</a:t>
            </a:r>
          </a:p>
          <a:p>
            <a:pPr marR="0" lvl="0" algn="l" defTabSz="914400" rtl="0" eaLnBrk="1" fontAlgn="auto" latinLnBrk="0" hangingPunct="1">
              <a:lnSpc>
                <a:spcPct val="100000"/>
              </a:lnSpc>
              <a:spcBef>
                <a:spcPts val="0"/>
              </a:spcBef>
              <a:spcAft>
                <a:spcPts val="0"/>
              </a:spcAft>
              <a:buClr>
                <a:srgbClr val="0C82B9"/>
              </a:buClr>
              <a:buSzTx/>
              <a:tabLst/>
              <a:defRPr/>
            </a:pPr>
            <a:r>
              <a:rPr lang="en-IN" sz="1050" b="0" kern="1200" baseline="0" dirty="0">
                <a:solidFill>
                  <a:schemeClr val="tx1"/>
                </a:solidFill>
                <a:latin typeface="+mn-lt"/>
                <a:ea typeface="+mn-ea"/>
                <a:cs typeface="Calibri" pitchFamily="34" charset="0"/>
              </a:rPr>
              <a:t># Team Builder</a:t>
            </a:r>
            <a:endParaRPr lang="en-IN" sz="1050" dirty="0">
              <a:solidFill>
                <a:schemeClr val="tx1"/>
              </a:solidFill>
              <a:cs typeface="Calibri" pitchFamily="34" charset="0"/>
            </a:endParaRPr>
          </a:p>
          <a:p>
            <a:pPr marR="0" lvl="0" algn="l" defTabSz="914400" rtl="0" eaLnBrk="1" fontAlgn="auto" latinLnBrk="0" hangingPunct="1">
              <a:lnSpc>
                <a:spcPct val="100000"/>
              </a:lnSpc>
              <a:spcBef>
                <a:spcPts val="0"/>
              </a:spcBef>
              <a:spcAft>
                <a:spcPts val="0"/>
              </a:spcAft>
              <a:buClr>
                <a:srgbClr val="0C82B9"/>
              </a:buClr>
              <a:buSzTx/>
              <a:tabLst/>
              <a:defRPr/>
            </a:pPr>
            <a:r>
              <a:rPr lang="en-IN" sz="1050" b="0" kern="1200" baseline="0" dirty="0">
                <a:solidFill>
                  <a:schemeClr val="tx1"/>
                </a:solidFill>
                <a:latin typeface="+mn-lt"/>
                <a:ea typeface="+mn-ea"/>
                <a:cs typeface="Calibri" pitchFamily="34" charset="0"/>
              </a:rPr>
              <a:t>#</a:t>
            </a:r>
            <a:r>
              <a:rPr lang="en-IN" sz="1050" dirty="0">
                <a:solidFill>
                  <a:schemeClr val="tx1"/>
                </a:solidFill>
                <a:cs typeface="Calibri" pitchFamily="34" charset="0"/>
              </a:rPr>
              <a:t> Inspiring Leader</a:t>
            </a:r>
          </a:p>
          <a:p>
            <a:pPr marR="0" lvl="0" algn="l" defTabSz="914400" rtl="0" eaLnBrk="1" fontAlgn="auto" latinLnBrk="0" hangingPunct="1">
              <a:lnSpc>
                <a:spcPct val="100000"/>
              </a:lnSpc>
              <a:spcBef>
                <a:spcPts val="0"/>
              </a:spcBef>
              <a:spcAft>
                <a:spcPts val="0"/>
              </a:spcAft>
              <a:buClr>
                <a:srgbClr val="0C82B9"/>
              </a:buClr>
              <a:buSzTx/>
              <a:tabLst/>
              <a:defRPr/>
            </a:pPr>
            <a:r>
              <a:rPr lang="en-IN" sz="1050" b="0" kern="1200" baseline="0" dirty="0">
                <a:solidFill>
                  <a:schemeClr val="tx1"/>
                </a:solidFill>
                <a:latin typeface="+mn-lt"/>
                <a:ea typeface="+mn-ea"/>
                <a:cs typeface="Calibri" pitchFamily="34" charset="0"/>
              </a:rPr>
              <a:t># Top Performer</a:t>
            </a:r>
          </a:p>
          <a:p>
            <a:pPr marR="0" lvl="0" algn="l" defTabSz="914400" rtl="0" eaLnBrk="1" fontAlgn="auto" latinLnBrk="0" hangingPunct="1">
              <a:lnSpc>
                <a:spcPct val="100000"/>
              </a:lnSpc>
              <a:spcBef>
                <a:spcPts val="0"/>
              </a:spcBef>
              <a:spcAft>
                <a:spcPts val="0"/>
              </a:spcAft>
              <a:buClr>
                <a:srgbClr val="0C82B9"/>
              </a:buClr>
              <a:buSzTx/>
              <a:tabLst/>
              <a:defRPr/>
            </a:pPr>
            <a:endParaRPr lang="en-IN" sz="1050" b="0" kern="1200" baseline="0" dirty="0">
              <a:solidFill>
                <a:schemeClr val="tx1"/>
              </a:solidFill>
              <a:latin typeface="+mn-lt"/>
              <a:ea typeface="+mn-ea"/>
              <a:cs typeface="Calibri" pitchFamily="34" charset="0"/>
            </a:endParaRPr>
          </a:p>
        </p:txBody>
      </p:sp>
      <p:sp>
        <p:nvSpPr>
          <p:cNvPr id="5" name="TextBox 4"/>
          <p:cNvSpPr txBox="1"/>
          <p:nvPr/>
        </p:nvSpPr>
        <p:spPr>
          <a:xfrm>
            <a:off x="1239196" y="4051944"/>
            <a:ext cx="849746" cy="923330"/>
          </a:xfrm>
          <a:prstGeom prst="rect">
            <a:avLst/>
          </a:prstGeom>
          <a:noFill/>
        </p:spPr>
        <p:txBody>
          <a:bodyPr wrap="square" rtlCol="0">
            <a:spAutoFit/>
          </a:bodyPr>
          <a:lstStyle/>
          <a:p>
            <a:pPr algn="ctr"/>
            <a:r>
              <a:rPr lang="en-IN" dirty="0"/>
              <a:t>Your Photo here</a:t>
            </a:r>
          </a:p>
        </p:txBody>
      </p:sp>
      <p:pic>
        <p:nvPicPr>
          <p:cNvPr id="9" name="Picture 8" descr="A person with a mustache&#10;&#10;Description automatically generated with medium confidence">
            <a:extLst>
              <a:ext uri="{FF2B5EF4-FFF2-40B4-BE49-F238E27FC236}">
                <a16:creationId xmlns:a16="http://schemas.microsoft.com/office/drawing/2014/main" id="{7273B2CD-3DEC-40A9-BAF9-ED32C09C11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643" y="3162423"/>
            <a:ext cx="2352876" cy="3144109"/>
          </a:xfrm>
          <a:prstGeom prst="rect">
            <a:avLst/>
          </a:prstGeom>
        </p:spPr>
      </p:pic>
      <p:pic>
        <p:nvPicPr>
          <p:cNvPr id="11" name="Picture 10" descr="Logo&#10;&#10;Description automatically generated">
            <a:extLst>
              <a:ext uri="{FF2B5EF4-FFF2-40B4-BE49-F238E27FC236}">
                <a16:creationId xmlns:a16="http://schemas.microsoft.com/office/drawing/2014/main" id="{0EA4C91D-9107-4506-8AEC-5948450D73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41330" y="4010847"/>
            <a:ext cx="1982094" cy="727240"/>
          </a:xfrm>
          <a:prstGeom prst="rect">
            <a:avLst/>
          </a:prstGeom>
        </p:spPr>
      </p:pic>
      <p:pic>
        <p:nvPicPr>
          <p:cNvPr id="13" name="Picture 12" descr="Logo, company name&#10;&#10;Description automatically generated">
            <a:extLst>
              <a:ext uri="{FF2B5EF4-FFF2-40B4-BE49-F238E27FC236}">
                <a16:creationId xmlns:a16="http://schemas.microsoft.com/office/drawing/2014/main" id="{FDE3AF5F-02B3-4782-AE7E-6923E2E4C29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40880" y="3075391"/>
            <a:ext cx="1337541" cy="787199"/>
          </a:xfrm>
          <a:prstGeom prst="rect">
            <a:avLst/>
          </a:prstGeom>
        </p:spPr>
      </p:pic>
      <p:pic>
        <p:nvPicPr>
          <p:cNvPr id="20" name="Picture 19" descr="Logo, company name&#10;&#10;Description automatically generated">
            <a:extLst>
              <a:ext uri="{FF2B5EF4-FFF2-40B4-BE49-F238E27FC236}">
                <a16:creationId xmlns:a16="http://schemas.microsoft.com/office/drawing/2014/main" id="{9EF535D3-3CC2-411C-9CE6-146B4271ED3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07427" y="2033257"/>
            <a:ext cx="2036190" cy="999085"/>
          </a:xfrm>
          <a:prstGeom prst="rect">
            <a:avLst/>
          </a:prstGeom>
        </p:spPr>
      </p:pic>
      <p:pic>
        <p:nvPicPr>
          <p:cNvPr id="22" name="Picture 21" descr="Logo&#10;&#10;Description automatically generated with medium confidence">
            <a:extLst>
              <a:ext uri="{FF2B5EF4-FFF2-40B4-BE49-F238E27FC236}">
                <a16:creationId xmlns:a16="http://schemas.microsoft.com/office/drawing/2014/main" id="{E4501B5A-D0E3-4D34-8B63-CB51D07F75F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006545" y="14354"/>
            <a:ext cx="1163989" cy="612033"/>
          </a:xfrm>
          <a:prstGeom prst="rect">
            <a:avLst/>
          </a:prstGeom>
        </p:spPr>
      </p:pic>
    </p:spTree>
    <p:extLst>
      <p:ext uri="{BB962C8B-B14F-4D97-AF65-F5344CB8AC3E}">
        <p14:creationId xmlns:p14="http://schemas.microsoft.com/office/powerpoint/2010/main" val="13708333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ppt/theme/theme2.xml><?xml version="1.0" encoding="utf-8"?>
<a:theme xmlns:a="http://schemas.openxmlformats.org/drawingml/2006/main" name="1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ppt/theme/theme3.xml><?xml version="1.0" encoding="utf-8"?>
<a:theme xmlns:a="http://schemas.openxmlformats.org/drawingml/2006/main" name="2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8448</TotalTime>
  <Words>141</Words>
  <Application>Microsoft Office PowerPoint</Application>
  <PresentationFormat>Widescreen</PresentationFormat>
  <Paragraphs>44</Paragraphs>
  <Slides>1</Slides>
  <Notes>0</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1" baseType="lpstr">
      <vt:lpstr>Arial</vt:lpstr>
      <vt:lpstr>Calibri</vt:lpstr>
      <vt:lpstr>Ubuntu</vt:lpstr>
      <vt:lpstr>Ubuntu Light</vt:lpstr>
      <vt:lpstr>Ubuntu Medium</vt:lpstr>
      <vt:lpstr>Wingdings</vt:lpstr>
      <vt:lpstr>Capgemini Master 2021</vt:lpstr>
      <vt:lpstr>1_Capgemini Master 2021</vt:lpstr>
      <vt:lpstr>2_Capgemini Master 2021</vt:lpstr>
      <vt:lpstr>think-cell Slide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Thomas Johnson, Kiran</cp:lastModifiedBy>
  <cp:revision>179</cp:revision>
  <dcterms:created xsi:type="dcterms:W3CDTF">2019-07-17T08:23:29Z</dcterms:created>
  <dcterms:modified xsi:type="dcterms:W3CDTF">2021-10-22T16:03:37Z</dcterms:modified>
</cp:coreProperties>
</file>