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3" r:id="rId5"/>
    <p:sldMasterId id="2147483690" r:id="rId6"/>
    <p:sldMasterId id="2147483694" r:id="rId7"/>
  </p:sldMasterIdLst>
  <p:notesMasterIdLst>
    <p:notesMasterId r:id="rId11"/>
  </p:notesMasterIdLst>
  <p:handoutMasterIdLst>
    <p:handoutMasterId r:id="rId12"/>
  </p:handoutMasterIdLst>
  <p:sldIdLst>
    <p:sldId id="256" r:id="rId8"/>
    <p:sldId id="270" r:id="rId9"/>
    <p:sldId id="27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DUC Fabrice (CA-GIP)" initials="LF(" lastIdx="1" clrIdx="0">
    <p:extLst>
      <p:ext uri="{19B8F6BF-5375-455C-9EA6-DF929625EA0E}">
        <p15:presenceInfo xmlns:p15="http://schemas.microsoft.com/office/powerpoint/2012/main" userId="S-1-5-21-3584301268-2235642545-905611576-173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97"/>
    <a:srgbClr val="00D69E"/>
    <a:srgbClr val="0E1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475" autoAdjust="0"/>
  </p:normalViewPr>
  <p:slideViewPr>
    <p:cSldViewPr snapToGrid="0" showGuides="1">
      <p:cViewPr>
        <p:scale>
          <a:sx n="70" d="100"/>
          <a:sy n="70" d="100"/>
        </p:scale>
        <p:origin x="460" y="280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Bhole, Kasturi" userId="94056d10-d34a-4054-9484-fabc67de1ae0" providerId="ADAL" clId="{394D1BB9-D1B5-4E2F-ABED-0826D4F8C937}"/>
    <pc:docChg chg="undo custSel modSld">
      <pc:chgData name="Sanjay Bhole, Kasturi" userId="94056d10-d34a-4054-9484-fabc67de1ae0" providerId="ADAL" clId="{394D1BB9-D1B5-4E2F-ABED-0826D4F8C937}" dt="2023-01-05T11:37:09.778" v="682" actId="20577"/>
      <pc:docMkLst>
        <pc:docMk/>
      </pc:docMkLst>
      <pc:sldChg chg="modSp mod">
        <pc:chgData name="Sanjay Bhole, Kasturi" userId="94056d10-d34a-4054-9484-fabc67de1ae0" providerId="ADAL" clId="{394D1BB9-D1B5-4E2F-ABED-0826D4F8C937}" dt="2023-01-05T11:28:54.029" v="492"/>
        <pc:sldMkLst>
          <pc:docMk/>
          <pc:sldMk cId="3933257335" sldId="270"/>
        </pc:sldMkLst>
        <pc:spChg chg="mod">
          <ac:chgData name="Sanjay Bhole, Kasturi" userId="94056d10-d34a-4054-9484-fabc67de1ae0" providerId="ADAL" clId="{394D1BB9-D1B5-4E2F-ABED-0826D4F8C937}" dt="2023-01-05T11:28:54.029" v="492"/>
          <ac:spMkLst>
            <pc:docMk/>
            <pc:sldMk cId="3933257335" sldId="270"/>
            <ac:spMk id="44" creationId="{B79A2EE8-AF4F-47C0-B86B-FCC5B956B32A}"/>
          </ac:spMkLst>
        </pc:spChg>
      </pc:sldChg>
      <pc:sldChg chg="modSp mod">
        <pc:chgData name="Sanjay Bhole, Kasturi" userId="94056d10-d34a-4054-9484-fabc67de1ae0" providerId="ADAL" clId="{394D1BB9-D1B5-4E2F-ABED-0826D4F8C937}" dt="2023-01-05T11:37:09.778" v="682" actId="20577"/>
        <pc:sldMkLst>
          <pc:docMk/>
          <pc:sldMk cId="3882980206" sldId="271"/>
        </pc:sldMkLst>
        <pc:spChg chg="mod">
          <ac:chgData name="Sanjay Bhole, Kasturi" userId="94056d10-d34a-4054-9484-fabc67de1ae0" providerId="ADAL" clId="{394D1BB9-D1B5-4E2F-ABED-0826D4F8C937}" dt="2023-01-05T11:36:44.218" v="678" actId="14100"/>
          <ac:spMkLst>
            <pc:docMk/>
            <pc:sldMk cId="3882980206" sldId="271"/>
            <ac:spMk id="49" creationId="{4C3DAE91-0632-4A02-BE37-1547C8825E0B}"/>
          </ac:spMkLst>
        </pc:spChg>
        <pc:spChg chg="mod">
          <ac:chgData name="Sanjay Bhole, Kasturi" userId="94056d10-d34a-4054-9484-fabc67de1ae0" providerId="ADAL" clId="{394D1BB9-D1B5-4E2F-ABED-0826D4F8C937}" dt="2023-01-05T11:37:09.778" v="682" actId="20577"/>
          <ac:spMkLst>
            <pc:docMk/>
            <pc:sldMk cId="3882980206" sldId="271"/>
            <ac:spMk id="50" creationId="{A70772E5-8075-4843-B377-A7D662206C04}"/>
          </ac:spMkLst>
        </pc:spChg>
        <pc:spChg chg="mod">
          <ac:chgData name="Sanjay Bhole, Kasturi" userId="94056d10-d34a-4054-9484-fabc67de1ae0" providerId="ADAL" clId="{394D1BB9-D1B5-4E2F-ABED-0826D4F8C937}" dt="2023-01-05T11:34:03.944" v="676" actId="20577"/>
          <ac:spMkLst>
            <pc:docMk/>
            <pc:sldMk cId="3882980206" sldId="271"/>
            <ac:spMk id="53" creationId="{45919DA2-2B73-4D97-93AC-CCCECC2F68CD}"/>
          </ac:spMkLst>
        </pc:spChg>
        <pc:spChg chg="mod">
          <ac:chgData name="Sanjay Bhole, Kasturi" userId="94056d10-d34a-4054-9484-fabc67de1ae0" providerId="ADAL" clId="{394D1BB9-D1B5-4E2F-ABED-0826D4F8C937}" dt="2023-01-05T11:32:12.068" v="580" actId="20577"/>
          <ac:spMkLst>
            <pc:docMk/>
            <pc:sldMk cId="3882980206" sldId="271"/>
            <ac:spMk id="54" creationId="{29B8A2E5-9EAD-434C-9599-E39028BFD3C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0T15:09:10.47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7FC3047-8BC5-447F-8637-AA417937AD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3DF70E-134E-4F17-BF15-A31E0A425A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BDA55-7CBD-4123-8A9E-30AA3D7A9896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1FF280-FD97-44F9-9035-541314C34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8808BD-65BD-4336-A3F2-E2C2A32C0D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98439-A425-4340-9811-8CB32256CD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35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0B54-B498-4DC0-90E2-E4C4DFE9BCC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BD9EF-1AA2-4759-8280-CF59376D33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83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34A377-C4E7-474E-AF9C-C0C1512C4B4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94207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930B45F-AEDD-411B-9BBC-1B13EFED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470" y="731743"/>
            <a:ext cx="5580000" cy="24146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B55D30E-725C-43C0-B80E-301FBBB3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70" y="3056037"/>
            <a:ext cx="5580000" cy="2340000"/>
          </a:xfrm>
          <a:prstGeom prst="rect">
            <a:avLst/>
          </a:prstGeom>
        </p:spPr>
        <p:txBody>
          <a:bodyPr anchor="t"/>
          <a:lstStyle>
            <a:lvl1pPr marL="0" indent="0" algn="l" defTabSz="360000">
              <a:lnSpc>
                <a:spcPct val="85000"/>
              </a:lnSpc>
              <a:buNone/>
              <a:tabLst/>
              <a:defRPr sz="4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175086-68EB-4950-BC23-A9DFECDDDE2E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5EBD69E8-80FD-47C1-BDE7-EA2480CCC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7047" y="4850022"/>
            <a:ext cx="2393282" cy="11881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72585C-96CC-4795-A8D0-1798C1F81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007" y="730981"/>
            <a:ext cx="5163312" cy="51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2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05/01/2023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FC3A1B9-30C4-48D2-B7F7-2DF55BFB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rgbClr val="009597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0E5D6B6E-8133-4B1A-BEF3-EFCB7E761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41322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05/01/2023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B846008-EFE2-47B0-B7F8-92425D08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21BC1F89-C2D8-4D79-A074-D1E96076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8970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05/01/2023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5FC3739-6580-437B-BB6C-2BEBC455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CDC6644B-0360-460D-9EF4-F3DCCFB27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89741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05/01/2023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DAF8C55-0057-4940-9BB0-E98F0CC0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41517642-9DBD-477E-8C28-566596E6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7838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05/01/2023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5B6FE49-74B6-4DA2-BFEB-6DB07B4E0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4A5BA546-1879-432B-A158-FCB2E80D2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899600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05/01/2023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99899B9-33CA-4CD3-9698-CE0BE895C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2C5454A-260A-4934-BAB6-001AFB71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56265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05/01/2023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CC8D299-D7F3-4B91-9D6F-999B50A0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41BEA130-0337-41B4-A954-F635A5584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50665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9997" y="2124916"/>
            <a:ext cx="10800000" cy="432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2657475"/>
            <a:ext cx="10800000" cy="32531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4E7EC6F-59D9-4EE7-89BA-68CAF6A3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841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9997" y="2124916"/>
            <a:ext cx="6480000" cy="720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2993651"/>
            <a:ext cx="6480000" cy="29169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4E7EC6F-59D9-4EE7-89BA-68CAF6A3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5B4A068C-20AD-4FFB-9C49-0DC3A94E5C5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389157" y="2125662"/>
            <a:ext cx="4130841" cy="3784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D64631C5-7305-42A4-8D65-5C4C808F3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B38D5601-3298-4366-8A8C-7CA131EB5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563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4E7EC6F-59D9-4EE7-89BA-68CAF6A3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7D94D00-328F-462D-A767-108EAF86E58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719997" y="1819655"/>
            <a:ext cx="10800000" cy="4090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B6542A8-9842-4351-9A88-AB9CCBCB5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9B4AD3B-858F-48FF-B2D8-CB247CF70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31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34A377-C4E7-474E-AF9C-C0C1512C4B4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94207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930B45F-AEDD-411B-9BBC-1B13EFED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470" y="731743"/>
            <a:ext cx="5580000" cy="24146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B55D30E-725C-43C0-B80E-301FBBB3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70" y="3056037"/>
            <a:ext cx="5580000" cy="2340000"/>
          </a:xfrm>
          <a:prstGeom prst="rect">
            <a:avLst/>
          </a:prstGeom>
        </p:spPr>
        <p:txBody>
          <a:bodyPr anchor="t"/>
          <a:lstStyle>
            <a:lvl1pPr marL="0" indent="0" algn="l" defTabSz="360000">
              <a:lnSpc>
                <a:spcPct val="85000"/>
              </a:lnSpc>
              <a:buNone/>
              <a:tabLst/>
              <a:defRPr sz="4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175086-68EB-4950-BC23-A9DFECDDDE2E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CC548B93-44E5-4401-BB3E-7E457EE58F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7047" y="4850022"/>
            <a:ext cx="2393282" cy="11881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18BE8A1-C5F4-483F-B049-0C073D3C22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007" y="730981"/>
            <a:ext cx="5163312" cy="51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61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uvertur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34A377-C4E7-474E-AF9C-C0C1512C4B4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92800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930B45F-AEDD-411B-9BBC-1B13EFED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460800"/>
            <a:ext cx="10980000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B55D30E-725C-43C0-B80E-301FBBB3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890800"/>
            <a:ext cx="10980000" cy="234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5F25D88-16F6-4D3B-8C17-BA11C25DC62C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0F4A207-D769-4581-9483-6D034C089B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7047" y="4850022"/>
            <a:ext cx="2393282" cy="11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A-GIP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0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CA-GIP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7F0AB0A-C9FA-45B0-86A1-5CDFA0830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CA-GIP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7EE8522-75A5-4CD5-9564-BFAD684CB0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A-GIP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26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CA-GIP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7F0AB0A-C9FA-45B0-86A1-5CDFA0830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5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CA-GIP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7EE8522-75A5-4CD5-9564-BFAD684CB0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59078-F0EA-4B2B-B92A-CB1D0AA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B493F-9EAA-4161-9132-F480E263F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AF1617-1922-47D2-9D0D-C966F5A1F5ED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AAEDF17-B1C9-4192-B8B4-B58F82AB9E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5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4EA89F-29ED-4EEB-8879-CEE8214503FB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rgbClr val="0E18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id="{4FAAE389-5621-4F80-82D4-15A20279D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5EAE28A2-1AC7-4074-A01D-7DC896E0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C2B831D-7D91-4979-A7E7-3460DCCA1D8B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34ACC9A8-F12B-4B88-B12F-C42B0E0BCFF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  <p:sp>
        <p:nvSpPr>
          <p:cNvPr id="28" name="Titre 1">
            <a:extLst>
              <a:ext uri="{FF2B5EF4-FFF2-40B4-BE49-F238E27FC236}">
                <a16:creationId xmlns:a16="http://schemas.microsoft.com/office/drawing/2014/main" id="{C4912D25-7955-4E73-A3E6-6DF9C52450B2}"/>
              </a:ext>
            </a:extLst>
          </p:cNvPr>
          <p:cNvSpPr txBox="1">
            <a:spLocks/>
          </p:cNvSpPr>
          <p:nvPr userDrawn="1"/>
        </p:nvSpPr>
        <p:spPr>
          <a:xfrm>
            <a:off x="6631748" y="3237580"/>
            <a:ext cx="2860522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solidFill>
                  <a:schemeClr val="bg1"/>
                </a:solidFill>
              </a:rPr>
              <a:t>Ca-gip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34598A45-B7DE-4EC3-BD2E-38D51829BA56}"/>
              </a:ext>
            </a:extLst>
          </p:cNvPr>
          <p:cNvSpPr txBox="1">
            <a:spLocks/>
          </p:cNvSpPr>
          <p:nvPr userDrawn="1"/>
        </p:nvSpPr>
        <p:spPr>
          <a:xfrm>
            <a:off x="2453600" y="2554245"/>
            <a:ext cx="6253078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solidFill>
                  <a:schemeClr val="bg1"/>
                </a:solidFill>
              </a:rPr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500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88" r:id="rId2"/>
    <p:sldLayoutId id="2147483689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59078-F0EA-4B2B-B92A-CB1D0AA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B493F-9EAA-4161-9132-F480E263F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AF1617-1922-47D2-9D0D-C966F5A1F5ED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AAEDF17-B1C9-4192-B8B4-B58F82AB9E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F7A39A-4264-4A6C-ABAA-36D53AF39580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rgbClr val="0E18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9F0D695-C0A6-4F36-8FD6-C79EB1ABC9BA}"/>
              </a:ext>
            </a:extLst>
          </p:cNvPr>
          <p:cNvSpPr txBox="1">
            <a:spLocks/>
          </p:cNvSpPr>
          <p:nvPr userDrawn="1"/>
        </p:nvSpPr>
        <p:spPr>
          <a:xfrm>
            <a:off x="2364200" y="2320467"/>
            <a:ext cx="2860522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solidFill>
                  <a:schemeClr val="bg1"/>
                </a:solidFill>
              </a:rPr>
              <a:t>Ca-gip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FA5D1EB-0C85-4A30-8D7C-8710B0FE7285}"/>
              </a:ext>
            </a:extLst>
          </p:cNvPr>
          <p:cNvSpPr txBox="1">
            <a:spLocks/>
          </p:cNvSpPr>
          <p:nvPr userDrawn="1"/>
        </p:nvSpPr>
        <p:spPr>
          <a:xfrm>
            <a:off x="3664206" y="3071080"/>
            <a:ext cx="6253078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err="1">
                <a:solidFill>
                  <a:schemeClr val="bg1"/>
                </a:solidFill>
              </a:rPr>
              <a:t>presentation</a:t>
            </a:r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9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2" r:id="rId2"/>
    <p:sldLayoutId id="2147483693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59078-F0EA-4B2B-B92A-CB1D0AA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05/01/2023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B493F-9EAA-4161-9132-F480E263F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AF1617-1922-47D2-9D0D-C966F5A1F5ED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AAEDF17-B1C9-4192-B8B4-B58F82AB9E9A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0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hyperlink" Target="mailto:Pilotage_Cagip_Mutualise@ca-gip.fr" TargetMode="External"/><Relationship Id="rId28" Type="http://schemas.openxmlformats.org/officeDocument/2006/relationships/image" Target="../media/image34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3.png"/><Relationship Id="rId30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8F2FAC1-1BBF-4E58-A048-93DEFA4FD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E91F614-89FB-4354-B5E3-ECD766CDC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470" y="1188944"/>
            <a:ext cx="5580000" cy="1927481"/>
          </a:xfrm>
        </p:spPr>
        <p:txBody>
          <a:bodyPr>
            <a:normAutofit/>
          </a:bodyPr>
          <a:lstStyle/>
          <a:p>
            <a:r>
              <a:rPr lang="fr-FR" dirty="0"/>
              <a:t>SUPERVISION</a:t>
            </a:r>
            <a:br>
              <a:rPr lang="fr-FR" dirty="0"/>
            </a:br>
            <a:r>
              <a:rPr lang="fr-FR" sz="1600" dirty="0"/>
              <a:t/>
            </a:r>
            <a:br>
              <a:rPr lang="fr-FR" sz="1600" dirty="0"/>
            </a:br>
            <a:r>
              <a:rPr lang="fr-FR" dirty="0"/>
              <a:t>			PLATFORM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CAA6944-F3BD-4C4B-81EE-F58B4217F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29000"/>
            <a:ext cx="5714470" cy="2340000"/>
          </a:xfrm>
        </p:spPr>
        <p:txBody>
          <a:bodyPr/>
          <a:lstStyle/>
          <a:p>
            <a:pPr algn="ctr"/>
            <a:endParaRPr lang="fr-FR" sz="4000" dirty="0"/>
          </a:p>
          <a:p>
            <a:pPr algn="ctr"/>
            <a:endParaRPr lang="fr-FR" sz="1100" dirty="0"/>
          </a:p>
          <a:p>
            <a:pPr algn="ctr"/>
            <a:r>
              <a:rPr lang="fr-FR" sz="4000" dirty="0"/>
              <a:t>Communication KIT</a:t>
            </a:r>
          </a:p>
        </p:txBody>
      </p:sp>
    </p:spTree>
    <p:extLst>
      <p:ext uri="{BB962C8B-B14F-4D97-AF65-F5344CB8AC3E}">
        <p14:creationId xmlns:p14="http://schemas.microsoft.com/office/powerpoint/2010/main" val="106588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2537D39-82B2-45BB-8152-937E6E202C35}"/>
              </a:ext>
            </a:extLst>
          </p:cNvPr>
          <p:cNvSpPr/>
          <p:nvPr/>
        </p:nvSpPr>
        <p:spPr>
          <a:xfrm>
            <a:off x="752435" y="4529822"/>
            <a:ext cx="10601954" cy="119081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3000"/>
                  <a:lumOff val="27000"/>
                </a:schemeClr>
              </a:gs>
              <a:gs pos="48000">
                <a:schemeClr val="accent5"/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 w="41275" cap="rnd">
            <a:noFill/>
            <a:beve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17F003-CE20-4BFC-B8AD-5AFEC82918E1}"/>
              </a:ext>
            </a:extLst>
          </p:cNvPr>
          <p:cNvSpPr/>
          <p:nvPr/>
        </p:nvSpPr>
        <p:spPr>
          <a:xfrm>
            <a:off x="787514" y="3096140"/>
            <a:ext cx="10616972" cy="12623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3000"/>
                  <a:lumOff val="27000"/>
                </a:schemeClr>
              </a:gs>
              <a:gs pos="36000">
                <a:schemeClr val="accent5"/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 w="41275" cap="rnd">
            <a:noFill/>
            <a:beve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C5EA74-8636-4FF7-B28A-CDAC801E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35" y="314329"/>
            <a:ext cx="10800000" cy="563514"/>
          </a:xfrm>
        </p:spPr>
        <p:txBody>
          <a:bodyPr/>
          <a:lstStyle/>
          <a:p>
            <a:pPr algn="ctr"/>
            <a:r>
              <a:rPr lang="fr-FR" dirty="0"/>
              <a:t>Supervision CONTACT DETAILS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CE8E92-C6EA-481C-9F00-98990D9367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DC00C446-2BD5-4E33-87A6-359237703AFB}" type="datetime1">
              <a:rPr lang="fr-FR" smtClean="0"/>
              <a:pPr algn="ctr"/>
              <a:t>05/01/2023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D05BA4-CF80-4953-AEB9-CD94B8E89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975A587B-5814-4D9B-9598-FE9CB954CB01}" type="slidenum">
              <a:rPr lang="fr-FR" smtClean="0"/>
              <a:pPr algn="ctr"/>
              <a:t>2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C2CE0C-518F-4E6F-A151-BDAECE9B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466" y="1708317"/>
            <a:ext cx="988725" cy="2160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55A32E-3B0A-43D8-B7DB-B1B48733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065" y="1088136"/>
            <a:ext cx="648072" cy="1824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D8A903-4CDE-4F7C-8BDB-AD0FA91F9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378" y="1442981"/>
            <a:ext cx="831726" cy="1814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00B5D48-3B28-407F-ABB2-A66401154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1605" y="1205557"/>
            <a:ext cx="610171" cy="1781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8E10D0-E532-48F8-8C79-88DBE44C9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0727" y="1980232"/>
            <a:ext cx="978934" cy="3457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0BDC40E-8485-4B54-B5CA-228A5E549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862" y="2233433"/>
            <a:ext cx="996132" cy="13281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F7710B3-2746-4A95-8118-3055C35B64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4240" y="1496755"/>
            <a:ext cx="869256" cy="17528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D88C58E-8DE3-4DF9-A40E-B411336E1E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2470" y="1789818"/>
            <a:ext cx="741026" cy="1326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EE99844-FB42-4D68-B8E8-2D0CFF53A6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6033" y="1137362"/>
            <a:ext cx="807600" cy="14272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8D76ABE-3278-451D-A8CD-0F847BF592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6510" y="1983441"/>
            <a:ext cx="643648" cy="1135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C284644-2F6C-435A-A66A-92405814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7009" y="2222027"/>
            <a:ext cx="714799" cy="15336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E5C0BE-74B4-4760-9C45-6FA4D38B27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8378" y="2385024"/>
            <a:ext cx="705619" cy="11112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A59CE38-30CD-4BBE-AF66-19C211BFCE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68368" y="1095795"/>
            <a:ext cx="290634" cy="15201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4165A1B-DD5C-48E5-8173-BE209E67C0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08666" y="2230929"/>
            <a:ext cx="475124" cy="30818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8B85831-C5F6-40F2-8D2D-E98E34AC323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03368" y="1238257"/>
            <a:ext cx="504946" cy="20694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3CB5FE-CA40-4EBA-BE9E-7A7D2051E9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978" y="1921278"/>
            <a:ext cx="1089487" cy="21239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4A2A305-865F-4BFF-B550-C92FC14C2BC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8164" y="1134183"/>
            <a:ext cx="403134" cy="33057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0934F5-BE02-4307-802C-3359F9F3D2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97216" y="1517584"/>
            <a:ext cx="422196" cy="16449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44D1D4E-DED4-4786-92AE-724CBA913AF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71188" y="1700808"/>
            <a:ext cx="601216" cy="22545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39944EF-08B1-459C-881D-15557C7939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45481" y="1349534"/>
            <a:ext cx="957329" cy="19295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03B4C1D-D2C1-4684-9983-6C9C3573B2E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43662" y="1524702"/>
            <a:ext cx="907065" cy="728300"/>
          </a:xfrm>
          <a:prstGeom prst="rect">
            <a:avLst/>
          </a:prstGeom>
        </p:spPr>
      </p:pic>
      <p:sp>
        <p:nvSpPr>
          <p:cNvPr id="28" name="Flèche vers le bas 31">
            <a:extLst>
              <a:ext uri="{FF2B5EF4-FFF2-40B4-BE49-F238E27FC236}">
                <a16:creationId xmlns:a16="http://schemas.microsoft.com/office/drawing/2014/main" id="{CA1B4E5A-113F-4956-AC40-BEAA6B549489}"/>
              </a:ext>
            </a:extLst>
          </p:cNvPr>
          <p:cNvSpPr/>
          <p:nvPr/>
        </p:nvSpPr>
        <p:spPr>
          <a:xfrm>
            <a:off x="2587216" y="2631960"/>
            <a:ext cx="663658" cy="360040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35">
            <a:extLst>
              <a:ext uri="{FF2B5EF4-FFF2-40B4-BE49-F238E27FC236}">
                <a16:creationId xmlns:a16="http://schemas.microsoft.com/office/drawing/2014/main" id="{6E2299FB-A969-430C-8009-66495D8AF415}"/>
              </a:ext>
            </a:extLst>
          </p:cNvPr>
          <p:cNvSpPr/>
          <p:nvPr/>
        </p:nvSpPr>
        <p:spPr>
          <a:xfrm>
            <a:off x="8232544" y="2648367"/>
            <a:ext cx="663658" cy="360040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6">
            <a:extLst>
              <a:ext uri="{FF2B5EF4-FFF2-40B4-BE49-F238E27FC236}">
                <a16:creationId xmlns:a16="http://schemas.microsoft.com/office/drawing/2014/main" id="{B920DB40-0CE9-41F6-9728-CD7EDDDEA163}"/>
              </a:ext>
            </a:extLst>
          </p:cNvPr>
          <p:cNvSpPr/>
          <p:nvPr/>
        </p:nvSpPr>
        <p:spPr>
          <a:xfrm>
            <a:off x="1220877" y="3329613"/>
            <a:ext cx="3396336" cy="904481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Pilotage BCR</a:t>
            </a:r>
            <a:endParaRPr lang="fr-FR" sz="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 EXPLOITATION.PILOTAGE@ca-gip.fr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09.72.72.71.71</a:t>
            </a:r>
          </a:p>
        </p:txBody>
      </p:sp>
      <p:sp>
        <p:nvSpPr>
          <p:cNvPr id="32" name="Rectangle à coins arrondis 37">
            <a:extLst>
              <a:ext uri="{FF2B5EF4-FFF2-40B4-BE49-F238E27FC236}">
                <a16:creationId xmlns:a16="http://schemas.microsoft.com/office/drawing/2014/main" id="{1E1AD085-E91F-425E-8CE2-C695CAFFD989}"/>
              </a:ext>
            </a:extLst>
          </p:cNvPr>
          <p:cNvSpPr/>
          <p:nvPr/>
        </p:nvSpPr>
        <p:spPr>
          <a:xfrm>
            <a:off x="6771796" y="3371852"/>
            <a:ext cx="4171739" cy="777857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2"/>
              </a:solidFill>
            </a:endParaRPr>
          </a:p>
          <a:p>
            <a:pPr algn="ctr"/>
            <a:endParaRPr lang="fr-FR" sz="1000" dirty="0">
              <a:solidFill>
                <a:schemeClr val="bg2"/>
              </a:solidFill>
            </a:endParaRPr>
          </a:p>
          <a:p>
            <a:pPr algn="ctr"/>
            <a:endParaRPr lang="fr-FR" altLang="fr-FR" sz="1400" dirty="0">
              <a:solidFill>
                <a:schemeClr val="bg2"/>
              </a:solidFill>
              <a:hlinkClick r:id="rId2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Pilotage MUTUALISE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400" dirty="0">
              <a:solidFill>
                <a:schemeClr val="bg1"/>
              </a:solidFill>
            </a:endParaRPr>
          </a:p>
          <a:p>
            <a:pPr algn="ctr"/>
            <a:r>
              <a:rPr lang="fr-FR" altLang="fr-FR" sz="1400" u="sng" dirty="0">
                <a:solidFill>
                  <a:schemeClr val="bg1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PILOTAGE_CAGIP_MUTUALISE@ca-gip.fr</a:t>
            </a:r>
            <a:endParaRPr lang="fr-FR" altLang="fr-FR" sz="1400" u="sng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01.42.95.95.60</a:t>
            </a:r>
          </a:p>
          <a:p>
            <a:pPr algn="ctr"/>
            <a:endParaRPr lang="fr-FR" altLang="fr-FR" sz="1400" dirty="0">
              <a:solidFill>
                <a:schemeClr val="bg2"/>
              </a:solidFill>
            </a:endParaRPr>
          </a:p>
          <a:p>
            <a:pPr algn="ctr"/>
            <a:endParaRPr lang="fr-FR" sz="1000" dirty="0">
              <a:solidFill>
                <a:schemeClr val="bg2"/>
              </a:solidFill>
            </a:endParaRPr>
          </a:p>
          <a:p>
            <a:pPr algn="ctr"/>
            <a:endParaRPr lang="fr-FR" sz="1000" dirty="0">
              <a:solidFill>
                <a:schemeClr val="bg2"/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50F51E99-CB8A-4E4B-A054-C35CF776BAB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44304" y="1202459"/>
            <a:ext cx="1228725" cy="81915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512BF305-F850-4DC1-8418-0C66F6F0258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62513" y="1109695"/>
            <a:ext cx="1086386" cy="31505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578B6A68-400F-4CCF-A7F3-818C6424DAA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12227" y="2198697"/>
            <a:ext cx="441318" cy="13053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944B816-862E-4D1C-9D0C-E35710A825E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232407" y="1533715"/>
            <a:ext cx="668372" cy="167093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004D3ED-AC57-4A72-8E75-3B7A3DBF526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21148" y="1850655"/>
            <a:ext cx="522132" cy="33182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4658A6EE-308F-47F7-A246-0D6AE77AC23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40457" y="2116055"/>
            <a:ext cx="567879" cy="446646"/>
          </a:xfrm>
          <a:prstGeom prst="rect">
            <a:avLst/>
          </a:prstGeom>
        </p:spPr>
      </p:pic>
      <p:sp>
        <p:nvSpPr>
          <p:cNvPr id="40" name="Rectangle à coins arrondis 49">
            <a:extLst>
              <a:ext uri="{FF2B5EF4-FFF2-40B4-BE49-F238E27FC236}">
                <a16:creationId xmlns:a16="http://schemas.microsoft.com/office/drawing/2014/main" id="{3F7316CF-0C89-4C2D-8814-716E6738CA99}"/>
              </a:ext>
            </a:extLst>
          </p:cNvPr>
          <p:cNvSpPr/>
          <p:nvPr/>
        </p:nvSpPr>
        <p:spPr>
          <a:xfrm>
            <a:off x="1138237" y="4346494"/>
            <a:ext cx="9955747" cy="124631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41" name="Rectangle à coins arrondis 50">
            <a:extLst>
              <a:ext uri="{FF2B5EF4-FFF2-40B4-BE49-F238E27FC236}">
                <a16:creationId xmlns:a16="http://schemas.microsoft.com/office/drawing/2014/main" id="{5BA0FD8C-55DD-4E53-8C18-B94AEDEA9F8A}"/>
              </a:ext>
            </a:extLst>
          </p:cNvPr>
          <p:cNvSpPr/>
          <p:nvPr/>
        </p:nvSpPr>
        <p:spPr>
          <a:xfrm>
            <a:off x="877832" y="4855600"/>
            <a:ext cx="10360144" cy="810031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BEX </a:t>
            </a:r>
            <a:r>
              <a:rPr lang="fr-FR" sz="1000" dirty="0"/>
              <a:t>(Bureau Entrée en Exploitation) </a:t>
            </a:r>
            <a:r>
              <a:rPr lang="fr-FR" sz="1400" dirty="0">
                <a:solidFill>
                  <a:schemeClr val="bg1"/>
                </a:solidFill>
              </a:rPr>
              <a:t>:  EXPLOITATION.BUREAU.ENTREE@ca-gip.fr</a:t>
            </a:r>
          </a:p>
          <a:p>
            <a:pPr algn="ctr"/>
            <a:endParaRPr lang="fr-FR" sz="2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PPX </a:t>
            </a:r>
            <a:r>
              <a:rPr lang="fr-FR" sz="1000" dirty="0"/>
              <a:t>(Gestion des Prestations) </a:t>
            </a:r>
            <a:r>
              <a:rPr lang="fr-FR" sz="1400" dirty="0">
                <a:solidFill>
                  <a:schemeClr val="bg1"/>
                </a:solidFill>
              </a:rPr>
              <a:t>:    CAGIP_SUPERVISION_PPX@ca-gip.fr</a:t>
            </a:r>
          </a:p>
        </p:txBody>
      </p:sp>
      <p:sp>
        <p:nvSpPr>
          <p:cNvPr id="44" name="Rectangle à coins arrondis 54">
            <a:extLst>
              <a:ext uri="{FF2B5EF4-FFF2-40B4-BE49-F238E27FC236}">
                <a16:creationId xmlns:a16="http://schemas.microsoft.com/office/drawing/2014/main" id="{B79A2EE8-AF4F-47C0-B86B-FCC5B956B32A}"/>
              </a:ext>
            </a:extLst>
          </p:cNvPr>
          <p:cNvSpPr/>
          <p:nvPr/>
        </p:nvSpPr>
        <p:spPr>
          <a:xfrm>
            <a:off x="1867136" y="5817069"/>
            <a:ext cx="8496943" cy="3573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3000"/>
                  <a:lumOff val="27000"/>
                </a:schemeClr>
              </a:gs>
              <a:gs pos="36000">
                <a:schemeClr val="accent5"/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 w="41275" cap="rnd">
            <a:noFill/>
            <a:beve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SUPERVISION MANAGERIAL ONCALL : 01.42.95.54.54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4269C3E-0F26-48D1-A967-8F0061C22D13}"/>
              </a:ext>
            </a:extLst>
          </p:cNvPr>
          <p:cNvSpPr txBox="1"/>
          <p:nvPr/>
        </p:nvSpPr>
        <p:spPr>
          <a:xfrm>
            <a:off x="5385410" y="3171638"/>
            <a:ext cx="1354656" cy="27699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rtlCol="0">
            <a:no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PILOTAGES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D9FE448-3187-402A-9C65-2B9CCBF0A47C}"/>
              </a:ext>
            </a:extLst>
          </p:cNvPr>
          <p:cNvSpPr txBox="1"/>
          <p:nvPr/>
        </p:nvSpPr>
        <p:spPr>
          <a:xfrm>
            <a:off x="5381222" y="4609540"/>
            <a:ext cx="1439660" cy="33855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5"/>
                </a:solidFill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</a:rPr>
              <a:t>SUPPORTS</a:t>
            </a:r>
          </a:p>
        </p:txBody>
      </p:sp>
    </p:spTree>
    <p:extLst>
      <p:ext uri="{BB962C8B-B14F-4D97-AF65-F5344CB8AC3E}">
        <p14:creationId xmlns:p14="http://schemas.microsoft.com/office/powerpoint/2010/main" val="39332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5EA74-8636-4FF7-B28A-CDAC801E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563514"/>
          </a:xfrm>
        </p:spPr>
        <p:txBody>
          <a:bodyPr/>
          <a:lstStyle/>
          <a:p>
            <a:pPr algn="ctr"/>
            <a:r>
              <a:rPr lang="fr-FR" dirty="0"/>
              <a:t>Supervision CONTACTS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CE8E92-C6EA-481C-9F00-98990D9367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DC00C446-2BD5-4E33-87A6-359237703AFB}" type="datetime1">
              <a:rPr lang="fr-FR" smtClean="0"/>
              <a:pPr algn="ctr"/>
              <a:t>05/01/2023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D05BA4-CF80-4953-AEB9-CD94B8E89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975A587B-5814-4D9B-9598-FE9CB954CB01}" type="slidenum">
              <a:rPr lang="fr-FR" smtClean="0"/>
              <a:pPr algn="ctr"/>
              <a:t>3</a:t>
            </a:fld>
            <a:endParaRPr lang="fr-FR" dirty="0"/>
          </a:p>
        </p:txBody>
      </p:sp>
      <p:sp>
        <p:nvSpPr>
          <p:cNvPr id="45" name="Espace réservé du numéro de diapositive 3">
            <a:extLst>
              <a:ext uri="{FF2B5EF4-FFF2-40B4-BE49-F238E27FC236}">
                <a16:creationId xmlns:a16="http://schemas.microsoft.com/office/drawing/2014/main" id="{FE579377-9367-4003-A37A-C19034EEFE7E}"/>
              </a:ext>
            </a:extLst>
          </p:cNvPr>
          <p:cNvSpPr txBox="1">
            <a:spLocks/>
          </p:cNvSpPr>
          <p:nvPr/>
        </p:nvSpPr>
        <p:spPr>
          <a:xfrm>
            <a:off x="2995617" y="5517248"/>
            <a:ext cx="461323" cy="148249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1E2A-2AE4-4AE9-A5FF-468BE27EC27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6" name="Rectangle à coins arrondis 6">
            <a:extLst>
              <a:ext uri="{FF2B5EF4-FFF2-40B4-BE49-F238E27FC236}">
                <a16:creationId xmlns:a16="http://schemas.microsoft.com/office/drawing/2014/main" id="{0532C5EF-15CF-46F5-A938-BEA5C3D2D4E1}"/>
              </a:ext>
            </a:extLst>
          </p:cNvPr>
          <p:cNvSpPr/>
          <p:nvPr/>
        </p:nvSpPr>
        <p:spPr>
          <a:xfrm>
            <a:off x="4493574" y="1343180"/>
            <a:ext cx="3168352" cy="4320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Pilotage Support</a:t>
            </a:r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EAB64704-3BA7-4C07-99DF-45799097DB23}"/>
              </a:ext>
            </a:extLst>
          </p:cNvPr>
          <p:cNvSpPr/>
          <p:nvPr/>
        </p:nvSpPr>
        <p:spPr>
          <a:xfrm>
            <a:off x="4920501" y="1920069"/>
            <a:ext cx="2350998" cy="276477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71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rgbClr val="00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2 teams - 2 missions</a:t>
            </a:r>
          </a:p>
        </p:txBody>
      </p:sp>
      <p:sp>
        <p:nvSpPr>
          <p:cNvPr id="48" name="Rectangle à coins arrondis 9">
            <a:extLst>
              <a:ext uri="{FF2B5EF4-FFF2-40B4-BE49-F238E27FC236}">
                <a16:creationId xmlns:a16="http://schemas.microsoft.com/office/drawing/2014/main" id="{E7818EDC-27AE-42BB-AC29-94B884818D81}"/>
              </a:ext>
            </a:extLst>
          </p:cNvPr>
          <p:cNvSpPr/>
          <p:nvPr/>
        </p:nvSpPr>
        <p:spPr>
          <a:xfrm>
            <a:off x="2148482" y="2148627"/>
            <a:ext cx="2448272" cy="426012"/>
          </a:xfrm>
          <a:prstGeom prst="roundRect">
            <a:avLst/>
          </a:prstGeom>
          <a:solidFill>
            <a:schemeClr val="accent5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BEX</a:t>
            </a:r>
          </a:p>
          <a:p>
            <a:pPr algn="ctr"/>
            <a:r>
              <a:rPr lang="fr-FR" sz="800" dirty="0"/>
              <a:t>(Bureau Entrée en Exploitation)</a:t>
            </a:r>
          </a:p>
        </p:txBody>
      </p:sp>
      <p:sp>
        <p:nvSpPr>
          <p:cNvPr id="49" name="Rectangle à coins arrondis 10">
            <a:extLst>
              <a:ext uri="{FF2B5EF4-FFF2-40B4-BE49-F238E27FC236}">
                <a16:creationId xmlns:a16="http://schemas.microsoft.com/office/drawing/2014/main" id="{4C3DAE91-0632-4A02-BE37-1547C8825E0B}"/>
              </a:ext>
            </a:extLst>
          </p:cNvPr>
          <p:cNvSpPr/>
          <p:nvPr/>
        </p:nvSpPr>
        <p:spPr>
          <a:xfrm>
            <a:off x="7543267" y="2142590"/>
            <a:ext cx="2454087" cy="438085"/>
          </a:xfrm>
          <a:prstGeom prst="roundRect">
            <a:avLst/>
          </a:prstGeom>
          <a:solidFill>
            <a:schemeClr val="accent5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PPX</a:t>
            </a:r>
          </a:p>
          <a:p>
            <a:pPr algn="ctr"/>
            <a:r>
              <a:rPr lang="fr-FR" sz="800" dirty="0"/>
              <a:t>(Gestion des Prestations) </a:t>
            </a:r>
          </a:p>
        </p:txBody>
      </p:sp>
      <p:sp>
        <p:nvSpPr>
          <p:cNvPr id="50" name="Pentagone 11">
            <a:extLst>
              <a:ext uri="{FF2B5EF4-FFF2-40B4-BE49-F238E27FC236}">
                <a16:creationId xmlns:a16="http://schemas.microsoft.com/office/drawing/2014/main" id="{A70772E5-8075-4843-B377-A7D662206C04}"/>
              </a:ext>
            </a:extLst>
          </p:cNvPr>
          <p:cNvSpPr/>
          <p:nvPr/>
        </p:nvSpPr>
        <p:spPr>
          <a:xfrm>
            <a:off x="2171684" y="2713033"/>
            <a:ext cx="2880320" cy="792088"/>
          </a:xfrm>
          <a:prstGeom prst="homePlate">
            <a:avLst/>
          </a:prstGeom>
          <a:gradFill>
            <a:gsLst>
              <a:gs pos="0">
                <a:schemeClr val="accent5">
                  <a:lumMod val="73000"/>
                  <a:lumOff val="27000"/>
                </a:schemeClr>
              </a:gs>
              <a:gs pos="48000">
                <a:schemeClr val="accent5"/>
              </a:gs>
              <a:gs pos="100000">
                <a:schemeClr val="accent5">
                  <a:lumMod val="60000"/>
                </a:schemeClr>
              </a:gs>
            </a:gsLst>
            <a:lin ang="16200000" scaled="1"/>
          </a:gra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u="sng" dirty="0">
                <a:solidFill>
                  <a:schemeClr val="bg1"/>
                </a:solidFill>
              </a:rPr>
              <a:t>Packaging of </a:t>
            </a:r>
            <a:r>
              <a:rPr lang="fr-FR" sz="800" u="sng" dirty="0" err="1">
                <a:solidFill>
                  <a:schemeClr val="bg1"/>
                </a:solidFill>
              </a:rPr>
              <a:t>activities</a:t>
            </a:r>
            <a:r>
              <a:rPr lang="fr-FR" sz="800" u="sng" dirty="0">
                <a:solidFill>
                  <a:schemeClr val="bg1"/>
                </a:solidFill>
              </a:rPr>
              <a:t> for the Pilotage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800" dirty="0">
                <a:solidFill>
                  <a:schemeClr val="bg1"/>
                </a:solidFill>
              </a:rPr>
              <a:t>Validation </a:t>
            </a:r>
            <a:r>
              <a:rPr lang="fr-FR" sz="800">
                <a:solidFill>
                  <a:schemeClr val="bg1"/>
                </a:solidFill>
              </a:rPr>
              <a:t>of </a:t>
            </a:r>
            <a:r>
              <a:rPr lang="fr-FR" sz="800" dirty="0">
                <a:solidFill>
                  <a:schemeClr val="bg1"/>
                </a:solidFill>
              </a:rPr>
              <a:t>I</a:t>
            </a:r>
            <a:r>
              <a:rPr lang="fr-FR" sz="800">
                <a:solidFill>
                  <a:schemeClr val="bg1"/>
                </a:solidFill>
              </a:rPr>
              <a:t>nstructions</a:t>
            </a:r>
            <a:endParaRPr lang="fr-FR" sz="8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800" dirty="0">
                <a:solidFill>
                  <a:schemeClr val="bg1"/>
                </a:solidFill>
              </a:rPr>
              <a:t>Instructions for </a:t>
            </a:r>
            <a:r>
              <a:rPr lang="fr-FR" sz="800" dirty="0" err="1">
                <a:solidFill>
                  <a:schemeClr val="bg1"/>
                </a:solidFill>
              </a:rPr>
              <a:t>tools</a:t>
            </a:r>
            <a:r>
              <a:rPr lang="fr-FR" sz="800" dirty="0">
                <a:solidFill>
                  <a:schemeClr val="bg1"/>
                </a:solidFill>
              </a:rPr>
              <a:t> MOA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800" dirty="0">
                <a:solidFill>
                  <a:schemeClr val="bg1"/>
                </a:solidFill>
              </a:rPr>
              <a:t>Change </a:t>
            </a:r>
            <a:r>
              <a:rPr lang="fr-FR" sz="800" dirty="0" err="1">
                <a:solidFill>
                  <a:schemeClr val="bg1"/>
                </a:solidFill>
              </a:rPr>
              <a:t>Preparations</a:t>
            </a:r>
            <a:r>
              <a:rPr lang="fr-FR" sz="8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800" dirty="0">
                <a:solidFill>
                  <a:schemeClr val="bg1"/>
                </a:solidFill>
              </a:rPr>
              <a:t>Project contributions</a:t>
            </a:r>
          </a:p>
        </p:txBody>
      </p:sp>
      <p:sp>
        <p:nvSpPr>
          <p:cNvPr id="51" name="Pentagone 12">
            <a:extLst>
              <a:ext uri="{FF2B5EF4-FFF2-40B4-BE49-F238E27FC236}">
                <a16:creationId xmlns:a16="http://schemas.microsoft.com/office/drawing/2014/main" id="{480C4989-2CCE-4718-AE88-83C3F1EA2F9E}"/>
              </a:ext>
            </a:extLst>
          </p:cNvPr>
          <p:cNvSpPr/>
          <p:nvPr/>
        </p:nvSpPr>
        <p:spPr>
          <a:xfrm rot="10800000">
            <a:off x="7117034" y="2724691"/>
            <a:ext cx="2880320" cy="792088"/>
          </a:xfrm>
          <a:prstGeom prst="homePlate">
            <a:avLst/>
          </a:prstGeom>
          <a:gradFill flip="none" rotWithShape="0">
            <a:gsLst>
              <a:gs pos="0">
                <a:schemeClr val="accent5">
                  <a:lumMod val="73000"/>
                  <a:lumOff val="27000"/>
                </a:schemeClr>
              </a:gs>
              <a:gs pos="48000">
                <a:schemeClr val="accent5"/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800" u="sng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8A7305-5024-409F-A814-A0C1A2CE06F5}"/>
              </a:ext>
            </a:extLst>
          </p:cNvPr>
          <p:cNvSpPr/>
          <p:nvPr/>
        </p:nvSpPr>
        <p:spPr>
          <a:xfrm>
            <a:off x="5507253" y="2580675"/>
            <a:ext cx="1203337" cy="10801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Pilotage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5919DA2-2B73-4D97-93AC-CCCECC2F68CD}"/>
              </a:ext>
            </a:extLst>
          </p:cNvPr>
          <p:cNvSpPr txBox="1"/>
          <p:nvPr/>
        </p:nvSpPr>
        <p:spPr>
          <a:xfrm>
            <a:off x="7369062" y="2859995"/>
            <a:ext cx="237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chemeClr val="bg1"/>
                </a:solidFill>
              </a:rPr>
              <a:t>Pilotage Performance and </a:t>
            </a:r>
            <a:r>
              <a:rPr lang="fr-FR" sz="800" dirty="0" err="1">
                <a:solidFill>
                  <a:schemeClr val="bg1"/>
                </a:solidFill>
              </a:rPr>
              <a:t>Quality</a:t>
            </a:r>
            <a:r>
              <a:rPr lang="fr-FR" sz="800" dirty="0">
                <a:solidFill>
                  <a:schemeClr val="bg1"/>
                </a:solidFill>
              </a:rPr>
              <a:t> </a:t>
            </a:r>
            <a:r>
              <a:rPr lang="fr-FR" sz="800" dirty="0" err="1">
                <a:solidFill>
                  <a:schemeClr val="bg1"/>
                </a:solidFill>
              </a:rPr>
              <a:t>review</a:t>
            </a:r>
            <a:r>
              <a:rPr lang="fr-FR" sz="800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fr-FR" sz="800" dirty="0">
                <a:solidFill>
                  <a:schemeClr val="bg1"/>
                </a:solidFill>
              </a:rPr>
              <a:t>Hypervision MOA /</a:t>
            </a:r>
            <a:r>
              <a:rPr lang="fr-FR" sz="800" dirty="0" err="1">
                <a:solidFill>
                  <a:schemeClr val="bg1"/>
                </a:solidFill>
              </a:rPr>
              <a:t>Automatic</a:t>
            </a:r>
            <a:r>
              <a:rPr lang="fr-FR" sz="800" dirty="0">
                <a:solidFill>
                  <a:schemeClr val="bg1"/>
                </a:solidFill>
              </a:rPr>
              <a:t> </a:t>
            </a:r>
            <a:r>
              <a:rPr lang="fr-FR" sz="800" dirty="0" err="1">
                <a:solidFill>
                  <a:schemeClr val="bg1"/>
                </a:solidFill>
              </a:rPr>
              <a:t>Remediation</a:t>
            </a:r>
            <a:endParaRPr lang="fr-FR" sz="800" dirty="0">
              <a:solidFill>
                <a:schemeClr val="bg1"/>
              </a:solidFill>
            </a:endParaRPr>
          </a:p>
          <a:p>
            <a:pPr algn="r"/>
            <a:r>
              <a:rPr lang="fr-FR" sz="800" dirty="0">
                <a:solidFill>
                  <a:schemeClr val="bg1"/>
                </a:solidFill>
              </a:rPr>
              <a:t>Activity volume Optimisation</a:t>
            </a:r>
          </a:p>
          <a:p>
            <a:pPr algn="r"/>
            <a:r>
              <a:rPr lang="fr-FR" sz="800" dirty="0" err="1">
                <a:solidFill>
                  <a:schemeClr val="bg1"/>
                </a:solidFill>
              </a:rPr>
              <a:t>Level</a:t>
            </a:r>
            <a:r>
              <a:rPr lang="fr-FR" sz="800" dirty="0">
                <a:solidFill>
                  <a:schemeClr val="bg1"/>
                </a:solidFill>
              </a:rPr>
              <a:t> 2 </a:t>
            </a:r>
            <a:r>
              <a:rPr lang="fr-FR" sz="800" dirty="0" err="1">
                <a:solidFill>
                  <a:schemeClr val="bg1"/>
                </a:solidFill>
              </a:rPr>
              <a:t>Committee</a:t>
            </a:r>
            <a:r>
              <a:rPr lang="fr-FR" sz="800" dirty="0">
                <a:solidFill>
                  <a:schemeClr val="bg1"/>
                </a:solidFill>
              </a:rPr>
              <a:t> </a:t>
            </a:r>
            <a:r>
              <a:rPr lang="fr-FR" sz="800" dirty="0" smtClean="0">
                <a:solidFill>
                  <a:schemeClr val="bg1"/>
                </a:solidFill>
              </a:rPr>
              <a:t>management</a:t>
            </a:r>
            <a:endParaRPr lang="fr-FR" sz="800" u="sng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9B8A2E5-9EAD-434C-9599-E39028BFD3C5}"/>
              </a:ext>
            </a:extLst>
          </p:cNvPr>
          <p:cNvSpPr txBox="1"/>
          <p:nvPr/>
        </p:nvSpPr>
        <p:spPr>
          <a:xfrm>
            <a:off x="7860790" y="2715980"/>
            <a:ext cx="2010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r">
              <a:defRPr sz="800">
                <a:solidFill>
                  <a:srgbClr val="FF0000"/>
                </a:solidFill>
              </a:defRPr>
            </a:lvl1pPr>
          </a:lstStyle>
          <a:p>
            <a:r>
              <a:rPr lang="fr-FR" u="sng" dirty="0">
                <a:solidFill>
                  <a:schemeClr val="bg1"/>
                </a:solidFill>
              </a:rPr>
              <a:t>Pilotage Service </a:t>
            </a:r>
            <a:r>
              <a:rPr lang="fr-FR" u="sng" dirty="0" err="1">
                <a:solidFill>
                  <a:schemeClr val="bg1"/>
                </a:solidFill>
              </a:rPr>
              <a:t>review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55" name="Organigramme : Alternative 54">
            <a:extLst>
              <a:ext uri="{FF2B5EF4-FFF2-40B4-BE49-F238E27FC236}">
                <a16:creationId xmlns:a16="http://schemas.microsoft.com/office/drawing/2014/main" id="{408FB0BC-C3A1-498F-A0C4-1CD8A23E32B2}"/>
              </a:ext>
            </a:extLst>
          </p:cNvPr>
          <p:cNvSpPr/>
          <p:nvPr/>
        </p:nvSpPr>
        <p:spPr>
          <a:xfrm>
            <a:off x="5100809" y="3912206"/>
            <a:ext cx="2088232" cy="252028"/>
          </a:xfrm>
          <a:prstGeom prst="flowChartAlternateProcess">
            <a:avLst/>
          </a:prstGeom>
          <a:solidFill>
            <a:schemeClr val="accent5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Contacts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FE924FD-232D-4CD1-9F5F-495BC47CEF1D}"/>
              </a:ext>
            </a:extLst>
          </p:cNvPr>
          <p:cNvSpPr/>
          <p:nvPr/>
        </p:nvSpPr>
        <p:spPr>
          <a:xfrm>
            <a:off x="2158147" y="4185534"/>
            <a:ext cx="7839207" cy="147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fr-FR" sz="800" b="1" dirty="0">
              <a:solidFill>
                <a:schemeClr val="accent4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800" b="1" dirty="0">
                <a:solidFill>
                  <a:schemeClr val="accent1"/>
                </a:solidFill>
              </a:rPr>
              <a:t>BEX</a:t>
            </a:r>
            <a:r>
              <a:rPr lang="fr-FR" sz="800" dirty="0">
                <a:solidFill>
                  <a:schemeClr val="accent1"/>
                </a:solidFill>
              </a:rPr>
              <a:t> :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800" dirty="0">
              <a:solidFill>
                <a:schemeClr val="accent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fr-FR" sz="800" dirty="0">
                <a:solidFill>
                  <a:schemeClr val="accent1"/>
                </a:solidFill>
              </a:rPr>
              <a:t>Jean-Noé Guiot, Elisabeth Bernard, Christophe </a:t>
            </a:r>
            <a:r>
              <a:rPr lang="fr-FR" sz="800" dirty="0" err="1">
                <a:solidFill>
                  <a:schemeClr val="accent1"/>
                </a:solidFill>
              </a:rPr>
              <a:t>Desbiolles</a:t>
            </a:r>
            <a:r>
              <a:rPr lang="fr-FR" sz="800" dirty="0">
                <a:solidFill>
                  <a:schemeClr val="accent1"/>
                </a:solidFill>
              </a:rPr>
              <a:t>, Isabelle </a:t>
            </a:r>
            <a:r>
              <a:rPr lang="fr-FR" sz="800" dirty="0" err="1">
                <a:solidFill>
                  <a:schemeClr val="accent1"/>
                </a:solidFill>
              </a:rPr>
              <a:t>Croset</a:t>
            </a:r>
            <a:r>
              <a:rPr lang="fr-FR" sz="800" dirty="0">
                <a:solidFill>
                  <a:schemeClr val="accent1"/>
                </a:solidFill>
              </a:rPr>
              <a:t>, Jocelyne </a:t>
            </a:r>
            <a:r>
              <a:rPr lang="fr-FR" sz="800" dirty="0" err="1">
                <a:solidFill>
                  <a:schemeClr val="accent1"/>
                </a:solidFill>
              </a:rPr>
              <a:t>Senouillet</a:t>
            </a:r>
            <a:r>
              <a:rPr lang="fr-FR" sz="800" dirty="0">
                <a:solidFill>
                  <a:schemeClr val="accent1"/>
                </a:solidFill>
              </a:rPr>
              <a:t>, Lydie Revol, Samuel Barbier, Hedi </a:t>
            </a:r>
            <a:r>
              <a:rPr lang="fr-FR" sz="800" dirty="0" err="1">
                <a:solidFill>
                  <a:schemeClr val="accent1"/>
                </a:solidFill>
              </a:rPr>
              <a:t>Hamani</a:t>
            </a:r>
            <a:r>
              <a:rPr lang="fr-FR" sz="800" dirty="0">
                <a:solidFill>
                  <a:schemeClr val="accent1"/>
                </a:solidFill>
              </a:rPr>
              <a:t> (Prestataire)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800" dirty="0">
              <a:solidFill>
                <a:schemeClr val="accent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800" dirty="0">
              <a:solidFill>
                <a:schemeClr val="accent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800" b="1" dirty="0">
                <a:solidFill>
                  <a:schemeClr val="accent1"/>
                </a:solidFill>
              </a:rPr>
              <a:t>PPX</a:t>
            </a:r>
            <a:r>
              <a:rPr lang="fr-FR" sz="800" dirty="0">
                <a:solidFill>
                  <a:schemeClr val="accent1"/>
                </a:solidFill>
              </a:rPr>
              <a:t> :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800" dirty="0">
              <a:solidFill>
                <a:schemeClr val="accent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fr-FR" sz="800" dirty="0">
                <a:solidFill>
                  <a:schemeClr val="accent1"/>
                </a:solidFill>
              </a:rPr>
              <a:t>Christophe </a:t>
            </a:r>
            <a:r>
              <a:rPr lang="fr-FR" sz="800" dirty="0" err="1">
                <a:solidFill>
                  <a:schemeClr val="accent1"/>
                </a:solidFill>
              </a:rPr>
              <a:t>Mercadie</a:t>
            </a:r>
            <a:r>
              <a:rPr lang="fr-FR" sz="800" dirty="0">
                <a:solidFill>
                  <a:schemeClr val="accent1"/>
                </a:solidFill>
              </a:rPr>
              <a:t>, François </a:t>
            </a:r>
            <a:r>
              <a:rPr lang="fr-FR" sz="800" dirty="0" err="1">
                <a:solidFill>
                  <a:schemeClr val="accent1"/>
                </a:solidFill>
              </a:rPr>
              <a:t>Daudigeos</a:t>
            </a:r>
            <a:r>
              <a:rPr lang="fr-FR" sz="800" dirty="0">
                <a:solidFill>
                  <a:schemeClr val="accent1"/>
                </a:solidFill>
              </a:rPr>
              <a:t>, Soufian </a:t>
            </a:r>
            <a:r>
              <a:rPr lang="fr-FR" sz="800" dirty="0" err="1">
                <a:solidFill>
                  <a:schemeClr val="accent1"/>
                </a:solidFill>
              </a:rPr>
              <a:t>Lahdili</a:t>
            </a:r>
            <a:r>
              <a:rPr lang="fr-FR" sz="800" dirty="0">
                <a:solidFill>
                  <a:schemeClr val="accent1"/>
                </a:solidFill>
              </a:rPr>
              <a:t> (Prestation), Fabrice Leduc, Mathieu </a:t>
            </a:r>
            <a:r>
              <a:rPr lang="fr-FR" sz="800" dirty="0" err="1">
                <a:solidFill>
                  <a:schemeClr val="accent1"/>
                </a:solidFill>
              </a:rPr>
              <a:t>Baenas</a:t>
            </a:r>
            <a:r>
              <a:rPr lang="fr-FR" sz="800" dirty="0">
                <a:solidFill>
                  <a:schemeClr val="accent1"/>
                </a:solidFill>
              </a:rPr>
              <a:t>, Sophie Fortier de Buncey, Frédéric Poretti, Jean-Luc </a:t>
            </a:r>
            <a:r>
              <a:rPr lang="fr-FR" sz="800" dirty="0" err="1">
                <a:solidFill>
                  <a:schemeClr val="accent1"/>
                </a:solidFill>
              </a:rPr>
              <a:t>Virth</a:t>
            </a:r>
            <a:r>
              <a:rPr lang="fr-FR" sz="800" dirty="0">
                <a:solidFill>
                  <a:schemeClr val="accent1"/>
                </a:solidFill>
              </a:rPr>
              <a:t>, Cyril Carton, Pascal Fagnières,, Francisco </a:t>
            </a:r>
            <a:r>
              <a:rPr lang="fr-FR" sz="800" dirty="0" err="1">
                <a:solidFill>
                  <a:schemeClr val="accent1"/>
                </a:solidFill>
              </a:rPr>
              <a:t>Richefeu</a:t>
            </a:r>
            <a:r>
              <a:rPr lang="fr-FR" sz="800" dirty="0">
                <a:solidFill>
                  <a:schemeClr val="accent1"/>
                </a:solidFill>
              </a:rPr>
              <a:t>.</a:t>
            </a:r>
          </a:p>
          <a:p>
            <a:pPr algn="ctr"/>
            <a:endParaRPr lang="fr-FR" sz="800" dirty="0">
              <a:solidFill>
                <a:schemeClr val="accent4"/>
              </a:solidFill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6977076-C840-4F9A-B09B-19B8B5A6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41" y="2913328"/>
            <a:ext cx="107799" cy="4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80206"/>
      </p:ext>
    </p:extLst>
  </p:cSld>
  <p:clrMapOvr>
    <a:masterClrMapping/>
  </p:clrMapOvr>
</p:sld>
</file>

<file path=ppt/theme/theme1.xml><?xml version="1.0" encoding="utf-8"?>
<a:theme xmlns:a="http://schemas.openxmlformats.org/drawingml/2006/main" name="01_Couvertures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16-9_CAGIP_C1_PUBLIC.potx" id="{2D3D860D-4A87-40C4-833D-096C0C17DA83}" vid="{3884F11B-6D6B-45E8-BBE6-F312BBC477D6}"/>
    </a:ext>
  </a:extLst>
</a:theme>
</file>

<file path=ppt/theme/theme2.xml><?xml version="1.0" encoding="utf-8"?>
<a:theme xmlns:a="http://schemas.openxmlformats.org/drawingml/2006/main" name="2_Presentation CA-GIP FR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16-9_CAGIP_C1_PUBLIC.potx" id="{2D3D860D-4A87-40C4-833D-096C0C17DA83}" vid="{A485573E-37F7-4D09-924A-A39E4A001635}"/>
    </a:ext>
  </a:extLst>
</a:theme>
</file>

<file path=ppt/theme/theme3.xml><?xml version="1.0" encoding="utf-8"?>
<a:theme xmlns:a="http://schemas.openxmlformats.org/drawingml/2006/main" name="3_Presentation CA-GIP EN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16-9_CAGIP_C1_PUBLIC.potx" id="{2D3D860D-4A87-40C4-833D-096C0C17DA83}" vid="{38FF15A2-35FA-4908-81D6-2E3357F0344A}"/>
    </a:ext>
  </a:extLst>
</a:theme>
</file>

<file path=ppt/theme/theme4.xml><?xml version="1.0" encoding="utf-8"?>
<a:theme xmlns:a="http://schemas.openxmlformats.org/drawingml/2006/main" name="3_Pages contenus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16-9_CAGIP_C1_PUBLIC.potx" id="{2D3D860D-4A87-40C4-833D-096C0C17DA83}" vid="{97D349E7-54CE-435E-97C8-18F472FBC93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en xmlns="8a256d21-3220-42cc-b72f-abeac098f8fa">
      <Url xsi:nil="true"/>
      <Description xsi:nil="true"/>
    </Lien>
    <Commentaire xmlns="8a256d21-3220-42cc-b72f-abeac098f8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DFD9FCECD9084D926604351D1CC7DB" ma:contentTypeVersion="2" ma:contentTypeDescription="Crée un document." ma:contentTypeScope="" ma:versionID="c22ba8d1eb633208650068a6a2da4097">
  <xsd:schema xmlns:xsd="http://www.w3.org/2001/XMLSchema" xmlns:xs="http://www.w3.org/2001/XMLSchema" xmlns:p="http://schemas.microsoft.com/office/2006/metadata/properties" xmlns:ns2="8a256d21-3220-42cc-b72f-abeac098f8fa" targetNamespace="http://schemas.microsoft.com/office/2006/metadata/properties" ma:root="true" ma:fieldsID="f124201d4aac57344a0d73025a07e615" ns2:_="">
    <xsd:import namespace="8a256d21-3220-42cc-b72f-abeac098f8fa"/>
    <xsd:element name="properties">
      <xsd:complexType>
        <xsd:sequence>
          <xsd:element name="documentManagement">
            <xsd:complexType>
              <xsd:all>
                <xsd:element ref="ns2:Lien" minOccurs="0"/>
                <xsd:element ref="ns2:Commentair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256d21-3220-42cc-b72f-abeac098f8fa" elementFormDefault="qualified">
    <xsd:import namespace="http://schemas.microsoft.com/office/2006/documentManagement/types"/>
    <xsd:import namespace="http://schemas.microsoft.com/office/infopath/2007/PartnerControls"/>
    <xsd:element name="Lien" ma:index="2" nillable="true" ma:displayName="Lien" ma:format="Hyperlink" ma:internalName="Lie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mmentaire" ma:index="3" nillable="true" ma:displayName="Commentaire" ma:description="Nom contractuel du livrable&#10;Statut&#10;Contexte supplémentaire" ma:internalName="Commentair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39EFE8-AACE-44D2-BB15-30B1363140D8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8a256d21-3220-42cc-b72f-abeac098f8fa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9A1D39-DBCB-422A-8EE6-85F8173A13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6CD6F1-2442-4FBB-8155-5AC0BE71F9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256d21-3220-42cc-b72f-abeac098f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Modele_PPT_16-9_CA-GIP</Template>
  <TotalTime>381</TotalTime>
  <Words>179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01_Couvertures</vt:lpstr>
      <vt:lpstr>2_Presentation CA-GIP FR</vt:lpstr>
      <vt:lpstr>3_Presentation CA-GIP EN</vt:lpstr>
      <vt:lpstr>3_Pages contenus</vt:lpstr>
      <vt:lpstr>SUPERVISION     PLATFORM</vt:lpstr>
      <vt:lpstr>Supervision CONTACT DETAILS</vt:lpstr>
      <vt:lpstr>Supervision CONTACTS</vt:lpstr>
    </vt:vector>
  </TitlesOfParts>
  <Company>SILCA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 présentation</dc:title>
  <dc:creator>AUCOURS Dorine (CA-GIP)</dc:creator>
  <cp:lastModifiedBy>Pongallu, Mugdha</cp:lastModifiedBy>
  <cp:revision>36</cp:revision>
  <dcterms:created xsi:type="dcterms:W3CDTF">2021-11-04T08:48:46Z</dcterms:created>
  <dcterms:modified xsi:type="dcterms:W3CDTF">2023-01-05T11:51:15Z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75590c-269f-4124-b0f8-2fb2473b0712_Enabled">
    <vt:lpwstr>true</vt:lpwstr>
  </property>
  <property fmtid="{D5CDD505-2E9C-101B-9397-08002B2CF9AE}" pid="3" name="MSIP_Label_5575590c-269f-4124-b0f8-2fb2473b0712_SetDate">
    <vt:lpwstr>2021-03-02T16:32:54Z</vt:lpwstr>
  </property>
  <property fmtid="{D5CDD505-2E9C-101B-9397-08002B2CF9AE}" pid="4" name="MSIP_Label_5575590c-269f-4124-b0f8-2fb2473b0712_Method">
    <vt:lpwstr>Privileged</vt:lpwstr>
  </property>
  <property fmtid="{D5CDD505-2E9C-101B-9397-08002B2CF9AE}" pid="5" name="MSIP_Label_5575590c-269f-4124-b0f8-2fb2473b0712_Name">
    <vt:lpwstr>Public</vt:lpwstr>
  </property>
  <property fmtid="{D5CDD505-2E9C-101B-9397-08002B2CF9AE}" pid="6" name="MSIP_Label_5575590c-269f-4124-b0f8-2fb2473b0712_SiteId">
    <vt:lpwstr>fb3baf17-c313-474c-8d5d-577a3ec97a32</vt:lpwstr>
  </property>
  <property fmtid="{D5CDD505-2E9C-101B-9397-08002B2CF9AE}" pid="7" name="MSIP_Label_5575590c-269f-4124-b0f8-2fb2473b0712_ActionId">
    <vt:lpwstr>8752d6a1-bba5-4358-b8de-7e0f116d0d46</vt:lpwstr>
  </property>
  <property fmtid="{D5CDD505-2E9C-101B-9397-08002B2CF9AE}" pid="8" name="MSIP_Label_5575590c-269f-4124-b0f8-2fb2473b0712_ContentBits">
    <vt:lpwstr>0</vt:lpwstr>
  </property>
  <property fmtid="{D5CDD505-2E9C-101B-9397-08002B2CF9AE}" pid="9" name="ContentTypeId">
    <vt:lpwstr>0x010100E9DFD9FCECD9084D926604351D1CC7DB</vt:lpwstr>
  </property>
</Properties>
</file>