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17" r:id="rId5"/>
    <p:sldMasterId id="2147483690" r:id="rId6"/>
    <p:sldMasterId id="2147483729" r:id="rId7"/>
  </p:sldMasterIdLst>
  <p:notesMasterIdLst>
    <p:notesMasterId r:id="rId39"/>
  </p:notesMasterIdLst>
  <p:sldIdLst>
    <p:sldId id="256" r:id="rId8"/>
    <p:sldId id="257" r:id="rId9"/>
    <p:sldId id="2142532879" r:id="rId10"/>
    <p:sldId id="2134805984" r:id="rId11"/>
    <p:sldId id="2142532883" r:id="rId12"/>
    <p:sldId id="2142532916" r:id="rId13"/>
    <p:sldId id="2142532928" r:id="rId14"/>
    <p:sldId id="2142532930" r:id="rId15"/>
    <p:sldId id="2142532885" r:id="rId16"/>
    <p:sldId id="2142532902" r:id="rId17"/>
    <p:sldId id="2142532905" r:id="rId18"/>
    <p:sldId id="2142532906" r:id="rId19"/>
    <p:sldId id="2142532929" r:id="rId20"/>
    <p:sldId id="2142532931" r:id="rId21"/>
    <p:sldId id="2142532891" r:id="rId22"/>
    <p:sldId id="2142532898" r:id="rId23"/>
    <p:sldId id="2142532907" r:id="rId24"/>
    <p:sldId id="2142532908" r:id="rId25"/>
    <p:sldId id="2142532911" r:id="rId26"/>
    <p:sldId id="2142532892" r:id="rId27"/>
    <p:sldId id="2142532894" r:id="rId28"/>
    <p:sldId id="2142532895" r:id="rId29"/>
    <p:sldId id="2142532899" r:id="rId30"/>
    <p:sldId id="2142532897" r:id="rId31"/>
    <p:sldId id="2142532900" r:id="rId32"/>
    <p:sldId id="2142532889" r:id="rId33"/>
    <p:sldId id="2142532890" r:id="rId34"/>
    <p:sldId id="2142532849" r:id="rId35"/>
    <p:sldId id="2142532912" r:id="rId36"/>
    <p:sldId id="2142532932" r:id="rId37"/>
    <p:sldId id="2142532934"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07C"/>
    <a:srgbClr val="0E183A"/>
    <a:srgbClr val="00B0F0"/>
    <a:srgbClr val="01B9B5"/>
    <a:srgbClr val="99CCFF"/>
    <a:srgbClr val="235B8D"/>
    <a:srgbClr val="002060"/>
    <a:srgbClr val="31B4AC"/>
    <a:srgbClr val="13B0E2"/>
    <a:srgbClr val="FE50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731" autoAdjust="0"/>
  </p:normalViewPr>
  <p:slideViewPr>
    <p:cSldViewPr snapToGrid="0">
      <p:cViewPr varScale="1">
        <p:scale>
          <a:sx n="66" d="100"/>
          <a:sy n="66" d="100"/>
        </p:scale>
        <p:origin x="70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Johnson, Kiran" userId="a322848c-ed13-44c0-ba45-126c9dc8e5b5" providerId="ADAL" clId="{EEB16C35-9FEA-4FC7-B084-F0D95176381C}"/>
    <pc:docChg chg="modSld">
      <pc:chgData name="Thomas Johnson, Kiran" userId="a322848c-ed13-44c0-ba45-126c9dc8e5b5" providerId="ADAL" clId="{EEB16C35-9FEA-4FC7-B084-F0D95176381C}" dt="2023-02-20T11:52:47.308" v="2" actId="1076"/>
      <pc:docMkLst>
        <pc:docMk/>
      </pc:docMkLst>
      <pc:sldChg chg="modSp mod">
        <pc:chgData name="Thomas Johnson, Kiran" userId="a322848c-ed13-44c0-ba45-126c9dc8e5b5" providerId="ADAL" clId="{EEB16C35-9FEA-4FC7-B084-F0D95176381C}" dt="2023-02-20T11:52:47.308" v="2" actId="1076"/>
        <pc:sldMkLst>
          <pc:docMk/>
          <pc:sldMk cId="1117544207" sldId="2142532916"/>
        </pc:sldMkLst>
        <pc:picChg chg="mod">
          <ac:chgData name="Thomas Johnson, Kiran" userId="a322848c-ed13-44c0-ba45-126c9dc8e5b5" providerId="ADAL" clId="{EEB16C35-9FEA-4FC7-B084-F0D95176381C}" dt="2023-02-20T11:52:47.308" v="2" actId="1076"/>
          <ac:picMkLst>
            <pc:docMk/>
            <pc:sldMk cId="1117544207" sldId="2142532916"/>
            <ac:picMk id="86" creationId="{D450F25A-7D71-42D5-9243-B5F463164C5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0E0B7-56BF-41BC-9F9E-432A76023345}" type="datetimeFigureOut">
              <a:rPr lang="fr-FR" smtClean="0"/>
              <a:t>20/02/2023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3543D-D2F7-4688-9CCB-B9B14D1EAFDA}" type="slidenum">
              <a:rPr lang="fr-FR" smtClean="0"/>
              <a:t>‹#›</a:t>
            </a:fld>
            <a:endParaRPr lang="fr-FR"/>
          </a:p>
        </p:txBody>
      </p:sp>
    </p:spTree>
    <p:extLst>
      <p:ext uri="{BB962C8B-B14F-4D97-AF65-F5344CB8AC3E}">
        <p14:creationId xmlns:p14="http://schemas.microsoft.com/office/powerpoint/2010/main" val="96299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53543D-D2F7-4688-9CCB-B9B14D1EAFDA}" type="slidenum">
              <a:rPr lang="fr-FR" smtClean="0"/>
              <a:t>3</a:t>
            </a:fld>
            <a:endParaRPr lang="fr-FR"/>
          </a:p>
        </p:txBody>
      </p:sp>
    </p:spTree>
    <p:extLst>
      <p:ext uri="{BB962C8B-B14F-4D97-AF65-F5344CB8AC3E}">
        <p14:creationId xmlns:p14="http://schemas.microsoft.com/office/powerpoint/2010/main" val="275657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B4B7E-C320-4C3A-B428-F9DBC9600830}"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84232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3543D-D2F7-4688-9CCB-B9B14D1EAFDA}" type="slidenum">
              <a:rPr lang="fr-FR" smtClean="0"/>
              <a:t>7</a:t>
            </a:fld>
            <a:endParaRPr lang="fr-FR"/>
          </a:p>
        </p:txBody>
      </p:sp>
    </p:spTree>
    <p:extLst>
      <p:ext uri="{BB962C8B-B14F-4D97-AF65-F5344CB8AC3E}">
        <p14:creationId xmlns:p14="http://schemas.microsoft.com/office/powerpoint/2010/main" val="204513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53543D-D2F7-4688-9CCB-B9B14D1EAFDA}" type="slidenum">
              <a:rPr lang="fr-FR" smtClean="0"/>
              <a:t>9</a:t>
            </a:fld>
            <a:endParaRPr lang="fr-FR"/>
          </a:p>
        </p:txBody>
      </p:sp>
    </p:spTree>
    <p:extLst>
      <p:ext uri="{BB962C8B-B14F-4D97-AF65-F5344CB8AC3E}">
        <p14:creationId xmlns:p14="http://schemas.microsoft.com/office/powerpoint/2010/main" val="408183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53543D-D2F7-4688-9CCB-B9B14D1EAFDA}" type="slidenum">
              <a:rPr lang="fr-FR" smtClean="0"/>
              <a:t>13</a:t>
            </a:fld>
            <a:endParaRPr lang="fr-FR"/>
          </a:p>
        </p:txBody>
      </p:sp>
    </p:spTree>
    <p:extLst>
      <p:ext uri="{BB962C8B-B14F-4D97-AF65-F5344CB8AC3E}">
        <p14:creationId xmlns:p14="http://schemas.microsoft.com/office/powerpoint/2010/main" val="343319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4BB4B7E-C320-4C3A-B428-F9DBC9600830}" type="slidenum">
              <a:rPr lang="fr-FR" smtClean="0"/>
              <a:pPr/>
              <a:t>19</a:t>
            </a:fld>
            <a:endParaRPr lang="fr-FR"/>
          </a:p>
        </p:txBody>
      </p:sp>
    </p:spTree>
    <p:extLst>
      <p:ext uri="{BB962C8B-B14F-4D97-AF65-F5344CB8AC3E}">
        <p14:creationId xmlns:p14="http://schemas.microsoft.com/office/powerpoint/2010/main" val="163595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B4B7E-C320-4C3A-B428-F9DBC9600830}"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04309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9.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9.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4.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image" Target="../media/image10.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emf"/></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uverture visuel">
    <p:spTree>
      <p:nvGrpSpPr>
        <p:cNvPr id="1" name=""/>
        <p:cNvGrpSpPr/>
        <p:nvPr/>
      </p:nvGrpSpPr>
      <p:grpSpPr>
        <a:xfrm>
          <a:off x="0" y="0"/>
          <a:ext cx="0" cy="0"/>
          <a:chOff x="0" y="0"/>
          <a:chExt cx="0" cy="0"/>
        </a:xfrm>
      </p:grpSpPr>
      <p:pic>
        <p:nvPicPr>
          <p:cNvPr id="14" name="Imag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3561" y="260648"/>
            <a:ext cx="11941872" cy="6069880"/>
          </a:xfrm>
          <a:prstGeom prst="rect">
            <a:avLst/>
          </a:prstGeom>
        </p:spPr>
      </p:pic>
      <p:sp>
        <p:nvSpPr>
          <p:cNvPr id="20" name="Espace réservé du texte 6"/>
          <p:cNvSpPr>
            <a:spLocks noGrp="1"/>
          </p:cNvSpPr>
          <p:nvPr/>
        </p:nvSpPr>
        <p:spPr bwMode="gray">
          <a:xfrm>
            <a:off x="952416" y="2121568"/>
            <a:ext cx="60959" cy="912000"/>
          </a:xfrm>
          <a:prstGeom prst="roundRect">
            <a:avLst>
              <a:gd name="adj" fmla="val 13081"/>
            </a:avLst>
          </a:prstGeom>
          <a:solidFill>
            <a:schemeClr val="bg1"/>
          </a:solidFill>
          <a:ln>
            <a:noFill/>
          </a:ln>
        </p:spPr>
        <p:txBody>
          <a:bodyPr vert="horz" lIns="0" tIns="0" rIns="0" bIns="0" rtlCol="0" anchor="t" anchorCtr="0">
            <a:noAutofit/>
          </a:bodyPr>
          <a:lstStyle>
            <a:lvl1pPr marL="270000" indent="-270000" algn="l" defTabSz="914400" rtl="0" eaLnBrk="1" latinLnBrk="0" hangingPunct="1">
              <a:lnSpc>
                <a:spcPct val="82000"/>
              </a:lnSpc>
              <a:spcBef>
                <a:spcPts val="0"/>
              </a:spcBef>
              <a:spcAft>
                <a:spcPts val="0"/>
              </a:spcAft>
              <a:buSzPct val="80000"/>
              <a:buFont typeface="Wingdings" pitchFamily="2" charset="2"/>
              <a:buNone/>
              <a:defRPr sz="100" b="0" kern="1200" cap="none" baseline="0">
                <a:solidFill>
                  <a:schemeClr val="bg1">
                    <a:alpha val="0"/>
                  </a:schemeClr>
                </a:solidFill>
                <a:latin typeface="+mn-lt"/>
                <a:ea typeface="+mn-ea"/>
                <a:cs typeface="+mn-cs"/>
              </a:defRPr>
            </a:lvl1pPr>
            <a:lvl2pPr marL="432000" indent="180000" algn="l" defTabSz="914400" rtl="0" eaLnBrk="1" latinLnBrk="0" hangingPunct="1">
              <a:lnSpc>
                <a:spcPct val="82000"/>
              </a:lnSpc>
              <a:spcBef>
                <a:spcPts val="0"/>
              </a:spcBef>
              <a:spcAft>
                <a:spcPts val="0"/>
              </a:spcAft>
              <a:buSzPct val="100000"/>
              <a:buFont typeface="Wingdings" pitchFamily="2" charset="2"/>
              <a:buChar char="§"/>
              <a:defRPr sz="1650" kern="1200" cap="none">
                <a:solidFill>
                  <a:schemeClr val="tx1"/>
                </a:solidFill>
                <a:latin typeface="+mn-lt"/>
                <a:ea typeface="+mn-ea"/>
                <a:cs typeface="+mn-cs"/>
              </a:defRPr>
            </a:lvl2pPr>
            <a:lvl3pPr marL="864000" indent="180000" algn="l" defTabSz="914400" rtl="0" eaLnBrk="1" latinLnBrk="0" hangingPunct="1">
              <a:lnSpc>
                <a:spcPct val="82000"/>
              </a:lnSpc>
              <a:spcBef>
                <a:spcPts val="0"/>
              </a:spcBef>
              <a:spcAft>
                <a:spcPts val="0"/>
              </a:spcAft>
              <a:buSzPct val="100000"/>
              <a:buFont typeface="Wingdings" pitchFamily="2" charset="2"/>
              <a:buChar char="§"/>
              <a:defRPr sz="1650" kern="1200" cap="none">
                <a:solidFill>
                  <a:schemeClr val="accent3"/>
                </a:solidFill>
                <a:latin typeface="+mn-lt"/>
                <a:ea typeface="+mn-ea"/>
                <a:cs typeface="+mn-cs"/>
              </a:defRPr>
            </a:lvl3pPr>
            <a:lvl4pPr marL="1296000" indent="180000" algn="l" defTabSz="914400" rtl="0" eaLnBrk="1" latinLnBrk="0" hangingPunct="1">
              <a:lnSpc>
                <a:spcPct val="82000"/>
              </a:lnSpc>
              <a:spcBef>
                <a:spcPts val="0"/>
              </a:spcBef>
              <a:spcAft>
                <a:spcPts val="0"/>
              </a:spcAft>
              <a:buClr>
                <a:schemeClr val="accent1"/>
              </a:buClr>
              <a:buSzPct val="100000"/>
              <a:buFont typeface="Wingdings" pitchFamily="2" charset="2"/>
              <a:buChar char="§"/>
              <a:defRPr sz="1650" b="0" kern="1200" cap="none">
                <a:solidFill>
                  <a:schemeClr val="tx1"/>
                </a:solidFill>
                <a:latin typeface="+mn-lt"/>
                <a:ea typeface="+mn-ea"/>
                <a:cs typeface="+mn-cs"/>
              </a:defRPr>
            </a:lvl4pPr>
            <a:lvl5pPr marL="1728000" indent="180000" algn="l" defTabSz="914400" rtl="0" eaLnBrk="1" latinLnBrk="0" hangingPunct="1">
              <a:lnSpc>
                <a:spcPct val="95000"/>
              </a:lnSpc>
              <a:spcBef>
                <a:spcPts val="0"/>
              </a:spcBef>
              <a:spcAft>
                <a:spcPts val="0"/>
              </a:spcAft>
              <a:buClr>
                <a:schemeClr val="accent1"/>
              </a:buClr>
              <a:buSzPct val="100000"/>
              <a:buFont typeface="Wingdings" pitchFamily="2" charset="2"/>
              <a:buChar char="§"/>
              <a:defRPr sz="1650" kern="1200" cap="none">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33"/>
          </a:p>
        </p:txBody>
      </p:sp>
      <p:sp>
        <p:nvSpPr>
          <p:cNvPr id="16" name="ZoneTexte 15"/>
          <p:cNvSpPr txBox="1"/>
          <p:nvPr/>
        </p:nvSpPr>
        <p:spPr>
          <a:xfrm>
            <a:off x="815413" y="5919944"/>
            <a:ext cx="2496277" cy="338554"/>
          </a:xfrm>
          <a:prstGeom prst="rect">
            <a:avLst/>
          </a:prstGeom>
          <a:noFill/>
        </p:spPr>
        <p:txBody>
          <a:bodyPr wrap="square" rtlCol="0">
            <a:spAutoFit/>
          </a:bodyPr>
          <a:lstStyle/>
          <a:p>
            <a:r>
              <a:rPr lang="fr-FR" sz="1467" baseline="0">
                <a:solidFill>
                  <a:schemeClr val="bg1"/>
                </a:solidFill>
              </a:rPr>
              <a:t>Propriétaire du </a:t>
            </a:r>
            <a:r>
              <a:rPr lang="fr-FR" sz="1467">
                <a:solidFill>
                  <a:schemeClr val="bg1"/>
                </a:solidFill>
              </a:rPr>
              <a:t>document </a:t>
            </a:r>
            <a:r>
              <a:rPr lang="fr-FR" sz="1600">
                <a:solidFill>
                  <a:schemeClr val="bg1"/>
                </a:solidFill>
              </a:rPr>
              <a:t>: </a:t>
            </a:r>
          </a:p>
        </p:txBody>
      </p:sp>
      <p:sp>
        <p:nvSpPr>
          <p:cNvPr id="18" name="Espace réservé du texte 12"/>
          <p:cNvSpPr>
            <a:spLocks noGrp="1"/>
          </p:cNvSpPr>
          <p:nvPr>
            <p:ph type="body" sz="quarter" idx="17" hasCustomPrompt="1"/>
          </p:nvPr>
        </p:nvSpPr>
        <p:spPr>
          <a:xfrm>
            <a:off x="3119669" y="5925278"/>
            <a:ext cx="7479891" cy="369332"/>
          </a:xfrm>
          <a:prstGeom prst="rect">
            <a:avLst/>
          </a:prstGeom>
          <a:noFill/>
        </p:spPr>
        <p:txBody>
          <a:bodyPr wrap="none" tIns="90000" rtlCol="0">
            <a:noAutofit/>
          </a:bodyPr>
          <a:lstStyle>
            <a:lvl1pPr marL="0" indent="0">
              <a:buNone/>
              <a:defRPr lang="fr-FR" sz="1467" kern="1200" baseline="0" dirty="0">
                <a:solidFill>
                  <a:schemeClr val="bg1"/>
                </a:solidFill>
                <a:latin typeface="+mn-lt"/>
                <a:ea typeface="+mn-ea"/>
                <a:cs typeface="+mn-cs"/>
              </a:defRPr>
            </a:lvl1pPr>
          </a:lstStyle>
          <a:p>
            <a:pPr marL="0" lvl="0"/>
            <a:r>
              <a:rPr lang="fr-FR"/>
              <a:t>Propriétaire du document</a:t>
            </a:r>
          </a:p>
        </p:txBody>
      </p:sp>
      <p:sp>
        <p:nvSpPr>
          <p:cNvPr id="21" name="Titre 1"/>
          <p:cNvSpPr>
            <a:spLocks noGrp="1"/>
          </p:cNvSpPr>
          <p:nvPr>
            <p:ph type="title" hasCustomPrompt="1"/>
          </p:nvPr>
        </p:nvSpPr>
        <p:spPr bwMode="gray">
          <a:xfrm>
            <a:off x="1082371" y="2143160"/>
            <a:ext cx="9755320" cy="997808"/>
          </a:xfrm>
          <a:prstGeom prst="rect">
            <a:avLst/>
          </a:prstGeom>
        </p:spPr>
        <p:txBody>
          <a:bodyPr anchor="ctr" anchorCtr="0"/>
          <a:lstStyle>
            <a:lvl1pPr algn="l">
              <a:lnSpc>
                <a:spcPct val="80000"/>
              </a:lnSpc>
              <a:spcBef>
                <a:spcPts val="0"/>
              </a:spcBef>
              <a:spcAft>
                <a:spcPts val="0"/>
              </a:spcAft>
              <a:defRPr sz="3733" b="0" cap="all" baseline="0">
                <a:solidFill>
                  <a:schemeClr val="bg1"/>
                </a:solidFill>
              </a:defRPr>
            </a:lvl1pPr>
          </a:lstStyle>
          <a:p>
            <a:r>
              <a:rPr lang="fr-FR" noProof="0"/>
              <a:t>Titre</a:t>
            </a:r>
            <a:br>
              <a:rPr lang="fr-FR" noProof="0"/>
            </a:br>
            <a:r>
              <a:rPr lang="fr-FR" noProof="0"/>
              <a:t>Sous-Titre</a:t>
            </a:r>
          </a:p>
        </p:txBody>
      </p:sp>
      <p:pic>
        <p:nvPicPr>
          <p:cNvPr id="19" name="Imag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sp>
        <p:nvSpPr>
          <p:cNvPr id="2" name="Rectangle 1"/>
          <p:cNvSpPr/>
          <p:nvPr/>
        </p:nvSpPr>
        <p:spPr>
          <a:xfrm>
            <a:off x="130076" y="6370683"/>
            <a:ext cx="589327" cy="418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pic>
        <p:nvPicPr>
          <p:cNvPr id="24" name="Imag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7845" y="-14356"/>
            <a:ext cx="888208" cy="837741"/>
          </a:xfrm>
          <a:prstGeom prst="rect">
            <a:avLst/>
          </a:prstGeom>
        </p:spPr>
      </p:pic>
      <p:sp>
        <p:nvSpPr>
          <p:cNvPr id="11"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2"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1919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7_Couverture fond uni">
    <p:spTree>
      <p:nvGrpSpPr>
        <p:cNvPr id="1" name=""/>
        <p:cNvGrpSpPr/>
        <p:nvPr/>
      </p:nvGrpSpPr>
      <p:grpSpPr>
        <a:xfrm>
          <a:off x="0" y="0"/>
          <a:ext cx="0" cy="0"/>
          <a:chOff x="0" y="0"/>
          <a:chExt cx="0" cy="0"/>
        </a:xfrm>
      </p:grpSpPr>
      <p:sp>
        <p:nvSpPr>
          <p:cNvPr id="13" name="Forme libre 12"/>
          <p:cNvSpPr/>
          <p:nvPr/>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51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24" name="Imag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845" y="-14356"/>
            <a:ext cx="888208" cy="837741"/>
          </a:xfrm>
          <a:prstGeom prst="rect">
            <a:avLst/>
          </a:prstGeom>
        </p:spPr>
      </p:pic>
      <p:sp>
        <p:nvSpPr>
          <p:cNvPr id="10" name="Rectangle 9"/>
          <p:cNvSpPr/>
          <p:nvPr/>
        </p:nvSpPr>
        <p:spPr bwMode="gray">
          <a:xfrm>
            <a:off x="59166" y="6370683"/>
            <a:ext cx="815413"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4"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272580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01B9B5"/>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0"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2"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971168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FEB811"/>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0"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2"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4163280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C60064"/>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0"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2"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886793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0D6951"/>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0"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2"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2508839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82B600"/>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0"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2"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136242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61167B"/>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0"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2"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2833428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Titre et contenu">
    <p:spTree>
      <p:nvGrpSpPr>
        <p:cNvPr id="1" name=""/>
        <p:cNvGrpSpPr/>
        <p:nvPr/>
      </p:nvGrpSpPr>
      <p:grpSpPr>
        <a:xfrm>
          <a:off x="0" y="0"/>
          <a:ext cx="0" cy="0"/>
          <a:chOff x="0" y="0"/>
          <a:chExt cx="0" cy="0"/>
        </a:xfrm>
      </p:grpSpPr>
      <p:sp>
        <p:nvSpPr>
          <p:cNvPr id="10" name="Forme libre 9"/>
          <p:cNvSpPr/>
          <p:nvPr/>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01B9B5"/>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2"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3"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spTree>
    <p:extLst>
      <p:ext uri="{BB962C8B-B14F-4D97-AF65-F5344CB8AC3E}">
        <p14:creationId xmlns:p14="http://schemas.microsoft.com/office/powerpoint/2010/main" val="3969766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2_Titre et contenu">
    <p:spTree>
      <p:nvGrpSpPr>
        <p:cNvPr id="1" name=""/>
        <p:cNvGrpSpPr/>
        <p:nvPr/>
      </p:nvGrpSpPr>
      <p:grpSpPr>
        <a:xfrm>
          <a:off x="0" y="0"/>
          <a:ext cx="0" cy="0"/>
          <a:chOff x="0" y="0"/>
          <a:chExt cx="0" cy="0"/>
        </a:xfrm>
      </p:grpSpPr>
      <p:sp>
        <p:nvSpPr>
          <p:cNvPr id="10" name="Forme libre 9"/>
          <p:cNvSpPr/>
          <p:nvPr/>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FEB811"/>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2"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3"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spTree>
    <p:extLst>
      <p:ext uri="{BB962C8B-B14F-4D97-AF65-F5344CB8AC3E}">
        <p14:creationId xmlns:p14="http://schemas.microsoft.com/office/powerpoint/2010/main" val="25940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3_Titre et contenu">
    <p:spTree>
      <p:nvGrpSpPr>
        <p:cNvPr id="1" name=""/>
        <p:cNvGrpSpPr/>
        <p:nvPr/>
      </p:nvGrpSpPr>
      <p:grpSpPr>
        <a:xfrm>
          <a:off x="0" y="0"/>
          <a:ext cx="0" cy="0"/>
          <a:chOff x="0" y="0"/>
          <a:chExt cx="0" cy="0"/>
        </a:xfrm>
      </p:grpSpPr>
      <p:sp>
        <p:nvSpPr>
          <p:cNvPr id="10" name="Forme libre 9"/>
          <p:cNvSpPr/>
          <p:nvPr/>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C60064"/>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2"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3"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spTree>
    <p:extLst>
      <p:ext uri="{BB962C8B-B14F-4D97-AF65-F5344CB8AC3E}">
        <p14:creationId xmlns:p14="http://schemas.microsoft.com/office/powerpoint/2010/main" val="410755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Couverture visuel">
    <p:spTree>
      <p:nvGrpSpPr>
        <p:cNvPr id="1" name=""/>
        <p:cNvGrpSpPr/>
        <p:nvPr/>
      </p:nvGrpSpPr>
      <p:grpSpPr>
        <a:xfrm>
          <a:off x="0" y="0"/>
          <a:ext cx="0" cy="0"/>
          <a:chOff x="0" y="0"/>
          <a:chExt cx="0" cy="0"/>
        </a:xfrm>
      </p:grpSpPr>
      <p:pic>
        <p:nvPicPr>
          <p:cNvPr id="14" name="Imag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3561" y="260648"/>
            <a:ext cx="11941872" cy="6069880"/>
          </a:xfrm>
          <a:prstGeom prst="rect">
            <a:avLst/>
          </a:prstGeom>
        </p:spPr>
      </p:pic>
      <p:sp>
        <p:nvSpPr>
          <p:cNvPr id="20" name="Espace réservé du texte 6"/>
          <p:cNvSpPr>
            <a:spLocks noGrp="1"/>
          </p:cNvSpPr>
          <p:nvPr/>
        </p:nvSpPr>
        <p:spPr bwMode="gray">
          <a:xfrm>
            <a:off x="952416" y="2121568"/>
            <a:ext cx="60959" cy="912000"/>
          </a:xfrm>
          <a:prstGeom prst="roundRect">
            <a:avLst>
              <a:gd name="adj" fmla="val 13081"/>
            </a:avLst>
          </a:prstGeom>
          <a:solidFill>
            <a:schemeClr val="bg1"/>
          </a:solidFill>
          <a:ln>
            <a:noFill/>
          </a:ln>
        </p:spPr>
        <p:txBody>
          <a:bodyPr vert="horz" lIns="0" tIns="0" rIns="0" bIns="0" rtlCol="0" anchor="t" anchorCtr="0">
            <a:noAutofit/>
          </a:bodyPr>
          <a:lstStyle>
            <a:lvl1pPr marL="270000" indent="-270000" algn="l" defTabSz="914400" rtl="0" eaLnBrk="1" latinLnBrk="0" hangingPunct="1">
              <a:lnSpc>
                <a:spcPct val="82000"/>
              </a:lnSpc>
              <a:spcBef>
                <a:spcPts val="0"/>
              </a:spcBef>
              <a:spcAft>
                <a:spcPts val="0"/>
              </a:spcAft>
              <a:buSzPct val="80000"/>
              <a:buFont typeface="Wingdings" pitchFamily="2" charset="2"/>
              <a:buNone/>
              <a:defRPr sz="100" b="0" kern="1200" cap="none" baseline="0">
                <a:solidFill>
                  <a:schemeClr val="bg1">
                    <a:alpha val="0"/>
                  </a:schemeClr>
                </a:solidFill>
                <a:latin typeface="+mn-lt"/>
                <a:ea typeface="+mn-ea"/>
                <a:cs typeface="+mn-cs"/>
              </a:defRPr>
            </a:lvl1pPr>
            <a:lvl2pPr marL="432000" indent="180000" algn="l" defTabSz="914400" rtl="0" eaLnBrk="1" latinLnBrk="0" hangingPunct="1">
              <a:lnSpc>
                <a:spcPct val="82000"/>
              </a:lnSpc>
              <a:spcBef>
                <a:spcPts val="0"/>
              </a:spcBef>
              <a:spcAft>
                <a:spcPts val="0"/>
              </a:spcAft>
              <a:buSzPct val="100000"/>
              <a:buFont typeface="Wingdings" pitchFamily="2" charset="2"/>
              <a:buChar char="§"/>
              <a:defRPr sz="1650" kern="1200" cap="none">
                <a:solidFill>
                  <a:schemeClr val="tx1"/>
                </a:solidFill>
                <a:latin typeface="+mn-lt"/>
                <a:ea typeface="+mn-ea"/>
                <a:cs typeface="+mn-cs"/>
              </a:defRPr>
            </a:lvl2pPr>
            <a:lvl3pPr marL="864000" indent="180000" algn="l" defTabSz="914400" rtl="0" eaLnBrk="1" latinLnBrk="0" hangingPunct="1">
              <a:lnSpc>
                <a:spcPct val="82000"/>
              </a:lnSpc>
              <a:spcBef>
                <a:spcPts val="0"/>
              </a:spcBef>
              <a:spcAft>
                <a:spcPts val="0"/>
              </a:spcAft>
              <a:buSzPct val="100000"/>
              <a:buFont typeface="Wingdings" pitchFamily="2" charset="2"/>
              <a:buChar char="§"/>
              <a:defRPr sz="1650" kern="1200" cap="none">
                <a:solidFill>
                  <a:schemeClr val="accent3"/>
                </a:solidFill>
                <a:latin typeface="+mn-lt"/>
                <a:ea typeface="+mn-ea"/>
                <a:cs typeface="+mn-cs"/>
              </a:defRPr>
            </a:lvl3pPr>
            <a:lvl4pPr marL="1296000" indent="180000" algn="l" defTabSz="914400" rtl="0" eaLnBrk="1" latinLnBrk="0" hangingPunct="1">
              <a:lnSpc>
                <a:spcPct val="82000"/>
              </a:lnSpc>
              <a:spcBef>
                <a:spcPts val="0"/>
              </a:spcBef>
              <a:spcAft>
                <a:spcPts val="0"/>
              </a:spcAft>
              <a:buClr>
                <a:schemeClr val="accent1"/>
              </a:buClr>
              <a:buSzPct val="100000"/>
              <a:buFont typeface="Wingdings" pitchFamily="2" charset="2"/>
              <a:buChar char="§"/>
              <a:defRPr sz="1650" b="0" kern="1200" cap="none">
                <a:solidFill>
                  <a:schemeClr val="tx1"/>
                </a:solidFill>
                <a:latin typeface="+mn-lt"/>
                <a:ea typeface="+mn-ea"/>
                <a:cs typeface="+mn-cs"/>
              </a:defRPr>
            </a:lvl4pPr>
            <a:lvl5pPr marL="1728000" indent="180000" algn="l" defTabSz="914400" rtl="0" eaLnBrk="1" latinLnBrk="0" hangingPunct="1">
              <a:lnSpc>
                <a:spcPct val="95000"/>
              </a:lnSpc>
              <a:spcBef>
                <a:spcPts val="0"/>
              </a:spcBef>
              <a:spcAft>
                <a:spcPts val="0"/>
              </a:spcAft>
              <a:buClr>
                <a:schemeClr val="accent1"/>
              </a:buClr>
              <a:buSzPct val="100000"/>
              <a:buFont typeface="Wingdings" pitchFamily="2" charset="2"/>
              <a:buChar char="§"/>
              <a:defRPr sz="1650" kern="1200" cap="none">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33"/>
          </a:p>
        </p:txBody>
      </p:sp>
      <p:sp>
        <p:nvSpPr>
          <p:cNvPr id="16" name="Espace réservé du texte 12"/>
          <p:cNvSpPr>
            <a:spLocks noGrp="1"/>
          </p:cNvSpPr>
          <p:nvPr>
            <p:ph type="body" sz="quarter" idx="17" hasCustomPrompt="1"/>
          </p:nvPr>
        </p:nvSpPr>
        <p:spPr>
          <a:xfrm>
            <a:off x="3119669" y="5925278"/>
            <a:ext cx="7479891" cy="369332"/>
          </a:xfrm>
          <a:prstGeom prst="rect">
            <a:avLst/>
          </a:prstGeom>
          <a:noFill/>
        </p:spPr>
        <p:txBody>
          <a:bodyPr wrap="none" tIns="90000" rtlCol="0">
            <a:noAutofit/>
          </a:bodyPr>
          <a:lstStyle>
            <a:lvl1pPr marL="0" indent="0">
              <a:buNone/>
              <a:defRPr lang="fr-FR" sz="1467" b="0" dirty="0">
                <a:solidFill>
                  <a:schemeClr val="bg1"/>
                </a:solidFill>
              </a:defRPr>
            </a:lvl1pPr>
          </a:lstStyle>
          <a:p>
            <a:pPr marL="0" lvl="0"/>
            <a:r>
              <a:rPr lang="fr-FR"/>
              <a:t>Propriétaire du document</a:t>
            </a:r>
          </a:p>
        </p:txBody>
      </p:sp>
      <p:sp>
        <p:nvSpPr>
          <p:cNvPr id="18" name="ZoneTexte 17"/>
          <p:cNvSpPr txBox="1"/>
          <p:nvPr/>
        </p:nvSpPr>
        <p:spPr>
          <a:xfrm>
            <a:off x="815413" y="5925278"/>
            <a:ext cx="2496277" cy="338554"/>
          </a:xfrm>
          <a:prstGeom prst="rect">
            <a:avLst/>
          </a:prstGeom>
          <a:noFill/>
        </p:spPr>
        <p:txBody>
          <a:bodyPr wrap="square" rtlCol="0">
            <a:spAutoFit/>
          </a:bodyPr>
          <a:lstStyle/>
          <a:p>
            <a:r>
              <a:rPr lang="fr-FR" sz="1467" baseline="0">
                <a:solidFill>
                  <a:schemeClr val="bg1"/>
                </a:solidFill>
              </a:rPr>
              <a:t>Propriétaire du </a:t>
            </a:r>
            <a:r>
              <a:rPr lang="fr-FR" sz="1467">
                <a:solidFill>
                  <a:schemeClr val="bg1"/>
                </a:solidFill>
              </a:rPr>
              <a:t>document </a:t>
            </a:r>
            <a:r>
              <a:rPr lang="fr-FR" sz="1600">
                <a:solidFill>
                  <a:schemeClr val="bg1"/>
                </a:solidFill>
              </a:rPr>
              <a:t>: </a:t>
            </a:r>
          </a:p>
        </p:txBody>
      </p:sp>
      <p:sp>
        <p:nvSpPr>
          <p:cNvPr id="21" name="Titre 1"/>
          <p:cNvSpPr>
            <a:spLocks noGrp="1"/>
          </p:cNvSpPr>
          <p:nvPr>
            <p:ph type="title" hasCustomPrompt="1"/>
          </p:nvPr>
        </p:nvSpPr>
        <p:spPr bwMode="gray">
          <a:xfrm>
            <a:off x="1082371" y="2143160"/>
            <a:ext cx="9755320" cy="997808"/>
          </a:xfrm>
          <a:prstGeom prst="rect">
            <a:avLst/>
          </a:prstGeom>
        </p:spPr>
        <p:txBody>
          <a:bodyPr anchor="ctr" anchorCtr="0"/>
          <a:lstStyle>
            <a:lvl1pPr algn="l">
              <a:lnSpc>
                <a:spcPct val="80000"/>
              </a:lnSpc>
              <a:spcBef>
                <a:spcPts val="0"/>
              </a:spcBef>
              <a:spcAft>
                <a:spcPts val="0"/>
              </a:spcAft>
              <a:defRPr sz="3733" b="0" cap="all" baseline="0">
                <a:solidFill>
                  <a:schemeClr val="bg1"/>
                </a:solidFill>
              </a:defRPr>
            </a:lvl1pPr>
          </a:lstStyle>
          <a:p>
            <a:r>
              <a:rPr lang="fr-FR" noProof="0"/>
              <a:t>Titre</a:t>
            </a:r>
            <a:br>
              <a:rPr lang="fr-FR" noProof="0"/>
            </a:br>
            <a:r>
              <a:rPr lang="fr-FR" noProof="0"/>
              <a:t>Sous-Titre</a:t>
            </a:r>
          </a:p>
        </p:txBody>
      </p:sp>
      <p:pic>
        <p:nvPicPr>
          <p:cNvPr id="19" name="Imag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7845" y="-14356"/>
            <a:ext cx="888208" cy="837741"/>
          </a:xfrm>
          <a:prstGeom prst="rect">
            <a:avLst/>
          </a:prstGeom>
        </p:spPr>
      </p:pic>
      <p:sp>
        <p:nvSpPr>
          <p:cNvPr id="24" name="Rectangle 23"/>
          <p:cNvSpPr/>
          <p:nvPr/>
        </p:nvSpPr>
        <p:spPr>
          <a:xfrm>
            <a:off x="130076" y="6370683"/>
            <a:ext cx="589327" cy="418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5"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26"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2973536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4_Titre et contenu">
    <p:spTree>
      <p:nvGrpSpPr>
        <p:cNvPr id="1" name=""/>
        <p:cNvGrpSpPr/>
        <p:nvPr/>
      </p:nvGrpSpPr>
      <p:grpSpPr>
        <a:xfrm>
          <a:off x="0" y="0"/>
          <a:ext cx="0" cy="0"/>
          <a:chOff x="0" y="0"/>
          <a:chExt cx="0" cy="0"/>
        </a:xfrm>
      </p:grpSpPr>
      <p:sp>
        <p:nvSpPr>
          <p:cNvPr id="10" name="Forme libre 9"/>
          <p:cNvSpPr/>
          <p:nvPr/>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0D6951"/>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2"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3"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spTree>
    <p:extLst>
      <p:ext uri="{BB962C8B-B14F-4D97-AF65-F5344CB8AC3E}">
        <p14:creationId xmlns:p14="http://schemas.microsoft.com/office/powerpoint/2010/main" val="167024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5_Titre et contenu">
    <p:spTree>
      <p:nvGrpSpPr>
        <p:cNvPr id="1" name=""/>
        <p:cNvGrpSpPr/>
        <p:nvPr/>
      </p:nvGrpSpPr>
      <p:grpSpPr>
        <a:xfrm>
          <a:off x="0" y="0"/>
          <a:ext cx="0" cy="0"/>
          <a:chOff x="0" y="0"/>
          <a:chExt cx="0" cy="0"/>
        </a:xfrm>
      </p:grpSpPr>
      <p:sp>
        <p:nvSpPr>
          <p:cNvPr id="10" name="Forme libre 9"/>
          <p:cNvSpPr/>
          <p:nvPr/>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82B600"/>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2"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3"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spTree>
    <p:extLst>
      <p:ext uri="{BB962C8B-B14F-4D97-AF65-F5344CB8AC3E}">
        <p14:creationId xmlns:p14="http://schemas.microsoft.com/office/powerpoint/2010/main" val="2654590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6_Titre et contenu">
    <p:spTree>
      <p:nvGrpSpPr>
        <p:cNvPr id="1" name=""/>
        <p:cNvGrpSpPr/>
        <p:nvPr/>
      </p:nvGrpSpPr>
      <p:grpSpPr>
        <a:xfrm>
          <a:off x="0" y="0"/>
          <a:ext cx="0" cy="0"/>
          <a:chOff x="0" y="0"/>
          <a:chExt cx="0" cy="0"/>
        </a:xfrm>
      </p:grpSpPr>
      <p:sp>
        <p:nvSpPr>
          <p:cNvPr id="10" name="Forme libre 9"/>
          <p:cNvSpPr/>
          <p:nvPr/>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p:nvPr>
        </p:nvSpPr>
        <p:spPr bwMode="gray">
          <a:xfrm>
            <a:off x="719403" y="1389000"/>
            <a:ext cx="11316597" cy="4920320"/>
          </a:xfrm>
          <a:prstGeom prst="rect">
            <a:avLst/>
          </a:prstGeom>
        </p:spPr>
        <p:txBody>
          <a:bodyPr/>
          <a:lstStyle>
            <a:lvl1pPr marL="380990" indent="-380990" algn="just">
              <a:buFont typeface="Wingdings" panose="05000000000000000000" pitchFamily="2" charset="2"/>
              <a:buChar char="n"/>
              <a:defRPr sz="2400">
                <a:solidFill>
                  <a:srgbClr val="61167B"/>
                </a:solidFill>
              </a:defRPr>
            </a:lvl1pPr>
            <a:lvl2pPr marL="575986" indent="239994" algn="just">
              <a:buFont typeface="Wingdings" panose="05000000000000000000" pitchFamily="2" charset="2"/>
              <a:buChar char="v"/>
              <a:defRPr sz="2133"/>
            </a:lvl2pPr>
            <a:lvl3pPr algn="just">
              <a:defRPr sz="2133">
                <a:solidFill>
                  <a:schemeClr val="tx1"/>
                </a:solidFill>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a:solidFill>
                  <a:schemeClr val="tx1"/>
                </a:solidFill>
              </a:defRPr>
            </a:lvl4pPr>
            <a:lvl5pPr algn="just">
              <a:lnSpc>
                <a:spcPct val="82000"/>
              </a:lnSpc>
              <a:buClrTx/>
              <a:buSzPct val="70000"/>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itre 3"/>
          <p:cNvSpPr>
            <a:spLocks noGrp="1"/>
          </p:cNvSpPr>
          <p:nvPr>
            <p:ph type="title"/>
          </p:nvPr>
        </p:nvSpPr>
        <p:spPr>
          <a:xfrm>
            <a:off x="719403" y="485632"/>
            <a:ext cx="11316597" cy="639113"/>
          </a:xfrm>
          <a:prstGeom prst="rect">
            <a:avLst/>
          </a:prstGeom>
        </p:spPr>
        <p:txBody>
          <a:bodyPr/>
          <a:lstStyle>
            <a:lvl1pPr>
              <a:defRPr sz="3200">
                <a:solidFill>
                  <a:schemeClr val="accent4">
                    <a:lumMod val="75000"/>
                  </a:schemeClr>
                </a:solidFill>
              </a:defRPr>
            </a:lvl1pPr>
          </a:lstStyle>
          <a:p>
            <a:r>
              <a:rPr lang="en-US"/>
              <a:t>Click to edit Master title style</a:t>
            </a:r>
            <a:endParaRPr lang="fr-FR"/>
          </a:p>
        </p:txBody>
      </p:sp>
      <p:sp>
        <p:nvSpPr>
          <p:cNvPr id="12"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3"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spTree>
    <p:extLst>
      <p:ext uri="{BB962C8B-B14F-4D97-AF65-F5344CB8AC3E}">
        <p14:creationId xmlns:p14="http://schemas.microsoft.com/office/powerpoint/2010/main" val="28688273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ommaire fond uni">
    <p:spTree>
      <p:nvGrpSpPr>
        <p:cNvPr id="1" name=""/>
        <p:cNvGrpSpPr/>
        <p:nvPr/>
      </p:nvGrpSpPr>
      <p:grpSpPr>
        <a:xfrm>
          <a:off x="0" y="0"/>
          <a:ext cx="0" cy="0"/>
          <a:chOff x="0" y="0"/>
          <a:chExt cx="0" cy="0"/>
        </a:xfrm>
      </p:grpSpPr>
      <p:sp>
        <p:nvSpPr>
          <p:cNvPr id="8" name="Forme libre 7"/>
          <p:cNvSpPr/>
          <p:nvPr/>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9"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2"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pic>
        <p:nvPicPr>
          <p:cNvPr id="14" name="Imag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spTree>
    <p:extLst>
      <p:ext uri="{BB962C8B-B14F-4D97-AF65-F5344CB8AC3E}">
        <p14:creationId xmlns:p14="http://schemas.microsoft.com/office/powerpoint/2010/main" val="292529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ntercalaire 1">
    <p:spTree>
      <p:nvGrpSpPr>
        <p:cNvPr id="1" name=""/>
        <p:cNvGrpSpPr/>
        <p:nvPr/>
      </p:nvGrpSpPr>
      <p:grpSpPr>
        <a:xfrm>
          <a:off x="0" y="0"/>
          <a:ext cx="0" cy="0"/>
          <a:chOff x="0" y="0"/>
          <a:chExt cx="0" cy="0"/>
        </a:xfrm>
      </p:grpSpPr>
      <p:sp>
        <p:nvSpPr>
          <p:cNvPr id="7"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1"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40705292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uverture fond uni">
    <p:spTree>
      <p:nvGrpSpPr>
        <p:cNvPr id="1" name=""/>
        <p:cNvGrpSpPr/>
        <p:nvPr/>
      </p:nvGrpSpPr>
      <p:grpSpPr>
        <a:xfrm>
          <a:off x="0" y="0"/>
          <a:ext cx="0" cy="0"/>
          <a:chOff x="0" y="0"/>
          <a:chExt cx="0" cy="0"/>
        </a:xfrm>
      </p:grpSpPr>
      <p:sp>
        <p:nvSpPr>
          <p:cNvPr id="13" name="Forme libre 12"/>
          <p:cNvSpPr/>
          <p:nvPr/>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6"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7"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pic>
        <p:nvPicPr>
          <p:cNvPr id="22" name="Imag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sp>
        <p:nvSpPr>
          <p:cNvPr id="2" name="Rectangle 1"/>
          <p:cNvSpPr/>
          <p:nvPr/>
        </p:nvSpPr>
        <p:spPr>
          <a:xfrm>
            <a:off x="130076" y="6365595"/>
            <a:ext cx="727479" cy="448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845" y="-14356"/>
            <a:ext cx="888208" cy="837741"/>
          </a:xfrm>
          <a:prstGeom prst="rect">
            <a:avLst/>
          </a:prstGeom>
        </p:spPr>
      </p:pic>
    </p:spTree>
    <p:extLst>
      <p:ext uri="{BB962C8B-B14F-4D97-AF65-F5344CB8AC3E}">
        <p14:creationId xmlns:p14="http://schemas.microsoft.com/office/powerpoint/2010/main" val="2819917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Derniere 1">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5"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617033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3_Couverture visuel">
    <p:spTree>
      <p:nvGrpSpPr>
        <p:cNvPr id="1" name=""/>
        <p:cNvGrpSpPr/>
        <p:nvPr/>
      </p:nvGrpSpPr>
      <p:grpSpPr>
        <a:xfrm>
          <a:off x="0" y="0"/>
          <a:ext cx="0" cy="0"/>
          <a:chOff x="0" y="0"/>
          <a:chExt cx="0" cy="0"/>
        </a:xfrm>
      </p:grpSpPr>
      <p:pic>
        <p:nvPicPr>
          <p:cNvPr id="14" name="Imag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3561" y="260648"/>
            <a:ext cx="11941872" cy="6069880"/>
          </a:xfrm>
          <a:prstGeom prst="rect">
            <a:avLst/>
          </a:prstGeom>
        </p:spPr>
      </p:pic>
      <p:sp>
        <p:nvSpPr>
          <p:cNvPr id="10" name="Rectangle 9"/>
          <p:cNvSpPr/>
          <p:nvPr/>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CFC4CF60-5593-4578-8346-4CB2C8064EE7}" type="datetimeFigureOut">
              <a:rPr lang="fr-FR" smtClean="0"/>
              <a:t>20/02/2023</a:t>
            </a:fld>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B1CB991A-7CBC-4B9C-824C-F6C31B997063}" type="slidenum">
              <a:rPr lang="fr-FR" smtClean="0"/>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sp>
        <p:nvSpPr>
          <p:cNvPr id="11" name="Espace réservé du texte 13"/>
          <p:cNvSpPr>
            <a:spLocks noGrp="1" noChangeAspect="1"/>
          </p:cNvSpPr>
          <p:nvPr>
            <p:ph type="body" sz="quarter" idx="16" hasCustomPrompt="1"/>
          </p:nvPr>
        </p:nvSpPr>
        <p:spPr bwMode="gray">
          <a:xfrm>
            <a:off x="5616000" y="1"/>
            <a:ext cx="960000" cy="823385"/>
          </a:xfrm>
          <a:prstGeom prst="rect">
            <a:avLst/>
          </a:prstGeom>
          <a:blipFill>
            <a:blip r:embed="rId3" cstate="screen">
              <a:extLst>
                <a:ext uri="{28A0092B-C50C-407E-A947-70E740481C1C}">
                  <a14:useLocalDpi xmlns:a14="http://schemas.microsoft.com/office/drawing/2010/main"/>
                </a:ext>
              </a:extLst>
            </a:blip>
            <a:stretch>
              <a:fillRect/>
            </a:stretch>
          </a:blipFill>
          <a:ln>
            <a:solidFill>
              <a:schemeClr val="tx1">
                <a:alpha val="0"/>
              </a:schemeClr>
            </a:solidFill>
          </a:ln>
        </p:spPr>
        <p:txBody>
          <a:bodyPr/>
          <a:lstStyle>
            <a:lvl1pPr>
              <a:buNone/>
              <a:defRPr sz="133" b="0" baseline="0">
                <a:solidFill>
                  <a:schemeClr val="bg1">
                    <a:alpha val="0"/>
                  </a:schemeClr>
                </a:solidFill>
              </a:defRPr>
            </a:lvl1pPr>
          </a:lstStyle>
          <a:p>
            <a:pPr lvl="0"/>
            <a:r>
              <a:rPr lang="fr-FR"/>
              <a:t> </a:t>
            </a:r>
          </a:p>
        </p:txBody>
      </p:sp>
      <p:sp>
        <p:nvSpPr>
          <p:cNvPr id="20" name="Espace réservé du texte 6"/>
          <p:cNvSpPr>
            <a:spLocks noGrp="1"/>
          </p:cNvSpPr>
          <p:nvPr/>
        </p:nvSpPr>
        <p:spPr bwMode="gray">
          <a:xfrm>
            <a:off x="952416" y="2121568"/>
            <a:ext cx="60959" cy="912000"/>
          </a:xfrm>
          <a:prstGeom prst="roundRect">
            <a:avLst>
              <a:gd name="adj" fmla="val 13081"/>
            </a:avLst>
          </a:prstGeom>
          <a:solidFill>
            <a:schemeClr val="bg1"/>
          </a:solidFill>
          <a:ln>
            <a:noFill/>
          </a:ln>
        </p:spPr>
        <p:txBody>
          <a:bodyPr vert="horz" lIns="0" tIns="0" rIns="0" bIns="0" rtlCol="0" anchor="t" anchorCtr="0">
            <a:noAutofit/>
          </a:bodyPr>
          <a:lstStyle>
            <a:lvl1pPr marL="270000" indent="-270000" algn="l" defTabSz="914400" rtl="0" eaLnBrk="1" latinLnBrk="0" hangingPunct="1">
              <a:lnSpc>
                <a:spcPct val="82000"/>
              </a:lnSpc>
              <a:spcBef>
                <a:spcPts val="0"/>
              </a:spcBef>
              <a:spcAft>
                <a:spcPts val="0"/>
              </a:spcAft>
              <a:buSzPct val="80000"/>
              <a:buFont typeface="Wingdings" pitchFamily="2" charset="2"/>
              <a:buNone/>
              <a:defRPr sz="100" b="0" kern="1200" cap="none" baseline="0">
                <a:solidFill>
                  <a:schemeClr val="bg1">
                    <a:alpha val="0"/>
                  </a:schemeClr>
                </a:solidFill>
                <a:latin typeface="+mn-lt"/>
                <a:ea typeface="+mn-ea"/>
                <a:cs typeface="+mn-cs"/>
              </a:defRPr>
            </a:lvl1pPr>
            <a:lvl2pPr marL="432000" indent="180000" algn="l" defTabSz="914400" rtl="0" eaLnBrk="1" latinLnBrk="0" hangingPunct="1">
              <a:lnSpc>
                <a:spcPct val="82000"/>
              </a:lnSpc>
              <a:spcBef>
                <a:spcPts val="0"/>
              </a:spcBef>
              <a:spcAft>
                <a:spcPts val="0"/>
              </a:spcAft>
              <a:buSzPct val="100000"/>
              <a:buFont typeface="Wingdings" pitchFamily="2" charset="2"/>
              <a:buChar char="§"/>
              <a:defRPr sz="1650" kern="1200" cap="none">
                <a:solidFill>
                  <a:schemeClr val="tx1"/>
                </a:solidFill>
                <a:latin typeface="+mn-lt"/>
                <a:ea typeface="+mn-ea"/>
                <a:cs typeface="+mn-cs"/>
              </a:defRPr>
            </a:lvl2pPr>
            <a:lvl3pPr marL="864000" indent="180000" algn="l" defTabSz="914400" rtl="0" eaLnBrk="1" latinLnBrk="0" hangingPunct="1">
              <a:lnSpc>
                <a:spcPct val="82000"/>
              </a:lnSpc>
              <a:spcBef>
                <a:spcPts val="0"/>
              </a:spcBef>
              <a:spcAft>
                <a:spcPts val="0"/>
              </a:spcAft>
              <a:buSzPct val="100000"/>
              <a:buFont typeface="Wingdings" pitchFamily="2" charset="2"/>
              <a:buChar char="§"/>
              <a:defRPr sz="1650" kern="1200" cap="none">
                <a:solidFill>
                  <a:schemeClr val="accent3"/>
                </a:solidFill>
                <a:latin typeface="+mn-lt"/>
                <a:ea typeface="+mn-ea"/>
                <a:cs typeface="+mn-cs"/>
              </a:defRPr>
            </a:lvl3pPr>
            <a:lvl4pPr marL="1296000" indent="180000" algn="l" defTabSz="914400" rtl="0" eaLnBrk="1" latinLnBrk="0" hangingPunct="1">
              <a:lnSpc>
                <a:spcPct val="82000"/>
              </a:lnSpc>
              <a:spcBef>
                <a:spcPts val="0"/>
              </a:spcBef>
              <a:spcAft>
                <a:spcPts val="0"/>
              </a:spcAft>
              <a:buClr>
                <a:schemeClr val="accent1"/>
              </a:buClr>
              <a:buSzPct val="100000"/>
              <a:buFont typeface="Wingdings" pitchFamily="2" charset="2"/>
              <a:buChar char="§"/>
              <a:defRPr sz="1650" b="0" kern="1200" cap="none">
                <a:solidFill>
                  <a:schemeClr val="tx1"/>
                </a:solidFill>
                <a:latin typeface="+mn-lt"/>
                <a:ea typeface="+mn-ea"/>
                <a:cs typeface="+mn-cs"/>
              </a:defRPr>
            </a:lvl4pPr>
            <a:lvl5pPr marL="1728000" indent="180000" algn="l" defTabSz="914400" rtl="0" eaLnBrk="1" latinLnBrk="0" hangingPunct="1">
              <a:lnSpc>
                <a:spcPct val="95000"/>
              </a:lnSpc>
              <a:spcBef>
                <a:spcPts val="0"/>
              </a:spcBef>
              <a:spcAft>
                <a:spcPts val="0"/>
              </a:spcAft>
              <a:buClr>
                <a:schemeClr val="accent1"/>
              </a:buClr>
              <a:buSzPct val="100000"/>
              <a:buFont typeface="Wingdings" pitchFamily="2" charset="2"/>
              <a:buChar char="§"/>
              <a:defRPr sz="1650" kern="1200" cap="none">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33"/>
          </a:p>
        </p:txBody>
      </p:sp>
      <p:pic>
        <p:nvPicPr>
          <p:cNvPr id="13" name="Image 12" descr="logo_gauch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333561" y="6404130"/>
            <a:ext cx="288000" cy="199111"/>
          </a:xfrm>
          <a:prstGeom prst="rect">
            <a:avLst/>
          </a:prstGeom>
        </p:spPr>
      </p:pic>
      <p:sp>
        <p:nvSpPr>
          <p:cNvPr id="21" name="Titre 1"/>
          <p:cNvSpPr>
            <a:spLocks noGrp="1"/>
          </p:cNvSpPr>
          <p:nvPr>
            <p:ph type="title" hasCustomPrompt="1"/>
          </p:nvPr>
        </p:nvSpPr>
        <p:spPr bwMode="gray">
          <a:xfrm>
            <a:off x="1082371" y="2143160"/>
            <a:ext cx="9755320" cy="997808"/>
          </a:xfrm>
          <a:prstGeom prst="rect">
            <a:avLst/>
          </a:prstGeom>
        </p:spPr>
        <p:txBody>
          <a:bodyPr anchor="ctr" anchorCtr="0"/>
          <a:lstStyle>
            <a:lvl1pPr algn="l">
              <a:lnSpc>
                <a:spcPct val="80000"/>
              </a:lnSpc>
              <a:spcBef>
                <a:spcPts val="0"/>
              </a:spcBef>
              <a:spcAft>
                <a:spcPts val="0"/>
              </a:spcAft>
              <a:defRPr sz="3733" b="0" cap="all" baseline="0">
                <a:solidFill>
                  <a:schemeClr val="bg1"/>
                </a:solidFill>
              </a:defRPr>
            </a:lvl1pPr>
          </a:lstStyle>
          <a:p>
            <a:r>
              <a:rPr lang="fr-FR" noProof="0"/>
              <a:t>Titre</a:t>
            </a:r>
            <a:br>
              <a:rPr lang="fr-FR" noProof="0"/>
            </a:br>
            <a:r>
              <a:rPr lang="fr-FR" noProof="0"/>
              <a:t>Sous-Titre</a:t>
            </a:r>
          </a:p>
        </p:txBody>
      </p:sp>
      <p:pic>
        <p:nvPicPr>
          <p:cNvPr id="17" name="Imag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916323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177280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8165-A0E7-46F5-9F85-FA6B04C0F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C653C3A5-B1D8-4FA8-B137-12C16EBFEA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4511072-C07D-4843-9FEC-E11570E4DD69}"/>
              </a:ext>
            </a:extLst>
          </p:cNvPr>
          <p:cNvSpPr>
            <a:spLocks noGrp="1"/>
          </p:cNvSpPr>
          <p:nvPr>
            <p:ph type="dt" sz="half" idx="10"/>
          </p:nvPr>
        </p:nvSpPr>
        <p:spPr/>
        <p:txBody>
          <a:bodyPr/>
          <a:lstStyle/>
          <a:p>
            <a:fld id="{CFC4CF60-5593-4578-8346-4CB2C8064EE7}" type="datetimeFigureOut">
              <a:rPr lang="fr-FR" smtClean="0"/>
              <a:t>20/02/2023</a:t>
            </a:fld>
            <a:endParaRPr lang="fr-FR"/>
          </a:p>
        </p:txBody>
      </p:sp>
      <p:sp>
        <p:nvSpPr>
          <p:cNvPr id="5" name="Footer Placeholder 4">
            <a:extLst>
              <a:ext uri="{FF2B5EF4-FFF2-40B4-BE49-F238E27FC236}">
                <a16:creationId xmlns:a16="http://schemas.microsoft.com/office/drawing/2014/main" id="{6E31C47E-4EF9-4D26-947A-CE4A3C16D2E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1734A74-A429-406E-A692-9D64659BCAE7}"/>
              </a:ext>
            </a:extLst>
          </p:cNvPr>
          <p:cNvSpPr>
            <a:spLocks noGrp="1"/>
          </p:cNvSpPr>
          <p:nvPr>
            <p:ph type="sldNum" sz="quarter" idx="12"/>
          </p:nvPr>
        </p:nvSpPr>
        <p:spPr/>
        <p:txBody>
          <a:bodyPr/>
          <a:lstStyle/>
          <a:p>
            <a:fld id="{B1CB991A-7CBC-4B9C-824C-F6C31B997063}" type="slidenum">
              <a:rPr lang="fr-FR" smtClean="0"/>
              <a:t>‹#›</a:t>
            </a:fld>
            <a:endParaRPr lang="fr-FR"/>
          </a:p>
        </p:txBody>
      </p:sp>
    </p:spTree>
    <p:extLst>
      <p:ext uri="{BB962C8B-B14F-4D97-AF65-F5344CB8AC3E}">
        <p14:creationId xmlns:p14="http://schemas.microsoft.com/office/powerpoint/2010/main" val="29665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ffusion">
    <p:spTree>
      <p:nvGrpSpPr>
        <p:cNvPr id="1" name=""/>
        <p:cNvGrpSpPr/>
        <p:nvPr/>
      </p:nvGrpSpPr>
      <p:grpSpPr>
        <a:xfrm>
          <a:off x="0" y="0"/>
          <a:ext cx="0" cy="0"/>
          <a:chOff x="0" y="0"/>
          <a:chExt cx="0" cy="0"/>
        </a:xfrm>
      </p:grpSpPr>
      <p:sp>
        <p:nvSpPr>
          <p:cNvPr id="11" name="Espace réservé du texte 2"/>
          <p:cNvSpPr>
            <a:spLocks noGrp="1"/>
          </p:cNvSpPr>
          <p:nvPr>
            <p:ph type="body" sz="quarter" idx="17" hasCustomPrompt="1"/>
          </p:nvPr>
        </p:nvSpPr>
        <p:spPr>
          <a:xfrm>
            <a:off x="2253919" y="2614247"/>
            <a:ext cx="9410700" cy="3022999"/>
          </a:xfrm>
          <a:prstGeom prst="rect">
            <a:avLst/>
          </a:prstGeom>
        </p:spPr>
        <p:txBody>
          <a:bodyPr/>
          <a:lstStyle>
            <a:lvl1pPr marL="0" indent="0">
              <a:buSzPct val="70000"/>
              <a:buNone/>
              <a:defRPr sz="2133" b="0" baseline="0">
                <a:solidFill>
                  <a:schemeClr val="tx1">
                    <a:lumMod val="65000"/>
                    <a:lumOff val="35000"/>
                  </a:schemeClr>
                </a:solidFill>
              </a:defRPr>
            </a:lvl1pPr>
          </a:lstStyle>
          <a:p>
            <a:pPr lvl="0"/>
            <a:r>
              <a:rPr lang="fr-FR"/>
              <a:t>Destinataires de la présentation</a:t>
            </a:r>
          </a:p>
        </p:txBody>
      </p:sp>
      <p:sp>
        <p:nvSpPr>
          <p:cNvPr id="10" name="ZoneTexte 9"/>
          <p:cNvSpPr txBox="1"/>
          <p:nvPr/>
        </p:nvSpPr>
        <p:spPr>
          <a:xfrm>
            <a:off x="2255574" y="1988840"/>
            <a:ext cx="9409045" cy="479987"/>
          </a:xfrm>
          <a:prstGeom prst="rect">
            <a:avLst/>
          </a:prstGeom>
          <a:noFill/>
        </p:spPr>
        <p:txBody>
          <a:bodyPr wrap="square" rtlCol="0">
            <a:noAutofit/>
          </a:bodyPr>
          <a:lstStyle/>
          <a:p>
            <a:pPr marL="0" indent="0">
              <a:buFont typeface="Wingdings" panose="05000000000000000000" pitchFamily="2" charset="2"/>
              <a:buNone/>
            </a:pPr>
            <a:r>
              <a:rPr lang="fr-FR" sz="2400" b="1">
                <a:solidFill>
                  <a:srgbClr val="01B9B5"/>
                </a:solidFill>
              </a:rPr>
              <a:t>Destinataires de la présentation :</a:t>
            </a:r>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7845" y="-14356"/>
            <a:ext cx="888208" cy="837741"/>
          </a:xfrm>
          <a:prstGeom prst="rect">
            <a:avLst/>
          </a:prstGeom>
        </p:spPr>
      </p:pic>
      <p:sp>
        <p:nvSpPr>
          <p:cNvPr id="13"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4"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
        <p:nvSpPr>
          <p:cNvPr id="7" name="Rectangle 6"/>
          <p:cNvSpPr/>
          <p:nvPr/>
        </p:nvSpPr>
        <p:spPr bwMode="gray">
          <a:xfrm>
            <a:off x="59166" y="6370683"/>
            <a:ext cx="815413"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Tree>
    <p:extLst>
      <p:ext uri="{BB962C8B-B14F-4D97-AF65-F5344CB8AC3E}">
        <p14:creationId xmlns:p14="http://schemas.microsoft.com/office/powerpoint/2010/main" val="7072275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7525571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719404" y="1389000"/>
            <a:ext cx="11316597" cy="4920320"/>
          </a:xfrm>
          <a:prstGeom prst="rect">
            <a:avLst/>
          </a:prstGeom>
        </p:spPr>
        <p:txBody>
          <a:bodyPr/>
          <a:lstStyle>
            <a:lvl1pPr marL="380981" indent="-380981" algn="just">
              <a:lnSpc>
                <a:spcPct val="100000"/>
              </a:lnSpc>
              <a:spcBef>
                <a:spcPts val="267"/>
              </a:spcBef>
              <a:spcAft>
                <a:spcPts val="267"/>
              </a:spcAft>
              <a:buFont typeface="Wingdings" panose="05000000000000000000" pitchFamily="2" charset="2"/>
              <a:buChar char="n"/>
              <a:defRPr sz="2400">
                <a:solidFill>
                  <a:srgbClr val="01B9B5"/>
                </a:solidFill>
              </a:defRPr>
            </a:lvl1pPr>
            <a:lvl2pPr marL="575704" indent="287986"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14" marR="0" indent="239989" algn="just" defTabSz="121914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1" y="6233988"/>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FE979BDA-F62B-4624-9E75-78311EE4B870}" type="datetime3">
              <a:rPr lang="fr-FR" smtClean="0"/>
              <a:t>20.02.23</a:t>
            </a:fld>
            <a:endParaRPr lang="fr-FR" dirty="0"/>
          </a:p>
        </p:txBody>
      </p:sp>
      <p:sp>
        <p:nvSpPr>
          <p:cNvPr id="4" name="Titre 3"/>
          <p:cNvSpPr>
            <a:spLocks noGrp="1"/>
          </p:cNvSpPr>
          <p:nvPr>
            <p:ph type="title"/>
          </p:nvPr>
        </p:nvSpPr>
        <p:spPr>
          <a:xfrm>
            <a:off x="719404" y="38962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endParaRPr lang="fr-FR" dirty="0"/>
          </a:p>
        </p:txBody>
      </p:sp>
    </p:spTree>
    <p:extLst>
      <p:ext uri="{BB962C8B-B14F-4D97-AF65-F5344CB8AC3E}">
        <p14:creationId xmlns:p14="http://schemas.microsoft.com/office/powerpoint/2010/main" val="1208630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BDF2-180F-4AEA-9A79-AC0EEE4C4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35B778-C567-4292-A64A-BC89EEBCC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248573-3C62-4B42-ABDF-A658AA6EA7C6}"/>
              </a:ext>
            </a:extLst>
          </p:cNvPr>
          <p:cNvSpPr>
            <a:spLocks noGrp="1"/>
          </p:cNvSpPr>
          <p:nvPr>
            <p:ph type="dt" sz="half" idx="10"/>
          </p:nvPr>
        </p:nvSpPr>
        <p:spPr/>
        <p:txBody>
          <a:bodyPr/>
          <a:lstStyle/>
          <a:p>
            <a:fld id="{C5DA5C2A-E3AB-4655-BFB2-B88B2FD82037}" type="datetimeFigureOut">
              <a:rPr lang="en-US" smtClean="0"/>
              <a:t>2/20/2023</a:t>
            </a:fld>
            <a:endParaRPr lang="en-US"/>
          </a:p>
        </p:txBody>
      </p:sp>
      <p:sp>
        <p:nvSpPr>
          <p:cNvPr id="5" name="Footer Placeholder 4">
            <a:extLst>
              <a:ext uri="{FF2B5EF4-FFF2-40B4-BE49-F238E27FC236}">
                <a16:creationId xmlns:a16="http://schemas.microsoft.com/office/drawing/2014/main" id="{435FA430-4AFD-47AA-A290-8A0464D68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A9DE9-227A-48A7-BA50-875848813463}"/>
              </a:ext>
            </a:extLst>
          </p:cNvPr>
          <p:cNvSpPr>
            <a:spLocks noGrp="1"/>
          </p:cNvSpPr>
          <p:nvPr>
            <p:ph type="sldNum" sz="quarter" idx="12"/>
          </p:nvPr>
        </p:nvSpPr>
        <p:spPr/>
        <p:txBody>
          <a:bodyPr/>
          <a:lstStyle/>
          <a:p>
            <a:fld id="{AF9926A3-C067-4820-9015-8D79D091790B}" type="slidenum">
              <a:rPr lang="en-US" smtClean="0"/>
              <a:t>‹#›</a:t>
            </a:fld>
            <a:endParaRPr lang="en-US"/>
          </a:p>
        </p:txBody>
      </p:sp>
    </p:spTree>
    <p:extLst>
      <p:ext uri="{BB962C8B-B14F-4D97-AF65-F5344CB8AC3E}">
        <p14:creationId xmlns:p14="http://schemas.microsoft.com/office/powerpoint/2010/main" val="1467476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333C-31FD-4C56-A5F2-4AF655365F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FBA71-1C2B-4320-AE7A-4F5A0E556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7F4D3-8075-46B0-AF7D-D441A77F614B}"/>
              </a:ext>
            </a:extLst>
          </p:cNvPr>
          <p:cNvSpPr>
            <a:spLocks noGrp="1"/>
          </p:cNvSpPr>
          <p:nvPr>
            <p:ph type="dt" sz="half" idx="10"/>
          </p:nvPr>
        </p:nvSpPr>
        <p:spPr/>
        <p:txBody>
          <a:bodyPr/>
          <a:lstStyle/>
          <a:p>
            <a:fld id="{C5DA5C2A-E3AB-4655-BFB2-B88B2FD82037}" type="datetimeFigureOut">
              <a:rPr lang="en-US" smtClean="0"/>
              <a:t>2/20/2023</a:t>
            </a:fld>
            <a:endParaRPr lang="en-US"/>
          </a:p>
        </p:txBody>
      </p:sp>
      <p:sp>
        <p:nvSpPr>
          <p:cNvPr id="5" name="Footer Placeholder 4">
            <a:extLst>
              <a:ext uri="{FF2B5EF4-FFF2-40B4-BE49-F238E27FC236}">
                <a16:creationId xmlns:a16="http://schemas.microsoft.com/office/drawing/2014/main" id="{69634A46-3EB6-4914-B6D7-DAB5B8965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03CE9-8DBD-4A4A-B738-AC330A20D69B}"/>
              </a:ext>
            </a:extLst>
          </p:cNvPr>
          <p:cNvSpPr>
            <a:spLocks noGrp="1"/>
          </p:cNvSpPr>
          <p:nvPr>
            <p:ph type="sldNum" sz="quarter" idx="12"/>
          </p:nvPr>
        </p:nvSpPr>
        <p:spPr/>
        <p:txBody>
          <a:bodyPr/>
          <a:lstStyle/>
          <a:p>
            <a:fld id="{AF9926A3-C067-4820-9015-8D79D091790B}" type="slidenum">
              <a:rPr lang="en-US" smtClean="0"/>
              <a:t>‹#›</a:t>
            </a:fld>
            <a:endParaRPr lang="en-US"/>
          </a:p>
        </p:txBody>
      </p:sp>
    </p:spTree>
    <p:extLst>
      <p:ext uri="{BB962C8B-B14F-4D97-AF65-F5344CB8AC3E}">
        <p14:creationId xmlns:p14="http://schemas.microsoft.com/office/powerpoint/2010/main" val="39522177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522A-39C5-4FD2-8682-E980DD4BF9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A3ADE1-EAD1-468A-AC50-999534E15E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0BAB4-8C9B-4CF9-B905-E55A6048F98B}"/>
              </a:ext>
            </a:extLst>
          </p:cNvPr>
          <p:cNvSpPr>
            <a:spLocks noGrp="1"/>
          </p:cNvSpPr>
          <p:nvPr>
            <p:ph type="dt" sz="half" idx="10"/>
          </p:nvPr>
        </p:nvSpPr>
        <p:spPr/>
        <p:txBody>
          <a:bodyPr/>
          <a:lstStyle/>
          <a:p>
            <a:fld id="{C5DA5C2A-E3AB-4655-BFB2-B88B2FD82037}" type="datetimeFigureOut">
              <a:rPr lang="en-US" smtClean="0"/>
              <a:t>2/20/2023</a:t>
            </a:fld>
            <a:endParaRPr lang="en-US"/>
          </a:p>
        </p:txBody>
      </p:sp>
      <p:sp>
        <p:nvSpPr>
          <p:cNvPr id="5" name="Footer Placeholder 4">
            <a:extLst>
              <a:ext uri="{FF2B5EF4-FFF2-40B4-BE49-F238E27FC236}">
                <a16:creationId xmlns:a16="http://schemas.microsoft.com/office/drawing/2014/main" id="{E166C98A-E1F9-445C-AF9C-206278A29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3BA3C-F5AE-4D27-AF5B-0DB00DD7D112}"/>
              </a:ext>
            </a:extLst>
          </p:cNvPr>
          <p:cNvSpPr>
            <a:spLocks noGrp="1"/>
          </p:cNvSpPr>
          <p:nvPr>
            <p:ph type="sldNum" sz="quarter" idx="12"/>
          </p:nvPr>
        </p:nvSpPr>
        <p:spPr/>
        <p:txBody>
          <a:bodyPr/>
          <a:lstStyle/>
          <a:p>
            <a:fld id="{AF9926A3-C067-4820-9015-8D79D091790B}" type="slidenum">
              <a:rPr lang="en-US" smtClean="0"/>
              <a:t>‹#›</a:t>
            </a:fld>
            <a:endParaRPr lang="en-US"/>
          </a:p>
        </p:txBody>
      </p:sp>
    </p:spTree>
    <p:extLst>
      <p:ext uri="{BB962C8B-B14F-4D97-AF65-F5344CB8AC3E}">
        <p14:creationId xmlns:p14="http://schemas.microsoft.com/office/powerpoint/2010/main" val="20396489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31A8-F7AB-4866-AF1B-A4FC8A605C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3CE49-AD19-466C-A227-334B0B519E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322F7D-A338-44F1-BCE9-B52B84B6C5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7F3B8-0C63-489C-B9F4-B81722722192}"/>
              </a:ext>
            </a:extLst>
          </p:cNvPr>
          <p:cNvSpPr>
            <a:spLocks noGrp="1"/>
          </p:cNvSpPr>
          <p:nvPr>
            <p:ph type="dt" sz="half" idx="10"/>
          </p:nvPr>
        </p:nvSpPr>
        <p:spPr/>
        <p:txBody>
          <a:bodyPr/>
          <a:lstStyle/>
          <a:p>
            <a:fld id="{C5DA5C2A-E3AB-4655-BFB2-B88B2FD82037}" type="datetimeFigureOut">
              <a:rPr lang="en-US" smtClean="0"/>
              <a:t>2/20/2023</a:t>
            </a:fld>
            <a:endParaRPr lang="en-US"/>
          </a:p>
        </p:txBody>
      </p:sp>
      <p:sp>
        <p:nvSpPr>
          <p:cNvPr id="6" name="Footer Placeholder 5">
            <a:extLst>
              <a:ext uri="{FF2B5EF4-FFF2-40B4-BE49-F238E27FC236}">
                <a16:creationId xmlns:a16="http://schemas.microsoft.com/office/drawing/2014/main" id="{5EB06977-F4DF-489D-AFA6-6E0961EDE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C5B85-A3D0-4AF3-90BC-BD19B8CCADD4}"/>
              </a:ext>
            </a:extLst>
          </p:cNvPr>
          <p:cNvSpPr>
            <a:spLocks noGrp="1"/>
          </p:cNvSpPr>
          <p:nvPr>
            <p:ph type="sldNum" sz="quarter" idx="12"/>
          </p:nvPr>
        </p:nvSpPr>
        <p:spPr/>
        <p:txBody>
          <a:bodyPr/>
          <a:lstStyle/>
          <a:p>
            <a:fld id="{AF9926A3-C067-4820-9015-8D79D091790B}" type="slidenum">
              <a:rPr lang="en-US" smtClean="0"/>
              <a:t>‹#›</a:t>
            </a:fld>
            <a:endParaRPr lang="en-US"/>
          </a:p>
        </p:txBody>
      </p:sp>
    </p:spTree>
    <p:extLst>
      <p:ext uri="{BB962C8B-B14F-4D97-AF65-F5344CB8AC3E}">
        <p14:creationId xmlns:p14="http://schemas.microsoft.com/office/powerpoint/2010/main" val="12223532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F098-D90D-4DBF-A851-2771288A2B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642F04-3DCC-4DCD-912F-0D0333458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B9EBB6-D529-41B7-9EA9-058360CF4B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A196F4-BA4D-40EA-8BA4-F95CE9E52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7E959-7047-4976-843D-88DA65D345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53CD20-E204-4B0E-8604-D6D8A2B22F13}"/>
              </a:ext>
            </a:extLst>
          </p:cNvPr>
          <p:cNvSpPr>
            <a:spLocks noGrp="1"/>
          </p:cNvSpPr>
          <p:nvPr>
            <p:ph type="dt" sz="half" idx="10"/>
          </p:nvPr>
        </p:nvSpPr>
        <p:spPr/>
        <p:txBody>
          <a:bodyPr/>
          <a:lstStyle/>
          <a:p>
            <a:fld id="{C5DA5C2A-E3AB-4655-BFB2-B88B2FD82037}" type="datetimeFigureOut">
              <a:rPr lang="en-US" smtClean="0"/>
              <a:t>2/20/2023</a:t>
            </a:fld>
            <a:endParaRPr lang="en-US"/>
          </a:p>
        </p:txBody>
      </p:sp>
      <p:sp>
        <p:nvSpPr>
          <p:cNvPr id="8" name="Footer Placeholder 7">
            <a:extLst>
              <a:ext uri="{FF2B5EF4-FFF2-40B4-BE49-F238E27FC236}">
                <a16:creationId xmlns:a16="http://schemas.microsoft.com/office/drawing/2014/main" id="{90AB9699-175E-4C6C-AC43-51D0122FCA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8F1D14-212D-4CE4-BF16-9B0570AB8E5C}"/>
              </a:ext>
            </a:extLst>
          </p:cNvPr>
          <p:cNvSpPr>
            <a:spLocks noGrp="1"/>
          </p:cNvSpPr>
          <p:nvPr>
            <p:ph type="sldNum" sz="quarter" idx="12"/>
          </p:nvPr>
        </p:nvSpPr>
        <p:spPr/>
        <p:txBody>
          <a:bodyPr/>
          <a:lstStyle/>
          <a:p>
            <a:fld id="{AF9926A3-C067-4820-9015-8D79D091790B}" type="slidenum">
              <a:rPr lang="en-US" smtClean="0"/>
              <a:t>‹#›</a:t>
            </a:fld>
            <a:endParaRPr lang="en-US"/>
          </a:p>
        </p:txBody>
      </p:sp>
    </p:spTree>
    <p:extLst>
      <p:ext uri="{BB962C8B-B14F-4D97-AF65-F5344CB8AC3E}">
        <p14:creationId xmlns:p14="http://schemas.microsoft.com/office/powerpoint/2010/main" val="19982569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13A2-9F91-4AD8-A438-A649E5B789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24FEE3-7E9F-4458-9924-C9EB95EB5E58}"/>
              </a:ext>
            </a:extLst>
          </p:cNvPr>
          <p:cNvSpPr>
            <a:spLocks noGrp="1"/>
          </p:cNvSpPr>
          <p:nvPr>
            <p:ph type="dt" sz="half" idx="10"/>
          </p:nvPr>
        </p:nvSpPr>
        <p:spPr/>
        <p:txBody>
          <a:bodyPr/>
          <a:lstStyle/>
          <a:p>
            <a:fld id="{C5DA5C2A-E3AB-4655-BFB2-B88B2FD82037}" type="datetimeFigureOut">
              <a:rPr lang="en-US" smtClean="0"/>
              <a:t>2/20/2023</a:t>
            </a:fld>
            <a:endParaRPr lang="en-US"/>
          </a:p>
        </p:txBody>
      </p:sp>
      <p:sp>
        <p:nvSpPr>
          <p:cNvPr id="4" name="Footer Placeholder 3">
            <a:extLst>
              <a:ext uri="{FF2B5EF4-FFF2-40B4-BE49-F238E27FC236}">
                <a16:creationId xmlns:a16="http://schemas.microsoft.com/office/drawing/2014/main" id="{523634FD-2D2D-44BF-B4C5-EFD4A42727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0B2689-DCC9-4953-AD77-FB2CA5E9D12F}"/>
              </a:ext>
            </a:extLst>
          </p:cNvPr>
          <p:cNvSpPr>
            <a:spLocks noGrp="1"/>
          </p:cNvSpPr>
          <p:nvPr>
            <p:ph type="sldNum" sz="quarter" idx="12"/>
          </p:nvPr>
        </p:nvSpPr>
        <p:spPr/>
        <p:txBody>
          <a:bodyPr/>
          <a:lstStyle/>
          <a:p>
            <a:fld id="{AF9926A3-C067-4820-9015-8D79D091790B}" type="slidenum">
              <a:rPr lang="en-US" smtClean="0"/>
              <a:t>‹#›</a:t>
            </a:fld>
            <a:endParaRPr lang="en-US"/>
          </a:p>
        </p:txBody>
      </p:sp>
    </p:spTree>
    <p:extLst>
      <p:ext uri="{BB962C8B-B14F-4D97-AF65-F5344CB8AC3E}">
        <p14:creationId xmlns:p14="http://schemas.microsoft.com/office/powerpoint/2010/main" val="1067578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397C6-7010-4B10-A26D-6CCC897BAA14}"/>
              </a:ext>
            </a:extLst>
          </p:cNvPr>
          <p:cNvSpPr>
            <a:spLocks noGrp="1"/>
          </p:cNvSpPr>
          <p:nvPr>
            <p:ph type="dt" sz="half" idx="10"/>
          </p:nvPr>
        </p:nvSpPr>
        <p:spPr/>
        <p:txBody>
          <a:bodyPr/>
          <a:lstStyle/>
          <a:p>
            <a:fld id="{C5DA5C2A-E3AB-4655-BFB2-B88B2FD82037}" type="datetimeFigureOut">
              <a:rPr lang="en-US" smtClean="0"/>
              <a:t>2/20/2023</a:t>
            </a:fld>
            <a:endParaRPr lang="en-US"/>
          </a:p>
        </p:txBody>
      </p:sp>
      <p:sp>
        <p:nvSpPr>
          <p:cNvPr id="3" name="Footer Placeholder 2">
            <a:extLst>
              <a:ext uri="{FF2B5EF4-FFF2-40B4-BE49-F238E27FC236}">
                <a16:creationId xmlns:a16="http://schemas.microsoft.com/office/drawing/2014/main" id="{EB8C68BA-0E39-4F99-BEB7-770DD63A0F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A5F0BB-CABD-4AB1-99CE-C19992977B45}"/>
              </a:ext>
            </a:extLst>
          </p:cNvPr>
          <p:cNvSpPr>
            <a:spLocks noGrp="1"/>
          </p:cNvSpPr>
          <p:nvPr>
            <p:ph type="sldNum" sz="quarter" idx="12"/>
          </p:nvPr>
        </p:nvSpPr>
        <p:spPr/>
        <p:txBody>
          <a:bodyPr/>
          <a:lstStyle/>
          <a:p>
            <a:fld id="{AF9926A3-C067-4820-9015-8D79D091790B}" type="slidenum">
              <a:rPr lang="en-US" smtClean="0"/>
              <a:t>‹#›</a:t>
            </a:fld>
            <a:endParaRPr lang="en-US"/>
          </a:p>
        </p:txBody>
      </p:sp>
    </p:spTree>
    <p:extLst>
      <p:ext uri="{BB962C8B-B14F-4D97-AF65-F5344CB8AC3E}">
        <p14:creationId xmlns:p14="http://schemas.microsoft.com/office/powerpoint/2010/main" val="37408771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F128-4B38-4BAD-9A74-EBDAEBBC6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F749D7-827B-4F93-8615-45257FE79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B283CE-2B5A-4650-9452-D47CB4173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1BA87-0E22-43D5-AB77-A91538F07DD1}"/>
              </a:ext>
            </a:extLst>
          </p:cNvPr>
          <p:cNvSpPr>
            <a:spLocks noGrp="1"/>
          </p:cNvSpPr>
          <p:nvPr>
            <p:ph type="dt" sz="half" idx="10"/>
          </p:nvPr>
        </p:nvSpPr>
        <p:spPr/>
        <p:txBody>
          <a:bodyPr/>
          <a:lstStyle/>
          <a:p>
            <a:fld id="{C5DA5C2A-E3AB-4655-BFB2-B88B2FD82037}" type="datetimeFigureOut">
              <a:rPr lang="en-US" smtClean="0"/>
              <a:t>2/20/2023</a:t>
            </a:fld>
            <a:endParaRPr lang="en-US"/>
          </a:p>
        </p:txBody>
      </p:sp>
      <p:sp>
        <p:nvSpPr>
          <p:cNvPr id="6" name="Footer Placeholder 5">
            <a:extLst>
              <a:ext uri="{FF2B5EF4-FFF2-40B4-BE49-F238E27FC236}">
                <a16:creationId xmlns:a16="http://schemas.microsoft.com/office/drawing/2014/main" id="{9E75DA2F-10F3-41D9-9B03-E483A3116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AF10FE-3C88-4334-A0B1-391D08EDF83C}"/>
              </a:ext>
            </a:extLst>
          </p:cNvPr>
          <p:cNvSpPr>
            <a:spLocks noGrp="1"/>
          </p:cNvSpPr>
          <p:nvPr>
            <p:ph type="sldNum" sz="quarter" idx="12"/>
          </p:nvPr>
        </p:nvSpPr>
        <p:spPr/>
        <p:txBody>
          <a:bodyPr/>
          <a:lstStyle/>
          <a:p>
            <a:fld id="{AF9926A3-C067-4820-9015-8D79D091790B}" type="slidenum">
              <a:rPr lang="en-US" smtClean="0"/>
              <a:t>‹#›</a:t>
            </a:fld>
            <a:endParaRPr lang="en-US"/>
          </a:p>
        </p:txBody>
      </p:sp>
    </p:spTree>
    <p:extLst>
      <p:ext uri="{BB962C8B-B14F-4D97-AF65-F5344CB8AC3E}">
        <p14:creationId xmlns:p14="http://schemas.microsoft.com/office/powerpoint/2010/main" val="161410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uverture fond uni">
    <p:spTree>
      <p:nvGrpSpPr>
        <p:cNvPr id="1" name=""/>
        <p:cNvGrpSpPr/>
        <p:nvPr/>
      </p:nvGrpSpPr>
      <p:grpSpPr>
        <a:xfrm>
          <a:off x="0" y="0"/>
          <a:ext cx="0" cy="0"/>
          <a:chOff x="0" y="0"/>
          <a:chExt cx="0" cy="0"/>
        </a:xfrm>
      </p:grpSpPr>
      <p:sp>
        <p:nvSpPr>
          <p:cNvPr id="13" name="Forme libre 12"/>
          <p:cNvSpPr/>
          <p:nvPr/>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01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6"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sp>
        <p:nvSpPr>
          <p:cNvPr id="23" name="Rectangle 22"/>
          <p:cNvSpPr/>
          <p:nvPr/>
        </p:nvSpPr>
        <p:spPr bwMode="gray">
          <a:xfrm>
            <a:off x="59166" y="6370683"/>
            <a:ext cx="815413"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pic>
        <p:nvPicPr>
          <p:cNvPr id="24" name="Imag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845" y="-14356"/>
            <a:ext cx="888208" cy="837741"/>
          </a:xfrm>
          <a:prstGeom prst="rect">
            <a:avLst/>
          </a:prstGeom>
        </p:spPr>
      </p:pic>
      <p:sp>
        <p:nvSpPr>
          <p:cNvPr id="11"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2"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29747825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924F-69C3-4C81-86D6-20088E220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5022FC-6930-455F-BDB4-9238AFC1F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B5E224-A5FF-41D7-9A18-4FFEED188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95FBE-EB8D-41BB-810A-BE936335D116}"/>
              </a:ext>
            </a:extLst>
          </p:cNvPr>
          <p:cNvSpPr>
            <a:spLocks noGrp="1"/>
          </p:cNvSpPr>
          <p:nvPr>
            <p:ph type="dt" sz="half" idx="10"/>
          </p:nvPr>
        </p:nvSpPr>
        <p:spPr/>
        <p:txBody>
          <a:bodyPr/>
          <a:lstStyle/>
          <a:p>
            <a:fld id="{C5DA5C2A-E3AB-4655-BFB2-B88B2FD82037}" type="datetimeFigureOut">
              <a:rPr lang="en-US" smtClean="0"/>
              <a:t>2/20/2023</a:t>
            </a:fld>
            <a:endParaRPr lang="en-US"/>
          </a:p>
        </p:txBody>
      </p:sp>
      <p:sp>
        <p:nvSpPr>
          <p:cNvPr id="6" name="Footer Placeholder 5">
            <a:extLst>
              <a:ext uri="{FF2B5EF4-FFF2-40B4-BE49-F238E27FC236}">
                <a16:creationId xmlns:a16="http://schemas.microsoft.com/office/drawing/2014/main" id="{02D17C11-E86D-458F-9090-2A7CB13EC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8A59D-A1E4-4897-9DB3-1C707C00F609}"/>
              </a:ext>
            </a:extLst>
          </p:cNvPr>
          <p:cNvSpPr>
            <a:spLocks noGrp="1"/>
          </p:cNvSpPr>
          <p:nvPr>
            <p:ph type="sldNum" sz="quarter" idx="12"/>
          </p:nvPr>
        </p:nvSpPr>
        <p:spPr/>
        <p:txBody>
          <a:bodyPr/>
          <a:lstStyle/>
          <a:p>
            <a:fld id="{AF9926A3-C067-4820-9015-8D79D091790B}" type="slidenum">
              <a:rPr lang="en-US" smtClean="0"/>
              <a:t>‹#›</a:t>
            </a:fld>
            <a:endParaRPr lang="en-US"/>
          </a:p>
        </p:txBody>
      </p:sp>
    </p:spTree>
    <p:extLst>
      <p:ext uri="{BB962C8B-B14F-4D97-AF65-F5344CB8AC3E}">
        <p14:creationId xmlns:p14="http://schemas.microsoft.com/office/powerpoint/2010/main" val="38701019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F188-A3B4-4825-A6CD-6A4647DC38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BD21AE-2CED-4FF3-BA9E-E4B33B9A20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F7626-C8B1-4E0E-A213-BBC8FDEEAC4E}"/>
              </a:ext>
            </a:extLst>
          </p:cNvPr>
          <p:cNvSpPr>
            <a:spLocks noGrp="1"/>
          </p:cNvSpPr>
          <p:nvPr>
            <p:ph type="dt" sz="half" idx="10"/>
          </p:nvPr>
        </p:nvSpPr>
        <p:spPr/>
        <p:txBody>
          <a:bodyPr/>
          <a:lstStyle/>
          <a:p>
            <a:fld id="{C5DA5C2A-E3AB-4655-BFB2-B88B2FD82037}" type="datetimeFigureOut">
              <a:rPr lang="en-US" smtClean="0"/>
              <a:t>2/20/2023</a:t>
            </a:fld>
            <a:endParaRPr lang="en-US"/>
          </a:p>
        </p:txBody>
      </p:sp>
      <p:sp>
        <p:nvSpPr>
          <p:cNvPr id="5" name="Footer Placeholder 4">
            <a:extLst>
              <a:ext uri="{FF2B5EF4-FFF2-40B4-BE49-F238E27FC236}">
                <a16:creationId xmlns:a16="http://schemas.microsoft.com/office/drawing/2014/main" id="{C1AF71F5-54C0-42B4-ACF0-E059532DF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53AD6-32A6-48BE-A2E5-919341E5C7BF}"/>
              </a:ext>
            </a:extLst>
          </p:cNvPr>
          <p:cNvSpPr>
            <a:spLocks noGrp="1"/>
          </p:cNvSpPr>
          <p:nvPr>
            <p:ph type="sldNum" sz="quarter" idx="12"/>
          </p:nvPr>
        </p:nvSpPr>
        <p:spPr/>
        <p:txBody>
          <a:bodyPr/>
          <a:lstStyle/>
          <a:p>
            <a:fld id="{AF9926A3-C067-4820-9015-8D79D091790B}" type="slidenum">
              <a:rPr lang="en-US" smtClean="0"/>
              <a:t>‹#›</a:t>
            </a:fld>
            <a:endParaRPr lang="en-US"/>
          </a:p>
        </p:txBody>
      </p:sp>
    </p:spTree>
    <p:extLst>
      <p:ext uri="{BB962C8B-B14F-4D97-AF65-F5344CB8AC3E}">
        <p14:creationId xmlns:p14="http://schemas.microsoft.com/office/powerpoint/2010/main" val="32476083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EB60C-75B8-4E86-A1C9-7B9C5F0B0C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3C4955-F641-498E-B03E-5A02F5EB4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313CC-E826-4D78-A044-1BB44D5FF8FC}"/>
              </a:ext>
            </a:extLst>
          </p:cNvPr>
          <p:cNvSpPr>
            <a:spLocks noGrp="1"/>
          </p:cNvSpPr>
          <p:nvPr>
            <p:ph type="dt" sz="half" idx="10"/>
          </p:nvPr>
        </p:nvSpPr>
        <p:spPr/>
        <p:txBody>
          <a:bodyPr/>
          <a:lstStyle/>
          <a:p>
            <a:fld id="{C5DA5C2A-E3AB-4655-BFB2-B88B2FD82037}" type="datetimeFigureOut">
              <a:rPr lang="en-US" smtClean="0"/>
              <a:t>2/20/2023</a:t>
            </a:fld>
            <a:endParaRPr lang="en-US"/>
          </a:p>
        </p:txBody>
      </p:sp>
      <p:sp>
        <p:nvSpPr>
          <p:cNvPr id="5" name="Footer Placeholder 4">
            <a:extLst>
              <a:ext uri="{FF2B5EF4-FFF2-40B4-BE49-F238E27FC236}">
                <a16:creationId xmlns:a16="http://schemas.microsoft.com/office/drawing/2014/main" id="{EB8F70D5-3177-4717-B668-29B03BE35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12624-A485-4A93-A960-1A19580A01AC}"/>
              </a:ext>
            </a:extLst>
          </p:cNvPr>
          <p:cNvSpPr>
            <a:spLocks noGrp="1"/>
          </p:cNvSpPr>
          <p:nvPr>
            <p:ph type="sldNum" sz="quarter" idx="12"/>
          </p:nvPr>
        </p:nvSpPr>
        <p:spPr/>
        <p:txBody>
          <a:bodyPr/>
          <a:lstStyle/>
          <a:p>
            <a:fld id="{AF9926A3-C067-4820-9015-8D79D091790B}" type="slidenum">
              <a:rPr lang="en-US" smtClean="0"/>
              <a:t>‹#›</a:t>
            </a:fld>
            <a:endParaRPr lang="en-US"/>
          </a:p>
        </p:txBody>
      </p:sp>
    </p:spTree>
    <p:extLst>
      <p:ext uri="{BB962C8B-B14F-4D97-AF65-F5344CB8AC3E}">
        <p14:creationId xmlns:p14="http://schemas.microsoft.com/office/powerpoint/2010/main" val="4797013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uverture visuel">
    <p:spTree>
      <p:nvGrpSpPr>
        <p:cNvPr id="1" name=""/>
        <p:cNvGrpSpPr/>
        <p:nvPr/>
      </p:nvGrpSpPr>
      <p:grpSpPr>
        <a:xfrm>
          <a:off x="0" y="0"/>
          <a:ext cx="0" cy="0"/>
          <a:chOff x="0" y="0"/>
          <a:chExt cx="0" cy="0"/>
        </a:xfrm>
      </p:grpSpPr>
      <p:pic>
        <p:nvPicPr>
          <p:cNvPr id="14" name="Imag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3561" y="260648"/>
            <a:ext cx="11941872" cy="6069880"/>
          </a:xfrm>
          <a:prstGeom prst="rect">
            <a:avLst/>
          </a:prstGeom>
        </p:spPr>
      </p:pic>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0905BAC6-F596-4163-8C06-958E5BB11B3F}" type="datetime1">
              <a:rPr lang="fr-FR" smtClean="0"/>
              <a:t>20/02/2023</a:t>
            </a:fld>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sp>
        <p:nvSpPr>
          <p:cNvPr id="11" name="Espace réservé du texte 13"/>
          <p:cNvSpPr>
            <a:spLocks noGrp="1" noChangeAspect="1"/>
          </p:cNvSpPr>
          <p:nvPr>
            <p:ph type="body" sz="quarter" idx="16" hasCustomPrompt="1"/>
          </p:nvPr>
        </p:nvSpPr>
        <p:spPr bwMode="gray">
          <a:xfrm>
            <a:off x="5616000" y="1"/>
            <a:ext cx="960000" cy="823385"/>
          </a:xfrm>
          <a:prstGeom prst="rect">
            <a:avLst/>
          </a:prstGeom>
          <a:blipFill>
            <a:blip r:embed="rId3" cstate="screen">
              <a:extLst>
                <a:ext uri="{28A0092B-C50C-407E-A947-70E740481C1C}">
                  <a14:useLocalDpi xmlns:a14="http://schemas.microsoft.com/office/drawing/2010/main"/>
                </a:ext>
              </a:extLst>
            </a:blip>
            <a:stretch>
              <a:fillRect/>
            </a:stretch>
          </a:blipFill>
          <a:ln>
            <a:solidFill>
              <a:schemeClr val="tx1">
                <a:alpha val="0"/>
              </a:schemeClr>
            </a:solidFill>
          </a:ln>
        </p:spPr>
        <p:txBody>
          <a:bodyPr/>
          <a:lstStyle>
            <a:lvl1pPr>
              <a:buNone/>
              <a:defRPr sz="133" b="0" baseline="0">
                <a:solidFill>
                  <a:schemeClr val="bg1">
                    <a:alpha val="0"/>
                  </a:schemeClr>
                </a:solidFill>
              </a:defRPr>
            </a:lvl1pPr>
          </a:lstStyle>
          <a:p>
            <a:pPr lvl="0"/>
            <a:r>
              <a:rPr lang="fr-FR"/>
              <a:t> </a:t>
            </a:r>
          </a:p>
        </p:txBody>
      </p:sp>
      <p:pic>
        <p:nvPicPr>
          <p:cNvPr id="15" name="Imag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112230" y="6233987"/>
            <a:ext cx="1967541" cy="459035"/>
          </a:xfrm>
          <a:prstGeom prst="rect">
            <a:avLst/>
          </a:prstGeom>
        </p:spPr>
      </p:pic>
      <p:sp>
        <p:nvSpPr>
          <p:cNvPr id="20" name="Espace réservé du texte 6"/>
          <p:cNvSpPr>
            <a:spLocks noGrp="1"/>
          </p:cNvSpPr>
          <p:nvPr userDrawn="1"/>
        </p:nvSpPr>
        <p:spPr bwMode="gray">
          <a:xfrm>
            <a:off x="952416" y="2121568"/>
            <a:ext cx="60959" cy="912000"/>
          </a:xfrm>
          <a:prstGeom prst="roundRect">
            <a:avLst>
              <a:gd name="adj" fmla="val 13081"/>
            </a:avLst>
          </a:prstGeom>
          <a:solidFill>
            <a:schemeClr val="bg1"/>
          </a:solidFill>
          <a:ln>
            <a:noFill/>
          </a:ln>
        </p:spPr>
        <p:txBody>
          <a:bodyPr vert="horz" lIns="0" tIns="0" rIns="0" bIns="0" rtlCol="0" anchor="t" anchorCtr="0">
            <a:noAutofit/>
          </a:bodyPr>
          <a:lstStyle>
            <a:lvl1pPr marL="270000" indent="-270000" algn="l" defTabSz="914400" rtl="0" eaLnBrk="1" latinLnBrk="0" hangingPunct="1">
              <a:lnSpc>
                <a:spcPct val="82000"/>
              </a:lnSpc>
              <a:spcBef>
                <a:spcPts val="0"/>
              </a:spcBef>
              <a:spcAft>
                <a:spcPts val="0"/>
              </a:spcAft>
              <a:buSzPct val="80000"/>
              <a:buFont typeface="Wingdings" pitchFamily="2" charset="2"/>
              <a:buNone/>
              <a:defRPr sz="100" b="0" kern="1200" cap="none" baseline="0">
                <a:solidFill>
                  <a:schemeClr val="bg1">
                    <a:alpha val="0"/>
                  </a:schemeClr>
                </a:solidFill>
                <a:latin typeface="+mn-lt"/>
                <a:ea typeface="+mn-ea"/>
                <a:cs typeface="+mn-cs"/>
              </a:defRPr>
            </a:lvl1pPr>
            <a:lvl2pPr marL="432000" indent="180000" algn="l" defTabSz="914400" rtl="0" eaLnBrk="1" latinLnBrk="0" hangingPunct="1">
              <a:lnSpc>
                <a:spcPct val="82000"/>
              </a:lnSpc>
              <a:spcBef>
                <a:spcPts val="0"/>
              </a:spcBef>
              <a:spcAft>
                <a:spcPts val="0"/>
              </a:spcAft>
              <a:buSzPct val="100000"/>
              <a:buFont typeface="Wingdings" pitchFamily="2" charset="2"/>
              <a:buChar char="§"/>
              <a:defRPr sz="1650" kern="1200" cap="none">
                <a:solidFill>
                  <a:schemeClr val="tx1"/>
                </a:solidFill>
                <a:latin typeface="+mn-lt"/>
                <a:ea typeface="+mn-ea"/>
                <a:cs typeface="+mn-cs"/>
              </a:defRPr>
            </a:lvl2pPr>
            <a:lvl3pPr marL="864000" indent="180000" algn="l" defTabSz="914400" rtl="0" eaLnBrk="1" latinLnBrk="0" hangingPunct="1">
              <a:lnSpc>
                <a:spcPct val="82000"/>
              </a:lnSpc>
              <a:spcBef>
                <a:spcPts val="0"/>
              </a:spcBef>
              <a:spcAft>
                <a:spcPts val="0"/>
              </a:spcAft>
              <a:buSzPct val="100000"/>
              <a:buFont typeface="Wingdings" pitchFamily="2" charset="2"/>
              <a:buChar char="§"/>
              <a:defRPr sz="1650" kern="1200" cap="none">
                <a:solidFill>
                  <a:schemeClr val="accent3"/>
                </a:solidFill>
                <a:latin typeface="+mn-lt"/>
                <a:ea typeface="+mn-ea"/>
                <a:cs typeface="+mn-cs"/>
              </a:defRPr>
            </a:lvl3pPr>
            <a:lvl4pPr marL="1296000" indent="180000" algn="l" defTabSz="914400" rtl="0" eaLnBrk="1" latinLnBrk="0" hangingPunct="1">
              <a:lnSpc>
                <a:spcPct val="82000"/>
              </a:lnSpc>
              <a:spcBef>
                <a:spcPts val="0"/>
              </a:spcBef>
              <a:spcAft>
                <a:spcPts val="0"/>
              </a:spcAft>
              <a:buClr>
                <a:schemeClr val="accent1"/>
              </a:buClr>
              <a:buSzPct val="100000"/>
              <a:buFont typeface="Wingdings" pitchFamily="2" charset="2"/>
              <a:buChar char="§"/>
              <a:defRPr sz="1650" b="0" kern="1200" cap="none">
                <a:solidFill>
                  <a:schemeClr val="tx1"/>
                </a:solidFill>
                <a:latin typeface="+mn-lt"/>
                <a:ea typeface="+mn-ea"/>
                <a:cs typeface="+mn-cs"/>
              </a:defRPr>
            </a:lvl4pPr>
            <a:lvl5pPr marL="1728000" indent="180000" algn="l" defTabSz="914400" rtl="0" eaLnBrk="1" latinLnBrk="0" hangingPunct="1">
              <a:lnSpc>
                <a:spcPct val="95000"/>
              </a:lnSpc>
              <a:spcBef>
                <a:spcPts val="0"/>
              </a:spcBef>
              <a:spcAft>
                <a:spcPts val="0"/>
              </a:spcAft>
              <a:buClr>
                <a:schemeClr val="accent1"/>
              </a:buClr>
              <a:buSzPct val="100000"/>
              <a:buFont typeface="Wingdings" pitchFamily="2" charset="2"/>
              <a:buChar char="§"/>
              <a:defRPr sz="1650" kern="1200" cap="none">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33"/>
          </a:p>
        </p:txBody>
      </p:sp>
      <p:pic>
        <p:nvPicPr>
          <p:cNvPr id="13" name="Image 12" descr="logo_gauche.pdf"/>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333561" y="6404130"/>
            <a:ext cx="288000" cy="199111"/>
          </a:xfrm>
          <a:prstGeom prst="rect">
            <a:avLst/>
          </a:prstGeom>
        </p:spPr>
      </p:pic>
      <p:sp>
        <p:nvSpPr>
          <p:cNvPr id="16" name="Espace réservé du texte 12"/>
          <p:cNvSpPr>
            <a:spLocks noGrp="1"/>
          </p:cNvSpPr>
          <p:nvPr>
            <p:ph type="body" sz="quarter" idx="17" hasCustomPrompt="1"/>
          </p:nvPr>
        </p:nvSpPr>
        <p:spPr>
          <a:xfrm>
            <a:off x="3119669" y="5925278"/>
            <a:ext cx="7479891" cy="369332"/>
          </a:xfrm>
          <a:prstGeom prst="rect">
            <a:avLst/>
          </a:prstGeom>
          <a:noFill/>
        </p:spPr>
        <p:txBody>
          <a:bodyPr wrap="none" tIns="90000" rtlCol="0">
            <a:noAutofit/>
          </a:bodyPr>
          <a:lstStyle>
            <a:lvl1pPr marL="0" indent="0">
              <a:buNone/>
              <a:defRPr lang="fr-FR" sz="1467" b="0" dirty="0">
                <a:solidFill>
                  <a:schemeClr val="bg1"/>
                </a:solidFill>
              </a:defRPr>
            </a:lvl1pPr>
          </a:lstStyle>
          <a:p>
            <a:pPr marL="0" lvl="0"/>
            <a:r>
              <a:rPr lang="fr-FR"/>
              <a:t>Propriétaire du document</a:t>
            </a:r>
          </a:p>
        </p:txBody>
      </p:sp>
      <p:sp>
        <p:nvSpPr>
          <p:cNvPr id="18" name="ZoneTexte 17"/>
          <p:cNvSpPr txBox="1"/>
          <p:nvPr userDrawn="1"/>
        </p:nvSpPr>
        <p:spPr>
          <a:xfrm>
            <a:off x="815413" y="5925278"/>
            <a:ext cx="2496277" cy="338554"/>
          </a:xfrm>
          <a:prstGeom prst="rect">
            <a:avLst/>
          </a:prstGeom>
          <a:noFill/>
        </p:spPr>
        <p:txBody>
          <a:bodyPr wrap="square" rtlCol="0">
            <a:spAutoFit/>
          </a:bodyPr>
          <a:lstStyle/>
          <a:p>
            <a:r>
              <a:rPr lang="fr-FR" sz="1467" baseline="0">
                <a:solidFill>
                  <a:schemeClr val="bg1"/>
                </a:solidFill>
              </a:rPr>
              <a:t>Propriétaire du </a:t>
            </a:r>
            <a:r>
              <a:rPr lang="fr-FR" sz="1467">
                <a:solidFill>
                  <a:schemeClr val="bg1"/>
                </a:solidFill>
              </a:rPr>
              <a:t>document </a:t>
            </a:r>
            <a:r>
              <a:rPr lang="fr-FR" sz="1600">
                <a:solidFill>
                  <a:schemeClr val="bg1"/>
                </a:solidFill>
              </a:rPr>
              <a:t>: </a:t>
            </a:r>
          </a:p>
        </p:txBody>
      </p:sp>
      <p:sp>
        <p:nvSpPr>
          <p:cNvPr id="21" name="Titre 1"/>
          <p:cNvSpPr>
            <a:spLocks noGrp="1"/>
          </p:cNvSpPr>
          <p:nvPr>
            <p:ph type="title" hasCustomPrompt="1"/>
          </p:nvPr>
        </p:nvSpPr>
        <p:spPr bwMode="gray">
          <a:xfrm>
            <a:off x="1082371" y="2143160"/>
            <a:ext cx="9755320" cy="997808"/>
          </a:xfrm>
          <a:prstGeom prst="rect">
            <a:avLst/>
          </a:prstGeom>
        </p:spPr>
        <p:txBody>
          <a:bodyPr anchor="ctr" anchorCtr="0"/>
          <a:lstStyle>
            <a:lvl1pPr algn="l">
              <a:lnSpc>
                <a:spcPct val="80000"/>
              </a:lnSpc>
              <a:spcBef>
                <a:spcPts val="0"/>
              </a:spcBef>
              <a:spcAft>
                <a:spcPts val="0"/>
              </a:spcAft>
              <a:defRPr sz="3733" b="0" cap="all" baseline="0">
                <a:solidFill>
                  <a:schemeClr val="bg1"/>
                </a:solidFill>
              </a:defRPr>
            </a:lvl1pPr>
          </a:lstStyle>
          <a:p>
            <a:r>
              <a:rPr lang="fr-FR" noProof="0"/>
              <a:t>Titre</a:t>
            </a:r>
            <a:br>
              <a:rPr lang="fr-FR" noProof="0"/>
            </a:br>
            <a:r>
              <a:rPr lang="fr-FR" noProof="0"/>
              <a:t>Sous-Titre</a:t>
            </a:r>
          </a:p>
        </p:txBody>
      </p:sp>
      <p:pic>
        <p:nvPicPr>
          <p:cNvPr id="17" name="Imag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36003727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01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AE149D7E-3E96-489E-828F-BE02F9C61243}" type="datetime1">
              <a:rPr lang="fr-FR" smtClean="0"/>
              <a:t>20/02/2023</a:t>
            </a:fld>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6"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2" name="Image 11"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1023672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EB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D7531CE7-1D30-4AEF-A5DC-16E9BBAEA839}" type="datetime1">
              <a:rPr lang="fr-FR" smtClean="0"/>
              <a:t>20/02/2023</a:t>
            </a:fld>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40508499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C6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490931FF-CDAC-4696-8AC4-151C57745815}" type="datetime1">
              <a:rPr lang="fr-FR" smtClean="0"/>
              <a:t>20/02/2023</a:t>
            </a:fld>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5415451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0D6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228DDF13-4DC0-41B8-8EBD-DB7F65A4B15D}" type="datetime1">
              <a:rPr lang="fr-FR" smtClean="0"/>
              <a:t>20/02/2023</a:t>
            </a:fld>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31747457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82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9817A447-D1B0-409F-86D3-C5351363C85F}" type="datetime1">
              <a:rPr lang="fr-FR" smtClean="0"/>
              <a:t>20/02/2023</a:t>
            </a:fld>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7386052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6116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CBFAAEB-559A-4EF4-8716-59100B319848}" type="datetime1">
              <a:rPr lang="fr-FR" smtClean="0"/>
              <a:t>20/02/2023</a:t>
            </a:fld>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90330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ouverture fond uni">
    <p:spTree>
      <p:nvGrpSpPr>
        <p:cNvPr id="1" name=""/>
        <p:cNvGrpSpPr/>
        <p:nvPr/>
      </p:nvGrpSpPr>
      <p:grpSpPr>
        <a:xfrm>
          <a:off x="0" y="0"/>
          <a:ext cx="0" cy="0"/>
          <a:chOff x="0" y="0"/>
          <a:chExt cx="0" cy="0"/>
        </a:xfrm>
      </p:grpSpPr>
      <p:sp>
        <p:nvSpPr>
          <p:cNvPr id="13" name="Forme libre 12"/>
          <p:cNvSpPr/>
          <p:nvPr/>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EB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24" name="Imag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845" y="-14356"/>
            <a:ext cx="888208" cy="837741"/>
          </a:xfrm>
          <a:prstGeom prst="rect">
            <a:avLst/>
          </a:prstGeom>
        </p:spPr>
      </p:pic>
      <p:sp>
        <p:nvSpPr>
          <p:cNvPr id="10" name="Rectangle 9"/>
          <p:cNvSpPr/>
          <p:nvPr/>
        </p:nvSpPr>
        <p:spPr bwMode="gray">
          <a:xfrm>
            <a:off x="59166" y="6370683"/>
            <a:ext cx="815413"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4"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30227134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51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AA5820D6-B5D5-4652-8528-27B097ED4186}" type="datetime1">
              <a:rPr lang="fr-FR" smtClean="0"/>
              <a:t>20/02/2023</a:t>
            </a:fld>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313503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
        <p:nvSpPr>
          <p:cNvPr id="2" name="Espace réservé de la date 1">
            <a:extLst>
              <a:ext uri="{FF2B5EF4-FFF2-40B4-BE49-F238E27FC236}">
                <a16:creationId xmlns:a16="http://schemas.microsoft.com/office/drawing/2014/main" id="{8E47B2AC-1CC0-465E-B4DF-BA8B83937818}"/>
              </a:ext>
            </a:extLst>
          </p:cNvPr>
          <p:cNvSpPr>
            <a:spLocks noGrp="1"/>
          </p:cNvSpPr>
          <p:nvPr>
            <p:ph type="dt" sz="half" idx="10"/>
          </p:nvPr>
        </p:nvSpPr>
        <p:spPr/>
        <p:txBody>
          <a:bodyPr/>
          <a:lstStyle/>
          <a:p>
            <a:fld id="{7398F54C-C9DB-483D-B054-7ABCAD613F18}" type="datetime1">
              <a:rPr lang="fr-FR" smtClean="0"/>
              <a:t>20/02/2023</a:t>
            </a:fld>
            <a:endParaRPr lang="fr-FR"/>
          </a:p>
        </p:txBody>
      </p:sp>
      <p:sp>
        <p:nvSpPr>
          <p:cNvPr id="7" name="Espace réservé du pied de page 6">
            <a:extLst>
              <a:ext uri="{FF2B5EF4-FFF2-40B4-BE49-F238E27FC236}">
                <a16:creationId xmlns:a16="http://schemas.microsoft.com/office/drawing/2014/main" id="{8CE9A5DE-4F4A-4519-83DB-6797AAFD5AF6}"/>
              </a:ext>
            </a:extLst>
          </p:cNvPr>
          <p:cNvSpPr>
            <a:spLocks noGrp="1"/>
          </p:cNvSpPr>
          <p:nvPr>
            <p:ph type="ftr" sz="quarter" idx="11"/>
          </p:nvPr>
        </p:nvSpPr>
        <p:spPr/>
        <p:txBody>
          <a:bodyPr/>
          <a:lstStyle/>
          <a:p>
            <a:endParaRPr lang="fr-FR"/>
          </a:p>
        </p:txBody>
      </p:sp>
      <p:sp>
        <p:nvSpPr>
          <p:cNvPr id="10" name="Espace réservé du numéro de diapositive 9">
            <a:extLst>
              <a:ext uri="{FF2B5EF4-FFF2-40B4-BE49-F238E27FC236}">
                <a16:creationId xmlns:a16="http://schemas.microsoft.com/office/drawing/2014/main" id="{CC832C2C-99CD-4688-AE99-5FE2560DC85D}"/>
              </a:ext>
            </a:extLst>
          </p:cNvPr>
          <p:cNvSpPr>
            <a:spLocks noGrp="1"/>
          </p:cNvSpPr>
          <p:nvPr>
            <p:ph type="sldNum" sz="quarter" idx="12"/>
          </p:nvPr>
        </p:nvSpPr>
        <p:spPr/>
        <p:txBody>
          <a:bodyPr/>
          <a:lstStyle/>
          <a:p>
            <a:fld id="{10C140CD-8AED-46FF-A9A2-77308F3F39AE}" type="slidenum">
              <a:rPr lang="fr-FR" smtClean="0"/>
              <a:pPr/>
              <a:t>‹#›</a:t>
            </a:fld>
            <a:endParaRPr lang="fr-FR"/>
          </a:p>
        </p:txBody>
      </p:sp>
      <p:sp>
        <p:nvSpPr>
          <p:cNvPr id="12" name="Titre 11">
            <a:extLst>
              <a:ext uri="{FF2B5EF4-FFF2-40B4-BE49-F238E27FC236}">
                <a16:creationId xmlns:a16="http://schemas.microsoft.com/office/drawing/2014/main" id="{A8CDFB07-1DC6-4A69-8861-49E3604789E2}"/>
              </a:ext>
            </a:extLst>
          </p:cNvPr>
          <p:cNvSpPr>
            <a:spLocks noGrp="1"/>
          </p:cNvSpPr>
          <p:nvPr>
            <p:ph type="title"/>
          </p:nvPr>
        </p:nvSpPr>
        <p:spPr>
          <a:xfrm>
            <a:off x="838200" y="366185"/>
            <a:ext cx="10515600" cy="1325033"/>
          </a:xfrm>
          <a:prstGeom prst="rect">
            <a:avLst/>
          </a:prstGeom>
        </p:spPr>
        <p:txBody>
          <a:bodyPr/>
          <a:lstStyle/>
          <a:p>
            <a:r>
              <a:rPr lang="fr-FR"/>
              <a:t>Modifiez le style du titre</a:t>
            </a:r>
          </a:p>
        </p:txBody>
      </p:sp>
      <p:pic>
        <p:nvPicPr>
          <p:cNvPr id="9" name="Image 8" descr="Les informations et propositions contenues dans ce document sont des hypothèses de travail et ne constituent en aucun cas des décisions de changement d'organisation. Aucune décision éventuelle ne serait prise sans consultation des représentants du personnel conformément à la loi. "/>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39499" y="6588554"/>
            <a:ext cx="10676405" cy="26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4023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FEB811"/>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1F5DBF65-E1AB-445F-89F2-885C129A81FD}" type="datetime1">
              <a:rPr lang="fr-FR" smtClean="0"/>
              <a:t>20/02/2023</a:t>
            </a:fld>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pic>
        <p:nvPicPr>
          <p:cNvPr id="10" name="Image 9" descr="Les informations et propositions contenues dans ce document sont des hypothèses de travail et ne constituent en aucun cas des décisions de changement d'organisation. Aucune décision éventuelle ne serait prise sans consultation des représentants du personnel conformément à la loi. "/>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39499" y="6588554"/>
            <a:ext cx="10676405" cy="26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3207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C60064"/>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3D9F7E87-4CAB-4D51-8670-B3CC969EAB93}" type="datetime1">
              <a:rPr lang="fr-FR" smtClean="0"/>
              <a:t>20/02/2023</a:t>
            </a:fld>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5777915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00805F"/>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18F1F243-7CA0-4F8F-AFA3-CB66FCF13B7F}" type="datetime1">
              <a:rPr lang="fr-FR" smtClean="0"/>
              <a:t>20/02/2023</a:t>
            </a:fld>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24385404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82B600"/>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5B981A76-4EA2-421F-88B8-F3ADE67D2DF6}" type="datetime1">
              <a:rPr lang="fr-FR" smtClean="0"/>
              <a:t>20/02/2023</a:t>
            </a:fld>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20507290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7030A0"/>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3ECA9D64-40A9-49FC-AD27-F8EAD244ECFE}" type="datetime1">
              <a:rPr lang="fr-FR" smtClean="0"/>
              <a:t>20/02/2023</a:t>
            </a:fld>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29251066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3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516677"/>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D101C00E-3FD3-4CD1-9E90-23894D4BB3F8}" type="datetime1">
              <a:rPr lang="fr-FR" smtClean="0"/>
              <a:t>20/02/2023</a:t>
            </a:fld>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7874446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01B9B5"/>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38A8D49F-ED38-41BB-8F98-8819C497C5E6}" type="datetime1">
              <a:rPr lang="fr-FR" smtClean="0"/>
              <a:t>20/02/2023</a:t>
            </a:fld>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pic>
        <p:nvPicPr>
          <p:cNvPr id="12" name="Image 11" descr="Les informations et propositions contenues dans ce document sont des hypothèses de travail et ne constituent en aucun cas des décisions de changement d'organisation. Aucune décision éventuelle ne serait prise sans consultation des représentants du personnel conformément à la loi. "/>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39499" y="6588554"/>
            <a:ext cx="10676405" cy="26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648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FFC000"/>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7CFA50C8-AD08-4578-91A9-ACFA6A4AB83B}" type="datetime1">
              <a:rPr lang="fr-FR" smtClean="0"/>
              <a:t>20/02/2023</a:t>
            </a:fld>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382020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Couverture fond uni">
    <p:spTree>
      <p:nvGrpSpPr>
        <p:cNvPr id="1" name=""/>
        <p:cNvGrpSpPr/>
        <p:nvPr/>
      </p:nvGrpSpPr>
      <p:grpSpPr>
        <a:xfrm>
          <a:off x="0" y="0"/>
          <a:ext cx="0" cy="0"/>
          <a:chOff x="0" y="0"/>
          <a:chExt cx="0" cy="0"/>
        </a:xfrm>
      </p:grpSpPr>
      <p:sp>
        <p:nvSpPr>
          <p:cNvPr id="13" name="Forme libre 12"/>
          <p:cNvSpPr/>
          <p:nvPr/>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C6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24" name="Imag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845" y="-14356"/>
            <a:ext cx="888208" cy="837741"/>
          </a:xfrm>
          <a:prstGeom prst="rect">
            <a:avLst/>
          </a:prstGeom>
        </p:spPr>
      </p:pic>
      <p:sp>
        <p:nvSpPr>
          <p:cNvPr id="10" name="Rectangle 9"/>
          <p:cNvSpPr/>
          <p:nvPr/>
        </p:nvSpPr>
        <p:spPr bwMode="gray">
          <a:xfrm>
            <a:off x="59166" y="6370683"/>
            <a:ext cx="815413"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4"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15103933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0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C60064"/>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17BAAAD2-07E3-44B7-955F-1D04BEBF0F08}" type="datetime1">
              <a:rPr lang="fr-FR" smtClean="0"/>
              <a:t>20/02/2023</a:t>
            </a:fld>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3696583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1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0D6951"/>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407487E2-2099-49F0-87D4-BC44B92EC46A}" type="datetime1">
              <a:rPr lang="fr-FR" smtClean="0"/>
              <a:t>20/02/2023</a:t>
            </a:fld>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9230299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4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82B600"/>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DA00895E-F05E-425A-B6B6-BC38DCD2E79F}" type="datetime1">
              <a:rPr lang="fr-FR" smtClean="0"/>
              <a:t>20/02/2023</a:t>
            </a:fld>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0958545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5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61167B"/>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4E237CB1-EC75-4997-B004-09A3198B3C0B}" type="datetime1">
              <a:rPr lang="fr-FR" smtClean="0"/>
              <a:t>20/02/2023</a:t>
            </a:fld>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7203630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6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chemeClr val="accent2">
                    <a:lumMod val="50000"/>
                  </a:schemeClr>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fld id="{952F349B-33FE-4DFA-A1C9-7E27A4400130}" type="datetime1">
              <a:rPr lang="fr-FR" smtClean="0"/>
              <a:t>20/02/2023</a:t>
            </a:fld>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34056321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ntercalaire 1">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8" name="Espace réservé de la date 3"/>
          <p:cNvSpPr>
            <a:spLocks noGrp="1"/>
          </p:cNvSpPr>
          <p:nvPr>
            <p:ph type="dt" sz="half" idx="10"/>
          </p:nvPr>
        </p:nvSpPr>
        <p:spPr bwMode="gray">
          <a:xfrm>
            <a:off x="924311" y="6480335"/>
            <a:ext cx="659188" cy="360000"/>
          </a:xfrm>
        </p:spPr>
        <p:txBody>
          <a:bodyPr/>
          <a:lstStyle>
            <a:lvl1pPr>
              <a:defRPr/>
            </a:lvl1pPr>
          </a:lstStyle>
          <a:p>
            <a:fld id="{47BAFC22-AC7F-4044-AEB5-489740D459BE}" type="datetime1">
              <a:rPr lang="fr-FR" smtClean="0"/>
              <a:t>20/02/2023</a:t>
            </a:fld>
            <a:endParaRPr lang="fr-FR"/>
          </a:p>
        </p:txBody>
      </p:sp>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7612485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Derniere 1">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0137933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P TOC">
    <p:spTree>
      <p:nvGrpSpPr>
        <p:cNvPr id="1" name=""/>
        <p:cNvGrpSpPr/>
        <p:nvPr/>
      </p:nvGrpSpPr>
      <p:grpSpPr>
        <a:xfrm>
          <a:off x="0" y="0"/>
          <a:ext cx="0" cy="0"/>
          <a:chOff x="0" y="0"/>
          <a:chExt cx="0" cy="0"/>
        </a:xfrm>
      </p:grpSpPr>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37" marR="0" indent="-171446" algn="l" defTabSz="684576"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fr-FR" noProof="0"/>
              <a:t>This </a:t>
            </a:r>
            <a:r>
              <a:rPr lang="fr-FR" noProof="0" err="1"/>
              <a:t>is</a:t>
            </a:r>
            <a:r>
              <a:rPr lang="fr-FR" noProof="0"/>
              <a:t> the </a:t>
            </a:r>
            <a:r>
              <a:rPr lang="fr-FR" noProof="0" err="1"/>
              <a:t>SlideProof</a:t>
            </a:r>
            <a:r>
              <a:rPr lang="fr-FR" noProof="0"/>
              <a:t> Agenda </a:t>
            </a:r>
            <a:r>
              <a:rPr lang="fr-FR" noProof="0" err="1"/>
              <a:t>Layout</a:t>
            </a:r>
            <a:endParaRPr lang="fr-FR" noProof="0"/>
          </a:p>
          <a:p>
            <a:pPr lvl="0"/>
            <a:r>
              <a:rPr lang="fr-FR" noProof="0"/>
              <a:t>http://www.veodin.com/slideproof/manual/agenda/</a:t>
            </a:r>
          </a:p>
          <a:p>
            <a:pPr lvl="0"/>
            <a:r>
              <a:rPr lang="fr-FR" noProof="0"/>
              <a:t>Use the </a:t>
            </a:r>
            <a:r>
              <a:rPr lang="fr-FR" noProof="0" err="1"/>
              <a:t>Selection</a:t>
            </a:r>
            <a:r>
              <a:rPr lang="fr-FR" noProof="0"/>
              <a:t> Pane (Alt+F10) to make the </a:t>
            </a:r>
            <a:r>
              <a:rPr lang="fr-FR" noProof="0" err="1"/>
              <a:t>hidden</a:t>
            </a:r>
            <a:r>
              <a:rPr lang="fr-FR" noProof="0"/>
              <a:t> </a:t>
            </a:r>
            <a:r>
              <a:rPr lang="fr-FR" noProof="0" err="1"/>
              <a:t>shapes</a:t>
            </a:r>
            <a:r>
              <a:rPr lang="fr-FR" noProof="0"/>
              <a:t> of the Agenda visible. Make sure you group </a:t>
            </a:r>
            <a:r>
              <a:rPr lang="fr-FR" noProof="0" err="1"/>
              <a:t>them</a:t>
            </a:r>
            <a:r>
              <a:rPr lang="fr-FR" noProof="0"/>
              <a:t> </a:t>
            </a:r>
            <a:r>
              <a:rPr lang="fr-FR" noProof="0" err="1"/>
              <a:t>again</a:t>
            </a:r>
            <a:r>
              <a:rPr lang="fr-FR" noProof="0"/>
              <a:t> </a:t>
            </a:r>
            <a:r>
              <a:rPr lang="fr-FR" noProof="0" err="1"/>
              <a:t>after</a:t>
            </a:r>
            <a:r>
              <a:rPr lang="fr-FR" noProof="0"/>
              <a:t> </a:t>
            </a:r>
            <a:r>
              <a:rPr lang="fr-FR" noProof="0" err="1"/>
              <a:t>editing</a:t>
            </a:r>
            <a:r>
              <a:rPr lang="fr-FR" noProof="0"/>
              <a:t> and </a:t>
            </a:r>
            <a:r>
              <a:rPr lang="fr-FR" noProof="0" err="1"/>
              <a:t>rename</a:t>
            </a:r>
            <a:r>
              <a:rPr lang="fr-FR" noProof="0"/>
              <a:t> </a:t>
            </a:r>
            <a:r>
              <a:rPr lang="fr-FR" noProof="0" err="1"/>
              <a:t>them</a:t>
            </a:r>
            <a:r>
              <a:rPr lang="fr-FR" noProof="0"/>
              <a:t> </a:t>
            </a:r>
            <a:r>
              <a:rPr lang="fr-FR" noProof="0" err="1"/>
              <a:t>with</a:t>
            </a:r>
            <a:r>
              <a:rPr lang="fr-FR" noProof="0"/>
              <a:t> </a:t>
            </a:r>
            <a:r>
              <a:rPr lang="fr-FR" noProof="0" err="1"/>
              <a:t>SlideProof</a:t>
            </a:r>
            <a:r>
              <a:rPr lang="fr-FR" noProof="0"/>
              <a:t> &gt; Agenda &gt; Rename Agenda Groups</a:t>
            </a:r>
          </a:p>
          <a:p>
            <a:pPr lvl="0"/>
            <a:r>
              <a:rPr lang="fr-FR" noProof="0"/>
              <a:t>Expected group </a:t>
            </a:r>
            <a:r>
              <a:rPr lang="fr-FR" noProof="0" err="1"/>
              <a:t>names</a:t>
            </a:r>
            <a:r>
              <a:rPr lang="fr-FR" noProof="0"/>
              <a:t> are:</a:t>
            </a:r>
          </a:p>
          <a:p>
            <a:pPr lvl="1"/>
            <a:endParaRPr lang="fr-FR" noProof="0"/>
          </a:p>
          <a:p>
            <a:pPr lvl="1"/>
            <a:r>
              <a:rPr lang="fr-FR" noProof="0"/>
              <a:t>SP Agenda Section - </a:t>
            </a:r>
            <a:r>
              <a:rPr lang="fr-FR" noProof="0" err="1"/>
              <a:t>Mandatory</a:t>
            </a:r>
            <a:endParaRPr lang="fr-FR" noProof="0"/>
          </a:p>
          <a:p>
            <a:pPr lvl="1"/>
            <a:r>
              <a:rPr lang="fr-FR" noProof="0"/>
              <a:t>SP Agenda Section Highlight - Highlight the </a:t>
            </a:r>
            <a:r>
              <a:rPr lang="fr-FR" noProof="0" err="1"/>
              <a:t>current</a:t>
            </a:r>
            <a:r>
              <a:rPr lang="fr-FR" noProof="0"/>
              <a:t> section</a:t>
            </a:r>
          </a:p>
          <a:p>
            <a:pPr lvl="1"/>
            <a:r>
              <a:rPr lang="fr-FR" noProof="0"/>
              <a:t>SP Agenda </a:t>
            </a:r>
            <a:r>
              <a:rPr lang="fr-FR" noProof="0" err="1"/>
              <a:t>Subsection</a:t>
            </a:r>
            <a:r>
              <a:rPr lang="fr-FR" noProof="0"/>
              <a:t> - </a:t>
            </a:r>
            <a:r>
              <a:rPr lang="fr-FR" noProof="0" err="1"/>
              <a:t>Mandatory</a:t>
            </a:r>
            <a:r>
              <a:rPr lang="fr-FR" noProof="0"/>
              <a:t> if </a:t>
            </a:r>
            <a:r>
              <a:rPr lang="fr-FR" noProof="0" err="1"/>
              <a:t>showing</a:t>
            </a:r>
            <a:r>
              <a:rPr lang="fr-FR" noProof="0"/>
              <a:t> </a:t>
            </a:r>
            <a:r>
              <a:rPr lang="fr-FR" noProof="0" err="1"/>
              <a:t>subsections</a:t>
            </a:r>
            <a:endParaRPr lang="fr-FR" noProof="0"/>
          </a:p>
          <a:p>
            <a:pPr lvl="1"/>
            <a:r>
              <a:rPr lang="fr-FR" noProof="0"/>
              <a:t>SP Agenda </a:t>
            </a:r>
            <a:r>
              <a:rPr lang="fr-FR" noProof="0" err="1"/>
              <a:t>Subsection</a:t>
            </a:r>
            <a:r>
              <a:rPr lang="fr-FR" noProof="0"/>
              <a:t> Highlight - Highlight the </a:t>
            </a:r>
            <a:r>
              <a:rPr lang="fr-FR" noProof="0" err="1"/>
              <a:t>current</a:t>
            </a:r>
            <a:r>
              <a:rPr lang="fr-FR" noProof="0"/>
              <a:t> </a:t>
            </a:r>
            <a:r>
              <a:rPr lang="fr-FR" noProof="0" err="1"/>
              <a:t>subsection</a:t>
            </a:r>
            <a:endParaRPr lang="fr-FR" noProof="0"/>
          </a:p>
          <a:p>
            <a:pPr lvl="0"/>
            <a:r>
              <a:rPr lang="fr-FR" noProof="0" err="1"/>
              <a:t>Any</a:t>
            </a:r>
            <a:r>
              <a:rPr lang="fr-FR" noProof="0"/>
              <a:t> </a:t>
            </a:r>
            <a:r>
              <a:rPr lang="fr-FR" noProof="0" err="1"/>
              <a:t>shapes</a:t>
            </a:r>
            <a:r>
              <a:rPr lang="fr-FR" noProof="0"/>
              <a:t> or images </a:t>
            </a:r>
            <a:r>
              <a:rPr lang="fr-FR" noProof="0" err="1"/>
              <a:t>inside</a:t>
            </a:r>
            <a:r>
              <a:rPr lang="fr-FR" noProof="0"/>
              <a:t> the groups </a:t>
            </a:r>
            <a:r>
              <a:rPr lang="fr-FR" noProof="0" err="1"/>
              <a:t>will</a:t>
            </a:r>
            <a:r>
              <a:rPr lang="fr-FR" noProof="0"/>
              <a:t> </a:t>
            </a:r>
            <a:r>
              <a:rPr lang="fr-FR" noProof="0" err="1"/>
              <a:t>appear</a:t>
            </a:r>
            <a:r>
              <a:rPr lang="fr-FR" noProof="0"/>
              <a:t> on the agenda pages. This notice (SP Agenda Notice) </a:t>
            </a:r>
            <a:r>
              <a:rPr lang="fr-FR" noProof="0" err="1"/>
              <a:t>will</a:t>
            </a:r>
            <a:r>
              <a:rPr lang="fr-FR" noProof="0"/>
              <a:t> not </a:t>
            </a:r>
            <a:r>
              <a:rPr lang="fr-FR" noProof="0" err="1"/>
              <a:t>appear</a:t>
            </a:r>
            <a:r>
              <a:rPr lang="fr-FR" noProof="0"/>
              <a:t> on the agenda pages.</a:t>
            </a:r>
          </a:p>
          <a:p>
            <a:pPr lvl="0"/>
            <a:r>
              <a:rPr lang="fr-FR" noProof="0" err="1"/>
              <a:t>Valid</a:t>
            </a:r>
            <a:r>
              <a:rPr lang="fr-FR" noProof="0"/>
              <a:t> </a:t>
            </a:r>
            <a:r>
              <a:rPr lang="fr-FR" noProof="0" err="1"/>
              <a:t>text</a:t>
            </a:r>
            <a:r>
              <a:rPr lang="fr-FR" noProof="0"/>
              <a:t> </a:t>
            </a:r>
            <a:r>
              <a:rPr lang="fr-FR" noProof="0" err="1"/>
              <a:t>placeholders</a:t>
            </a:r>
            <a:r>
              <a:rPr lang="fr-FR" noProof="0"/>
              <a:t> are:</a:t>
            </a:r>
          </a:p>
          <a:p>
            <a:pPr lvl="1"/>
            <a:endParaRPr lang="fr-FR" noProof="0"/>
          </a:p>
          <a:p>
            <a:pPr lvl="1"/>
            <a:r>
              <a:rPr lang="fr-FR" noProof="0"/>
              <a:t>Section number:</a:t>
            </a:r>
          </a:p>
          <a:p>
            <a:pPr lvl="1"/>
            <a:r>
              <a:rPr lang="fr-FR" noProof="0"/>
              <a:t>&lt;N&gt; for </a:t>
            </a:r>
            <a:r>
              <a:rPr lang="fr-FR" noProof="0" err="1"/>
              <a:t>Arabic</a:t>
            </a:r>
            <a:r>
              <a:rPr lang="fr-FR" noProof="0"/>
              <a:t> number 1, 2, 3</a:t>
            </a:r>
          </a:p>
          <a:p>
            <a:pPr lvl="1"/>
            <a:r>
              <a:rPr lang="fr-FR" noProof="0"/>
              <a:t>&lt;R&gt; for Roman </a:t>
            </a:r>
            <a:r>
              <a:rPr lang="fr-FR" noProof="0" err="1"/>
              <a:t>numeral</a:t>
            </a:r>
            <a:r>
              <a:rPr lang="fr-FR" noProof="0"/>
              <a:t> I, II, III</a:t>
            </a:r>
          </a:p>
          <a:p>
            <a:pPr lvl="1"/>
            <a:r>
              <a:rPr lang="fr-FR" noProof="0"/>
              <a:t>&lt;RL&gt; for </a:t>
            </a:r>
            <a:r>
              <a:rPr lang="fr-FR" noProof="0" err="1"/>
              <a:t>lower</a:t>
            </a:r>
            <a:r>
              <a:rPr lang="fr-FR" noProof="0"/>
              <a:t>-case Roman </a:t>
            </a:r>
            <a:r>
              <a:rPr lang="fr-FR" noProof="0" err="1"/>
              <a:t>numeral</a:t>
            </a:r>
            <a:r>
              <a:rPr lang="fr-FR" noProof="0"/>
              <a:t> i, ii, iii</a:t>
            </a:r>
          </a:p>
          <a:p>
            <a:pPr lvl="1"/>
            <a:r>
              <a:rPr lang="fr-FR" noProof="0"/>
              <a:t>&lt;A&gt; for </a:t>
            </a:r>
            <a:r>
              <a:rPr lang="fr-FR" noProof="0" err="1"/>
              <a:t>alphabetic</a:t>
            </a:r>
            <a:r>
              <a:rPr lang="fr-FR" noProof="0"/>
              <a:t> </a:t>
            </a:r>
            <a:r>
              <a:rPr lang="fr-FR" noProof="0" err="1"/>
              <a:t>character</a:t>
            </a:r>
            <a:r>
              <a:rPr lang="fr-FR" noProof="0"/>
              <a:t> A, B, C</a:t>
            </a:r>
          </a:p>
          <a:p>
            <a:pPr lvl="1"/>
            <a:r>
              <a:rPr lang="fr-FR" noProof="0"/>
              <a:t>&lt;AL&gt; for </a:t>
            </a:r>
            <a:r>
              <a:rPr lang="fr-FR" noProof="0" err="1"/>
              <a:t>lower</a:t>
            </a:r>
            <a:r>
              <a:rPr lang="fr-FR" noProof="0"/>
              <a:t>-case </a:t>
            </a:r>
            <a:r>
              <a:rPr lang="fr-FR" noProof="0" err="1"/>
              <a:t>Alphabetic</a:t>
            </a:r>
            <a:r>
              <a:rPr lang="fr-FR" noProof="0"/>
              <a:t> </a:t>
            </a:r>
            <a:r>
              <a:rPr lang="fr-FR" noProof="0" err="1"/>
              <a:t>character</a:t>
            </a:r>
            <a:endParaRPr lang="fr-FR" noProof="0"/>
          </a:p>
          <a:p>
            <a:pPr lvl="1"/>
            <a:r>
              <a:rPr lang="fr-FR" noProof="0"/>
              <a:t>&lt;TEXT&gt;</a:t>
            </a:r>
          </a:p>
          <a:p>
            <a:pPr lvl="1"/>
            <a:r>
              <a:rPr lang="fr-FR" noProof="0"/>
              <a:t>&lt;RESPONSIBLE&gt;</a:t>
            </a:r>
          </a:p>
          <a:p>
            <a:pPr lvl="1"/>
            <a:r>
              <a:rPr lang="fr-FR" noProof="0"/>
              <a:t>&lt;TIMESLOT&gt;</a:t>
            </a:r>
          </a:p>
          <a:p>
            <a:pPr lvl="1"/>
            <a:r>
              <a:rPr lang="fr-FR" noProof="0"/>
              <a:t>&lt;DURATION&gt; for duration</a:t>
            </a:r>
          </a:p>
          <a:p>
            <a:pPr lvl="1"/>
            <a:r>
              <a:rPr lang="fr-FR" noProof="0"/>
              <a:t>&lt;P&gt; for page number</a:t>
            </a:r>
          </a:p>
          <a:p>
            <a:pPr lvl="0"/>
            <a:r>
              <a:rPr lang="fr-FR" noProof="0"/>
              <a:t>If you want the agenda to </a:t>
            </a:r>
            <a:r>
              <a:rPr lang="fr-FR" noProof="0" err="1"/>
              <a:t>be</a:t>
            </a:r>
            <a:r>
              <a:rPr lang="fr-FR" noProof="0"/>
              <a:t> </a:t>
            </a:r>
            <a:r>
              <a:rPr lang="fr-FR" noProof="0" err="1"/>
              <a:t>vertically</a:t>
            </a:r>
            <a:r>
              <a:rPr lang="fr-FR" noProof="0"/>
              <a:t> </a:t>
            </a:r>
            <a:r>
              <a:rPr lang="fr-FR" noProof="0" err="1"/>
              <a:t>centered</a:t>
            </a:r>
            <a:r>
              <a:rPr lang="fr-FR" noProof="0"/>
              <a:t> on </a:t>
            </a:r>
            <a:r>
              <a:rPr lang="fr-FR" noProof="0" err="1"/>
              <a:t>each</a:t>
            </a:r>
            <a:r>
              <a:rPr lang="fr-FR" noProof="0"/>
              <a:t> Agenda slide, </a:t>
            </a:r>
            <a:r>
              <a:rPr lang="fr-FR" noProof="0" err="1"/>
              <a:t>rename</a:t>
            </a:r>
            <a:r>
              <a:rPr lang="fr-FR" noProof="0"/>
              <a:t> </a:t>
            </a:r>
            <a:r>
              <a:rPr lang="fr-FR" noProof="0" err="1"/>
              <a:t>this</a:t>
            </a:r>
            <a:r>
              <a:rPr lang="fr-FR" noProof="0"/>
              <a:t> </a:t>
            </a:r>
            <a:r>
              <a:rPr lang="fr-FR" noProof="0" err="1"/>
              <a:t>layout</a:t>
            </a:r>
            <a:r>
              <a:rPr lang="fr-FR" noProof="0"/>
              <a:t> to:</a:t>
            </a:r>
          </a:p>
          <a:p>
            <a:pPr lvl="1"/>
            <a:endParaRPr lang="fr-FR" noProof="0"/>
          </a:p>
          <a:p>
            <a:pPr lvl="1"/>
            <a:r>
              <a:rPr lang="fr-FR" noProof="0"/>
              <a:t>SP Agenda Vertical</a:t>
            </a:r>
          </a:p>
        </p:txBody>
      </p:sp>
      <p:grpSp>
        <p:nvGrpSpPr>
          <p:cNvPr id="3" name="SP Agenda Section" hidden="1"/>
          <p:cNvGrpSpPr/>
          <p:nvPr userDrawn="1"/>
        </p:nvGrpSpPr>
        <p:grpSpPr>
          <a:xfrm>
            <a:off x="1797665" y="2085631"/>
            <a:ext cx="8657275" cy="369332"/>
            <a:chOff x="1797664" y="2085631"/>
            <a:chExt cx="8657274" cy="369332"/>
          </a:xfrm>
        </p:grpSpPr>
        <p:sp>
          <p:nvSpPr>
            <p:cNvPr id="20" name="Textbox" hidden="1"/>
            <p:cNvSpPr txBox="1">
              <a:spLocks/>
            </p:cNvSpPr>
            <p:nvPr userDrawn="1"/>
          </p:nvSpPr>
          <p:spPr>
            <a:xfrm>
              <a:off x="2267220" y="2085631"/>
              <a:ext cx="3843347" cy="369332"/>
            </a:xfrm>
            <a:prstGeom prst="rect">
              <a:avLst/>
            </a:prstGeom>
            <a:noFill/>
          </p:spPr>
          <p:txBody>
            <a:bodyPr wrap="square" rtlCol="0" anchor="ctr">
              <a:normAutofit/>
            </a:bodyPr>
            <a:lstStyle/>
            <a:p>
              <a:pPr defTabSz="9334033">
                <a:tabLst>
                  <a:tab pos="9511825" algn="l"/>
                </a:tabLst>
              </a:pPr>
              <a:r>
                <a:rPr lang="fr-FR" sz="1400"/>
                <a:t>&lt;TEXT&gt;</a:t>
              </a:r>
            </a:p>
          </p:txBody>
        </p:sp>
        <p:sp>
          <p:nvSpPr>
            <p:cNvPr id="21" name="Textbox" hidden="1"/>
            <p:cNvSpPr txBox="1">
              <a:spLocks/>
            </p:cNvSpPr>
            <p:nvPr userDrawn="1"/>
          </p:nvSpPr>
          <p:spPr>
            <a:xfrm>
              <a:off x="1797664" y="2085631"/>
              <a:ext cx="379556" cy="369332"/>
            </a:xfrm>
            <a:prstGeom prst="rect">
              <a:avLst/>
            </a:prstGeom>
            <a:noFill/>
          </p:spPr>
          <p:txBody>
            <a:bodyPr wrap="none" rtlCol="0" anchor="ctr">
              <a:noAutofit/>
            </a:bodyPr>
            <a:lstStyle/>
            <a:p>
              <a:pPr algn="ctr"/>
              <a:r>
                <a:rPr lang="fr-FR" sz="1400"/>
                <a:t>&lt;N&gt;</a:t>
              </a:r>
            </a:p>
          </p:txBody>
        </p:sp>
        <p:sp>
          <p:nvSpPr>
            <p:cNvPr id="22" name="Textbox" hidden="1"/>
            <p:cNvSpPr txBox="1">
              <a:spLocks/>
            </p:cNvSpPr>
            <p:nvPr userDrawn="1"/>
          </p:nvSpPr>
          <p:spPr>
            <a:xfrm>
              <a:off x="9817944" y="2085631"/>
              <a:ext cx="636994" cy="369332"/>
            </a:xfrm>
            <a:prstGeom prst="rect">
              <a:avLst/>
            </a:prstGeom>
            <a:noFill/>
          </p:spPr>
          <p:txBody>
            <a:bodyPr wrap="none" rtlCol="0" anchor="ctr">
              <a:noAutofit/>
            </a:bodyPr>
            <a:lstStyle/>
            <a:p>
              <a:pPr algn="r"/>
              <a:r>
                <a:rPr lang="fr-FR" sz="1400"/>
                <a:t>&lt;P&gt;</a:t>
              </a:r>
            </a:p>
          </p:txBody>
        </p:sp>
        <p:sp>
          <p:nvSpPr>
            <p:cNvPr id="24" name="Textbox" hidden="1"/>
            <p:cNvSpPr txBox="1">
              <a:spLocks/>
            </p:cNvSpPr>
            <p:nvPr userDrawn="1"/>
          </p:nvSpPr>
          <p:spPr>
            <a:xfrm>
              <a:off x="7696160" y="2085631"/>
              <a:ext cx="1257061" cy="369332"/>
            </a:xfrm>
            <a:prstGeom prst="rect">
              <a:avLst/>
            </a:prstGeom>
            <a:noFill/>
          </p:spPr>
          <p:txBody>
            <a:bodyPr wrap="none" rtlCol="0" anchor="ctr">
              <a:noAutofit/>
            </a:bodyPr>
            <a:lstStyle/>
            <a:p>
              <a:pPr algn="l"/>
              <a:r>
                <a:rPr lang="fr-FR" sz="1400"/>
                <a:t>&lt;TIMESLOT&gt;</a:t>
              </a:r>
            </a:p>
          </p:txBody>
        </p:sp>
        <p:sp>
          <p:nvSpPr>
            <p:cNvPr id="28" name="Textbox" hidden="1"/>
            <p:cNvSpPr txBox="1">
              <a:spLocks/>
            </p:cNvSpPr>
            <p:nvPr userDrawn="1"/>
          </p:nvSpPr>
          <p:spPr>
            <a:xfrm>
              <a:off x="6209330" y="2085631"/>
              <a:ext cx="1388067" cy="369332"/>
            </a:xfrm>
            <a:prstGeom prst="rect">
              <a:avLst/>
            </a:prstGeom>
            <a:noFill/>
          </p:spPr>
          <p:txBody>
            <a:bodyPr wrap="none" rtlCol="0" anchor="ctr">
              <a:noAutofit/>
            </a:bodyPr>
            <a:lstStyle/>
            <a:p>
              <a:pPr algn="l"/>
              <a:r>
                <a:rPr lang="fr-FR" sz="1400"/>
                <a:t>&lt;RESPONSIBLE&gt;</a:t>
              </a:r>
            </a:p>
          </p:txBody>
        </p:sp>
        <p:sp>
          <p:nvSpPr>
            <p:cNvPr id="29" name="Textbox" hidden="1"/>
            <p:cNvSpPr txBox="1">
              <a:spLocks/>
            </p:cNvSpPr>
            <p:nvPr userDrawn="1"/>
          </p:nvSpPr>
          <p:spPr>
            <a:xfrm>
              <a:off x="9043221" y="2085631"/>
              <a:ext cx="684723" cy="369332"/>
            </a:xfrm>
            <a:prstGeom prst="rect">
              <a:avLst/>
            </a:prstGeom>
            <a:noFill/>
          </p:spPr>
          <p:txBody>
            <a:bodyPr wrap="none" rtlCol="0" anchor="ctr">
              <a:noAutofit/>
            </a:bodyPr>
            <a:lstStyle/>
            <a:p>
              <a:pPr algn="l"/>
              <a:r>
                <a:rPr lang="fr-FR" sz="1400"/>
                <a:t>&lt;DURATION&gt;</a:t>
              </a:r>
            </a:p>
          </p:txBody>
        </p:sp>
      </p:grpSp>
      <p:grpSp>
        <p:nvGrpSpPr>
          <p:cNvPr id="4" name="SP Agenda Section Highlight" hidden="1"/>
          <p:cNvGrpSpPr>
            <a:grpSpLocks/>
          </p:cNvGrpSpPr>
          <p:nvPr userDrawn="1"/>
        </p:nvGrpSpPr>
        <p:grpSpPr>
          <a:xfrm>
            <a:off x="1797664" y="2616963"/>
            <a:ext cx="8657275" cy="369332"/>
            <a:chOff x="1797664" y="2616963"/>
            <a:chExt cx="8657274" cy="369332"/>
          </a:xfrm>
          <a:solidFill>
            <a:schemeClr val="accent1">
              <a:lumMod val="60000"/>
              <a:lumOff val="40000"/>
            </a:schemeClr>
          </a:solidFill>
        </p:grpSpPr>
        <p:sp>
          <p:nvSpPr>
            <p:cNvPr id="32" name="Textbox" hidden="1"/>
            <p:cNvSpPr txBox="1">
              <a:spLocks/>
            </p:cNvSpPr>
            <p:nvPr userDrawn="1"/>
          </p:nvSpPr>
          <p:spPr>
            <a:xfrm>
              <a:off x="2267220" y="2616963"/>
              <a:ext cx="3843347" cy="369332"/>
            </a:xfrm>
            <a:prstGeom prst="rect">
              <a:avLst/>
            </a:prstGeom>
            <a:grpFill/>
          </p:spPr>
          <p:txBody>
            <a:bodyPr wrap="square" rtlCol="0" anchor="ctr">
              <a:normAutofit/>
            </a:bodyPr>
            <a:lstStyle/>
            <a:p>
              <a:pPr defTabSz="9334033">
                <a:tabLst>
                  <a:tab pos="9511825" algn="l"/>
                </a:tabLst>
              </a:pPr>
              <a:r>
                <a:rPr lang="fr-FR" sz="1400" b="1"/>
                <a:t>&lt;TEXT&gt;</a:t>
              </a:r>
            </a:p>
          </p:txBody>
        </p:sp>
        <p:sp>
          <p:nvSpPr>
            <p:cNvPr id="33" name="Textbox" hidden="1"/>
            <p:cNvSpPr txBox="1">
              <a:spLocks/>
            </p:cNvSpPr>
            <p:nvPr userDrawn="1"/>
          </p:nvSpPr>
          <p:spPr>
            <a:xfrm>
              <a:off x="1797664" y="2616963"/>
              <a:ext cx="379556" cy="369332"/>
            </a:xfrm>
            <a:prstGeom prst="rect">
              <a:avLst/>
            </a:prstGeom>
            <a:grpFill/>
          </p:spPr>
          <p:txBody>
            <a:bodyPr wrap="none" rtlCol="0" anchor="ctr">
              <a:noAutofit/>
            </a:bodyPr>
            <a:lstStyle/>
            <a:p>
              <a:pPr algn="ctr"/>
              <a:r>
                <a:rPr lang="fr-FR" sz="1400" b="1"/>
                <a:t>&lt;N&gt;</a:t>
              </a:r>
            </a:p>
          </p:txBody>
        </p:sp>
        <p:sp>
          <p:nvSpPr>
            <p:cNvPr id="34" name="Textbox" hidden="1"/>
            <p:cNvSpPr txBox="1">
              <a:spLocks/>
            </p:cNvSpPr>
            <p:nvPr userDrawn="1"/>
          </p:nvSpPr>
          <p:spPr>
            <a:xfrm>
              <a:off x="9817944" y="2616963"/>
              <a:ext cx="636994" cy="369332"/>
            </a:xfrm>
            <a:prstGeom prst="rect">
              <a:avLst/>
            </a:prstGeom>
            <a:grpFill/>
          </p:spPr>
          <p:txBody>
            <a:bodyPr wrap="none" rtlCol="0" anchor="ctr">
              <a:noAutofit/>
            </a:bodyPr>
            <a:lstStyle/>
            <a:p>
              <a:pPr algn="r"/>
              <a:r>
                <a:rPr lang="fr-FR" sz="1400" b="1"/>
                <a:t>&lt;P&gt;</a:t>
              </a:r>
            </a:p>
          </p:txBody>
        </p:sp>
        <p:sp>
          <p:nvSpPr>
            <p:cNvPr id="35" name="Textbox" hidden="1"/>
            <p:cNvSpPr txBox="1">
              <a:spLocks/>
            </p:cNvSpPr>
            <p:nvPr userDrawn="1"/>
          </p:nvSpPr>
          <p:spPr>
            <a:xfrm>
              <a:off x="7696160" y="2616963"/>
              <a:ext cx="1257061" cy="369332"/>
            </a:xfrm>
            <a:prstGeom prst="rect">
              <a:avLst/>
            </a:prstGeom>
            <a:grpFill/>
          </p:spPr>
          <p:txBody>
            <a:bodyPr wrap="none" rtlCol="0" anchor="ctr">
              <a:noAutofit/>
            </a:bodyPr>
            <a:lstStyle/>
            <a:p>
              <a:pPr algn="l"/>
              <a:r>
                <a:rPr lang="fr-FR" sz="1400" b="1"/>
                <a:t>&lt;TIMESLOT&gt;</a:t>
              </a:r>
            </a:p>
          </p:txBody>
        </p:sp>
        <p:sp>
          <p:nvSpPr>
            <p:cNvPr id="36" name="Textbox" hidden="1"/>
            <p:cNvSpPr txBox="1">
              <a:spLocks/>
            </p:cNvSpPr>
            <p:nvPr userDrawn="1"/>
          </p:nvSpPr>
          <p:spPr>
            <a:xfrm>
              <a:off x="6209330" y="2616963"/>
              <a:ext cx="1388067" cy="369332"/>
            </a:xfrm>
            <a:prstGeom prst="rect">
              <a:avLst/>
            </a:prstGeom>
            <a:grpFill/>
          </p:spPr>
          <p:txBody>
            <a:bodyPr wrap="none" rtlCol="0" anchor="ctr">
              <a:noAutofit/>
            </a:bodyPr>
            <a:lstStyle/>
            <a:p>
              <a:pPr algn="l"/>
              <a:r>
                <a:rPr lang="fr-FR" sz="1400" b="1"/>
                <a:t>&lt;RESPONSIBLE&gt;</a:t>
              </a:r>
            </a:p>
          </p:txBody>
        </p:sp>
        <p:sp>
          <p:nvSpPr>
            <p:cNvPr id="37" name="Textbox" hidden="1"/>
            <p:cNvSpPr txBox="1">
              <a:spLocks/>
            </p:cNvSpPr>
            <p:nvPr userDrawn="1"/>
          </p:nvSpPr>
          <p:spPr>
            <a:xfrm>
              <a:off x="9043221" y="2616963"/>
              <a:ext cx="684723" cy="369332"/>
            </a:xfrm>
            <a:prstGeom prst="rect">
              <a:avLst/>
            </a:prstGeom>
            <a:grpFill/>
          </p:spPr>
          <p:txBody>
            <a:bodyPr wrap="none" rtlCol="0" anchor="ctr">
              <a:noAutofit/>
            </a:bodyPr>
            <a:lstStyle/>
            <a:p>
              <a:pPr algn="l"/>
              <a:r>
                <a:rPr lang="fr-FR" sz="1400" b="1"/>
                <a:t>&lt;DURATION&gt;</a:t>
              </a:r>
            </a:p>
          </p:txBody>
        </p:sp>
      </p:grpSp>
      <p:grpSp>
        <p:nvGrpSpPr>
          <p:cNvPr id="8" name="SP Agenda Subsection" hidden="1"/>
          <p:cNvGrpSpPr>
            <a:grpSpLocks/>
          </p:cNvGrpSpPr>
          <p:nvPr userDrawn="1"/>
        </p:nvGrpSpPr>
        <p:grpSpPr>
          <a:xfrm>
            <a:off x="2265806" y="3148295"/>
            <a:ext cx="8189135" cy="369332"/>
            <a:chOff x="2265804" y="3155687"/>
            <a:chExt cx="8189134" cy="369332"/>
          </a:xfrm>
        </p:grpSpPr>
        <p:sp>
          <p:nvSpPr>
            <p:cNvPr id="39" name="Textbox" hidden="1"/>
            <p:cNvSpPr txBox="1">
              <a:spLocks/>
            </p:cNvSpPr>
            <p:nvPr userDrawn="1"/>
          </p:nvSpPr>
          <p:spPr>
            <a:xfrm>
              <a:off x="2744123" y="3155687"/>
              <a:ext cx="3366444" cy="369332"/>
            </a:xfrm>
            <a:prstGeom prst="rect">
              <a:avLst/>
            </a:prstGeom>
            <a:noFill/>
          </p:spPr>
          <p:txBody>
            <a:bodyPr wrap="square" rtlCol="0" anchor="ctr">
              <a:normAutofit/>
            </a:bodyPr>
            <a:lstStyle/>
            <a:p>
              <a:pPr defTabSz="9334033">
                <a:tabLst>
                  <a:tab pos="9511825" algn="l"/>
                </a:tabLst>
              </a:pPr>
              <a:r>
                <a:rPr lang="fr-FR" sz="1400"/>
                <a:t>&lt;TEXT&gt;</a:t>
              </a:r>
            </a:p>
          </p:txBody>
        </p:sp>
        <p:sp>
          <p:nvSpPr>
            <p:cNvPr id="40" name="Textbox" hidden="1"/>
            <p:cNvSpPr txBox="1">
              <a:spLocks/>
            </p:cNvSpPr>
            <p:nvPr userDrawn="1"/>
          </p:nvSpPr>
          <p:spPr>
            <a:xfrm>
              <a:off x="2265804" y="3155687"/>
              <a:ext cx="379556" cy="369332"/>
            </a:xfrm>
            <a:prstGeom prst="rect">
              <a:avLst/>
            </a:prstGeom>
            <a:noFill/>
          </p:spPr>
          <p:txBody>
            <a:bodyPr wrap="none" rtlCol="0" anchor="ctr">
              <a:noAutofit/>
            </a:bodyPr>
            <a:lstStyle/>
            <a:p>
              <a:pPr algn="ctr"/>
              <a:r>
                <a:rPr lang="fr-FR" sz="1400"/>
                <a:t>&lt;N&gt;</a:t>
              </a:r>
            </a:p>
          </p:txBody>
        </p:sp>
        <p:sp>
          <p:nvSpPr>
            <p:cNvPr id="41" name="Textbox" hidden="1"/>
            <p:cNvSpPr txBox="1">
              <a:spLocks/>
            </p:cNvSpPr>
            <p:nvPr userDrawn="1"/>
          </p:nvSpPr>
          <p:spPr>
            <a:xfrm>
              <a:off x="9817944" y="3155687"/>
              <a:ext cx="636994" cy="369332"/>
            </a:xfrm>
            <a:prstGeom prst="rect">
              <a:avLst/>
            </a:prstGeom>
            <a:noFill/>
          </p:spPr>
          <p:txBody>
            <a:bodyPr wrap="none" rtlCol="0" anchor="ctr">
              <a:noAutofit/>
            </a:bodyPr>
            <a:lstStyle/>
            <a:p>
              <a:pPr algn="r"/>
              <a:r>
                <a:rPr lang="fr-FR" sz="1400"/>
                <a:t>&lt;P&gt;</a:t>
              </a:r>
            </a:p>
          </p:txBody>
        </p:sp>
        <p:sp>
          <p:nvSpPr>
            <p:cNvPr id="42" name="Textbox" hidden="1"/>
            <p:cNvSpPr txBox="1">
              <a:spLocks/>
            </p:cNvSpPr>
            <p:nvPr userDrawn="1"/>
          </p:nvSpPr>
          <p:spPr>
            <a:xfrm>
              <a:off x="7696160" y="3155687"/>
              <a:ext cx="1257061" cy="369332"/>
            </a:xfrm>
            <a:prstGeom prst="rect">
              <a:avLst/>
            </a:prstGeom>
            <a:noFill/>
          </p:spPr>
          <p:txBody>
            <a:bodyPr wrap="none" rtlCol="0" anchor="ctr">
              <a:noAutofit/>
            </a:bodyPr>
            <a:lstStyle/>
            <a:p>
              <a:pPr algn="l"/>
              <a:r>
                <a:rPr lang="fr-FR" sz="1400"/>
                <a:t>&lt;TIMESLOT&gt;</a:t>
              </a:r>
            </a:p>
          </p:txBody>
        </p:sp>
        <p:sp>
          <p:nvSpPr>
            <p:cNvPr id="43" name="Textbox" hidden="1"/>
            <p:cNvSpPr txBox="1">
              <a:spLocks/>
            </p:cNvSpPr>
            <p:nvPr userDrawn="1"/>
          </p:nvSpPr>
          <p:spPr>
            <a:xfrm>
              <a:off x="6209330" y="3155687"/>
              <a:ext cx="1388067" cy="369332"/>
            </a:xfrm>
            <a:prstGeom prst="rect">
              <a:avLst/>
            </a:prstGeom>
            <a:noFill/>
          </p:spPr>
          <p:txBody>
            <a:bodyPr wrap="none" rtlCol="0" anchor="ctr">
              <a:noAutofit/>
            </a:bodyPr>
            <a:lstStyle/>
            <a:p>
              <a:pPr algn="l"/>
              <a:r>
                <a:rPr lang="fr-FR" sz="1400"/>
                <a:t>&lt;RESPONSIBLE&gt;</a:t>
              </a:r>
            </a:p>
          </p:txBody>
        </p:sp>
        <p:sp>
          <p:nvSpPr>
            <p:cNvPr id="44" name="Textbox" hidden="1"/>
            <p:cNvSpPr txBox="1">
              <a:spLocks/>
            </p:cNvSpPr>
            <p:nvPr userDrawn="1"/>
          </p:nvSpPr>
          <p:spPr>
            <a:xfrm>
              <a:off x="9043221" y="3155687"/>
              <a:ext cx="684723" cy="369332"/>
            </a:xfrm>
            <a:prstGeom prst="rect">
              <a:avLst/>
            </a:prstGeom>
            <a:noFill/>
          </p:spPr>
          <p:txBody>
            <a:bodyPr wrap="none" rtlCol="0" anchor="ctr">
              <a:noAutofit/>
            </a:bodyPr>
            <a:lstStyle/>
            <a:p>
              <a:pPr algn="l"/>
              <a:r>
                <a:rPr lang="fr-FR" sz="1400"/>
                <a:t>&lt;DURATION&gt;</a:t>
              </a:r>
            </a:p>
          </p:txBody>
        </p:sp>
      </p:grpSp>
      <p:grpSp>
        <p:nvGrpSpPr>
          <p:cNvPr id="9" name="SP Agenda Subsection Highlight" hidden="1"/>
          <p:cNvGrpSpPr>
            <a:grpSpLocks/>
          </p:cNvGrpSpPr>
          <p:nvPr userDrawn="1"/>
        </p:nvGrpSpPr>
        <p:grpSpPr>
          <a:xfrm>
            <a:off x="2265805" y="3679627"/>
            <a:ext cx="8189135" cy="369332"/>
            <a:chOff x="2265804" y="3694411"/>
            <a:chExt cx="8189134" cy="369332"/>
          </a:xfrm>
          <a:solidFill>
            <a:schemeClr val="accent1">
              <a:lumMod val="60000"/>
              <a:lumOff val="40000"/>
            </a:schemeClr>
          </a:solidFill>
        </p:grpSpPr>
        <p:sp>
          <p:nvSpPr>
            <p:cNvPr id="46" name="Textbox" hidden="1"/>
            <p:cNvSpPr txBox="1">
              <a:spLocks/>
            </p:cNvSpPr>
            <p:nvPr userDrawn="1"/>
          </p:nvSpPr>
          <p:spPr>
            <a:xfrm>
              <a:off x="2744123" y="3694411"/>
              <a:ext cx="3366444" cy="369332"/>
            </a:xfrm>
            <a:prstGeom prst="rect">
              <a:avLst/>
            </a:prstGeom>
            <a:grpFill/>
          </p:spPr>
          <p:txBody>
            <a:bodyPr wrap="square" rtlCol="0" anchor="ctr">
              <a:normAutofit/>
            </a:bodyPr>
            <a:lstStyle/>
            <a:p>
              <a:pPr defTabSz="9334033">
                <a:tabLst>
                  <a:tab pos="9511825" algn="l"/>
                </a:tabLst>
              </a:pPr>
              <a:r>
                <a:rPr lang="fr-FR" sz="1400" b="1"/>
                <a:t>&lt;TEXT&gt;</a:t>
              </a:r>
            </a:p>
          </p:txBody>
        </p:sp>
        <p:sp>
          <p:nvSpPr>
            <p:cNvPr id="47" name="Textbox" hidden="1"/>
            <p:cNvSpPr txBox="1">
              <a:spLocks/>
            </p:cNvSpPr>
            <p:nvPr userDrawn="1"/>
          </p:nvSpPr>
          <p:spPr>
            <a:xfrm>
              <a:off x="2265804" y="3694411"/>
              <a:ext cx="379556" cy="369332"/>
            </a:xfrm>
            <a:prstGeom prst="rect">
              <a:avLst/>
            </a:prstGeom>
            <a:grpFill/>
          </p:spPr>
          <p:txBody>
            <a:bodyPr wrap="none" rtlCol="0" anchor="ctr">
              <a:noAutofit/>
            </a:bodyPr>
            <a:lstStyle/>
            <a:p>
              <a:pPr algn="ctr"/>
              <a:r>
                <a:rPr lang="fr-FR" sz="1400" b="1"/>
                <a:t>&lt;N&gt;</a:t>
              </a:r>
            </a:p>
          </p:txBody>
        </p:sp>
        <p:sp>
          <p:nvSpPr>
            <p:cNvPr id="48" name="Textbox" hidden="1"/>
            <p:cNvSpPr txBox="1">
              <a:spLocks/>
            </p:cNvSpPr>
            <p:nvPr userDrawn="1"/>
          </p:nvSpPr>
          <p:spPr>
            <a:xfrm>
              <a:off x="9817944" y="3694411"/>
              <a:ext cx="636994" cy="369332"/>
            </a:xfrm>
            <a:prstGeom prst="rect">
              <a:avLst/>
            </a:prstGeom>
            <a:grpFill/>
          </p:spPr>
          <p:txBody>
            <a:bodyPr wrap="none" rtlCol="0" anchor="ctr">
              <a:noAutofit/>
            </a:bodyPr>
            <a:lstStyle/>
            <a:p>
              <a:pPr algn="r"/>
              <a:r>
                <a:rPr lang="fr-FR" sz="1400" b="1"/>
                <a:t>&lt;P&gt;</a:t>
              </a:r>
            </a:p>
          </p:txBody>
        </p:sp>
        <p:sp>
          <p:nvSpPr>
            <p:cNvPr id="49" name="Textbox" hidden="1"/>
            <p:cNvSpPr txBox="1">
              <a:spLocks/>
            </p:cNvSpPr>
            <p:nvPr userDrawn="1"/>
          </p:nvSpPr>
          <p:spPr>
            <a:xfrm>
              <a:off x="7696160" y="3694411"/>
              <a:ext cx="1257061" cy="369332"/>
            </a:xfrm>
            <a:prstGeom prst="rect">
              <a:avLst/>
            </a:prstGeom>
            <a:grpFill/>
          </p:spPr>
          <p:txBody>
            <a:bodyPr wrap="none" rtlCol="0" anchor="ctr">
              <a:noAutofit/>
            </a:bodyPr>
            <a:lstStyle/>
            <a:p>
              <a:pPr algn="l"/>
              <a:r>
                <a:rPr lang="fr-FR" sz="1400" b="1"/>
                <a:t>&lt;TIMESLOT&gt;</a:t>
              </a:r>
            </a:p>
          </p:txBody>
        </p:sp>
        <p:sp>
          <p:nvSpPr>
            <p:cNvPr id="50" name="Textbox" hidden="1"/>
            <p:cNvSpPr txBox="1">
              <a:spLocks/>
            </p:cNvSpPr>
            <p:nvPr userDrawn="1"/>
          </p:nvSpPr>
          <p:spPr>
            <a:xfrm>
              <a:off x="6209330" y="3694411"/>
              <a:ext cx="1388067" cy="369332"/>
            </a:xfrm>
            <a:prstGeom prst="rect">
              <a:avLst/>
            </a:prstGeom>
            <a:grpFill/>
          </p:spPr>
          <p:txBody>
            <a:bodyPr wrap="none" rtlCol="0" anchor="ctr">
              <a:noAutofit/>
            </a:bodyPr>
            <a:lstStyle/>
            <a:p>
              <a:pPr algn="l"/>
              <a:r>
                <a:rPr lang="fr-FR" sz="1400" b="1"/>
                <a:t>&lt;RESPONSIBLE&gt;</a:t>
              </a:r>
            </a:p>
          </p:txBody>
        </p:sp>
        <p:sp>
          <p:nvSpPr>
            <p:cNvPr id="51" name="Textbox" hidden="1"/>
            <p:cNvSpPr txBox="1">
              <a:spLocks/>
            </p:cNvSpPr>
            <p:nvPr userDrawn="1"/>
          </p:nvSpPr>
          <p:spPr>
            <a:xfrm>
              <a:off x="9043221" y="3694411"/>
              <a:ext cx="684723" cy="369332"/>
            </a:xfrm>
            <a:prstGeom prst="rect">
              <a:avLst/>
            </a:prstGeom>
            <a:grpFill/>
          </p:spPr>
          <p:txBody>
            <a:bodyPr wrap="none" rtlCol="0" anchor="ctr">
              <a:noAutofit/>
            </a:bodyPr>
            <a:lstStyle/>
            <a:p>
              <a:pPr algn="l"/>
              <a:r>
                <a:rPr lang="fr-FR" sz="1400" b="1"/>
                <a:t>&lt;DURATION&gt;</a:t>
              </a:r>
            </a:p>
          </p:txBody>
        </p:sp>
      </p:grpSp>
      <p:sp>
        <p:nvSpPr>
          <p:cNvPr id="2" name="Titre 1">
            <a:extLst>
              <a:ext uri="{FF2B5EF4-FFF2-40B4-BE49-F238E27FC236}">
                <a16:creationId xmlns:a16="http://schemas.microsoft.com/office/drawing/2014/main" id="{22972FEA-8A26-47AE-8934-38359366FFB8}"/>
              </a:ext>
            </a:extLst>
          </p:cNvPr>
          <p:cNvSpPr>
            <a:spLocks noGrp="1"/>
          </p:cNvSpPr>
          <p:nvPr>
            <p:ph type="title" sz="quarter" idx="14" hasCustomPrompt="1"/>
          </p:nvPr>
        </p:nvSpPr>
        <p:spPr>
          <a:xfrm>
            <a:off x="838200" y="366185"/>
            <a:ext cx="10515600" cy="1325033"/>
          </a:xfrm>
          <a:prstGeom prst="rect">
            <a:avLst/>
          </a:prstGeom>
        </p:spPr>
        <p:txBody>
          <a:bodyPr/>
          <a:lstStyle/>
          <a:p>
            <a:r>
              <a:rPr lang="fr-FR"/>
              <a:t>Agenda</a:t>
            </a:r>
          </a:p>
        </p:txBody>
      </p:sp>
    </p:spTree>
    <p:extLst>
      <p:ext uri="{BB962C8B-B14F-4D97-AF65-F5344CB8AC3E}">
        <p14:creationId xmlns:p14="http://schemas.microsoft.com/office/powerpoint/2010/main" val="1438825320"/>
      </p:ext>
    </p:extLst>
  </p:cSld>
  <p:clrMapOvr>
    <a:masterClrMapping/>
  </p:clrMapOvr>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Couverture visuel">
    <p:spTree>
      <p:nvGrpSpPr>
        <p:cNvPr id="1" name=""/>
        <p:cNvGrpSpPr/>
        <p:nvPr/>
      </p:nvGrpSpPr>
      <p:grpSpPr>
        <a:xfrm>
          <a:off x="0" y="0"/>
          <a:ext cx="0" cy="0"/>
          <a:chOff x="0" y="0"/>
          <a:chExt cx="0" cy="0"/>
        </a:xfrm>
      </p:grpSpPr>
      <p:pic>
        <p:nvPicPr>
          <p:cNvPr id="14" name="Imag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3561" y="260648"/>
            <a:ext cx="11941872" cy="6069880"/>
          </a:xfrm>
          <a:prstGeom prst="rect">
            <a:avLst/>
          </a:prstGeom>
        </p:spPr>
      </p:pic>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sp>
        <p:nvSpPr>
          <p:cNvPr id="11" name="Espace réservé du texte 13"/>
          <p:cNvSpPr>
            <a:spLocks noGrp="1" noChangeAspect="1"/>
          </p:cNvSpPr>
          <p:nvPr>
            <p:ph type="body" sz="quarter" idx="16" hasCustomPrompt="1"/>
          </p:nvPr>
        </p:nvSpPr>
        <p:spPr bwMode="gray">
          <a:xfrm>
            <a:off x="5616000" y="1"/>
            <a:ext cx="960000" cy="823385"/>
          </a:xfrm>
          <a:prstGeom prst="rect">
            <a:avLst/>
          </a:prstGeom>
          <a:blipFill>
            <a:blip r:embed="rId3" cstate="screen">
              <a:extLst>
                <a:ext uri="{28A0092B-C50C-407E-A947-70E740481C1C}">
                  <a14:useLocalDpi xmlns:a14="http://schemas.microsoft.com/office/drawing/2010/main"/>
                </a:ext>
              </a:extLst>
            </a:blip>
            <a:stretch>
              <a:fillRect/>
            </a:stretch>
          </a:blipFill>
          <a:ln>
            <a:solidFill>
              <a:schemeClr val="tx1">
                <a:alpha val="0"/>
              </a:schemeClr>
            </a:solidFill>
          </a:ln>
        </p:spPr>
        <p:txBody>
          <a:bodyPr/>
          <a:lstStyle>
            <a:lvl1pPr>
              <a:buNone/>
              <a:defRPr sz="133" b="0" baseline="0">
                <a:solidFill>
                  <a:schemeClr val="bg1">
                    <a:alpha val="0"/>
                  </a:schemeClr>
                </a:solidFill>
              </a:defRPr>
            </a:lvl1pPr>
          </a:lstStyle>
          <a:p>
            <a:pPr lvl="0"/>
            <a:r>
              <a:rPr lang="fr-FR"/>
              <a:t> </a:t>
            </a:r>
          </a:p>
        </p:txBody>
      </p:sp>
      <p:pic>
        <p:nvPicPr>
          <p:cNvPr id="15" name="Imag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112230" y="6233987"/>
            <a:ext cx="1967541" cy="459035"/>
          </a:xfrm>
          <a:prstGeom prst="rect">
            <a:avLst/>
          </a:prstGeom>
        </p:spPr>
      </p:pic>
      <p:sp>
        <p:nvSpPr>
          <p:cNvPr id="20" name="Espace réservé du texte 6"/>
          <p:cNvSpPr>
            <a:spLocks noGrp="1"/>
          </p:cNvSpPr>
          <p:nvPr userDrawn="1"/>
        </p:nvSpPr>
        <p:spPr bwMode="gray">
          <a:xfrm>
            <a:off x="952416" y="2121568"/>
            <a:ext cx="60959" cy="912000"/>
          </a:xfrm>
          <a:prstGeom prst="roundRect">
            <a:avLst>
              <a:gd name="adj" fmla="val 13081"/>
            </a:avLst>
          </a:prstGeom>
          <a:solidFill>
            <a:schemeClr val="bg1"/>
          </a:solidFill>
          <a:ln>
            <a:noFill/>
          </a:ln>
        </p:spPr>
        <p:txBody>
          <a:bodyPr vert="horz" lIns="0" tIns="0" rIns="0" bIns="0" rtlCol="0" anchor="t" anchorCtr="0">
            <a:noAutofit/>
          </a:bodyPr>
          <a:lstStyle>
            <a:lvl1pPr marL="270000" indent="-270000" algn="l" defTabSz="914400" rtl="0" eaLnBrk="1" latinLnBrk="0" hangingPunct="1">
              <a:lnSpc>
                <a:spcPct val="82000"/>
              </a:lnSpc>
              <a:spcBef>
                <a:spcPts val="0"/>
              </a:spcBef>
              <a:spcAft>
                <a:spcPts val="0"/>
              </a:spcAft>
              <a:buSzPct val="80000"/>
              <a:buFont typeface="Wingdings" pitchFamily="2" charset="2"/>
              <a:buNone/>
              <a:defRPr sz="100" b="0" kern="1200" cap="none" baseline="0">
                <a:solidFill>
                  <a:schemeClr val="bg1">
                    <a:alpha val="0"/>
                  </a:schemeClr>
                </a:solidFill>
                <a:latin typeface="+mn-lt"/>
                <a:ea typeface="+mn-ea"/>
                <a:cs typeface="+mn-cs"/>
              </a:defRPr>
            </a:lvl1pPr>
            <a:lvl2pPr marL="432000" indent="180000" algn="l" defTabSz="914400" rtl="0" eaLnBrk="1" latinLnBrk="0" hangingPunct="1">
              <a:lnSpc>
                <a:spcPct val="82000"/>
              </a:lnSpc>
              <a:spcBef>
                <a:spcPts val="0"/>
              </a:spcBef>
              <a:spcAft>
                <a:spcPts val="0"/>
              </a:spcAft>
              <a:buSzPct val="100000"/>
              <a:buFont typeface="Wingdings" pitchFamily="2" charset="2"/>
              <a:buChar char="§"/>
              <a:defRPr sz="1650" kern="1200" cap="none">
                <a:solidFill>
                  <a:schemeClr val="tx1"/>
                </a:solidFill>
                <a:latin typeface="+mn-lt"/>
                <a:ea typeface="+mn-ea"/>
                <a:cs typeface="+mn-cs"/>
              </a:defRPr>
            </a:lvl2pPr>
            <a:lvl3pPr marL="864000" indent="180000" algn="l" defTabSz="914400" rtl="0" eaLnBrk="1" latinLnBrk="0" hangingPunct="1">
              <a:lnSpc>
                <a:spcPct val="82000"/>
              </a:lnSpc>
              <a:spcBef>
                <a:spcPts val="0"/>
              </a:spcBef>
              <a:spcAft>
                <a:spcPts val="0"/>
              </a:spcAft>
              <a:buSzPct val="100000"/>
              <a:buFont typeface="Wingdings" pitchFamily="2" charset="2"/>
              <a:buChar char="§"/>
              <a:defRPr sz="1650" kern="1200" cap="none">
                <a:solidFill>
                  <a:schemeClr val="accent3"/>
                </a:solidFill>
                <a:latin typeface="+mn-lt"/>
                <a:ea typeface="+mn-ea"/>
                <a:cs typeface="+mn-cs"/>
              </a:defRPr>
            </a:lvl3pPr>
            <a:lvl4pPr marL="1296000" indent="180000" algn="l" defTabSz="914400" rtl="0" eaLnBrk="1" latinLnBrk="0" hangingPunct="1">
              <a:lnSpc>
                <a:spcPct val="82000"/>
              </a:lnSpc>
              <a:spcBef>
                <a:spcPts val="0"/>
              </a:spcBef>
              <a:spcAft>
                <a:spcPts val="0"/>
              </a:spcAft>
              <a:buClr>
                <a:schemeClr val="accent1"/>
              </a:buClr>
              <a:buSzPct val="100000"/>
              <a:buFont typeface="Wingdings" pitchFamily="2" charset="2"/>
              <a:buChar char="§"/>
              <a:defRPr sz="1650" b="0" kern="1200" cap="none">
                <a:solidFill>
                  <a:schemeClr val="tx1"/>
                </a:solidFill>
                <a:latin typeface="+mn-lt"/>
                <a:ea typeface="+mn-ea"/>
                <a:cs typeface="+mn-cs"/>
              </a:defRPr>
            </a:lvl4pPr>
            <a:lvl5pPr marL="1728000" indent="180000" algn="l" defTabSz="914400" rtl="0" eaLnBrk="1" latinLnBrk="0" hangingPunct="1">
              <a:lnSpc>
                <a:spcPct val="95000"/>
              </a:lnSpc>
              <a:spcBef>
                <a:spcPts val="0"/>
              </a:spcBef>
              <a:spcAft>
                <a:spcPts val="0"/>
              </a:spcAft>
              <a:buClr>
                <a:schemeClr val="accent1"/>
              </a:buClr>
              <a:buSzPct val="100000"/>
              <a:buFont typeface="Wingdings" pitchFamily="2" charset="2"/>
              <a:buChar char="§"/>
              <a:defRPr sz="1650" kern="1200" cap="none">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33"/>
          </a:p>
        </p:txBody>
      </p:sp>
      <p:pic>
        <p:nvPicPr>
          <p:cNvPr id="13" name="Image 12" descr="logo_gauche.pdf"/>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333561" y="6404130"/>
            <a:ext cx="288000" cy="199111"/>
          </a:xfrm>
          <a:prstGeom prst="rect">
            <a:avLst/>
          </a:prstGeom>
        </p:spPr>
      </p:pic>
      <p:sp>
        <p:nvSpPr>
          <p:cNvPr id="16" name="Espace réservé du texte 12"/>
          <p:cNvSpPr>
            <a:spLocks noGrp="1"/>
          </p:cNvSpPr>
          <p:nvPr>
            <p:ph type="body" sz="quarter" idx="17" hasCustomPrompt="1"/>
          </p:nvPr>
        </p:nvSpPr>
        <p:spPr>
          <a:xfrm>
            <a:off x="3119669" y="5925278"/>
            <a:ext cx="7479891" cy="369332"/>
          </a:xfrm>
          <a:prstGeom prst="rect">
            <a:avLst/>
          </a:prstGeom>
          <a:noFill/>
        </p:spPr>
        <p:txBody>
          <a:bodyPr wrap="none" tIns="90000" rtlCol="0">
            <a:noAutofit/>
          </a:bodyPr>
          <a:lstStyle>
            <a:lvl1pPr marL="0" indent="0">
              <a:buNone/>
              <a:defRPr lang="fr-FR" sz="1467" b="0" dirty="0">
                <a:solidFill>
                  <a:schemeClr val="bg1"/>
                </a:solidFill>
              </a:defRPr>
            </a:lvl1pPr>
          </a:lstStyle>
          <a:p>
            <a:pPr marL="0" lvl="0"/>
            <a:r>
              <a:rPr lang="fr-FR"/>
              <a:t>Propriétaire du document</a:t>
            </a:r>
          </a:p>
        </p:txBody>
      </p:sp>
      <p:sp>
        <p:nvSpPr>
          <p:cNvPr id="18" name="ZoneTexte 17"/>
          <p:cNvSpPr txBox="1"/>
          <p:nvPr userDrawn="1"/>
        </p:nvSpPr>
        <p:spPr>
          <a:xfrm>
            <a:off x="815413" y="5925278"/>
            <a:ext cx="2496277" cy="338554"/>
          </a:xfrm>
          <a:prstGeom prst="rect">
            <a:avLst/>
          </a:prstGeom>
          <a:noFill/>
        </p:spPr>
        <p:txBody>
          <a:bodyPr wrap="square" rtlCol="0">
            <a:spAutoFit/>
          </a:bodyPr>
          <a:lstStyle/>
          <a:p>
            <a:r>
              <a:rPr lang="fr-FR" sz="1467" baseline="0">
                <a:solidFill>
                  <a:schemeClr val="bg1"/>
                </a:solidFill>
              </a:rPr>
              <a:t>Propriétaire du </a:t>
            </a:r>
            <a:r>
              <a:rPr lang="fr-FR" sz="1467">
                <a:solidFill>
                  <a:schemeClr val="bg1"/>
                </a:solidFill>
              </a:rPr>
              <a:t>document </a:t>
            </a:r>
            <a:r>
              <a:rPr lang="fr-FR" sz="1600">
                <a:solidFill>
                  <a:schemeClr val="bg1"/>
                </a:solidFill>
              </a:rPr>
              <a:t>: </a:t>
            </a:r>
          </a:p>
        </p:txBody>
      </p:sp>
      <p:sp>
        <p:nvSpPr>
          <p:cNvPr id="21" name="Titre 1"/>
          <p:cNvSpPr>
            <a:spLocks noGrp="1"/>
          </p:cNvSpPr>
          <p:nvPr>
            <p:ph type="title" hasCustomPrompt="1"/>
          </p:nvPr>
        </p:nvSpPr>
        <p:spPr bwMode="gray">
          <a:xfrm>
            <a:off x="1082371" y="2143160"/>
            <a:ext cx="9755320" cy="997808"/>
          </a:xfrm>
          <a:prstGeom prst="rect">
            <a:avLst/>
          </a:prstGeom>
        </p:spPr>
        <p:txBody>
          <a:bodyPr anchor="ctr" anchorCtr="0"/>
          <a:lstStyle>
            <a:lvl1pPr algn="l">
              <a:lnSpc>
                <a:spcPct val="80000"/>
              </a:lnSpc>
              <a:spcBef>
                <a:spcPts val="0"/>
              </a:spcBef>
              <a:spcAft>
                <a:spcPts val="0"/>
              </a:spcAft>
              <a:defRPr sz="3733" b="0" cap="all" baseline="0">
                <a:solidFill>
                  <a:schemeClr val="bg1"/>
                </a:solidFill>
              </a:defRPr>
            </a:lvl1pPr>
          </a:lstStyle>
          <a:p>
            <a:r>
              <a:rPr lang="fr-FR" noProof="0"/>
              <a:t>Titre</a:t>
            </a:r>
            <a:br>
              <a:rPr lang="fr-FR" noProof="0"/>
            </a:br>
            <a:r>
              <a:rPr lang="fr-FR" noProof="0"/>
              <a:t>Sous-Titre</a:t>
            </a:r>
          </a:p>
        </p:txBody>
      </p:sp>
      <p:pic>
        <p:nvPicPr>
          <p:cNvPr id="17" name="Imag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265869968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01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6"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2" name="Image 11"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699022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Couverture fond uni">
    <p:spTree>
      <p:nvGrpSpPr>
        <p:cNvPr id="1" name=""/>
        <p:cNvGrpSpPr/>
        <p:nvPr/>
      </p:nvGrpSpPr>
      <p:grpSpPr>
        <a:xfrm>
          <a:off x="0" y="0"/>
          <a:ext cx="0" cy="0"/>
          <a:chOff x="0" y="0"/>
          <a:chExt cx="0" cy="0"/>
        </a:xfrm>
      </p:grpSpPr>
      <p:sp>
        <p:nvSpPr>
          <p:cNvPr id="13" name="Forme libre 12"/>
          <p:cNvSpPr/>
          <p:nvPr/>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0D6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24" name="Imag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845" y="-14356"/>
            <a:ext cx="888208" cy="837741"/>
          </a:xfrm>
          <a:prstGeom prst="rect">
            <a:avLst/>
          </a:prstGeom>
        </p:spPr>
      </p:pic>
      <p:sp>
        <p:nvSpPr>
          <p:cNvPr id="14" name="Rectangle 13"/>
          <p:cNvSpPr/>
          <p:nvPr/>
        </p:nvSpPr>
        <p:spPr bwMode="gray">
          <a:xfrm>
            <a:off x="59166" y="6370683"/>
            <a:ext cx="815413"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5"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6"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37509050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EB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31865169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C6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6108702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0D6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416738452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82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41883108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6116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2427071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Couverture fond uni">
    <p:spTree>
      <p:nvGrpSpPr>
        <p:cNvPr id="1" name=""/>
        <p:cNvGrpSpPr/>
        <p:nvPr/>
      </p:nvGrpSpPr>
      <p:grpSpPr>
        <a:xfrm>
          <a:off x="0" y="0"/>
          <a:ext cx="0" cy="0"/>
          <a:chOff x="0" y="0"/>
          <a:chExt cx="0" cy="0"/>
        </a:xfrm>
      </p:grpSpPr>
      <p:sp>
        <p:nvSpPr>
          <p:cNvPr id="13" name="Forme libre 12"/>
          <p:cNvSpPr/>
          <p:nvPr userDrawn="1"/>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51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Rectangle 10"/>
          <p:cNvSpPr/>
          <p:nvPr userDrawn="1"/>
        </p:nvSpPr>
        <p:spPr bwMode="gray">
          <a:xfrm>
            <a:off x="0" y="6405331"/>
            <a:ext cx="3407701"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 name="Espace réservé de la date 5"/>
          <p:cNvSpPr>
            <a:spLocks noGrp="1"/>
          </p:cNvSpPr>
          <p:nvPr>
            <p:ph type="dt" sz="half" idx="10"/>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sp>
        <p:nvSpPr>
          <p:cNvPr id="7" name="Espace réservé du numéro de diapositive 6"/>
          <p:cNvSpPr>
            <a:spLocks noGrp="1"/>
          </p:cNvSpPr>
          <p:nvPr>
            <p:ph type="sldNum" sz="quarter" idx="11"/>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fld id="{10C140CD-8AED-46FF-A9A2-77308F3F39AE}" type="slidenum">
              <a:rPr lang="fr-FR" smtClean="0"/>
              <a:pPr/>
              <a:t>‹#›</a:t>
            </a:fld>
            <a:endParaRPr lang="fr-FR"/>
          </a:p>
        </p:txBody>
      </p:sp>
      <p:sp>
        <p:nvSpPr>
          <p:cNvPr id="9" name="Espace réservé du pied de page 8"/>
          <p:cNvSpPr>
            <a:spLocks noGrp="1"/>
          </p:cNvSpPr>
          <p:nvPr>
            <p:ph type="ftr" sz="quarter" idx="12"/>
          </p:nvPr>
        </p:nvSpPr>
        <p:spPr bwMode="gray">
          <a:xfrm>
            <a:off x="0" y="6678000"/>
            <a:ext cx="240000" cy="180000"/>
          </a:xfrm>
          <a:ln>
            <a:solidFill>
              <a:schemeClr val="tx1">
                <a:alpha val="0"/>
              </a:schemeClr>
            </a:solidFill>
          </a:ln>
        </p:spPr>
        <p:txBody>
          <a:bodyPr/>
          <a:lstStyle>
            <a:lvl1pPr>
              <a:defRPr>
                <a:solidFill>
                  <a:schemeClr val="accent1">
                    <a:alpha val="0"/>
                  </a:schemeClr>
                </a:solidFill>
              </a:defRPr>
            </a:lvl1pPr>
          </a:lstStyle>
          <a:p>
            <a:endParaRPr lang="fr-FR"/>
          </a:p>
        </p:txBody>
      </p:sp>
      <p:pic>
        <p:nvPicPr>
          <p:cNvPr id="10" name="Image 9" descr="logo.png"/>
          <p:cNvPicPr>
            <a:picLocks noChangeAspect="1"/>
          </p:cNvPicPr>
          <p:nvPr userDrawn="1"/>
        </p:nvPicPr>
        <p:blipFill>
          <a:blip r:embed="rId2" cstate="print"/>
          <a:stretch>
            <a:fillRect/>
          </a:stretch>
        </p:blipFill>
        <p:spPr bwMode="gray">
          <a:xfrm>
            <a:off x="5616000" y="2"/>
            <a:ext cx="960000" cy="823927"/>
          </a:xfrm>
          <a:prstGeom prst="rect">
            <a:avLst/>
          </a:prstGeom>
        </p:spPr>
      </p:pic>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16" name="Image 15" descr="logo_gauche.pdf"/>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sp>
        <p:nvSpPr>
          <p:cNvPr id="17" name="Espace réservé de la date 3"/>
          <p:cNvSpPr txBox="1">
            <a:spLocks/>
          </p:cNvSpPr>
          <p:nvPr userDrawn="1"/>
        </p:nvSpPr>
        <p:spPr bwMode="gray">
          <a:xfrm>
            <a:off x="924311" y="6480336"/>
            <a:ext cx="659188"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kern="1200"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D7597D-DB2C-4BB5-9D66-336F3980A0F9}" type="datetime3">
              <a:rPr lang="fr-FR" sz="933" smtClean="0"/>
              <a:pPr/>
              <a:t>20.02.23</a:t>
            </a:fld>
            <a:endParaRPr lang="fr-FR" sz="933"/>
          </a:p>
        </p:txBody>
      </p:sp>
      <p:sp>
        <p:nvSpPr>
          <p:cNvPr id="18" name="Espace réservé du numéro de diapositive 5"/>
          <p:cNvSpPr txBox="1">
            <a:spLocks/>
          </p:cNvSpPr>
          <p:nvPr userDrawn="1"/>
        </p:nvSpPr>
        <p:spPr bwMode="gray">
          <a:xfrm>
            <a:off x="2040938" y="6480336"/>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z="933" smtClean="0"/>
              <a:pPr/>
              <a:t>‹#›</a:t>
            </a:fld>
            <a:endParaRPr lang="fr-FR" sz="933"/>
          </a:p>
        </p:txBody>
      </p:sp>
      <p:sp>
        <p:nvSpPr>
          <p:cNvPr id="19" name="ZoneTexte 1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5" name="Imag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4856703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
        <p:nvSpPr>
          <p:cNvPr id="2" name="Espace réservé de la date 1">
            <a:extLst>
              <a:ext uri="{FF2B5EF4-FFF2-40B4-BE49-F238E27FC236}">
                <a16:creationId xmlns:a16="http://schemas.microsoft.com/office/drawing/2014/main" id="{8E47B2AC-1CC0-465E-B4DF-BA8B83937818}"/>
              </a:ext>
            </a:extLst>
          </p:cNvPr>
          <p:cNvSpPr>
            <a:spLocks noGrp="1"/>
          </p:cNvSpPr>
          <p:nvPr>
            <p:ph type="dt" sz="half" idx="10"/>
          </p:nvPr>
        </p:nvSpPr>
        <p:spPr/>
        <p:txBody>
          <a:bodyPr/>
          <a:lstStyle/>
          <a:p>
            <a:endParaRPr lang="fr-FR"/>
          </a:p>
        </p:txBody>
      </p:sp>
      <p:sp>
        <p:nvSpPr>
          <p:cNvPr id="7" name="Espace réservé du pied de page 6">
            <a:extLst>
              <a:ext uri="{FF2B5EF4-FFF2-40B4-BE49-F238E27FC236}">
                <a16:creationId xmlns:a16="http://schemas.microsoft.com/office/drawing/2014/main" id="{8CE9A5DE-4F4A-4519-83DB-6797AAFD5AF6}"/>
              </a:ext>
            </a:extLst>
          </p:cNvPr>
          <p:cNvSpPr>
            <a:spLocks noGrp="1"/>
          </p:cNvSpPr>
          <p:nvPr>
            <p:ph type="ftr" sz="quarter" idx="11"/>
          </p:nvPr>
        </p:nvSpPr>
        <p:spPr/>
        <p:txBody>
          <a:bodyPr/>
          <a:lstStyle/>
          <a:p>
            <a:endParaRPr lang="fr-FR"/>
          </a:p>
        </p:txBody>
      </p:sp>
      <p:sp>
        <p:nvSpPr>
          <p:cNvPr id="10" name="Espace réservé du numéro de diapositive 9">
            <a:extLst>
              <a:ext uri="{FF2B5EF4-FFF2-40B4-BE49-F238E27FC236}">
                <a16:creationId xmlns:a16="http://schemas.microsoft.com/office/drawing/2014/main" id="{CC832C2C-99CD-4688-AE99-5FE2560DC85D}"/>
              </a:ext>
            </a:extLst>
          </p:cNvPr>
          <p:cNvSpPr>
            <a:spLocks noGrp="1"/>
          </p:cNvSpPr>
          <p:nvPr>
            <p:ph type="sldNum" sz="quarter" idx="12"/>
          </p:nvPr>
        </p:nvSpPr>
        <p:spPr/>
        <p:txBody>
          <a:bodyPr/>
          <a:lstStyle/>
          <a:p>
            <a:fld id="{10C140CD-8AED-46FF-A9A2-77308F3F39AE}" type="slidenum">
              <a:rPr lang="fr-FR" smtClean="0"/>
              <a:pPr/>
              <a:t>‹#›</a:t>
            </a:fld>
            <a:endParaRPr lang="fr-FR"/>
          </a:p>
        </p:txBody>
      </p:sp>
      <p:sp>
        <p:nvSpPr>
          <p:cNvPr id="12" name="Titre 11">
            <a:extLst>
              <a:ext uri="{FF2B5EF4-FFF2-40B4-BE49-F238E27FC236}">
                <a16:creationId xmlns:a16="http://schemas.microsoft.com/office/drawing/2014/main" id="{A8CDFB07-1DC6-4A69-8861-49E3604789E2}"/>
              </a:ext>
            </a:extLst>
          </p:cNvPr>
          <p:cNvSpPr>
            <a:spLocks noGrp="1"/>
          </p:cNvSpPr>
          <p:nvPr>
            <p:ph type="title"/>
          </p:nvPr>
        </p:nvSpPr>
        <p:spPr>
          <a:xfrm>
            <a:off x="838200" y="366185"/>
            <a:ext cx="10515600" cy="1325033"/>
          </a:xfrm>
          <a:prstGeom prst="rect">
            <a:avLst/>
          </a:prstGeom>
        </p:spPr>
        <p:txBody>
          <a:bodyPr/>
          <a:lstStyle/>
          <a:p>
            <a:r>
              <a:rPr lang="fr-FR"/>
              <a:t>Modifiez le style du titre</a:t>
            </a:r>
          </a:p>
        </p:txBody>
      </p:sp>
      <p:pic>
        <p:nvPicPr>
          <p:cNvPr id="9" name="Image 8" descr="Les informations et propositions contenues dans ce document sont des hypothèses de travail et ne constituent en aucun cas des décisions de changement d'organisation. Aucune décision éventuelle ne serait prise sans consultation des représentants du personnel conformément à la loi. "/>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39499" y="6588554"/>
            <a:ext cx="10676405" cy="26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46831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FEB811"/>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pic>
        <p:nvPicPr>
          <p:cNvPr id="10" name="Image 9" descr="Les informations et propositions contenues dans ce document sont des hypothèses de travail et ne constituent en aucun cas des décisions de changement d'organisation. Aucune décision éventuelle ne serait prise sans consultation des représentants du personnel conformément à la loi. "/>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39499" y="6588554"/>
            <a:ext cx="10676405" cy="26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2795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C60064"/>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4777627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00805F"/>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69479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ouverture fond uni">
    <p:spTree>
      <p:nvGrpSpPr>
        <p:cNvPr id="1" name=""/>
        <p:cNvGrpSpPr/>
        <p:nvPr/>
      </p:nvGrpSpPr>
      <p:grpSpPr>
        <a:xfrm>
          <a:off x="0" y="0"/>
          <a:ext cx="0" cy="0"/>
          <a:chOff x="0" y="0"/>
          <a:chExt cx="0" cy="0"/>
        </a:xfrm>
      </p:grpSpPr>
      <p:sp>
        <p:nvSpPr>
          <p:cNvPr id="13" name="Forme libre 12"/>
          <p:cNvSpPr/>
          <p:nvPr/>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82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24" name="Imag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845" y="-14356"/>
            <a:ext cx="888208" cy="837741"/>
          </a:xfrm>
          <a:prstGeom prst="rect">
            <a:avLst/>
          </a:prstGeom>
        </p:spPr>
      </p:pic>
      <p:sp>
        <p:nvSpPr>
          <p:cNvPr id="10" name="Rectangle 9"/>
          <p:cNvSpPr/>
          <p:nvPr/>
        </p:nvSpPr>
        <p:spPr bwMode="gray">
          <a:xfrm>
            <a:off x="59166" y="6370683"/>
            <a:ext cx="815413"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4"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69432041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82B600"/>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382616350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2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7030A0"/>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2790515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3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380990" indent="-380990" algn="just">
              <a:lnSpc>
                <a:spcPct val="100000"/>
              </a:lnSpc>
              <a:spcBef>
                <a:spcPts val="267"/>
              </a:spcBef>
              <a:spcAft>
                <a:spcPts val="267"/>
              </a:spcAft>
              <a:buFont typeface="Wingdings" panose="05000000000000000000" pitchFamily="2" charset="2"/>
              <a:buChar char="n"/>
              <a:defRPr sz="2400">
                <a:solidFill>
                  <a:srgbClr val="516677"/>
                </a:solidFill>
              </a:defRPr>
            </a:lvl1pPr>
            <a:lvl2pPr marL="575719" indent="287993" algn="just">
              <a:lnSpc>
                <a:spcPct val="100000"/>
              </a:lnSpc>
              <a:spcBef>
                <a:spcPts val="267"/>
              </a:spcBef>
              <a:spcAft>
                <a:spcPts val="267"/>
              </a:spcAft>
              <a:buFont typeface="Wingdings" panose="05000000000000000000" pitchFamily="2" charset="2"/>
              <a:buChar char="v"/>
              <a:defRPr sz="2133"/>
            </a:lvl2pPr>
            <a:lvl3pPr algn="just">
              <a:lnSpc>
                <a:spcPct val="100000"/>
              </a:lnSpc>
              <a:spcBef>
                <a:spcPts val="267"/>
              </a:spcBef>
              <a:spcAft>
                <a:spcPts val="267"/>
              </a:spcAft>
              <a:defRPr sz="2133">
                <a:solidFill>
                  <a:schemeClr val="tx1"/>
                </a:solidFill>
              </a:defRPr>
            </a:lvl3pPr>
            <a:lvl4pPr marL="1727957" marR="0" indent="239994"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389621"/>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29971755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01B9B5"/>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pic>
        <p:nvPicPr>
          <p:cNvPr id="12" name="Image 11" descr="Les informations et propositions contenues dans ce document sont des hypothèses de travail et ne constituent en aucun cas des décisions de changement d'organisation. Aucune décision éventuelle ne serait prise sans consultation des représentants du personnel conformément à la loi. "/>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39499" y="6588554"/>
            <a:ext cx="10676405" cy="26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6792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FFC000"/>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29092226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0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C60064"/>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28215703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1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0D6951"/>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285576073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4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82B600"/>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21941425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5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rgbClr val="61167B"/>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19026585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6_Titre et contenu">
    <p:spTree>
      <p:nvGrpSpPr>
        <p:cNvPr id="1" name=""/>
        <p:cNvGrpSpPr/>
        <p:nvPr/>
      </p:nvGrpSpPr>
      <p:grpSpPr>
        <a:xfrm>
          <a:off x="0" y="0"/>
          <a:ext cx="0" cy="0"/>
          <a:chOff x="0" y="0"/>
          <a:chExt cx="0" cy="0"/>
        </a:xfrm>
      </p:grpSpPr>
      <p:sp>
        <p:nvSpPr>
          <p:cNvPr id="10" name="Forme libre 9"/>
          <p:cNvSpPr/>
          <p:nvPr userDrawn="1"/>
        </p:nvSpPr>
        <p:spPr>
          <a:xfrm>
            <a:off x="340800" y="260648"/>
            <a:ext cx="11856000" cy="6078931"/>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Espace réservé du contenu 2"/>
          <p:cNvSpPr>
            <a:spLocks noGrp="1"/>
          </p:cNvSpPr>
          <p:nvPr>
            <p:ph idx="1" hasCustomPrompt="1"/>
          </p:nvPr>
        </p:nvSpPr>
        <p:spPr bwMode="gray">
          <a:xfrm>
            <a:off x="719403" y="1389000"/>
            <a:ext cx="11316597" cy="4920320"/>
          </a:xfrm>
          <a:prstGeom prst="rect">
            <a:avLst/>
          </a:prstGeom>
        </p:spPr>
        <p:txBody>
          <a:bodyPr/>
          <a:lstStyle>
            <a:lvl1pPr marL="0" indent="287993" algn="just">
              <a:lnSpc>
                <a:spcPct val="100000"/>
              </a:lnSpc>
              <a:spcBef>
                <a:spcPts val="267"/>
              </a:spcBef>
              <a:spcAft>
                <a:spcPts val="267"/>
              </a:spcAft>
              <a:buFont typeface="Wingdings" panose="05000000000000000000" pitchFamily="2" charset="2"/>
              <a:buChar char="n"/>
              <a:defRPr sz="2400">
                <a:solidFill>
                  <a:schemeClr val="accent2">
                    <a:lumMod val="50000"/>
                  </a:schemeClr>
                </a:solidFill>
              </a:defRPr>
            </a:lvl1pPr>
            <a:lvl2pPr marL="575986" indent="287993" algn="just">
              <a:lnSpc>
                <a:spcPct val="100000"/>
              </a:lnSpc>
              <a:spcBef>
                <a:spcPts val="267"/>
              </a:spcBef>
              <a:spcAft>
                <a:spcPts val="267"/>
              </a:spcAft>
              <a:buFont typeface="Wingdings" panose="05000000000000000000" pitchFamily="2" charset="2"/>
              <a:buChar char="v"/>
              <a:defRPr sz="2133"/>
            </a:lvl2pPr>
            <a:lvl3pPr marL="1151971" indent="287993" algn="just">
              <a:lnSpc>
                <a:spcPct val="100000"/>
              </a:lnSpc>
              <a:spcBef>
                <a:spcPts val="267"/>
              </a:spcBef>
              <a:spcAft>
                <a:spcPts val="267"/>
              </a:spcAft>
              <a:defRPr sz="2133">
                <a:solidFill>
                  <a:schemeClr val="tx1"/>
                </a:solidFill>
              </a:defRPr>
            </a:lvl3pPr>
            <a:lvl4pPr marL="1727957" marR="0" indent="287993" algn="just" defTabSz="1219170" rtl="0" eaLnBrk="1" fontAlgn="auto" latinLnBrk="0" hangingPunct="1">
              <a:lnSpc>
                <a:spcPct val="100000"/>
              </a:lnSpc>
              <a:spcBef>
                <a:spcPts val="267"/>
              </a:spcBef>
              <a:spcAft>
                <a:spcPts val="267"/>
              </a:spcAft>
              <a:buClrTx/>
              <a:buSzPct val="80000"/>
              <a:buFont typeface="Wingdings" pitchFamily="2" charset="2"/>
              <a:buChar char="§"/>
              <a:tabLst/>
              <a:defRPr sz="1867">
                <a:solidFill>
                  <a:schemeClr val="tx1"/>
                </a:solidFill>
              </a:defRPr>
            </a:lvl4pPr>
            <a:lvl5pPr marL="2303942" indent="287993" algn="just">
              <a:lnSpc>
                <a:spcPct val="100000"/>
              </a:lnSpc>
              <a:spcBef>
                <a:spcPts val="267"/>
              </a:spcBef>
              <a:spcAft>
                <a:spcPts val="267"/>
              </a:spcAft>
              <a:buClrTx/>
              <a:buSzPct val="70000"/>
              <a:defRPr sz="16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9"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sp>
        <p:nvSpPr>
          <p:cNvPr id="4" name="Titre 3"/>
          <p:cNvSpPr>
            <a:spLocks noGrp="1"/>
          </p:cNvSpPr>
          <p:nvPr>
            <p:ph type="title"/>
          </p:nvPr>
        </p:nvSpPr>
        <p:spPr>
          <a:xfrm>
            <a:off x="719403" y="485632"/>
            <a:ext cx="11316597" cy="639113"/>
          </a:xfrm>
          <a:prstGeom prst="rect">
            <a:avLst/>
          </a:prstGeom>
        </p:spPr>
        <p:txBody>
          <a:bodyPr anchor="ctr"/>
          <a:lstStyle>
            <a:lvl1pPr>
              <a:defRPr sz="3200">
                <a:solidFill>
                  <a:schemeClr val="accent4">
                    <a:lumMod val="75000"/>
                  </a:schemeClr>
                </a:solidFill>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353715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ouverture fond uni">
    <p:spTree>
      <p:nvGrpSpPr>
        <p:cNvPr id="1" name=""/>
        <p:cNvGrpSpPr/>
        <p:nvPr/>
      </p:nvGrpSpPr>
      <p:grpSpPr>
        <a:xfrm>
          <a:off x="0" y="0"/>
          <a:ext cx="0" cy="0"/>
          <a:chOff x="0" y="0"/>
          <a:chExt cx="0" cy="0"/>
        </a:xfrm>
      </p:grpSpPr>
      <p:sp>
        <p:nvSpPr>
          <p:cNvPr id="13" name="Forme libre 12"/>
          <p:cNvSpPr/>
          <p:nvPr/>
        </p:nvSpPr>
        <p:spPr>
          <a:xfrm>
            <a:off x="336000" y="300463"/>
            <a:ext cx="11856000" cy="6040376"/>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45864 h 4392000"/>
              <a:gd name="connsiteX5" fmla="*/ 8892000 w 8892000"/>
              <a:gd name="connsiteY5" fmla="*/ 4146136 h 4392000"/>
              <a:gd name="connsiteX6" fmla="*/ 8892000 w 8892000"/>
              <a:gd name="connsiteY6" fmla="*/ 4392000 h 4392000"/>
              <a:gd name="connsiteX7" fmla="*/ 8646136 w 8892000"/>
              <a:gd name="connsiteY7" fmla="*/ 4392000 h 4392000"/>
              <a:gd name="connsiteX8" fmla="*/ 5292000 w 8892000"/>
              <a:gd name="connsiteY8" fmla="*/ 4392000 h 4392000"/>
              <a:gd name="connsiteX9" fmla="*/ 245864 w 8892000"/>
              <a:gd name="connsiteY9" fmla="*/ 4392000 h 4392000"/>
              <a:gd name="connsiteX10" fmla="*/ 0 w 8892000"/>
              <a:gd name="connsiteY10" fmla="*/ 4146136 h 4392000"/>
              <a:gd name="connsiteX11" fmla="*/ 0 w 8892000"/>
              <a:gd name="connsiteY11" fmla="*/ 245864 h 4392000"/>
              <a:gd name="connsiteX12" fmla="*/ 245864 w 8892000"/>
              <a:gd name="connsiteY12"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2000" h="4392000">
                <a:moveTo>
                  <a:pt x="245864" y="0"/>
                </a:moveTo>
                <a:lnTo>
                  <a:pt x="5292000" y="0"/>
                </a:lnTo>
                <a:lnTo>
                  <a:pt x="8646136" y="0"/>
                </a:lnTo>
                <a:lnTo>
                  <a:pt x="8892000" y="0"/>
                </a:lnTo>
                <a:lnTo>
                  <a:pt x="8892000" y="245864"/>
                </a:lnTo>
                <a:lnTo>
                  <a:pt x="8892000" y="4146136"/>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rgbClr val="6116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2" name="Titre 1"/>
          <p:cNvSpPr>
            <a:spLocks noGrp="1"/>
          </p:cNvSpPr>
          <p:nvPr>
            <p:ph type="title" hasCustomPrompt="1"/>
          </p:nvPr>
        </p:nvSpPr>
        <p:spPr bwMode="gray">
          <a:xfrm>
            <a:off x="3787200" y="514351"/>
            <a:ext cx="7814400" cy="5511800"/>
          </a:xfrm>
          <a:prstGeom prst="rect">
            <a:avLst/>
          </a:prstGeom>
        </p:spPr>
        <p:txBody>
          <a:bodyPr anchor="ctr" anchorCtr="0"/>
          <a:lstStyle>
            <a:lvl1pPr>
              <a:defRPr sz="3733" b="0" cap="all" baseline="0">
                <a:solidFill>
                  <a:schemeClr val="bg1"/>
                </a:solidFill>
              </a:defRPr>
            </a:lvl1pPr>
          </a:lstStyle>
          <a:p>
            <a:r>
              <a:rPr lang="fr-FR"/>
              <a:t>Titre</a:t>
            </a:r>
          </a:p>
        </p:txBody>
      </p:sp>
      <p:pic>
        <p:nvPicPr>
          <p:cNvPr id="24" name="Imag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845" y="-14356"/>
            <a:ext cx="888208" cy="837741"/>
          </a:xfrm>
          <a:prstGeom prst="rect">
            <a:avLst/>
          </a:prstGeom>
        </p:spPr>
      </p:pic>
      <p:sp>
        <p:nvSpPr>
          <p:cNvPr id="10" name="Rectangle 9"/>
          <p:cNvSpPr/>
          <p:nvPr/>
        </p:nvSpPr>
        <p:spPr bwMode="gray">
          <a:xfrm>
            <a:off x="59166" y="6370683"/>
            <a:ext cx="815413" cy="45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14"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Tree>
    <p:extLst>
      <p:ext uri="{BB962C8B-B14F-4D97-AF65-F5344CB8AC3E}">
        <p14:creationId xmlns:p14="http://schemas.microsoft.com/office/powerpoint/2010/main" val="39262218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Intercalaire 1">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bwMode="gray"/>
        <p:txBody>
          <a:bodyPr/>
          <a:lstStyle/>
          <a:p>
            <a:endParaRPr lang="fr-FR"/>
          </a:p>
        </p:txBody>
      </p:sp>
      <p:sp>
        <p:nvSpPr>
          <p:cNvPr id="6" name="Espace réservé du numéro de diapositive 5"/>
          <p:cNvSpPr>
            <a:spLocks noGrp="1"/>
          </p:cNvSpPr>
          <p:nvPr>
            <p:ph type="sldNum" sz="quarter" idx="12"/>
          </p:nvPr>
        </p:nvSpPr>
        <p:spPr bwMode="gray"/>
        <p:txBody>
          <a:bodyPr/>
          <a:lstStyle/>
          <a:p>
            <a:fld id="{65571E2A-2AE4-4AE9-A5FF-468BE27EC277}" type="slidenum">
              <a:rPr lang="fr-FR" smtClean="0"/>
              <a:pPr/>
              <a:t>‹#›</a:t>
            </a:fld>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12230" y="6233987"/>
            <a:ext cx="1967541" cy="459035"/>
          </a:xfrm>
          <a:prstGeom prst="rect">
            <a:avLst/>
          </a:prstGeom>
        </p:spPr>
      </p:pic>
      <p:sp>
        <p:nvSpPr>
          <p:cNvPr id="8" name="Espace réservé de la date 3"/>
          <p:cNvSpPr>
            <a:spLocks noGrp="1"/>
          </p:cNvSpPr>
          <p:nvPr>
            <p:ph type="dt" sz="half" idx="10"/>
          </p:nvPr>
        </p:nvSpPr>
        <p:spPr bwMode="gray">
          <a:xfrm>
            <a:off x="924311" y="6480335"/>
            <a:ext cx="659188" cy="360000"/>
          </a:xfrm>
        </p:spPr>
        <p:txBody>
          <a:bodyPr/>
          <a:lstStyle>
            <a:lvl1pPr>
              <a:defRPr/>
            </a:lvl1pPr>
          </a:lstStyle>
          <a:p>
            <a:endParaRPr lang="fr-FR"/>
          </a:p>
        </p:txBody>
      </p:sp>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315760322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Derniere 1">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388710302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P TOC">
    <p:spTree>
      <p:nvGrpSpPr>
        <p:cNvPr id="1" name=""/>
        <p:cNvGrpSpPr/>
        <p:nvPr/>
      </p:nvGrpSpPr>
      <p:grpSpPr>
        <a:xfrm>
          <a:off x="0" y="0"/>
          <a:ext cx="0" cy="0"/>
          <a:chOff x="0" y="0"/>
          <a:chExt cx="0" cy="0"/>
        </a:xfrm>
      </p:grpSpPr>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37" marR="0" indent="-171446" algn="l" defTabSz="684576"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fr-FR" noProof="0"/>
              <a:t>This </a:t>
            </a:r>
            <a:r>
              <a:rPr lang="fr-FR" noProof="0" err="1"/>
              <a:t>is</a:t>
            </a:r>
            <a:r>
              <a:rPr lang="fr-FR" noProof="0"/>
              <a:t> the </a:t>
            </a:r>
            <a:r>
              <a:rPr lang="fr-FR" noProof="0" err="1"/>
              <a:t>SlideProof</a:t>
            </a:r>
            <a:r>
              <a:rPr lang="fr-FR" noProof="0"/>
              <a:t> Agenda </a:t>
            </a:r>
            <a:r>
              <a:rPr lang="fr-FR" noProof="0" err="1"/>
              <a:t>Layout</a:t>
            </a:r>
            <a:endParaRPr lang="fr-FR" noProof="0"/>
          </a:p>
          <a:p>
            <a:pPr lvl="0"/>
            <a:r>
              <a:rPr lang="fr-FR" noProof="0"/>
              <a:t>http://www.veodin.com/slideproof/manual/agenda/</a:t>
            </a:r>
          </a:p>
          <a:p>
            <a:pPr lvl="0"/>
            <a:r>
              <a:rPr lang="fr-FR" noProof="0"/>
              <a:t>Use the </a:t>
            </a:r>
            <a:r>
              <a:rPr lang="fr-FR" noProof="0" err="1"/>
              <a:t>Selection</a:t>
            </a:r>
            <a:r>
              <a:rPr lang="fr-FR" noProof="0"/>
              <a:t> Pane (Alt+F10) to make the </a:t>
            </a:r>
            <a:r>
              <a:rPr lang="fr-FR" noProof="0" err="1"/>
              <a:t>hidden</a:t>
            </a:r>
            <a:r>
              <a:rPr lang="fr-FR" noProof="0"/>
              <a:t> </a:t>
            </a:r>
            <a:r>
              <a:rPr lang="fr-FR" noProof="0" err="1"/>
              <a:t>shapes</a:t>
            </a:r>
            <a:r>
              <a:rPr lang="fr-FR" noProof="0"/>
              <a:t> of the Agenda visible. Make sure you group </a:t>
            </a:r>
            <a:r>
              <a:rPr lang="fr-FR" noProof="0" err="1"/>
              <a:t>them</a:t>
            </a:r>
            <a:r>
              <a:rPr lang="fr-FR" noProof="0"/>
              <a:t> </a:t>
            </a:r>
            <a:r>
              <a:rPr lang="fr-FR" noProof="0" err="1"/>
              <a:t>again</a:t>
            </a:r>
            <a:r>
              <a:rPr lang="fr-FR" noProof="0"/>
              <a:t> </a:t>
            </a:r>
            <a:r>
              <a:rPr lang="fr-FR" noProof="0" err="1"/>
              <a:t>after</a:t>
            </a:r>
            <a:r>
              <a:rPr lang="fr-FR" noProof="0"/>
              <a:t> </a:t>
            </a:r>
            <a:r>
              <a:rPr lang="fr-FR" noProof="0" err="1"/>
              <a:t>editing</a:t>
            </a:r>
            <a:r>
              <a:rPr lang="fr-FR" noProof="0"/>
              <a:t> and </a:t>
            </a:r>
            <a:r>
              <a:rPr lang="fr-FR" noProof="0" err="1"/>
              <a:t>rename</a:t>
            </a:r>
            <a:r>
              <a:rPr lang="fr-FR" noProof="0"/>
              <a:t> </a:t>
            </a:r>
            <a:r>
              <a:rPr lang="fr-FR" noProof="0" err="1"/>
              <a:t>them</a:t>
            </a:r>
            <a:r>
              <a:rPr lang="fr-FR" noProof="0"/>
              <a:t> </a:t>
            </a:r>
            <a:r>
              <a:rPr lang="fr-FR" noProof="0" err="1"/>
              <a:t>with</a:t>
            </a:r>
            <a:r>
              <a:rPr lang="fr-FR" noProof="0"/>
              <a:t> </a:t>
            </a:r>
            <a:r>
              <a:rPr lang="fr-FR" noProof="0" err="1"/>
              <a:t>SlideProof</a:t>
            </a:r>
            <a:r>
              <a:rPr lang="fr-FR" noProof="0"/>
              <a:t> &gt; Agenda &gt; Rename Agenda Groups</a:t>
            </a:r>
          </a:p>
          <a:p>
            <a:pPr lvl="0"/>
            <a:r>
              <a:rPr lang="fr-FR" noProof="0"/>
              <a:t>Expected group </a:t>
            </a:r>
            <a:r>
              <a:rPr lang="fr-FR" noProof="0" err="1"/>
              <a:t>names</a:t>
            </a:r>
            <a:r>
              <a:rPr lang="fr-FR" noProof="0"/>
              <a:t> are:</a:t>
            </a:r>
          </a:p>
          <a:p>
            <a:pPr lvl="1"/>
            <a:endParaRPr lang="fr-FR" noProof="0"/>
          </a:p>
          <a:p>
            <a:pPr lvl="1"/>
            <a:r>
              <a:rPr lang="fr-FR" noProof="0"/>
              <a:t>SP Agenda Section - </a:t>
            </a:r>
            <a:r>
              <a:rPr lang="fr-FR" noProof="0" err="1"/>
              <a:t>Mandatory</a:t>
            </a:r>
            <a:endParaRPr lang="fr-FR" noProof="0"/>
          </a:p>
          <a:p>
            <a:pPr lvl="1"/>
            <a:r>
              <a:rPr lang="fr-FR" noProof="0"/>
              <a:t>SP Agenda Section Highlight - Highlight the </a:t>
            </a:r>
            <a:r>
              <a:rPr lang="fr-FR" noProof="0" err="1"/>
              <a:t>current</a:t>
            </a:r>
            <a:r>
              <a:rPr lang="fr-FR" noProof="0"/>
              <a:t> section</a:t>
            </a:r>
          </a:p>
          <a:p>
            <a:pPr lvl="1"/>
            <a:r>
              <a:rPr lang="fr-FR" noProof="0"/>
              <a:t>SP Agenda </a:t>
            </a:r>
            <a:r>
              <a:rPr lang="fr-FR" noProof="0" err="1"/>
              <a:t>Subsection</a:t>
            </a:r>
            <a:r>
              <a:rPr lang="fr-FR" noProof="0"/>
              <a:t> - </a:t>
            </a:r>
            <a:r>
              <a:rPr lang="fr-FR" noProof="0" err="1"/>
              <a:t>Mandatory</a:t>
            </a:r>
            <a:r>
              <a:rPr lang="fr-FR" noProof="0"/>
              <a:t> if </a:t>
            </a:r>
            <a:r>
              <a:rPr lang="fr-FR" noProof="0" err="1"/>
              <a:t>showing</a:t>
            </a:r>
            <a:r>
              <a:rPr lang="fr-FR" noProof="0"/>
              <a:t> </a:t>
            </a:r>
            <a:r>
              <a:rPr lang="fr-FR" noProof="0" err="1"/>
              <a:t>subsections</a:t>
            </a:r>
            <a:endParaRPr lang="fr-FR" noProof="0"/>
          </a:p>
          <a:p>
            <a:pPr lvl="1"/>
            <a:r>
              <a:rPr lang="fr-FR" noProof="0"/>
              <a:t>SP Agenda </a:t>
            </a:r>
            <a:r>
              <a:rPr lang="fr-FR" noProof="0" err="1"/>
              <a:t>Subsection</a:t>
            </a:r>
            <a:r>
              <a:rPr lang="fr-FR" noProof="0"/>
              <a:t> Highlight - Highlight the </a:t>
            </a:r>
            <a:r>
              <a:rPr lang="fr-FR" noProof="0" err="1"/>
              <a:t>current</a:t>
            </a:r>
            <a:r>
              <a:rPr lang="fr-FR" noProof="0"/>
              <a:t> </a:t>
            </a:r>
            <a:r>
              <a:rPr lang="fr-FR" noProof="0" err="1"/>
              <a:t>subsection</a:t>
            </a:r>
            <a:endParaRPr lang="fr-FR" noProof="0"/>
          </a:p>
          <a:p>
            <a:pPr lvl="0"/>
            <a:r>
              <a:rPr lang="fr-FR" noProof="0" err="1"/>
              <a:t>Any</a:t>
            </a:r>
            <a:r>
              <a:rPr lang="fr-FR" noProof="0"/>
              <a:t> </a:t>
            </a:r>
            <a:r>
              <a:rPr lang="fr-FR" noProof="0" err="1"/>
              <a:t>shapes</a:t>
            </a:r>
            <a:r>
              <a:rPr lang="fr-FR" noProof="0"/>
              <a:t> or images </a:t>
            </a:r>
            <a:r>
              <a:rPr lang="fr-FR" noProof="0" err="1"/>
              <a:t>inside</a:t>
            </a:r>
            <a:r>
              <a:rPr lang="fr-FR" noProof="0"/>
              <a:t> the groups </a:t>
            </a:r>
            <a:r>
              <a:rPr lang="fr-FR" noProof="0" err="1"/>
              <a:t>will</a:t>
            </a:r>
            <a:r>
              <a:rPr lang="fr-FR" noProof="0"/>
              <a:t> </a:t>
            </a:r>
            <a:r>
              <a:rPr lang="fr-FR" noProof="0" err="1"/>
              <a:t>appear</a:t>
            </a:r>
            <a:r>
              <a:rPr lang="fr-FR" noProof="0"/>
              <a:t> on the agenda pages. This notice (SP Agenda Notice) </a:t>
            </a:r>
            <a:r>
              <a:rPr lang="fr-FR" noProof="0" err="1"/>
              <a:t>will</a:t>
            </a:r>
            <a:r>
              <a:rPr lang="fr-FR" noProof="0"/>
              <a:t> not </a:t>
            </a:r>
            <a:r>
              <a:rPr lang="fr-FR" noProof="0" err="1"/>
              <a:t>appear</a:t>
            </a:r>
            <a:r>
              <a:rPr lang="fr-FR" noProof="0"/>
              <a:t> on the agenda pages.</a:t>
            </a:r>
          </a:p>
          <a:p>
            <a:pPr lvl="0"/>
            <a:r>
              <a:rPr lang="fr-FR" noProof="0" err="1"/>
              <a:t>Valid</a:t>
            </a:r>
            <a:r>
              <a:rPr lang="fr-FR" noProof="0"/>
              <a:t> </a:t>
            </a:r>
            <a:r>
              <a:rPr lang="fr-FR" noProof="0" err="1"/>
              <a:t>text</a:t>
            </a:r>
            <a:r>
              <a:rPr lang="fr-FR" noProof="0"/>
              <a:t> </a:t>
            </a:r>
            <a:r>
              <a:rPr lang="fr-FR" noProof="0" err="1"/>
              <a:t>placeholders</a:t>
            </a:r>
            <a:r>
              <a:rPr lang="fr-FR" noProof="0"/>
              <a:t> are:</a:t>
            </a:r>
          </a:p>
          <a:p>
            <a:pPr lvl="1"/>
            <a:endParaRPr lang="fr-FR" noProof="0"/>
          </a:p>
          <a:p>
            <a:pPr lvl="1"/>
            <a:r>
              <a:rPr lang="fr-FR" noProof="0"/>
              <a:t>Section number:</a:t>
            </a:r>
          </a:p>
          <a:p>
            <a:pPr lvl="1"/>
            <a:r>
              <a:rPr lang="fr-FR" noProof="0"/>
              <a:t>&lt;N&gt; for </a:t>
            </a:r>
            <a:r>
              <a:rPr lang="fr-FR" noProof="0" err="1"/>
              <a:t>Arabic</a:t>
            </a:r>
            <a:r>
              <a:rPr lang="fr-FR" noProof="0"/>
              <a:t> number 1, 2, 3</a:t>
            </a:r>
          </a:p>
          <a:p>
            <a:pPr lvl="1"/>
            <a:r>
              <a:rPr lang="fr-FR" noProof="0"/>
              <a:t>&lt;R&gt; for Roman </a:t>
            </a:r>
            <a:r>
              <a:rPr lang="fr-FR" noProof="0" err="1"/>
              <a:t>numeral</a:t>
            </a:r>
            <a:r>
              <a:rPr lang="fr-FR" noProof="0"/>
              <a:t> I, II, III</a:t>
            </a:r>
          </a:p>
          <a:p>
            <a:pPr lvl="1"/>
            <a:r>
              <a:rPr lang="fr-FR" noProof="0"/>
              <a:t>&lt;RL&gt; for </a:t>
            </a:r>
            <a:r>
              <a:rPr lang="fr-FR" noProof="0" err="1"/>
              <a:t>lower</a:t>
            </a:r>
            <a:r>
              <a:rPr lang="fr-FR" noProof="0"/>
              <a:t>-case Roman </a:t>
            </a:r>
            <a:r>
              <a:rPr lang="fr-FR" noProof="0" err="1"/>
              <a:t>numeral</a:t>
            </a:r>
            <a:r>
              <a:rPr lang="fr-FR" noProof="0"/>
              <a:t> i, ii, iii</a:t>
            </a:r>
          </a:p>
          <a:p>
            <a:pPr lvl="1"/>
            <a:r>
              <a:rPr lang="fr-FR" noProof="0"/>
              <a:t>&lt;A&gt; for </a:t>
            </a:r>
            <a:r>
              <a:rPr lang="fr-FR" noProof="0" err="1"/>
              <a:t>alphabetic</a:t>
            </a:r>
            <a:r>
              <a:rPr lang="fr-FR" noProof="0"/>
              <a:t> </a:t>
            </a:r>
            <a:r>
              <a:rPr lang="fr-FR" noProof="0" err="1"/>
              <a:t>character</a:t>
            </a:r>
            <a:r>
              <a:rPr lang="fr-FR" noProof="0"/>
              <a:t> A, B, C</a:t>
            </a:r>
          </a:p>
          <a:p>
            <a:pPr lvl="1"/>
            <a:r>
              <a:rPr lang="fr-FR" noProof="0"/>
              <a:t>&lt;AL&gt; for </a:t>
            </a:r>
            <a:r>
              <a:rPr lang="fr-FR" noProof="0" err="1"/>
              <a:t>lower</a:t>
            </a:r>
            <a:r>
              <a:rPr lang="fr-FR" noProof="0"/>
              <a:t>-case </a:t>
            </a:r>
            <a:r>
              <a:rPr lang="fr-FR" noProof="0" err="1"/>
              <a:t>Alphabetic</a:t>
            </a:r>
            <a:r>
              <a:rPr lang="fr-FR" noProof="0"/>
              <a:t> </a:t>
            </a:r>
            <a:r>
              <a:rPr lang="fr-FR" noProof="0" err="1"/>
              <a:t>character</a:t>
            </a:r>
            <a:endParaRPr lang="fr-FR" noProof="0"/>
          </a:p>
          <a:p>
            <a:pPr lvl="1"/>
            <a:r>
              <a:rPr lang="fr-FR" noProof="0"/>
              <a:t>&lt;TEXT&gt;</a:t>
            </a:r>
          </a:p>
          <a:p>
            <a:pPr lvl="1"/>
            <a:r>
              <a:rPr lang="fr-FR" noProof="0"/>
              <a:t>&lt;RESPONSIBLE&gt;</a:t>
            </a:r>
          </a:p>
          <a:p>
            <a:pPr lvl="1"/>
            <a:r>
              <a:rPr lang="fr-FR" noProof="0"/>
              <a:t>&lt;TIMESLOT&gt;</a:t>
            </a:r>
          </a:p>
          <a:p>
            <a:pPr lvl="1"/>
            <a:r>
              <a:rPr lang="fr-FR" noProof="0"/>
              <a:t>&lt;DURATION&gt; for duration</a:t>
            </a:r>
          </a:p>
          <a:p>
            <a:pPr lvl="1"/>
            <a:r>
              <a:rPr lang="fr-FR" noProof="0"/>
              <a:t>&lt;P&gt; for page number</a:t>
            </a:r>
          </a:p>
          <a:p>
            <a:pPr lvl="0"/>
            <a:r>
              <a:rPr lang="fr-FR" noProof="0"/>
              <a:t>If you want the agenda to </a:t>
            </a:r>
            <a:r>
              <a:rPr lang="fr-FR" noProof="0" err="1"/>
              <a:t>be</a:t>
            </a:r>
            <a:r>
              <a:rPr lang="fr-FR" noProof="0"/>
              <a:t> </a:t>
            </a:r>
            <a:r>
              <a:rPr lang="fr-FR" noProof="0" err="1"/>
              <a:t>vertically</a:t>
            </a:r>
            <a:r>
              <a:rPr lang="fr-FR" noProof="0"/>
              <a:t> </a:t>
            </a:r>
            <a:r>
              <a:rPr lang="fr-FR" noProof="0" err="1"/>
              <a:t>centered</a:t>
            </a:r>
            <a:r>
              <a:rPr lang="fr-FR" noProof="0"/>
              <a:t> on </a:t>
            </a:r>
            <a:r>
              <a:rPr lang="fr-FR" noProof="0" err="1"/>
              <a:t>each</a:t>
            </a:r>
            <a:r>
              <a:rPr lang="fr-FR" noProof="0"/>
              <a:t> Agenda slide, </a:t>
            </a:r>
            <a:r>
              <a:rPr lang="fr-FR" noProof="0" err="1"/>
              <a:t>rename</a:t>
            </a:r>
            <a:r>
              <a:rPr lang="fr-FR" noProof="0"/>
              <a:t> </a:t>
            </a:r>
            <a:r>
              <a:rPr lang="fr-FR" noProof="0" err="1"/>
              <a:t>this</a:t>
            </a:r>
            <a:r>
              <a:rPr lang="fr-FR" noProof="0"/>
              <a:t> </a:t>
            </a:r>
            <a:r>
              <a:rPr lang="fr-FR" noProof="0" err="1"/>
              <a:t>layout</a:t>
            </a:r>
            <a:r>
              <a:rPr lang="fr-FR" noProof="0"/>
              <a:t> to:</a:t>
            </a:r>
          </a:p>
          <a:p>
            <a:pPr lvl="1"/>
            <a:endParaRPr lang="fr-FR" noProof="0"/>
          </a:p>
          <a:p>
            <a:pPr lvl="1"/>
            <a:r>
              <a:rPr lang="fr-FR" noProof="0"/>
              <a:t>SP Agenda Vertical</a:t>
            </a:r>
          </a:p>
        </p:txBody>
      </p:sp>
      <p:grpSp>
        <p:nvGrpSpPr>
          <p:cNvPr id="3" name="SP Agenda Section" hidden="1"/>
          <p:cNvGrpSpPr/>
          <p:nvPr userDrawn="1"/>
        </p:nvGrpSpPr>
        <p:grpSpPr>
          <a:xfrm>
            <a:off x="1797665" y="2085631"/>
            <a:ext cx="8657275" cy="369332"/>
            <a:chOff x="1797664" y="2085631"/>
            <a:chExt cx="8657274" cy="369332"/>
          </a:xfrm>
        </p:grpSpPr>
        <p:sp>
          <p:nvSpPr>
            <p:cNvPr id="20" name="Textbox" hidden="1"/>
            <p:cNvSpPr txBox="1">
              <a:spLocks/>
            </p:cNvSpPr>
            <p:nvPr userDrawn="1"/>
          </p:nvSpPr>
          <p:spPr>
            <a:xfrm>
              <a:off x="2267220" y="2085631"/>
              <a:ext cx="3843347" cy="369332"/>
            </a:xfrm>
            <a:prstGeom prst="rect">
              <a:avLst/>
            </a:prstGeom>
            <a:noFill/>
          </p:spPr>
          <p:txBody>
            <a:bodyPr wrap="square" rtlCol="0" anchor="ctr">
              <a:normAutofit/>
            </a:bodyPr>
            <a:lstStyle/>
            <a:p>
              <a:pPr defTabSz="9334033">
                <a:tabLst>
                  <a:tab pos="9511825" algn="l"/>
                </a:tabLst>
              </a:pPr>
              <a:r>
                <a:rPr lang="fr-FR" sz="1400"/>
                <a:t>&lt;TEXT&gt;</a:t>
              </a:r>
            </a:p>
          </p:txBody>
        </p:sp>
        <p:sp>
          <p:nvSpPr>
            <p:cNvPr id="21" name="Textbox" hidden="1"/>
            <p:cNvSpPr txBox="1">
              <a:spLocks/>
            </p:cNvSpPr>
            <p:nvPr userDrawn="1"/>
          </p:nvSpPr>
          <p:spPr>
            <a:xfrm>
              <a:off x="1797664" y="2085631"/>
              <a:ext cx="379556" cy="369332"/>
            </a:xfrm>
            <a:prstGeom prst="rect">
              <a:avLst/>
            </a:prstGeom>
            <a:noFill/>
          </p:spPr>
          <p:txBody>
            <a:bodyPr wrap="none" rtlCol="0" anchor="ctr">
              <a:noAutofit/>
            </a:bodyPr>
            <a:lstStyle/>
            <a:p>
              <a:pPr algn="ctr"/>
              <a:r>
                <a:rPr lang="fr-FR" sz="1400"/>
                <a:t>&lt;N&gt;</a:t>
              </a:r>
            </a:p>
          </p:txBody>
        </p:sp>
        <p:sp>
          <p:nvSpPr>
            <p:cNvPr id="22" name="Textbox" hidden="1"/>
            <p:cNvSpPr txBox="1">
              <a:spLocks/>
            </p:cNvSpPr>
            <p:nvPr userDrawn="1"/>
          </p:nvSpPr>
          <p:spPr>
            <a:xfrm>
              <a:off x="9817944" y="2085631"/>
              <a:ext cx="636994" cy="369332"/>
            </a:xfrm>
            <a:prstGeom prst="rect">
              <a:avLst/>
            </a:prstGeom>
            <a:noFill/>
          </p:spPr>
          <p:txBody>
            <a:bodyPr wrap="none" rtlCol="0" anchor="ctr">
              <a:noAutofit/>
            </a:bodyPr>
            <a:lstStyle/>
            <a:p>
              <a:pPr algn="r"/>
              <a:r>
                <a:rPr lang="fr-FR" sz="1400"/>
                <a:t>&lt;P&gt;</a:t>
              </a:r>
            </a:p>
          </p:txBody>
        </p:sp>
        <p:sp>
          <p:nvSpPr>
            <p:cNvPr id="24" name="Textbox" hidden="1"/>
            <p:cNvSpPr txBox="1">
              <a:spLocks/>
            </p:cNvSpPr>
            <p:nvPr userDrawn="1"/>
          </p:nvSpPr>
          <p:spPr>
            <a:xfrm>
              <a:off x="7696160" y="2085631"/>
              <a:ext cx="1257061" cy="369332"/>
            </a:xfrm>
            <a:prstGeom prst="rect">
              <a:avLst/>
            </a:prstGeom>
            <a:noFill/>
          </p:spPr>
          <p:txBody>
            <a:bodyPr wrap="none" rtlCol="0" anchor="ctr">
              <a:noAutofit/>
            </a:bodyPr>
            <a:lstStyle/>
            <a:p>
              <a:pPr algn="l"/>
              <a:r>
                <a:rPr lang="fr-FR" sz="1400"/>
                <a:t>&lt;TIMESLOT&gt;</a:t>
              </a:r>
            </a:p>
          </p:txBody>
        </p:sp>
        <p:sp>
          <p:nvSpPr>
            <p:cNvPr id="28" name="Textbox" hidden="1"/>
            <p:cNvSpPr txBox="1">
              <a:spLocks/>
            </p:cNvSpPr>
            <p:nvPr userDrawn="1"/>
          </p:nvSpPr>
          <p:spPr>
            <a:xfrm>
              <a:off x="6209330" y="2085631"/>
              <a:ext cx="1388067" cy="369332"/>
            </a:xfrm>
            <a:prstGeom prst="rect">
              <a:avLst/>
            </a:prstGeom>
            <a:noFill/>
          </p:spPr>
          <p:txBody>
            <a:bodyPr wrap="none" rtlCol="0" anchor="ctr">
              <a:noAutofit/>
            </a:bodyPr>
            <a:lstStyle/>
            <a:p>
              <a:pPr algn="l"/>
              <a:r>
                <a:rPr lang="fr-FR" sz="1400"/>
                <a:t>&lt;RESPONSIBLE&gt;</a:t>
              </a:r>
            </a:p>
          </p:txBody>
        </p:sp>
        <p:sp>
          <p:nvSpPr>
            <p:cNvPr id="29" name="Textbox" hidden="1"/>
            <p:cNvSpPr txBox="1">
              <a:spLocks/>
            </p:cNvSpPr>
            <p:nvPr userDrawn="1"/>
          </p:nvSpPr>
          <p:spPr>
            <a:xfrm>
              <a:off x="9043221" y="2085631"/>
              <a:ext cx="684723" cy="369332"/>
            </a:xfrm>
            <a:prstGeom prst="rect">
              <a:avLst/>
            </a:prstGeom>
            <a:noFill/>
          </p:spPr>
          <p:txBody>
            <a:bodyPr wrap="none" rtlCol="0" anchor="ctr">
              <a:noAutofit/>
            </a:bodyPr>
            <a:lstStyle/>
            <a:p>
              <a:pPr algn="l"/>
              <a:r>
                <a:rPr lang="fr-FR" sz="1400"/>
                <a:t>&lt;DURATION&gt;</a:t>
              </a:r>
            </a:p>
          </p:txBody>
        </p:sp>
      </p:grpSp>
      <p:grpSp>
        <p:nvGrpSpPr>
          <p:cNvPr id="4" name="SP Agenda Section Highlight" hidden="1"/>
          <p:cNvGrpSpPr>
            <a:grpSpLocks/>
          </p:cNvGrpSpPr>
          <p:nvPr userDrawn="1"/>
        </p:nvGrpSpPr>
        <p:grpSpPr>
          <a:xfrm>
            <a:off x="1797664" y="2616963"/>
            <a:ext cx="8657275" cy="369332"/>
            <a:chOff x="1797664" y="2616963"/>
            <a:chExt cx="8657274" cy="369332"/>
          </a:xfrm>
          <a:solidFill>
            <a:schemeClr val="accent1">
              <a:lumMod val="60000"/>
              <a:lumOff val="40000"/>
            </a:schemeClr>
          </a:solidFill>
        </p:grpSpPr>
        <p:sp>
          <p:nvSpPr>
            <p:cNvPr id="32" name="Textbox" hidden="1"/>
            <p:cNvSpPr txBox="1">
              <a:spLocks/>
            </p:cNvSpPr>
            <p:nvPr userDrawn="1"/>
          </p:nvSpPr>
          <p:spPr>
            <a:xfrm>
              <a:off x="2267220" y="2616963"/>
              <a:ext cx="3843347" cy="369332"/>
            </a:xfrm>
            <a:prstGeom prst="rect">
              <a:avLst/>
            </a:prstGeom>
            <a:grpFill/>
          </p:spPr>
          <p:txBody>
            <a:bodyPr wrap="square" rtlCol="0" anchor="ctr">
              <a:normAutofit/>
            </a:bodyPr>
            <a:lstStyle/>
            <a:p>
              <a:pPr defTabSz="9334033">
                <a:tabLst>
                  <a:tab pos="9511825" algn="l"/>
                </a:tabLst>
              </a:pPr>
              <a:r>
                <a:rPr lang="fr-FR" sz="1400" b="1"/>
                <a:t>&lt;TEXT&gt;</a:t>
              </a:r>
            </a:p>
          </p:txBody>
        </p:sp>
        <p:sp>
          <p:nvSpPr>
            <p:cNvPr id="33" name="Textbox" hidden="1"/>
            <p:cNvSpPr txBox="1">
              <a:spLocks/>
            </p:cNvSpPr>
            <p:nvPr userDrawn="1"/>
          </p:nvSpPr>
          <p:spPr>
            <a:xfrm>
              <a:off x="1797664" y="2616963"/>
              <a:ext cx="379556" cy="369332"/>
            </a:xfrm>
            <a:prstGeom prst="rect">
              <a:avLst/>
            </a:prstGeom>
            <a:grpFill/>
          </p:spPr>
          <p:txBody>
            <a:bodyPr wrap="none" rtlCol="0" anchor="ctr">
              <a:noAutofit/>
            </a:bodyPr>
            <a:lstStyle/>
            <a:p>
              <a:pPr algn="ctr"/>
              <a:r>
                <a:rPr lang="fr-FR" sz="1400" b="1"/>
                <a:t>&lt;N&gt;</a:t>
              </a:r>
            </a:p>
          </p:txBody>
        </p:sp>
        <p:sp>
          <p:nvSpPr>
            <p:cNvPr id="34" name="Textbox" hidden="1"/>
            <p:cNvSpPr txBox="1">
              <a:spLocks/>
            </p:cNvSpPr>
            <p:nvPr userDrawn="1"/>
          </p:nvSpPr>
          <p:spPr>
            <a:xfrm>
              <a:off x="9817944" y="2616963"/>
              <a:ext cx="636994" cy="369332"/>
            </a:xfrm>
            <a:prstGeom prst="rect">
              <a:avLst/>
            </a:prstGeom>
            <a:grpFill/>
          </p:spPr>
          <p:txBody>
            <a:bodyPr wrap="none" rtlCol="0" anchor="ctr">
              <a:noAutofit/>
            </a:bodyPr>
            <a:lstStyle/>
            <a:p>
              <a:pPr algn="r"/>
              <a:r>
                <a:rPr lang="fr-FR" sz="1400" b="1"/>
                <a:t>&lt;P&gt;</a:t>
              </a:r>
            </a:p>
          </p:txBody>
        </p:sp>
        <p:sp>
          <p:nvSpPr>
            <p:cNvPr id="35" name="Textbox" hidden="1"/>
            <p:cNvSpPr txBox="1">
              <a:spLocks/>
            </p:cNvSpPr>
            <p:nvPr userDrawn="1"/>
          </p:nvSpPr>
          <p:spPr>
            <a:xfrm>
              <a:off x="7696160" y="2616963"/>
              <a:ext cx="1257061" cy="369332"/>
            </a:xfrm>
            <a:prstGeom prst="rect">
              <a:avLst/>
            </a:prstGeom>
            <a:grpFill/>
          </p:spPr>
          <p:txBody>
            <a:bodyPr wrap="none" rtlCol="0" anchor="ctr">
              <a:noAutofit/>
            </a:bodyPr>
            <a:lstStyle/>
            <a:p>
              <a:pPr algn="l"/>
              <a:r>
                <a:rPr lang="fr-FR" sz="1400" b="1"/>
                <a:t>&lt;TIMESLOT&gt;</a:t>
              </a:r>
            </a:p>
          </p:txBody>
        </p:sp>
        <p:sp>
          <p:nvSpPr>
            <p:cNvPr id="36" name="Textbox" hidden="1"/>
            <p:cNvSpPr txBox="1">
              <a:spLocks/>
            </p:cNvSpPr>
            <p:nvPr userDrawn="1"/>
          </p:nvSpPr>
          <p:spPr>
            <a:xfrm>
              <a:off x="6209330" y="2616963"/>
              <a:ext cx="1388067" cy="369332"/>
            </a:xfrm>
            <a:prstGeom prst="rect">
              <a:avLst/>
            </a:prstGeom>
            <a:grpFill/>
          </p:spPr>
          <p:txBody>
            <a:bodyPr wrap="none" rtlCol="0" anchor="ctr">
              <a:noAutofit/>
            </a:bodyPr>
            <a:lstStyle/>
            <a:p>
              <a:pPr algn="l"/>
              <a:r>
                <a:rPr lang="fr-FR" sz="1400" b="1"/>
                <a:t>&lt;RESPONSIBLE&gt;</a:t>
              </a:r>
            </a:p>
          </p:txBody>
        </p:sp>
        <p:sp>
          <p:nvSpPr>
            <p:cNvPr id="37" name="Textbox" hidden="1"/>
            <p:cNvSpPr txBox="1">
              <a:spLocks/>
            </p:cNvSpPr>
            <p:nvPr userDrawn="1"/>
          </p:nvSpPr>
          <p:spPr>
            <a:xfrm>
              <a:off x="9043221" y="2616963"/>
              <a:ext cx="684723" cy="369332"/>
            </a:xfrm>
            <a:prstGeom prst="rect">
              <a:avLst/>
            </a:prstGeom>
            <a:grpFill/>
          </p:spPr>
          <p:txBody>
            <a:bodyPr wrap="none" rtlCol="0" anchor="ctr">
              <a:noAutofit/>
            </a:bodyPr>
            <a:lstStyle/>
            <a:p>
              <a:pPr algn="l"/>
              <a:r>
                <a:rPr lang="fr-FR" sz="1400" b="1"/>
                <a:t>&lt;DURATION&gt;</a:t>
              </a:r>
            </a:p>
          </p:txBody>
        </p:sp>
      </p:grpSp>
      <p:grpSp>
        <p:nvGrpSpPr>
          <p:cNvPr id="8" name="SP Agenda Subsection" hidden="1"/>
          <p:cNvGrpSpPr>
            <a:grpSpLocks/>
          </p:cNvGrpSpPr>
          <p:nvPr userDrawn="1"/>
        </p:nvGrpSpPr>
        <p:grpSpPr>
          <a:xfrm>
            <a:off x="2265806" y="3148295"/>
            <a:ext cx="8189135" cy="369332"/>
            <a:chOff x="2265804" y="3155687"/>
            <a:chExt cx="8189134" cy="369332"/>
          </a:xfrm>
        </p:grpSpPr>
        <p:sp>
          <p:nvSpPr>
            <p:cNvPr id="39" name="Textbox" hidden="1"/>
            <p:cNvSpPr txBox="1">
              <a:spLocks/>
            </p:cNvSpPr>
            <p:nvPr userDrawn="1"/>
          </p:nvSpPr>
          <p:spPr>
            <a:xfrm>
              <a:off x="2744123" y="3155687"/>
              <a:ext cx="3366444" cy="369332"/>
            </a:xfrm>
            <a:prstGeom prst="rect">
              <a:avLst/>
            </a:prstGeom>
            <a:noFill/>
          </p:spPr>
          <p:txBody>
            <a:bodyPr wrap="square" rtlCol="0" anchor="ctr">
              <a:normAutofit/>
            </a:bodyPr>
            <a:lstStyle/>
            <a:p>
              <a:pPr defTabSz="9334033">
                <a:tabLst>
                  <a:tab pos="9511825" algn="l"/>
                </a:tabLst>
              </a:pPr>
              <a:r>
                <a:rPr lang="fr-FR" sz="1400"/>
                <a:t>&lt;TEXT&gt;</a:t>
              </a:r>
            </a:p>
          </p:txBody>
        </p:sp>
        <p:sp>
          <p:nvSpPr>
            <p:cNvPr id="40" name="Textbox" hidden="1"/>
            <p:cNvSpPr txBox="1">
              <a:spLocks/>
            </p:cNvSpPr>
            <p:nvPr userDrawn="1"/>
          </p:nvSpPr>
          <p:spPr>
            <a:xfrm>
              <a:off x="2265804" y="3155687"/>
              <a:ext cx="379556" cy="369332"/>
            </a:xfrm>
            <a:prstGeom prst="rect">
              <a:avLst/>
            </a:prstGeom>
            <a:noFill/>
          </p:spPr>
          <p:txBody>
            <a:bodyPr wrap="none" rtlCol="0" anchor="ctr">
              <a:noAutofit/>
            </a:bodyPr>
            <a:lstStyle/>
            <a:p>
              <a:pPr algn="ctr"/>
              <a:r>
                <a:rPr lang="fr-FR" sz="1400"/>
                <a:t>&lt;N&gt;</a:t>
              </a:r>
            </a:p>
          </p:txBody>
        </p:sp>
        <p:sp>
          <p:nvSpPr>
            <p:cNvPr id="41" name="Textbox" hidden="1"/>
            <p:cNvSpPr txBox="1">
              <a:spLocks/>
            </p:cNvSpPr>
            <p:nvPr userDrawn="1"/>
          </p:nvSpPr>
          <p:spPr>
            <a:xfrm>
              <a:off x="9817944" y="3155687"/>
              <a:ext cx="636994" cy="369332"/>
            </a:xfrm>
            <a:prstGeom prst="rect">
              <a:avLst/>
            </a:prstGeom>
            <a:noFill/>
          </p:spPr>
          <p:txBody>
            <a:bodyPr wrap="none" rtlCol="0" anchor="ctr">
              <a:noAutofit/>
            </a:bodyPr>
            <a:lstStyle/>
            <a:p>
              <a:pPr algn="r"/>
              <a:r>
                <a:rPr lang="fr-FR" sz="1400"/>
                <a:t>&lt;P&gt;</a:t>
              </a:r>
            </a:p>
          </p:txBody>
        </p:sp>
        <p:sp>
          <p:nvSpPr>
            <p:cNvPr id="42" name="Textbox" hidden="1"/>
            <p:cNvSpPr txBox="1">
              <a:spLocks/>
            </p:cNvSpPr>
            <p:nvPr userDrawn="1"/>
          </p:nvSpPr>
          <p:spPr>
            <a:xfrm>
              <a:off x="7696160" y="3155687"/>
              <a:ext cx="1257061" cy="369332"/>
            </a:xfrm>
            <a:prstGeom prst="rect">
              <a:avLst/>
            </a:prstGeom>
            <a:noFill/>
          </p:spPr>
          <p:txBody>
            <a:bodyPr wrap="none" rtlCol="0" anchor="ctr">
              <a:noAutofit/>
            </a:bodyPr>
            <a:lstStyle/>
            <a:p>
              <a:pPr algn="l"/>
              <a:r>
                <a:rPr lang="fr-FR" sz="1400"/>
                <a:t>&lt;TIMESLOT&gt;</a:t>
              </a:r>
            </a:p>
          </p:txBody>
        </p:sp>
        <p:sp>
          <p:nvSpPr>
            <p:cNvPr id="43" name="Textbox" hidden="1"/>
            <p:cNvSpPr txBox="1">
              <a:spLocks/>
            </p:cNvSpPr>
            <p:nvPr userDrawn="1"/>
          </p:nvSpPr>
          <p:spPr>
            <a:xfrm>
              <a:off x="6209330" y="3155687"/>
              <a:ext cx="1388067" cy="369332"/>
            </a:xfrm>
            <a:prstGeom prst="rect">
              <a:avLst/>
            </a:prstGeom>
            <a:noFill/>
          </p:spPr>
          <p:txBody>
            <a:bodyPr wrap="none" rtlCol="0" anchor="ctr">
              <a:noAutofit/>
            </a:bodyPr>
            <a:lstStyle/>
            <a:p>
              <a:pPr algn="l"/>
              <a:r>
                <a:rPr lang="fr-FR" sz="1400"/>
                <a:t>&lt;RESPONSIBLE&gt;</a:t>
              </a:r>
            </a:p>
          </p:txBody>
        </p:sp>
        <p:sp>
          <p:nvSpPr>
            <p:cNvPr id="44" name="Textbox" hidden="1"/>
            <p:cNvSpPr txBox="1">
              <a:spLocks/>
            </p:cNvSpPr>
            <p:nvPr userDrawn="1"/>
          </p:nvSpPr>
          <p:spPr>
            <a:xfrm>
              <a:off x="9043221" y="3155687"/>
              <a:ext cx="684723" cy="369332"/>
            </a:xfrm>
            <a:prstGeom prst="rect">
              <a:avLst/>
            </a:prstGeom>
            <a:noFill/>
          </p:spPr>
          <p:txBody>
            <a:bodyPr wrap="none" rtlCol="0" anchor="ctr">
              <a:noAutofit/>
            </a:bodyPr>
            <a:lstStyle/>
            <a:p>
              <a:pPr algn="l"/>
              <a:r>
                <a:rPr lang="fr-FR" sz="1400"/>
                <a:t>&lt;DURATION&gt;</a:t>
              </a:r>
            </a:p>
          </p:txBody>
        </p:sp>
      </p:grpSp>
      <p:grpSp>
        <p:nvGrpSpPr>
          <p:cNvPr id="9" name="SP Agenda Subsection Highlight" hidden="1"/>
          <p:cNvGrpSpPr>
            <a:grpSpLocks/>
          </p:cNvGrpSpPr>
          <p:nvPr userDrawn="1"/>
        </p:nvGrpSpPr>
        <p:grpSpPr>
          <a:xfrm>
            <a:off x="2265805" y="3679627"/>
            <a:ext cx="8189135" cy="369332"/>
            <a:chOff x="2265804" y="3694411"/>
            <a:chExt cx="8189134" cy="369332"/>
          </a:xfrm>
          <a:solidFill>
            <a:schemeClr val="accent1">
              <a:lumMod val="60000"/>
              <a:lumOff val="40000"/>
            </a:schemeClr>
          </a:solidFill>
        </p:grpSpPr>
        <p:sp>
          <p:nvSpPr>
            <p:cNvPr id="46" name="Textbox" hidden="1"/>
            <p:cNvSpPr txBox="1">
              <a:spLocks/>
            </p:cNvSpPr>
            <p:nvPr userDrawn="1"/>
          </p:nvSpPr>
          <p:spPr>
            <a:xfrm>
              <a:off x="2744123" y="3694411"/>
              <a:ext cx="3366444" cy="369332"/>
            </a:xfrm>
            <a:prstGeom prst="rect">
              <a:avLst/>
            </a:prstGeom>
            <a:grpFill/>
          </p:spPr>
          <p:txBody>
            <a:bodyPr wrap="square" rtlCol="0" anchor="ctr">
              <a:normAutofit/>
            </a:bodyPr>
            <a:lstStyle/>
            <a:p>
              <a:pPr defTabSz="9334033">
                <a:tabLst>
                  <a:tab pos="9511825" algn="l"/>
                </a:tabLst>
              </a:pPr>
              <a:r>
                <a:rPr lang="fr-FR" sz="1400" b="1"/>
                <a:t>&lt;TEXT&gt;</a:t>
              </a:r>
            </a:p>
          </p:txBody>
        </p:sp>
        <p:sp>
          <p:nvSpPr>
            <p:cNvPr id="47" name="Textbox" hidden="1"/>
            <p:cNvSpPr txBox="1">
              <a:spLocks/>
            </p:cNvSpPr>
            <p:nvPr userDrawn="1"/>
          </p:nvSpPr>
          <p:spPr>
            <a:xfrm>
              <a:off x="2265804" y="3694411"/>
              <a:ext cx="379556" cy="369332"/>
            </a:xfrm>
            <a:prstGeom prst="rect">
              <a:avLst/>
            </a:prstGeom>
            <a:grpFill/>
          </p:spPr>
          <p:txBody>
            <a:bodyPr wrap="none" rtlCol="0" anchor="ctr">
              <a:noAutofit/>
            </a:bodyPr>
            <a:lstStyle/>
            <a:p>
              <a:pPr algn="ctr"/>
              <a:r>
                <a:rPr lang="fr-FR" sz="1400" b="1"/>
                <a:t>&lt;N&gt;</a:t>
              </a:r>
            </a:p>
          </p:txBody>
        </p:sp>
        <p:sp>
          <p:nvSpPr>
            <p:cNvPr id="48" name="Textbox" hidden="1"/>
            <p:cNvSpPr txBox="1">
              <a:spLocks/>
            </p:cNvSpPr>
            <p:nvPr userDrawn="1"/>
          </p:nvSpPr>
          <p:spPr>
            <a:xfrm>
              <a:off x="9817944" y="3694411"/>
              <a:ext cx="636994" cy="369332"/>
            </a:xfrm>
            <a:prstGeom prst="rect">
              <a:avLst/>
            </a:prstGeom>
            <a:grpFill/>
          </p:spPr>
          <p:txBody>
            <a:bodyPr wrap="none" rtlCol="0" anchor="ctr">
              <a:noAutofit/>
            </a:bodyPr>
            <a:lstStyle/>
            <a:p>
              <a:pPr algn="r"/>
              <a:r>
                <a:rPr lang="fr-FR" sz="1400" b="1"/>
                <a:t>&lt;P&gt;</a:t>
              </a:r>
            </a:p>
          </p:txBody>
        </p:sp>
        <p:sp>
          <p:nvSpPr>
            <p:cNvPr id="49" name="Textbox" hidden="1"/>
            <p:cNvSpPr txBox="1">
              <a:spLocks/>
            </p:cNvSpPr>
            <p:nvPr userDrawn="1"/>
          </p:nvSpPr>
          <p:spPr>
            <a:xfrm>
              <a:off x="7696160" y="3694411"/>
              <a:ext cx="1257061" cy="369332"/>
            </a:xfrm>
            <a:prstGeom prst="rect">
              <a:avLst/>
            </a:prstGeom>
            <a:grpFill/>
          </p:spPr>
          <p:txBody>
            <a:bodyPr wrap="none" rtlCol="0" anchor="ctr">
              <a:noAutofit/>
            </a:bodyPr>
            <a:lstStyle/>
            <a:p>
              <a:pPr algn="l"/>
              <a:r>
                <a:rPr lang="fr-FR" sz="1400" b="1"/>
                <a:t>&lt;TIMESLOT&gt;</a:t>
              </a:r>
            </a:p>
          </p:txBody>
        </p:sp>
        <p:sp>
          <p:nvSpPr>
            <p:cNvPr id="50" name="Textbox" hidden="1"/>
            <p:cNvSpPr txBox="1">
              <a:spLocks/>
            </p:cNvSpPr>
            <p:nvPr userDrawn="1"/>
          </p:nvSpPr>
          <p:spPr>
            <a:xfrm>
              <a:off x="6209330" y="3694411"/>
              <a:ext cx="1388067" cy="369332"/>
            </a:xfrm>
            <a:prstGeom prst="rect">
              <a:avLst/>
            </a:prstGeom>
            <a:grpFill/>
          </p:spPr>
          <p:txBody>
            <a:bodyPr wrap="none" rtlCol="0" anchor="ctr">
              <a:noAutofit/>
            </a:bodyPr>
            <a:lstStyle/>
            <a:p>
              <a:pPr algn="l"/>
              <a:r>
                <a:rPr lang="fr-FR" sz="1400" b="1"/>
                <a:t>&lt;RESPONSIBLE&gt;</a:t>
              </a:r>
            </a:p>
          </p:txBody>
        </p:sp>
        <p:sp>
          <p:nvSpPr>
            <p:cNvPr id="51" name="Textbox" hidden="1"/>
            <p:cNvSpPr txBox="1">
              <a:spLocks/>
            </p:cNvSpPr>
            <p:nvPr userDrawn="1"/>
          </p:nvSpPr>
          <p:spPr>
            <a:xfrm>
              <a:off x="9043221" y="3694411"/>
              <a:ext cx="684723" cy="369332"/>
            </a:xfrm>
            <a:prstGeom prst="rect">
              <a:avLst/>
            </a:prstGeom>
            <a:grpFill/>
          </p:spPr>
          <p:txBody>
            <a:bodyPr wrap="none" rtlCol="0" anchor="ctr">
              <a:noAutofit/>
            </a:bodyPr>
            <a:lstStyle/>
            <a:p>
              <a:pPr algn="l"/>
              <a:r>
                <a:rPr lang="fr-FR" sz="1400" b="1"/>
                <a:t>&lt;DURATION&gt;</a:t>
              </a:r>
            </a:p>
          </p:txBody>
        </p:sp>
      </p:grpSp>
      <p:sp>
        <p:nvSpPr>
          <p:cNvPr id="2" name="Titre 1">
            <a:extLst>
              <a:ext uri="{FF2B5EF4-FFF2-40B4-BE49-F238E27FC236}">
                <a16:creationId xmlns:a16="http://schemas.microsoft.com/office/drawing/2014/main" id="{22972FEA-8A26-47AE-8934-38359366FFB8}"/>
              </a:ext>
            </a:extLst>
          </p:cNvPr>
          <p:cNvSpPr>
            <a:spLocks noGrp="1"/>
          </p:cNvSpPr>
          <p:nvPr>
            <p:ph type="title" sz="quarter" idx="14" hasCustomPrompt="1"/>
          </p:nvPr>
        </p:nvSpPr>
        <p:spPr>
          <a:xfrm>
            <a:off x="838200" y="366185"/>
            <a:ext cx="10515600" cy="1325033"/>
          </a:xfrm>
          <a:prstGeom prst="rect">
            <a:avLst/>
          </a:prstGeom>
        </p:spPr>
        <p:txBody>
          <a:bodyPr/>
          <a:lstStyle/>
          <a:p>
            <a:r>
              <a:rPr lang="fr-FR"/>
              <a:t>Agenda</a:t>
            </a:r>
          </a:p>
        </p:txBody>
      </p:sp>
    </p:spTree>
    <p:extLst>
      <p:ext uri="{BB962C8B-B14F-4D97-AF65-F5344CB8AC3E}">
        <p14:creationId xmlns:p14="http://schemas.microsoft.com/office/powerpoint/2010/main" val="1936554647"/>
      </p:ext>
    </p:extLst>
  </p:cSld>
  <p:clrMapOvr>
    <a:masterClrMapping/>
  </p:clrMapOvr>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3.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theme" Target="../theme/theme3.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image" Target="../media/image8.png"/><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theme" Target="../theme/theme4.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8.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e 10"/>
          <p:cNvGrpSpPr>
            <a:grpSpLocks noChangeAspect="1"/>
          </p:cNvGrpSpPr>
          <p:nvPr/>
        </p:nvGrpSpPr>
        <p:grpSpPr bwMode="gray">
          <a:xfrm>
            <a:off x="9889836" y="6382805"/>
            <a:ext cx="1968000" cy="223092"/>
            <a:chOff x="6851650" y="6386513"/>
            <a:chExt cx="1960563" cy="222249"/>
          </a:xfrm>
          <a:solidFill>
            <a:schemeClr val="accent3"/>
          </a:solidFill>
        </p:grpSpPr>
        <p:sp>
          <p:nvSpPr>
            <p:cNvPr id="12" name="Freeform 5"/>
            <p:cNvSpPr>
              <a:spLocks/>
            </p:cNvSpPr>
            <p:nvPr/>
          </p:nvSpPr>
          <p:spPr bwMode="gray">
            <a:xfrm>
              <a:off x="6851650" y="6386513"/>
              <a:ext cx="1960563" cy="222249"/>
            </a:xfrm>
            <a:custGeom>
              <a:avLst/>
              <a:gdLst/>
              <a:ahLst/>
              <a:cxnLst>
                <a:cxn ang="0">
                  <a:pos x="10275" y="1136"/>
                </a:cxn>
                <a:cxn ang="0">
                  <a:pos x="10275" y="1136"/>
                </a:cxn>
                <a:cxn ang="0">
                  <a:pos x="316" y="1136"/>
                </a:cxn>
                <a:cxn ang="0">
                  <a:pos x="115" y="1053"/>
                </a:cxn>
                <a:cxn ang="0">
                  <a:pos x="70" y="866"/>
                </a:cxn>
                <a:cxn ang="0">
                  <a:pos x="70" y="0"/>
                </a:cxn>
                <a:cxn ang="0">
                  <a:pos x="0" y="89"/>
                </a:cxn>
                <a:cxn ang="0">
                  <a:pos x="0" y="870"/>
                </a:cxn>
                <a:cxn ang="0">
                  <a:pos x="66" y="1081"/>
                </a:cxn>
                <a:cxn ang="0">
                  <a:pos x="303" y="1164"/>
                </a:cxn>
                <a:cxn ang="0">
                  <a:pos x="10207" y="1164"/>
                </a:cxn>
                <a:cxn ang="0">
                  <a:pos x="10275" y="1136"/>
                </a:cxn>
                <a:cxn ang="0">
                  <a:pos x="10275" y="1136"/>
                </a:cxn>
              </a:cxnLst>
              <a:rect l="0" t="0" r="r" b="b"/>
              <a:pathLst>
                <a:path w="10275" h="1164">
                  <a:moveTo>
                    <a:pt x="10275" y="1136"/>
                  </a:moveTo>
                  <a:lnTo>
                    <a:pt x="10275" y="1136"/>
                  </a:lnTo>
                  <a:lnTo>
                    <a:pt x="316" y="1136"/>
                  </a:lnTo>
                  <a:cubicBezTo>
                    <a:pt x="208" y="1136"/>
                    <a:pt x="155" y="1109"/>
                    <a:pt x="115" y="1053"/>
                  </a:cubicBezTo>
                  <a:cubicBezTo>
                    <a:pt x="81" y="1006"/>
                    <a:pt x="70" y="959"/>
                    <a:pt x="70" y="866"/>
                  </a:cubicBezTo>
                  <a:lnTo>
                    <a:pt x="70" y="0"/>
                  </a:lnTo>
                  <a:lnTo>
                    <a:pt x="0" y="89"/>
                  </a:lnTo>
                  <a:lnTo>
                    <a:pt x="0" y="870"/>
                  </a:lnTo>
                  <a:cubicBezTo>
                    <a:pt x="0" y="971"/>
                    <a:pt x="16" y="1026"/>
                    <a:pt x="66" y="1081"/>
                  </a:cubicBezTo>
                  <a:cubicBezTo>
                    <a:pt x="116" y="1137"/>
                    <a:pt x="187" y="1164"/>
                    <a:pt x="303" y="1164"/>
                  </a:cubicBezTo>
                  <a:lnTo>
                    <a:pt x="10207" y="1164"/>
                  </a:lnTo>
                  <a:cubicBezTo>
                    <a:pt x="10233" y="1164"/>
                    <a:pt x="10257" y="1154"/>
                    <a:pt x="10275" y="1136"/>
                  </a:cubicBezTo>
                  <a:lnTo>
                    <a:pt x="10275" y="11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3" name="Freeform 6"/>
            <p:cNvSpPr>
              <a:spLocks/>
            </p:cNvSpPr>
            <p:nvPr/>
          </p:nvSpPr>
          <p:spPr bwMode="gray">
            <a:xfrm>
              <a:off x="6943725" y="6445250"/>
              <a:ext cx="84138" cy="77787"/>
            </a:xfrm>
            <a:custGeom>
              <a:avLst/>
              <a:gdLst/>
              <a:ahLst/>
              <a:cxnLst>
                <a:cxn ang="0">
                  <a:pos x="246" y="0"/>
                </a:cxn>
                <a:cxn ang="0">
                  <a:pos x="246" y="0"/>
                </a:cxn>
                <a:cxn ang="0">
                  <a:pos x="420" y="55"/>
                </a:cxn>
                <a:cxn ang="0">
                  <a:pos x="381" y="106"/>
                </a:cxn>
                <a:cxn ang="0">
                  <a:pos x="251" y="60"/>
                </a:cxn>
                <a:cxn ang="0">
                  <a:pos x="87" y="200"/>
                </a:cxn>
                <a:cxn ang="0">
                  <a:pos x="248" y="342"/>
                </a:cxn>
                <a:cxn ang="0">
                  <a:pos x="359" y="312"/>
                </a:cxn>
                <a:cxn ang="0">
                  <a:pos x="359" y="238"/>
                </a:cxn>
                <a:cxn ang="0">
                  <a:pos x="241" y="238"/>
                </a:cxn>
                <a:cxn ang="0">
                  <a:pos x="241" y="178"/>
                </a:cxn>
                <a:cxn ang="0">
                  <a:pos x="442" y="178"/>
                </a:cxn>
                <a:cxn ang="0">
                  <a:pos x="442" y="342"/>
                </a:cxn>
                <a:cxn ang="0">
                  <a:pos x="245" y="403"/>
                </a:cxn>
                <a:cxn ang="0">
                  <a:pos x="0" y="201"/>
                </a:cxn>
                <a:cxn ang="0">
                  <a:pos x="246" y="0"/>
                </a:cxn>
              </a:cxnLst>
              <a:rect l="0" t="0" r="r" b="b"/>
              <a:pathLst>
                <a:path w="442" h="403">
                  <a:moveTo>
                    <a:pt x="246" y="0"/>
                  </a:moveTo>
                  <a:lnTo>
                    <a:pt x="246" y="0"/>
                  </a:lnTo>
                  <a:cubicBezTo>
                    <a:pt x="306" y="0"/>
                    <a:pt x="369" y="18"/>
                    <a:pt x="420" y="55"/>
                  </a:cubicBezTo>
                  <a:lnTo>
                    <a:pt x="381" y="106"/>
                  </a:lnTo>
                  <a:cubicBezTo>
                    <a:pt x="339" y="77"/>
                    <a:pt x="304" y="60"/>
                    <a:pt x="251" y="60"/>
                  </a:cubicBezTo>
                  <a:cubicBezTo>
                    <a:pt x="159" y="60"/>
                    <a:pt x="87" y="117"/>
                    <a:pt x="87" y="200"/>
                  </a:cubicBezTo>
                  <a:cubicBezTo>
                    <a:pt x="87" y="283"/>
                    <a:pt x="151" y="342"/>
                    <a:pt x="248" y="342"/>
                  </a:cubicBezTo>
                  <a:cubicBezTo>
                    <a:pt x="291" y="342"/>
                    <a:pt x="331" y="331"/>
                    <a:pt x="359" y="312"/>
                  </a:cubicBezTo>
                  <a:lnTo>
                    <a:pt x="359" y="238"/>
                  </a:lnTo>
                  <a:lnTo>
                    <a:pt x="241" y="238"/>
                  </a:lnTo>
                  <a:lnTo>
                    <a:pt x="241" y="178"/>
                  </a:lnTo>
                  <a:lnTo>
                    <a:pt x="442" y="178"/>
                  </a:lnTo>
                  <a:lnTo>
                    <a:pt x="442" y="342"/>
                  </a:lnTo>
                  <a:cubicBezTo>
                    <a:pt x="396" y="375"/>
                    <a:pt x="329" y="403"/>
                    <a:pt x="245" y="403"/>
                  </a:cubicBezTo>
                  <a:cubicBezTo>
                    <a:pt x="98" y="403"/>
                    <a:pt x="0" y="316"/>
                    <a:pt x="0" y="201"/>
                  </a:cubicBezTo>
                  <a:cubicBezTo>
                    <a:pt x="0" y="73"/>
                    <a:pt x="120"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4" name="Freeform 7"/>
            <p:cNvSpPr>
              <a:spLocks noEditPoints="1"/>
            </p:cNvSpPr>
            <p:nvPr/>
          </p:nvSpPr>
          <p:spPr bwMode="gray">
            <a:xfrm>
              <a:off x="7050088" y="6446838"/>
              <a:ext cx="76200" cy="74612"/>
            </a:xfrm>
            <a:custGeom>
              <a:avLst/>
              <a:gdLst/>
              <a:ahLst/>
              <a:cxnLst>
                <a:cxn ang="0">
                  <a:pos x="205" y="194"/>
                </a:cxn>
                <a:cxn ang="0">
                  <a:pos x="205" y="194"/>
                </a:cxn>
                <a:cxn ang="0">
                  <a:pos x="302" y="127"/>
                </a:cxn>
                <a:cxn ang="0">
                  <a:pos x="204" y="63"/>
                </a:cxn>
                <a:cxn ang="0">
                  <a:pos x="83" y="63"/>
                </a:cxn>
                <a:cxn ang="0">
                  <a:pos x="83" y="194"/>
                </a:cxn>
                <a:cxn ang="0">
                  <a:pos x="205" y="194"/>
                </a:cxn>
                <a:cxn ang="0">
                  <a:pos x="0" y="0"/>
                </a:cxn>
                <a:cxn ang="0">
                  <a:pos x="0" y="0"/>
                </a:cxn>
                <a:cxn ang="0">
                  <a:pos x="211" y="0"/>
                </a:cxn>
                <a:cxn ang="0">
                  <a:pos x="389" y="126"/>
                </a:cxn>
                <a:cxn ang="0">
                  <a:pos x="273" y="243"/>
                </a:cxn>
                <a:cxn ang="0">
                  <a:pos x="401" y="391"/>
                </a:cxn>
                <a:cxn ang="0">
                  <a:pos x="304" y="391"/>
                </a:cxn>
                <a:cxn ang="0">
                  <a:pos x="188" y="255"/>
                </a:cxn>
                <a:cxn ang="0">
                  <a:pos x="83" y="255"/>
                </a:cxn>
                <a:cxn ang="0">
                  <a:pos x="83" y="391"/>
                </a:cxn>
                <a:cxn ang="0">
                  <a:pos x="0" y="391"/>
                </a:cxn>
                <a:cxn ang="0">
                  <a:pos x="0" y="0"/>
                </a:cxn>
              </a:cxnLst>
              <a:rect l="0" t="0" r="r" b="b"/>
              <a:pathLst>
                <a:path w="401" h="391">
                  <a:moveTo>
                    <a:pt x="205" y="194"/>
                  </a:moveTo>
                  <a:lnTo>
                    <a:pt x="205" y="194"/>
                  </a:lnTo>
                  <a:cubicBezTo>
                    <a:pt x="264" y="194"/>
                    <a:pt x="302" y="169"/>
                    <a:pt x="302" y="127"/>
                  </a:cubicBezTo>
                  <a:cubicBezTo>
                    <a:pt x="302" y="86"/>
                    <a:pt x="266" y="63"/>
                    <a:pt x="204" y="63"/>
                  </a:cubicBezTo>
                  <a:lnTo>
                    <a:pt x="83" y="63"/>
                  </a:lnTo>
                  <a:lnTo>
                    <a:pt x="83" y="194"/>
                  </a:lnTo>
                  <a:lnTo>
                    <a:pt x="205" y="194"/>
                  </a:lnTo>
                  <a:close/>
                  <a:moveTo>
                    <a:pt x="0" y="0"/>
                  </a:moveTo>
                  <a:lnTo>
                    <a:pt x="0" y="0"/>
                  </a:lnTo>
                  <a:lnTo>
                    <a:pt x="211" y="0"/>
                  </a:lnTo>
                  <a:cubicBezTo>
                    <a:pt x="309" y="0"/>
                    <a:pt x="389" y="40"/>
                    <a:pt x="389" y="126"/>
                  </a:cubicBezTo>
                  <a:cubicBezTo>
                    <a:pt x="389" y="193"/>
                    <a:pt x="340" y="228"/>
                    <a:pt x="273" y="243"/>
                  </a:cubicBezTo>
                  <a:lnTo>
                    <a:pt x="401" y="391"/>
                  </a:lnTo>
                  <a:lnTo>
                    <a:pt x="304" y="391"/>
                  </a:lnTo>
                  <a:lnTo>
                    <a:pt x="188" y="255"/>
                  </a:lnTo>
                  <a:lnTo>
                    <a:pt x="83" y="255"/>
                  </a:lnTo>
                  <a:lnTo>
                    <a:pt x="83"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5" name="Freeform 8"/>
            <p:cNvSpPr>
              <a:spLocks noEditPoints="1"/>
            </p:cNvSpPr>
            <p:nvPr/>
          </p:nvSpPr>
          <p:spPr bwMode="gray">
            <a:xfrm>
              <a:off x="7137400" y="6445250"/>
              <a:ext cx="93663" cy="77787"/>
            </a:xfrm>
            <a:custGeom>
              <a:avLst/>
              <a:gdLst/>
              <a:ahLst/>
              <a:cxnLst>
                <a:cxn ang="0">
                  <a:pos x="87" y="201"/>
                </a:cxn>
                <a:cxn ang="0">
                  <a:pos x="87" y="201"/>
                </a:cxn>
                <a:cxn ang="0">
                  <a:pos x="247" y="342"/>
                </a:cxn>
                <a:cxn ang="0">
                  <a:pos x="406" y="201"/>
                </a:cxn>
                <a:cxn ang="0">
                  <a:pos x="247" y="60"/>
                </a:cxn>
                <a:cxn ang="0">
                  <a:pos x="87" y="201"/>
                </a:cxn>
                <a:cxn ang="0">
                  <a:pos x="0" y="201"/>
                </a:cxn>
                <a:cxn ang="0">
                  <a:pos x="0" y="201"/>
                </a:cxn>
                <a:cxn ang="0">
                  <a:pos x="247" y="0"/>
                </a:cxn>
                <a:cxn ang="0">
                  <a:pos x="493" y="201"/>
                </a:cxn>
                <a:cxn ang="0">
                  <a:pos x="247" y="403"/>
                </a:cxn>
                <a:cxn ang="0">
                  <a:pos x="0" y="201"/>
                </a:cxn>
              </a:cxnLst>
              <a:rect l="0" t="0" r="r" b="b"/>
              <a:pathLst>
                <a:path w="493" h="403">
                  <a:moveTo>
                    <a:pt x="87" y="201"/>
                  </a:moveTo>
                  <a:lnTo>
                    <a:pt x="87" y="201"/>
                  </a:lnTo>
                  <a:cubicBezTo>
                    <a:pt x="87" y="280"/>
                    <a:pt x="152" y="342"/>
                    <a:pt x="247" y="342"/>
                  </a:cubicBezTo>
                  <a:cubicBezTo>
                    <a:pt x="341" y="342"/>
                    <a:pt x="406" y="280"/>
                    <a:pt x="406" y="201"/>
                  </a:cubicBezTo>
                  <a:cubicBezTo>
                    <a:pt x="406" y="123"/>
                    <a:pt x="341" y="60"/>
                    <a:pt x="247" y="60"/>
                  </a:cubicBezTo>
                  <a:cubicBezTo>
                    <a:pt x="152" y="60"/>
                    <a:pt x="87" y="123"/>
                    <a:pt x="87" y="201"/>
                  </a:cubicBezTo>
                  <a:close/>
                  <a:moveTo>
                    <a:pt x="0" y="201"/>
                  </a:moveTo>
                  <a:lnTo>
                    <a:pt x="0" y="201"/>
                  </a:lnTo>
                  <a:cubicBezTo>
                    <a:pt x="0" y="91"/>
                    <a:pt x="102" y="0"/>
                    <a:pt x="247" y="0"/>
                  </a:cubicBezTo>
                  <a:cubicBezTo>
                    <a:pt x="391" y="0"/>
                    <a:pt x="493" y="91"/>
                    <a:pt x="493" y="201"/>
                  </a:cubicBezTo>
                  <a:cubicBezTo>
                    <a:pt x="493" y="312"/>
                    <a:pt x="391" y="403"/>
                    <a:pt x="247" y="403"/>
                  </a:cubicBezTo>
                  <a:cubicBezTo>
                    <a:pt x="102" y="403"/>
                    <a:pt x="0" y="312"/>
                    <a:pt x="0" y="20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6" name="Freeform 9"/>
            <p:cNvSpPr>
              <a:spLocks/>
            </p:cNvSpPr>
            <p:nvPr/>
          </p:nvSpPr>
          <p:spPr bwMode="gray">
            <a:xfrm>
              <a:off x="7248525" y="6446838"/>
              <a:ext cx="77788" cy="76200"/>
            </a:xfrm>
            <a:custGeom>
              <a:avLst/>
              <a:gdLst/>
              <a:ahLst/>
              <a:cxnLst>
                <a:cxn ang="0">
                  <a:pos x="0" y="215"/>
                </a:cxn>
                <a:cxn ang="0">
                  <a:pos x="0" y="215"/>
                </a:cxn>
                <a:cxn ang="0">
                  <a:pos x="0" y="0"/>
                </a:cxn>
                <a:cxn ang="0">
                  <a:pos x="84" y="0"/>
                </a:cxn>
                <a:cxn ang="0">
                  <a:pos x="84" y="220"/>
                </a:cxn>
                <a:cxn ang="0">
                  <a:pos x="206" y="336"/>
                </a:cxn>
                <a:cxn ang="0">
                  <a:pos x="327" y="220"/>
                </a:cxn>
                <a:cxn ang="0">
                  <a:pos x="327" y="0"/>
                </a:cxn>
                <a:cxn ang="0">
                  <a:pos x="408" y="0"/>
                </a:cxn>
                <a:cxn ang="0">
                  <a:pos x="408" y="215"/>
                </a:cxn>
                <a:cxn ang="0">
                  <a:pos x="204" y="397"/>
                </a:cxn>
                <a:cxn ang="0">
                  <a:pos x="0" y="215"/>
                </a:cxn>
              </a:cxnLst>
              <a:rect l="0" t="0" r="r" b="b"/>
              <a:pathLst>
                <a:path w="408" h="397">
                  <a:moveTo>
                    <a:pt x="0" y="215"/>
                  </a:moveTo>
                  <a:lnTo>
                    <a:pt x="0" y="215"/>
                  </a:lnTo>
                  <a:lnTo>
                    <a:pt x="0" y="0"/>
                  </a:lnTo>
                  <a:lnTo>
                    <a:pt x="84" y="0"/>
                  </a:lnTo>
                  <a:lnTo>
                    <a:pt x="84" y="220"/>
                  </a:lnTo>
                  <a:cubicBezTo>
                    <a:pt x="84" y="290"/>
                    <a:pt x="132" y="336"/>
                    <a:pt x="206" y="336"/>
                  </a:cubicBezTo>
                  <a:cubicBezTo>
                    <a:pt x="279" y="336"/>
                    <a:pt x="327" y="290"/>
                    <a:pt x="327" y="220"/>
                  </a:cubicBezTo>
                  <a:lnTo>
                    <a:pt x="327" y="0"/>
                  </a:lnTo>
                  <a:lnTo>
                    <a:pt x="408" y="0"/>
                  </a:lnTo>
                  <a:lnTo>
                    <a:pt x="408" y="215"/>
                  </a:lnTo>
                  <a:cubicBezTo>
                    <a:pt x="408" y="324"/>
                    <a:pt x="326" y="397"/>
                    <a:pt x="204" y="397"/>
                  </a:cubicBezTo>
                  <a:cubicBezTo>
                    <a:pt x="81" y="397"/>
                    <a:pt x="0" y="324"/>
                    <a:pt x="0" y="21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7" name="Freeform 10"/>
            <p:cNvSpPr>
              <a:spLocks noEditPoints="1"/>
            </p:cNvSpPr>
            <p:nvPr/>
          </p:nvSpPr>
          <p:spPr bwMode="gray">
            <a:xfrm>
              <a:off x="7348538" y="6446838"/>
              <a:ext cx="76200" cy="74612"/>
            </a:xfrm>
            <a:custGeom>
              <a:avLst/>
              <a:gdLst/>
              <a:ahLst/>
              <a:cxnLst>
                <a:cxn ang="0">
                  <a:pos x="211" y="211"/>
                </a:cxn>
                <a:cxn ang="0">
                  <a:pos x="211" y="211"/>
                </a:cxn>
                <a:cxn ang="0">
                  <a:pos x="309" y="135"/>
                </a:cxn>
                <a:cxn ang="0">
                  <a:pos x="210" y="63"/>
                </a:cxn>
                <a:cxn ang="0">
                  <a:pos x="84" y="63"/>
                </a:cxn>
                <a:cxn ang="0">
                  <a:pos x="84" y="211"/>
                </a:cxn>
                <a:cxn ang="0">
                  <a:pos x="211" y="211"/>
                </a:cxn>
                <a:cxn ang="0">
                  <a:pos x="0" y="0"/>
                </a:cxn>
                <a:cxn ang="0">
                  <a:pos x="0" y="0"/>
                </a:cxn>
                <a:cxn ang="0">
                  <a:pos x="213" y="0"/>
                </a:cxn>
                <a:cxn ang="0">
                  <a:pos x="396" y="135"/>
                </a:cxn>
                <a:cxn ang="0">
                  <a:pos x="213" y="273"/>
                </a:cxn>
                <a:cxn ang="0">
                  <a:pos x="84" y="273"/>
                </a:cxn>
                <a:cxn ang="0">
                  <a:pos x="84" y="391"/>
                </a:cxn>
                <a:cxn ang="0">
                  <a:pos x="0" y="391"/>
                </a:cxn>
                <a:cxn ang="0">
                  <a:pos x="0" y="0"/>
                </a:cxn>
              </a:cxnLst>
              <a:rect l="0" t="0" r="r" b="b"/>
              <a:pathLst>
                <a:path w="396" h="391">
                  <a:moveTo>
                    <a:pt x="211" y="211"/>
                  </a:moveTo>
                  <a:lnTo>
                    <a:pt x="211" y="211"/>
                  </a:lnTo>
                  <a:cubicBezTo>
                    <a:pt x="270" y="211"/>
                    <a:pt x="309" y="183"/>
                    <a:pt x="309" y="135"/>
                  </a:cubicBezTo>
                  <a:cubicBezTo>
                    <a:pt x="309" y="89"/>
                    <a:pt x="272" y="63"/>
                    <a:pt x="210" y="63"/>
                  </a:cubicBezTo>
                  <a:lnTo>
                    <a:pt x="84" y="63"/>
                  </a:lnTo>
                  <a:lnTo>
                    <a:pt x="84" y="211"/>
                  </a:lnTo>
                  <a:lnTo>
                    <a:pt x="211" y="211"/>
                  </a:lnTo>
                  <a:close/>
                  <a:moveTo>
                    <a:pt x="0" y="0"/>
                  </a:moveTo>
                  <a:lnTo>
                    <a:pt x="0" y="0"/>
                  </a:lnTo>
                  <a:lnTo>
                    <a:pt x="213" y="0"/>
                  </a:lnTo>
                  <a:cubicBezTo>
                    <a:pt x="314" y="0"/>
                    <a:pt x="396" y="43"/>
                    <a:pt x="396" y="135"/>
                  </a:cubicBezTo>
                  <a:cubicBezTo>
                    <a:pt x="396" y="227"/>
                    <a:pt x="315" y="273"/>
                    <a:pt x="213" y="273"/>
                  </a:cubicBezTo>
                  <a:lnTo>
                    <a:pt x="84" y="273"/>
                  </a:lnTo>
                  <a:lnTo>
                    <a:pt x="84"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8" name="Freeform 11"/>
            <p:cNvSpPr>
              <a:spLocks/>
            </p:cNvSpPr>
            <p:nvPr/>
          </p:nvSpPr>
          <p:spPr bwMode="gray">
            <a:xfrm>
              <a:off x="7439025" y="6446838"/>
              <a:ext cx="69850" cy="74612"/>
            </a:xfrm>
            <a:custGeom>
              <a:avLst/>
              <a:gdLst/>
              <a:ahLst/>
              <a:cxnLst>
                <a:cxn ang="0">
                  <a:pos x="0" y="278"/>
                </a:cxn>
                <a:cxn ang="0">
                  <a:pos x="0" y="278"/>
                </a:cxn>
                <a:cxn ang="0">
                  <a:pos x="0" y="0"/>
                </a:cxn>
                <a:cxn ang="0">
                  <a:pos x="354" y="0"/>
                </a:cxn>
                <a:cxn ang="0">
                  <a:pos x="354" y="63"/>
                </a:cxn>
                <a:cxn ang="0">
                  <a:pos x="84" y="63"/>
                </a:cxn>
                <a:cxn ang="0">
                  <a:pos x="84" y="157"/>
                </a:cxn>
                <a:cxn ang="0">
                  <a:pos x="331" y="157"/>
                </a:cxn>
                <a:cxn ang="0">
                  <a:pos x="331" y="218"/>
                </a:cxn>
                <a:cxn ang="0">
                  <a:pos x="84" y="218"/>
                </a:cxn>
                <a:cxn ang="0">
                  <a:pos x="84" y="278"/>
                </a:cxn>
                <a:cxn ang="0">
                  <a:pos x="133" y="328"/>
                </a:cxn>
                <a:cxn ang="0">
                  <a:pos x="362" y="328"/>
                </a:cxn>
                <a:cxn ang="0">
                  <a:pos x="362" y="391"/>
                </a:cxn>
                <a:cxn ang="0">
                  <a:pos x="113" y="391"/>
                </a:cxn>
                <a:cxn ang="0">
                  <a:pos x="0" y="278"/>
                </a:cxn>
              </a:cxnLst>
              <a:rect l="0" t="0" r="r" b="b"/>
              <a:pathLst>
                <a:path w="362" h="391">
                  <a:moveTo>
                    <a:pt x="0" y="278"/>
                  </a:moveTo>
                  <a:lnTo>
                    <a:pt x="0" y="278"/>
                  </a:lnTo>
                  <a:lnTo>
                    <a:pt x="0" y="0"/>
                  </a:lnTo>
                  <a:lnTo>
                    <a:pt x="354" y="0"/>
                  </a:lnTo>
                  <a:lnTo>
                    <a:pt x="354" y="63"/>
                  </a:lnTo>
                  <a:lnTo>
                    <a:pt x="84" y="63"/>
                  </a:lnTo>
                  <a:lnTo>
                    <a:pt x="84" y="157"/>
                  </a:lnTo>
                  <a:lnTo>
                    <a:pt x="331" y="157"/>
                  </a:lnTo>
                  <a:lnTo>
                    <a:pt x="331" y="218"/>
                  </a:lnTo>
                  <a:lnTo>
                    <a:pt x="84" y="218"/>
                  </a:lnTo>
                  <a:lnTo>
                    <a:pt x="84" y="278"/>
                  </a:lnTo>
                  <a:cubicBezTo>
                    <a:pt x="84" y="312"/>
                    <a:pt x="100" y="328"/>
                    <a:pt x="133" y="328"/>
                  </a:cubicBezTo>
                  <a:lnTo>
                    <a:pt x="362" y="328"/>
                  </a:lnTo>
                  <a:lnTo>
                    <a:pt x="362" y="391"/>
                  </a:lnTo>
                  <a:lnTo>
                    <a:pt x="113" y="391"/>
                  </a:lnTo>
                  <a:cubicBezTo>
                    <a:pt x="42" y="391"/>
                    <a:pt x="0" y="349"/>
                    <a:pt x="0" y="2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9" name="Freeform 12"/>
            <p:cNvSpPr>
              <a:spLocks/>
            </p:cNvSpPr>
            <p:nvPr/>
          </p:nvSpPr>
          <p:spPr bwMode="gray">
            <a:xfrm>
              <a:off x="7572375" y="6445250"/>
              <a:ext cx="80963" cy="77787"/>
            </a:xfrm>
            <a:custGeom>
              <a:avLst/>
              <a:gdLst/>
              <a:ahLst/>
              <a:cxnLst>
                <a:cxn ang="0">
                  <a:pos x="246" y="0"/>
                </a:cxn>
                <a:cxn ang="0">
                  <a:pos x="246" y="0"/>
                </a:cxn>
                <a:cxn ang="0">
                  <a:pos x="420" y="55"/>
                </a:cxn>
                <a:cxn ang="0">
                  <a:pos x="381" y="106"/>
                </a:cxn>
                <a:cxn ang="0">
                  <a:pos x="251" y="60"/>
                </a:cxn>
                <a:cxn ang="0">
                  <a:pos x="87" y="201"/>
                </a:cxn>
                <a:cxn ang="0">
                  <a:pos x="251" y="342"/>
                </a:cxn>
                <a:cxn ang="0">
                  <a:pos x="388" y="295"/>
                </a:cxn>
                <a:cxn ang="0">
                  <a:pos x="427" y="346"/>
                </a:cxn>
                <a:cxn ang="0">
                  <a:pos x="246" y="403"/>
                </a:cxn>
                <a:cxn ang="0">
                  <a:pos x="0" y="201"/>
                </a:cxn>
                <a:cxn ang="0">
                  <a:pos x="246" y="0"/>
                </a:cxn>
              </a:cxnLst>
              <a:rect l="0" t="0" r="r" b="b"/>
              <a:pathLst>
                <a:path w="427" h="403">
                  <a:moveTo>
                    <a:pt x="246" y="0"/>
                  </a:moveTo>
                  <a:lnTo>
                    <a:pt x="246" y="0"/>
                  </a:lnTo>
                  <a:cubicBezTo>
                    <a:pt x="306" y="0"/>
                    <a:pt x="368" y="18"/>
                    <a:pt x="420" y="55"/>
                  </a:cubicBezTo>
                  <a:lnTo>
                    <a:pt x="381" y="106"/>
                  </a:lnTo>
                  <a:cubicBezTo>
                    <a:pt x="339" y="77"/>
                    <a:pt x="304" y="60"/>
                    <a:pt x="251" y="60"/>
                  </a:cubicBezTo>
                  <a:cubicBezTo>
                    <a:pt x="159" y="60"/>
                    <a:pt x="87" y="118"/>
                    <a:pt x="87" y="201"/>
                  </a:cubicBezTo>
                  <a:cubicBezTo>
                    <a:pt x="87" y="285"/>
                    <a:pt x="159" y="342"/>
                    <a:pt x="251" y="342"/>
                  </a:cubicBezTo>
                  <a:cubicBezTo>
                    <a:pt x="307" y="342"/>
                    <a:pt x="343" y="325"/>
                    <a:pt x="388" y="295"/>
                  </a:cubicBezTo>
                  <a:lnTo>
                    <a:pt x="427" y="346"/>
                  </a:lnTo>
                  <a:cubicBezTo>
                    <a:pt x="375" y="383"/>
                    <a:pt x="309" y="403"/>
                    <a:pt x="246" y="403"/>
                  </a:cubicBezTo>
                  <a:cubicBezTo>
                    <a:pt x="119" y="403"/>
                    <a:pt x="0" y="329"/>
                    <a:pt x="0" y="201"/>
                  </a:cubicBezTo>
                  <a:cubicBezTo>
                    <a:pt x="0" y="73"/>
                    <a:pt x="119"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0" name="Freeform 13"/>
            <p:cNvSpPr>
              <a:spLocks noEditPoints="1"/>
            </p:cNvSpPr>
            <p:nvPr/>
          </p:nvSpPr>
          <p:spPr bwMode="gray">
            <a:xfrm>
              <a:off x="7669213" y="6446838"/>
              <a:ext cx="76200" cy="74612"/>
            </a:xfrm>
            <a:custGeom>
              <a:avLst/>
              <a:gdLst/>
              <a:ahLst/>
              <a:cxnLst>
                <a:cxn ang="0">
                  <a:pos x="205" y="194"/>
                </a:cxn>
                <a:cxn ang="0">
                  <a:pos x="205" y="194"/>
                </a:cxn>
                <a:cxn ang="0">
                  <a:pos x="302" y="127"/>
                </a:cxn>
                <a:cxn ang="0">
                  <a:pos x="204" y="63"/>
                </a:cxn>
                <a:cxn ang="0">
                  <a:pos x="83" y="63"/>
                </a:cxn>
                <a:cxn ang="0">
                  <a:pos x="83" y="194"/>
                </a:cxn>
                <a:cxn ang="0">
                  <a:pos x="205" y="194"/>
                </a:cxn>
                <a:cxn ang="0">
                  <a:pos x="0" y="0"/>
                </a:cxn>
                <a:cxn ang="0">
                  <a:pos x="0" y="0"/>
                </a:cxn>
                <a:cxn ang="0">
                  <a:pos x="211" y="0"/>
                </a:cxn>
                <a:cxn ang="0">
                  <a:pos x="389" y="126"/>
                </a:cxn>
                <a:cxn ang="0">
                  <a:pos x="274" y="243"/>
                </a:cxn>
                <a:cxn ang="0">
                  <a:pos x="401" y="391"/>
                </a:cxn>
                <a:cxn ang="0">
                  <a:pos x="304" y="391"/>
                </a:cxn>
                <a:cxn ang="0">
                  <a:pos x="188" y="255"/>
                </a:cxn>
                <a:cxn ang="0">
                  <a:pos x="83" y="255"/>
                </a:cxn>
                <a:cxn ang="0">
                  <a:pos x="83" y="391"/>
                </a:cxn>
                <a:cxn ang="0">
                  <a:pos x="0" y="391"/>
                </a:cxn>
                <a:cxn ang="0">
                  <a:pos x="0" y="0"/>
                </a:cxn>
              </a:cxnLst>
              <a:rect l="0" t="0" r="r" b="b"/>
              <a:pathLst>
                <a:path w="401" h="391">
                  <a:moveTo>
                    <a:pt x="205" y="194"/>
                  </a:moveTo>
                  <a:lnTo>
                    <a:pt x="205" y="194"/>
                  </a:lnTo>
                  <a:cubicBezTo>
                    <a:pt x="264" y="194"/>
                    <a:pt x="302" y="169"/>
                    <a:pt x="302" y="127"/>
                  </a:cubicBezTo>
                  <a:cubicBezTo>
                    <a:pt x="302" y="86"/>
                    <a:pt x="266" y="63"/>
                    <a:pt x="204" y="63"/>
                  </a:cubicBezTo>
                  <a:lnTo>
                    <a:pt x="83" y="63"/>
                  </a:lnTo>
                  <a:lnTo>
                    <a:pt x="83" y="194"/>
                  </a:lnTo>
                  <a:lnTo>
                    <a:pt x="205" y="194"/>
                  </a:lnTo>
                  <a:close/>
                  <a:moveTo>
                    <a:pt x="0" y="0"/>
                  </a:moveTo>
                  <a:lnTo>
                    <a:pt x="0" y="0"/>
                  </a:lnTo>
                  <a:lnTo>
                    <a:pt x="211" y="0"/>
                  </a:lnTo>
                  <a:cubicBezTo>
                    <a:pt x="309" y="0"/>
                    <a:pt x="389" y="40"/>
                    <a:pt x="389" y="126"/>
                  </a:cubicBezTo>
                  <a:cubicBezTo>
                    <a:pt x="389" y="193"/>
                    <a:pt x="340" y="228"/>
                    <a:pt x="274" y="243"/>
                  </a:cubicBezTo>
                  <a:lnTo>
                    <a:pt x="401" y="391"/>
                  </a:lnTo>
                  <a:lnTo>
                    <a:pt x="304" y="391"/>
                  </a:lnTo>
                  <a:lnTo>
                    <a:pt x="188" y="255"/>
                  </a:lnTo>
                  <a:lnTo>
                    <a:pt x="83" y="255"/>
                  </a:lnTo>
                  <a:lnTo>
                    <a:pt x="83"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1" name="Freeform 14"/>
            <p:cNvSpPr>
              <a:spLocks noEditPoints="1"/>
            </p:cNvSpPr>
            <p:nvPr/>
          </p:nvSpPr>
          <p:spPr bwMode="gray">
            <a:xfrm>
              <a:off x="7761288" y="6426200"/>
              <a:ext cx="68263" cy="95250"/>
            </a:xfrm>
            <a:custGeom>
              <a:avLst/>
              <a:gdLst/>
              <a:ahLst/>
              <a:cxnLst>
                <a:cxn ang="0">
                  <a:pos x="269" y="0"/>
                </a:cxn>
                <a:cxn ang="0">
                  <a:pos x="269" y="0"/>
                </a:cxn>
                <a:cxn ang="0">
                  <a:pos x="204" y="69"/>
                </a:cxn>
                <a:cxn ang="0">
                  <a:pos x="133" y="69"/>
                </a:cxn>
                <a:cxn ang="0">
                  <a:pos x="182" y="0"/>
                </a:cxn>
                <a:cxn ang="0">
                  <a:pos x="269" y="0"/>
                </a:cxn>
                <a:cxn ang="0">
                  <a:pos x="0" y="389"/>
                </a:cxn>
                <a:cxn ang="0">
                  <a:pos x="0" y="389"/>
                </a:cxn>
                <a:cxn ang="0">
                  <a:pos x="0" y="111"/>
                </a:cxn>
                <a:cxn ang="0">
                  <a:pos x="353" y="111"/>
                </a:cxn>
                <a:cxn ang="0">
                  <a:pos x="353" y="174"/>
                </a:cxn>
                <a:cxn ang="0">
                  <a:pos x="83" y="174"/>
                </a:cxn>
                <a:cxn ang="0">
                  <a:pos x="83" y="268"/>
                </a:cxn>
                <a:cxn ang="0">
                  <a:pos x="331" y="268"/>
                </a:cxn>
                <a:cxn ang="0">
                  <a:pos x="331" y="329"/>
                </a:cxn>
                <a:cxn ang="0">
                  <a:pos x="83" y="329"/>
                </a:cxn>
                <a:cxn ang="0">
                  <a:pos x="83" y="389"/>
                </a:cxn>
                <a:cxn ang="0">
                  <a:pos x="132" y="439"/>
                </a:cxn>
                <a:cxn ang="0">
                  <a:pos x="361" y="439"/>
                </a:cxn>
                <a:cxn ang="0">
                  <a:pos x="361" y="502"/>
                </a:cxn>
                <a:cxn ang="0">
                  <a:pos x="112" y="502"/>
                </a:cxn>
                <a:cxn ang="0">
                  <a:pos x="0" y="389"/>
                </a:cxn>
              </a:cxnLst>
              <a:rect l="0" t="0" r="r" b="b"/>
              <a:pathLst>
                <a:path w="361" h="502">
                  <a:moveTo>
                    <a:pt x="269" y="0"/>
                  </a:moveTo>
                  <a:lnTo>
                    <a:pt x="269" y="0"/>
                  </a:lnTo>
                  <a:lnTo>
                    <a:pt x="204" y="69"/>
                  </a:lnTo>
                  <a:lnTo>
                    <a:pt x="133" y="69"/>
                  </a:lnTo>
                  <a:lnTo>
                    <a:pt x="182" y="0"/>
                  </a:lnTo>
                  <a:lnTo>
                    <a:pt x="269" y="0"/>
                  </a:lnTo>
                  <a:close/>
                  <a:moveTo>
                    <a:pt x="0" y="389"/>
                  </a:moveTo>
                  <a:lnTo>
                    <a:pt x="0" y="389"/>
                  </a:lnTo>
                  <a:lnTo>
                    <a:pt x="0" y="111"/>
                  </a:lnTo>
                  <a:lnTo>
                    <a:pt x="353" y="111"/>
                  </a:lnTo>
                  <a:lnTo>
                    <a:pt x="353" y="174"/>
                  </a:lnTo>
                  <a:lnTo>
                    <a:pt x="83" y="174"/>
                  </a:lnTo>
                  <a:lnTo>
                    <a:pt x="83" y="268"/>
                  </a:lnTo>
                  <a:lnTo>
                    <a:pt x="331" y="268"/>
                  </a:lnTo>
                  <a:lnTo>
                    <a:pt x="331" y="329"/>
                  </a:lnTo>
                  <a:lnTo>
                    <a:pt x="83" y="329"/>
                  </a:lnTo>
                  <a:lnTo>
                    <a:pt x="83" y="389"/>
                  </a:lnTo>
                  <a:cubicBezTo>
                    <a:pt x="83" y="423"/>
                    <a:pt x="100" y="439"/>
                    <a:pt x="132" y="439"/>
                  </a:cubicBezTo>
                  <a:lnTo>
                    <a:pt x="361" y="439"/>
                  </a:lnTo>
                  <a:lnTo>
                    <a:pt x="361" y="502"/>
                  </a:lnTo>
                  <a:lnTo>
                    <a:pt x="112" y="502"/>
                  </a:lnTo>
                  <a:cubicBezTo>
                    <a:pt x="41" y="502"/>
                    <a:pt x="0" y="460"/>
                    <a:pt x="0" y="38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2" name="Freeform 15"/>
            <p:cNvSpPr>
              <a:spLocks noEditPoints="1"/>
            </p:cNvSpPr>
            <p:nvPr/>
          </p:nvSpPr>
          <p:spPr bwMode="gray">
            <a:xfrm>
              <a:off x="7848600" y="6446838"/>
              <a:ext cx="82550" cy="74612"/>
            </a:xfrm>
            <a:custGeom>
              <a:avLst/>
              <a:gdLst/>
              <a:ahLst/>
              <a:cxnLst>
                <a:cxn ang="0">
                  <a:pos x="182" y="328"/>
                </a:cxn>
                <a:cxn ang="0">
                  <a:pos x="182" y="328"/>
                </a:cxn>
                <a:cxn ang="0">
                  <a:pos x="340" y="196"/>
                </a:cxn>
                <a:cxn ang="0">
                  <a:pos x="182" y="63"/>
                </a:cxn>
                <a:cxn ang="0">
                  <a:pos x="84" y="63"/>
                </a:cxn>
                <a:cxn ang="0">
                  <a:pos x="84" y="328"/>
                </a:cxn>
                <a:cxn ang="0">
                  <a:pos x="182" y="328"/>
                </a:cxn>
                <a:cxn ang="0">
                  <a:pos x="0" y="0"/>
                </a:cxn>
                <a:cxn ang="0">
                  <a:pos x="0" y="0"/>
                </a:cxn>
                <a:cxn ang="0">
                  <a:pos x="176" y="0"/>
                </a:cxn>
                <a:cxn ang="0">
                  <a:pos x="427" y="195"/>
                </a:cxn>
                <a:cxn ang="0">
                  <a:pos x="176" y="391"/>
                </a:cxn>
                <a:cxn ang="0">
                  <a:pos x="0" y="391"/>
                </a:cxn>
                <a:cxn ang="0">
                  <a:pos x="0" y="0"/>
                </a:cxn>
              </a:cxnLst>
              <a:rect l="0" t="0" r="r" b="b"/>
              <a:pathLst>
                <a:path w="427" h="391">
                  <a:moveTo>
                    <a:pt x="182" y="328"/>
                  </a:moveTo>
                  <a:lnTo>
                    <a:pt x="182" y="328"/>
                  </a:lnTo>
                  <a:cubicBezTo>
                    <a:pt x="277" y="328"/>
                    <a:pt x="340" y="275"/>
                    <a:pt x="340" y="196"/>
                  </a:cubicBezTo>
                  <a:cubicBezTo>
                    <a:pt x="340" y="116"/>
                    <a:pt x="277" y="63"/>
                    <a:pt x="182" y="63"/>
                  </a:cubicBezTo>
                  <a:lnTo>
                    <a:pt x="84" y="63"/>
                  </a:lnTo>
                  <a:lnTo>
                    <a:pt x="84" y="328"/>
                  </a:lnTo>
                  <a:lnTo>
                    <a:pt x="182" y="328"/>
                  </a:lnTo>
                  <a:close/>
                  <a:moveTo>
                    <a:pt x="0" y="0"/>
                  </a:moveTo>
                  <a:lnTo>
                    <a:pt x="0" y="0"/>
                  </a:lnTo>
                  <a:lnTo>
                    <a:pt x="176" y="0"/>
                  </a:lnTo>
                  <a:cubicBezTo>
                    <a:pt x="327" y="0"/>
                    <a:pt x="427" y="78"/>
                    <a:pt x="427" y="195"/>
                  </a:cubicBezTo>
                  <a:cubicBezTo>
                    <a:pt x="427" y="313"/>
                    <a:pt x="327" y="391"/>
                    <a:pt x="176" y="391"/>
                  </a:cubicBez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3" name="Freeform 16"/>
            <p:cNvSpPr>
              <a:spLocks/>
            </p:cNvSpPr>
            <p:nvPr/>
          </p:nvSpPr>
          <p:spPr bwMode="gray">
            <a:xfrm>
              <a:off x="7948613" y="6446838"/>
              <a:ext cx="15875" cy="74612"/>
            </a:xfrm>
            <a:custGeom>
              <a:avLst/>
              <a:gdLst/>
              <a:ahLst/>
              <a:cxnLst>
                <a:cxn ang="0">
                  <a:pos x="0" y="0"/>
                </a:cxn>
                <a:cxn ang="0">
                  <a:pos x="0" y="0"/>
                </a:cxn>
                <a:cxn ang="0">
                  <a:pos x="84" y="0"/>
                </a:cxn>
                <a:cxn ang="0">
                  <a:pos x="84" y="391"/>
                </a:cxn>
                <a:cxn ang="0">
                  <a:pos x="0" y="391"/>
                </a:cxn>
                <a:cxn ang="0">
                  <a:pos x="0" y="0"/>
                </a:cxn>
              </a:cxnLst>
              <a:rect l="0" t="0" r="r" b="b"/>
              <a:pathLst>
                <a:path w="84" h="391">
                  <a:moveTo>
                    <a:pt x="0" y="0"/>
                  </a:moveTo>
                  <a:lnTo>
                    <a:pt x="0" y="0"/>
                  </a:lnTo>
                  <a:lnTo>
                    <a:pt x="84" y="0"/>
                  </a:lnTo>
                  <a:lnTo>
                    <a:pt x="84"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4" name="Freeform 17"/>
            <p:cNvSpPr>
              <a:spLocks/>
            </p:cNvSpPr>
            <p:nvPr/>
          </p:nvSpPr>
          <p:spPr bwMode="gray">
            <a:xfrm>
              <a:off x="7978775" y="6446838"/>
              <a:ext cx="73025" cy="74612"/>
            </a:xfrm>
            <a:custGeom>
              <a:avLst/>
              <a:gdLst/>
              <a:ahLst/>
              <a:cxnLst>
                <a:cxn ang="0">
                  <a:pos x="0" y="63"/>
                </a:cxn>
                <a:cxn ang="0">
                  <a:pos x="0" y="63"/>
                </a:cxn>
                <a:cxn ang="0">
                  <a:pos x="0" y="0"/>
                </a:cxn>
                <a:cxn ang="0">
                  <a:pos x="383" y="0"/>
                </a:cxn>
                <a:cxn ang="0">
                  <a:pos x="383" y="63"/>
                </a:cxn>
                <a:cxn ang="0">
                  <a:pos x="233" y="63"/>
                </a:cxn>
                <a:cxn ang="0">
                  <a:pos x="233" y="391"/>
                </a:cxn>
                <a:cxn ang="0">
                  <a:pos x="150" y="391"/>
                </a:cxn>
                <a:cxn ang="0">
                  <a:pos x="150" y="63"/>
                </a:cxn>
                <a:cxn ang="0">
                  <a:pos x="0" y="63"/>
                </a:cxn>
              </a:cxnLst>
              <a:rect l="0" t="0" r="r" b="b"/>
              <a:pathLst>
                <a:path w="383" h="391">
                  <a:moveTo>
                    <a:pt x="0" y="63"/>
                  </a:moveTo>
                  <a:lnTo>
                    <a:pt x="0" y="63"/>
                  </a:lnTo>
                  <a:lnTo>
                    <a:pt x="0" y="0"/>
                  </a:lnTo>
                  <a:lnTo>
                    <a:pt x="383" y="0"/>
                  </a:lnTo>
                  <a:lnTo>
                    <a:pt x="383" y="63"/>
                  </a:lnTo>
                  <a:lnTo>
                    <a:pt x="233" y="63"/>
                  </a:lnTo>
                  <a:lnTo>
                    <a:pt x="233" y="391"/>
                  </a:lnTo>
                  <a:lnTo>
                    <a:pt x="150" y="391"/>
                  </a:lnTo>
                  <a:lnTo>
                    <a:pt x="150" y="63"/>
                  </a:lnTo>
                  <a:lnTo>
                    <a:pt x="0" y="6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5" name="Freeform 18"/>
            <p:cNvSpPr>
              <a:spLocks noEditPoints="1"/>
            </p:cNvSpPr>
            <p:nvPr/>
          </p:nvSpPr>
          <p:spPr bwMode="gray">
            <a:xfrm>
              <a:off x="8094663" y="6446838"/>
              <a:ext cx="93663" cy="74612"/>
            </a:xfrm>
            <a:custGeom>
              <a:avLst/>
              <a:gdLst/>
              <a:ahLst/>
              <a:cxnLst>
                <a:cxn ang="0">
                  <a:pos x="317" y="236"/>
                </a:cxn>
                <a:cxn ang="0">
                  <a:pos x="317" y="236"/>
                </a:cxn>
                <a:cxn ang="0">
                  <a:pos x="240" y="81"/>
                </a:cxn>
                <a:cxn ang="0">
                  <a:pos x="163" y="236"/>
                </a:cxn>
                <a:cxn ang="0">
                  <a:pos x="317" y="236"/>
                </a:cxn>
                <a:cxn ang="0">
                  <a:pos x="347" y="296"/>
                </a:cxn>
                <a:cxn ang="0">
                  <a:pos x="347" y="296"/>
                </a:cxn>
                <a:cxn ang="0">
                  <a:pos x="132" y="296"/>
                </a:cxn>
                <a:cxn ang="0">
                  <a:pos x="85" y="391"/>
                </a:cxn>
                <a:cxn ang="0">
                  <a:pos x="0" y="391"/>
                </a:cxn>
                <a:cxn ang="0">
                  <a:pos x="202" y="0"/>
                </a:cxn>
                <a:cxn ang="0">
                  <a:pos x="288" y="0"/>
                </a:cxn>
                <a:cxn ang="0">
                  <a:pos x="490" y="391"/>
                </a:cxn>
                <a:cxn ang="0">
                  <a:pos x="394" y="391"/>
                </a:cxn>
                <a:cxn ang="0">
                  <a:pos x="347" y="296"/>
                </a:cxn>
              </a:cxnLst>
              <a:rect l="0" t="0" r="r" b="b"/>
              <a:pathLst>
                <a:path w="490" h="391">
                  <a:moveTo>
                    <a:pt x="317" y="236"/>
                  </a:moveTo>
                  <a:lnTo>
                    <a:pt x="317" y="236"/>
                  </a:lnTo>
                  <a:lnTo>
                    <a:pt x="240" y="81"/>
                  </a:lnTo>
                  <a:lnTo>
                    <a:pt x="163" y="236"/>
                  </a:lnTo>
                  <a:lnTo>
                    <a:pt x="317" y="236"/>
                  </a:lnTo>
                  <a:close/>
                  <a:moveTo>
                    <a:pt x="347" y="296"/>
                  </a:moveTo>
                  <a:lnTo>
                    <a:pt x="347" y="296"/>
                  </a:lnTo>
                  <a:lnTo>
                    <a:pt x="132" y="296"/>
                  </a:lnTo>
                  <a:lnTo>
                    <a:pt x="85" y="391"/>
                  </a:lnTo>
                  <a:lnTo>
                    <a:pt x="0" y="391"/>
                  </a:lnTo>
                  <a:lnTo>
                    <a:pt x="202" y="0"/>
                  </a:lnTo>
                  <a:lnTo>
                    <a:pt x="288" y="0"/>
                  </a:lnTo>
                  <a:lnTo>
                    <a:pt x="490" y="391"/>
                  </a:lnTo>
                  <a:lnTo>
                    <a:pt x="394" y="391"/>
                  </a:lnTo>
                  <a:lnTo>
                    <a:pt x="347" y="29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6" name="Freeform 19"/>
            <p:cNvSpPr>
              <a:spLocks/>
            </p:cNvSpPr>
            <p:nvPr/>
          </p:nvSpPr>
          <p:spPr bwMode="gray">
            <a:xfrm>
              <a:off x="8193088" y="6445250"/>
              <a:ext cx="84138" cy="77787"/>
            </a:xfrm>
            <a:custGeom>
              <a:avLst/>
              <a:gdLst/>
              <a:ahLst/>
              <a:cxnLst>
                <a:cxn ang="0">
                  <a:pos x="246" y="0"/>
                </a:cxn>
                <a:cxn ang="0">
                  <a:pos x="246" y="0"/>
                </a:cxn>
                <a:cxn ang="0">
                  <a:pos x="420" y="55"/>
                </a:cxn>
                <a:cxn ang="0">
                  <a:pos x="381" y="106"/>
                </a:cxn>
                <a:cxn ang="0">
                  <a:pos x="251" y="60"/>
                </a:cxn>
                <a:cxn ang="0">
                  <a:pos x="87" y="200"/>
                </a:cxn>
                <a:cxn ang="0">
                  <a:pos x="248" y="342"/>
                </a:cxn>
                <a:cxn ang="0">
                  <a:pos x="358" y="312"/>
                </a:cxn>
                <a:cxn ang="0">
                  <a:pos x="358" y="238"/>
                </a:cxn>
                <a:cxn ang="0">
                  <a:pos x="241" y="238"/>
                </a:cxn>
                <a:cxn ang="0">
                  <a:pos x="241" y="178"/>
                </a:cxn>
                <a:cxn ang="0">
                  <a:pos x="442" y="178"/>
                </a:cxn>
                <a:cxn ang="0">
                  <a:pos x="442" y="342"/>
                </a:cxn>
                <a:cxn ang="0">
                  <a:pos x="245" y="403"/>
                </a:cxn>
                <a:cxn ang="0">
                  <a:pos x="0" y="201"/>
                </a:cxn>
                <a:cxn ang="0">
                  <a:pos x="246" y="0"/>
                </a:cxn>
              </a:cxnLst>
              <a:rect l="0" t="0" r="r" b="b"/>
              <a:pathLst>
                <a:path w="442" h="403">
                  <a:moveTo>
                    <a:pt x="246" y="0"/>
                  </a:moveTo>
                  <a:lnTo>
                    <a:pt x="246" y="0"/>
                  </a:lnTo>
                  <a:cubicBezTo>
                    <a:pt x="306" y="0"/>
                    <a:pt x="368" y="18"/>
                    <a:pt x="420" y="55"/>
                  </a:cubicBezTo>
                  <a:lnTo>
                    <a:pt x="381" y="106"/>
                  </a:lnTo>
                  <a:cubicBezTo>
                    <a:pt x="339" y="77"/>
                    <a:pt x="304" y="60"/>
                    <a:pt x="251" y="60"/>
                  </a:cubicBezTo>
                  <a:cubicBezTo>
                    <a:pt x="159" y="60"/>
                    <a:pt x="87" y="117"/>
                    <a:pt x="87" y="200"/>
                  </a:cubicBezTo>
                  <a:cubicBezTo>
                    <a:pt x="87" y="283"/>
                    <a:pt x="151" y="342"/>
                    <a:pt x="248" y="342"/>
                  </a:cubicBezTo>
                  <a:cubicBezTo>
                    <a:pt x="291" y="342"/>
                    <a:pt x="330" y="331"/>
                    <a:pt x="358" y="312"/>
                  </a:cubicBezTo>
                  <a:lnTo>
                    <a:pt x="358" y="238"/>
                  </a:lnTo>
                  <a:lnTo>
                    <a:pt x="241" y="238"/>
                  </a:lnTo>
                  <a:lnTo>
                    <a:pt x="241" y="178"/>
                  </a:lnTo>
                  <a:lnTo>
                    <a:pt x="442" y="178"/>
                  </a:lnTo>
                  <a:lnTo>
                    <a:pt x="442" y="342"/>
                  </a:lnTo>
                  <a:cubicBezTo>
                    <a:pt x="395" y="375"/>
                    <a:pt x="329" y="403"/>
                    <a:pt x="245" y="403"/>
                  </a:cubicBezTo>
                  <a:cubicBezTo>
                    <a:pt x="97" y="403"/>
                    <a:pt x="0" y="316"/>
                    <a:pt x="0" y="201"/>
                  </a:cubicBezTo>
                  <a:cubicBezTo>
                    <a:pt x="0" y="73"/>
                    <a:pt x="119"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7" name="Freeform 20"/>
            <p:cNvSpPr>
              <a:spLocks noEditPoints="1"/>
            </p:cNvSpPr>
            <p:nvPr/>
          </p:nvSpPr>
          <p:spPr bwMode="gray">
            <a:xfrm>
              <a:off x="8297863" y="6446838"/>
              <a:ext cx="77788" cy="74612"/>
            </a:xfrm>
            <a:custGeom>
              <a:avLst/>
              <a:gdLst/>
              <a:ahLst/>
              <a:cxnLst>
                <a:cxn ang="0">
                  <a:pos x="205" y="194"/>
                </a:cxn>
                <a:cxn ang="0">
                  <a:pos x="205" y="194"/>
                </a:cxn>
                <a:cxn ang="0">
                  <a:pos x="302" y="127"/>
                </a:cxn>
                <a:cxn ang="0">
                  <a:pos x="204" y="63"/>
                </a:cxn>
                <a:cxn ang="0">
                  <a:pos x="83" y="63"/>
                </a:cxn>
                <a:cxn ang="0">
                  <a:pos x="83" y="194"/>
                </a:cxn>
                <a:cxn ang="0">
                  <a:pos x="205" y="194"/>
                </a:cxn>
                <a:cxn ang="0">
                  <a:pos x="0" y="0"/>
                </a:cxn>
                <a:cxn ang="0">
                  <a:pos x="0" y="0"/>
                </a:cxn>
                <a:cxn ang="0">
                  <a:pos x="211" y="0"/>
                </a:cxn>
                <a:cxn ang="0">
                  <a:pos x="389" y="126"/>
                </a:cxn>
                <a:cxn ang="0">
                  <a:pos x="273" y="243"/>
                </a:cxn>
                <a:cxn ang="0">
                  <a:pos x="401" y="391"/>
                </a:cxn>
                <a:cxn ang="0">
                  <a:pos x="304" y="391"/>
                </a:cxn>
                <a:cxn ang="0">
                  <a:pos x="188" y="255"/>
                </a:cxn>
                <a:cxn ang="0">
                  <a:pos x="83" y="255"/>
                </a:cxn>
                <a:cxn ang="0">
                  <a:pos x="83" y="391"/>
                </a:cxn>
                <a:cxn ang="0">
                  <a:pos x="0" y="391"/>
                </a:cxn>
                <a:cxn ang="0">
                  <a:pos x="0" y="0"/>
                </a:cxn>
              </a:cxnLst>
              <a:rect l="0" t="0" r="r" b="b"/>
              <a:pathLst>
                <a:path w="401" h="391">
                  <a:moveTo>
                    <a:pt x="205" y="194"/>
                  </a:moveTo>
                  <a:lnTo>
                    <a:pt x="205" y="194"/>
                  </a:lnTo>
                  <a:cubicBezTo>
                    <a:pt x="264" y="194"/>
                    <a:pt x="302" y="169"/>
                    <a:pt x="302" y="127"/>
                  </a:cubicBezTo>
                  <a:cubicBezTo>
                    <a:pt x="302" y="86"/>
                    <a:pt x="266" y="63"/>
                    <a:pt x="204" y="63"/>
                  </a:cubicBezTo>
                  <a:lnTo>
                    <a:pt x="83" y="63"/>
                  </a:lnTo>
                  <a:lnTo>
                    <a:pt x="83" y="194"/>
                  </a:lnTo>
                  <a:lnTo>
                    <a:pt x="205" y="194"/>
                  </a:lnTo>
                  <a:close/>
                  <a:moveTo>
                    <a:pt x="0" y="0"/>
                  </a:moveTo>
                  <a:lnTo>
                    <a:pt x="0" y="0"/>
                  </a:lnTo>
                  <a:lnTo>
                    <a:pt x="211" y="0"/>
                  </a:lnTo>
                  <a:cubicBezTo>
                    <a:pt x="309" y="0"/>
                    <a:pt x="389" y="40"/>
                    <a:pt x="389" y="126"/>
                  </a:cubicBezTo>
                  <a:cubicBezTo>
                    <a:pt x="389" y="193"/>
                    <a:pt x="340" y="228"/>
                    <a:pt x="273" y="243"/>
                  </a:cubicBezTo>
                  <a:lnTo>
                    <a:pt x="401" y="391"/>
                  </a:lnTo>
                  <a:lnTo>
                    <a:pt x="304" y="391"/>
                  </a:lnTo>
                  <a:lnTo>
                    <a:pt x="188" y="255"/>
                  </a:lnTo>
                  <a:lnTo>
                    <a:pt x="83" y="255"/>
                  </a:lnTo>
                  <a:lnTo>
                    <a:pt x="83"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8" name="Freeform 21"/>
            <p:cNvSpPr>
              <a:spLocks/>
            </p:cNvSpPr>
            <p:nvPr/>
          </p:nvSpPr>
          <p:spPr bwMode="gray">
            <a:xfrm>
              <a:off x="8391525" y="6446838"/>
              <a:ext cx="15875" cy="74612"/>
            </a:xfrm>
            <a:custGeom>
              <a:avLst/>
              <a:gdLst/>
              <a:ahLst/>
              <a:cxnLst>
                <a:cxn ang="0">
                  <a:pos x="0" y="0"/>
                </a:cxn>
                <a:cxn ang="0">
                  <a:pos x="0" y="0"/>
                </a:cxn>
                <a:cxn ang="0">
                  <a:pos x="84" y="0"/>
                </a:cxn>
                <a:cxn ang="0">
                  <a:pos x="84" y="391"/>
                </a:cxn>
                <a:cxn ang="0">
                  <a:pos x="0" y="391"/>
                </a:cxn>
                <a:cxn ang="0">
                  <a:pos x="0" y="0"/>
                </a:cxn>
              </a:cxnLst>
              <a:rect l="0" t="0" r="r" b="b"/>
              <a:pathLst>
                <a:path w="84" h="391">
                  <a:moveTo>
                    <a:pt x="0" y="0"/>
                  </a:moveTo>
                  <a:lnTo>
                    <a:pt x="0" y="0"/>
                  </a:lnTo>
                  <a:lnTo>
                    <a:pt x="84" y="0"/>
                  </a:lnTo>
                  <a:lnTo>
                    <a:pt x="84"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9" name="Freeform 22"/>
            <p:cNvSpPr>
              <a:spLocks/>
            </p:cNvSpPr>
            <p:nvPr/>
          </p:nvSpPr>
          <p:spPr bwMode="gray">
            <a:xfrm>
              <a:off x="8426450" y="6445250"/>
              <a:ext cx="80963" cy="77787"/>
            </a:xfrm>
            <a:custGeom>
              <a:avLst/>
              <a:gdLst/>
              <a:ahLst/>
              <a:cxnLst>
                <a:cxn ang="0">
                  <a:pos x="246" y="0"/>
                </a:cxn>
                <a:cxn ang="0">
                  <a:pos x="246" y="0"/>
                </a:cxn>
                <a:cxn ang="0">
                  <a:pos x="420" y="55"/>
                </a:cxn>
                <a:cxn ang="0">
                  <a:pos x="381" y="106"/>
                </a:cxn>
                <a:cxn ang="0">
                  <a:pos x="251" y="60"/>
                </a:cxn>
                <a:cxn ang="0">
                  <a:pos x="87" y="201"/>
                </a:cxn>
                <a:cxn ang="0">
                  <a:pos x="251" y="342"/>
                </a:cxn>
                <a:cxn ang="0">
                  <a:pos x="388" y="295"/>
                </a:cxn>
                <a:cxn ang="0">
                  <a:pos x="427" y="346"/>
                </a:cxn>
                <a:cxn ang="0">
                  <a:pos x="246" y="403"/>
                </a:cxn>
                <a:cxn ang="0">
                  <a:pos x="0" y="201"/>
                </a:cxn>
                <a:cxn ang="0">
                  <a:pos x="246" y="0"/>
                </a:cxn>
              </a:cxnLst>
              <a:rect l="0" t="0" r="r" b="b"/>
              <a:pathLst>
                <a:path w="427" h="403">
                  <a:moveTo>
                    <a:pt x="246" y="0"/>
                  </a:moveTo>
                  <a:lnTo>
                    <a:pt x="246" y="0"/>
                  </a:lnTo>
                  <a:cubicBezTo>
                    <a:pt x="306" y="0"/>
                    <a:pt x="368" y="18"/>
                    <a:pt x="420" y="55"/>
                  </a:cubicBezTo>
                  <a:lnTo>
                    <a:pt x="381" y="106"/>
                  </a:lnTo>
                  <a:cubicBezTo>
                    <a:pt x="339" y="77"/>
                    <a:pt x="304" y="60"/>
                    <a:pt x="251" y="60"/>
                  </a:cubicBezTo>
                  <a:cubicBezTo>
                    <a:pt x="159" y="60"/>
                    <a:pt x="87" y="118"/>
                    <a:pt x="87" y="201"/>
                  </a:cubicBezTo>
                  <a:cubicBezTo>
                    <a:pt x="87" y="285"/>
                    <a:pt x="159" y="342"/>
                    <a:pt x="251" y="342"/>
                  </a:cubicBezTo>
                  <a:cubicBezTo>
                    <a:pt x="307" y="342"/>
                    <a:pt x="343" y="325"/>
                    <a:pt x="388" y="295"/>
                  </a:cubicBezTo>
                  <a:lnTo>
                    <a:pt x="427" y="346"/>
                  </a:lnTo>
                  <a:cubicBezTo>
                    <a:pt x="375" y="383"/>
                    <a:pt x="309" y="403"/>
                    <a:pt x="246" y="403"/>
                  </a:cubicBezTo>
                  <a:cubicBezTo>
                    <a:pt x="119" y="403"/>
                    <a:pt x="0" y="329"/>
                    <a:pt x="0" y="201"/>
                  </a:cubicBezTo>
                  <a:cubicBezTo>
                    <a:pt x="0" y="73"/>
                    <a:pt x="119"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30" name="Freeform 23"/>
            <p:cNvSpPr>
              <a:spLocks noEditPoints="1"/>
            </p:cNvSpPr>
            <p:nvPr/>
          </p:nvSpPr>
          <p:spPr bwMode="gray">
            <a:xfrm>
              <a:off x="8515350" y="6445250"/>
              <a:ext cx="95250" cy="77787"/>
            </a:xfrm>
            <a:custGeom>
              <a:avLst/>
              <a:gdLst/>
              <a:ahLst/>
              <a:cxnLst>
                <a:cxn ang="0">
                  <a:pos x="87" y="201"/>
                </a:cxn>
                <a:cxn ang="0">
                  <a:pos x="87" y="201"/>
                </a:cxn>
                <a:cxn ang="0">
                  <a:pos x="247" y="342"/>
                </a:cxn>
                <a:cxn ang="0">
                  <a:pos x="406" y="201"/>
                </a:cxn>
                <a:cxn ang="0">
                  <a:pos x="247" y="60"/>
                </a:cxn>
                <a:cxn ang="0">
                  <a:pos x="87" y="201"/>
                </a:cxn>
                <a:cxn ang="0">
                  <a:pos x="0" y="201"/>
                </a:cxn>
                <a:cxn ang="0">
                  <a:pos x="0" y="201"/>
                </a:cxn>
                <a:cxn ang="0">
                  <a:pos x="247" y="0"/>
                </a:cxn>
                <a:cxn ang="0">
                  <a:pos x="493" y="201"/>
                </a:cxn>
                <a:cxn ang="0">
                  <a:pos x="247" y="403"/>
                </a:cxn>
                <a:cxn ang="0">
                  <a:pos x="0" y="201"/>
                </a:cxn>
              </a:cxnLst>
              <a:rect l="0" t="0" r="r" b="b"/>
              <a:pathLst>
                <a:path w="493" h="403">
                  <a:moveTo>
                    <a:pt x="87" y="201"/>
                  </a:moveTo>
                  <a:lnTo>
                    <a:pt x="87" y="201"/>
                  </a:lnTo>
                  <a:cubicBezTo>
                    <a:pt x="87" y="280"/>
                    <a:pt x="152" y="342"/>
                    <a:pt x="247" y="342"/>
                  </a:cubicBezTo>
                  <a:cubicBezTo>
                    <a:pt x="341" y="342"/>
                    <a:pt x="406" y="280"/>
                    <a:pt x="406" y="201"/>
                  </a:cubicBezTo>
                  <a:cubicBezTo>
                    <a:pt x="406" y="123"/>
                    <a:pt x="341" y="60"/>
                    <a:pt x="247" y="60"/>
                  </a:cubicBezTo>
                  <a:cubicBezTo>
                    <a:pt x="152" y="60"/>
                    <a:pt x="87" y="123"/>
                    <a:pt x="87" y="201"/>
                  </a:cubicBezTo>
                  <a:close/>
                  <a:moveTo>
                    <a:pt x="0" y="201"/>
                  </a:moveTo>
                  <a:lnTo>
                    <a:pt x="0" y="201"/>
                  </a:lnTo>
                  <a:cubicBezTo>
                    <a:pt x="0" y="91"/>
                    <a:pt x="102" y="0"/>
                    <a:pt x="247" y="0"/>
                  </a:cubicBezTo>
                  <a:cubicBezTo>
                    <a:pt x="391" y="0"/>
                    <a:pt x="493" y="91"/>
                    <a:pt x="493" y="201"/>
                  </a:cubicBezTo>
                  <a:cubicBezTo>
                    <a:pt x="493" y="312"/>
                    <a:pt x="391" y="403"/>
                    <a:pt x="247" y="403"/>
                  </a:cubicBezTo>
                  <a:cubicBezTo>
                    <a:pt x="102" y="403"/>
                    <a:pt x="0" y="312"/>
                    <a:pt x="0" y="20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31" name="Freeform 24"/>
            <p:cNvSpPr>
              <a:spLocks/>
            </p:cNvSpPr>
            <p:nvPr/>
          </p:nvSpPr>
          <p:spPr bwMode="gray">
            <a:xfrm>
              <a:off x="8626475" y="6446838"/>
              <a:ext cx="63500" cy="74612"/>
            </a:xfrm>
            <a:custGeom>
              <a:avLst/>
              <a:gdLst/>
              <a:ahLst/>
              <a:cxnLst>
                <a:cxn ang="0">
                  <a:pos x="0" y="0"/>
                </a:cxn>
                <a:cxn ang="0">
                  <a:pos x="0" y="0"/>
                </a:cxn>
                <a:cxn ang="0">
                  <a:pos x="83" y="0"/>
                </a:cxn>
                <a:cxn ang="0">
                  <a:pos x="83" y="328"/>
                </a:cxn>
                <a:cxn ang="0">
                  <a:pos x="331" y="328"/>
                </a:cxn>
                <a:cxn ang="0">
                  <a:pos x="331" y="391"/>
                </a:cxn>
                <a:cxn ang="0">
                  <a:pos x="0" y="391"/>
                </a:cxn>
                <a:cxn ang="0">
                  <a:pos x="0" y="0"/>
                </a:cxn>
              </a:cxnLst>
              <a:rect l="0" t="0" r="r" b="b"/>
              <a:pathLst>
                <a:path w="331" h="391">
                  <a:moveTo>
                    <a:pt x="0" y="0"/>
                  </a:moveTo>
                  <a:lnTo>
                    <a:pt x="0" y="0"/>
                  </a:lnTo>
                  <a:lnTo>
                    <a:pt x="83" y="0"/>
                  </a:lnTo>
                  <a:lnTo>
                    <a:pt x="83" y="328"/>
                  </a:lnTo>
                  <a:lnTo>
                    <a:pt x="331" y="328"/>
                  </a:lnTo>
                  <a:lnTo>
                    <a:pt x="331"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32" name="Freeform 25"/>
            <p:cNvSpPr>
              <a:spLocks/>
            </p:cNvSpPr>
            <p:nvPr/>
          </p:nvSpPr>
          <p:spPr bwMode="gray">
            <a:xfrm>
              <a:off x="8704263" y="6446838"/>
              <a:ext cx="68263" cy="74612"/>
            </a:xfrm>
            <a:custGeom>
              <a:avLst/>
              <a:gdLst/>
              <a:ahLst/>
              <a:cxnLst>
                <a:cxn ang="0">
                  <a:pos x="0" y="278"/>
                </a:cxn>
                <a:cxn ang="0">
                  <a:pos x="0" y="278"/>
                </a:cxn>
                <a:cxn ang="0">
                  <a:pos x="0" y="0"/>
                </a:cxn>
                <a:cxn ang="0">
                  <a:pos x="354" y="0"/>
                </a:cxn>
                <a:cxn ang="0">
                  <a:pos x="354" y="63"/>
                </a:cxn>
                <a:cxn ang="0">
                  <a:pos x="84" y="63"/>
                </a:cxn>
                <a:cxn ang="0">
                  <a:pos x="84" y="157"/>
                </a:cxn>
                <a:cxn ang="0">
                  <a:pos x="331" y="157"/>
                </a:cxn>
                <a:cxn ang="0">
                  <a:pos x="331" y="218"/>
                </a:cxn>
                <a:cxn ang="0">
                  <a:pos x="84" y="218"/>
                </a:cxn>
                <a:cxn ang="0">
                  <a:pos x="84" y="278"/>
                </a:cxn>
                <a:cxn ang="0">
                  <a:pos x="133" y="328"/>
                </a:cxn>
                <a:cxn ang="0">
                  <a:pos x="361" y="328"/>
                </a:cxn>
                <a:cxn ang="0">
                  <a:pos x="361" y="391"/>
                </a:cxn>
                <a:cxn ang="0">
                  <a:pos x="113" y="391"/>
                </a:cxn>
                <a:cxn ang="0">
                  <a:pos x="0" y="278"/>
                </a:cxn>
              </a:cxnLst>
              <a:rect l="0" t="0" r="r" b="b"/>
              <a:pathLst>
                <a:path w="361" h="391">
                  <a:moveTo>
                    <a:pt x="0" y="278"/>
                  </a:moveTo>
                  <a:lnTo>
                    <a:pt x="0" y="278"/>
                  </a:lnTo>
                  <a:lnTo>
                    <a:pt x="0" y="0"/>
                  </a:lnTo>
                  <a:lnTo>
                    <a:pt x="354" y="0"/>
                  </a:lnTo>
                  <a:lnTo>
                    <a:pt x="354" y="63"/>
                  </a:lnTo>
                  <a:lnTo>
                    <a:pt x="84" y="63"/>
                  </a:lnTo>
                  <a:lnTo>
                    <a:pt x="84" y="157"/>
                  </a:lnTo>
                  <a:lnTo>
                    <a:pt x="331" y="157"/>
                  </a:lnTo>
                  <a:lnTo>
                    <a:pt x="331" y="218"/>
                  </a:lnTo>
                  <a:lnTo>
                    <a:pt x="84" y="218"/>
                  </a:lnTo>
                  <a:lnTo>
                    <a:pt x="84" y="278"/>
                  </a:lnTo>
                  <a:cubicBezTo>
                    <a:pt x="84" y="312"/>
                    <a:pt x="100" y="328"/>
                    <a:pt x="133" y="328"/>
                  </a:cubicBezTo>
                  <a:lnTo>
                    <a:pt x="361" y="328"/>
                  </a:lnTo>
                  <a:lnTo>
                    <a:pt x="361" y="391"/>
                  </a:lnTo>
                  <a:lnTo>
                    <a:pt x="113" y="391"/>
                  </a:lnTo>
                  <a:cubicBezTo>
                    <a:pt x="41" y="391"/>
                    <a:pt x="0" y="349"/>
                    <a:pt x="0" y="2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grpSp>
      <p:sp>
        <p:nvSpPr>
          <p:cNvPr id="33" name="Forme libre 32"/>
          <p:cNvSpPr/>
          <p:nvPr/>
        </p:nvSpPr>
        <p:spPr>
          <a:xfrm>
            <a:off x="340220" y="325020"/>
            <a:ext cx="11856000" cy="6009977"/>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1960 h 4392000"/>
              <a:gd name="connsiteX5" fmla="*/ 8844375 w 8892000"/>
              <a:gd name="connsiteY5" fmla="*/ 21960 h 4392000"/>
              <a:gd name="connsiteX6" fmla="*/ 8600970 w 8892000"/>
              <a:gd name="connsiteY6" fmla="*/ 21960 h 4392000"/>
              <a:gd name="connsiteX7" fmla="*/ 5824949 w 8892000"/>
              <a:gd name="connsiteY7" fmla="*/ 21960 h 4392000"/>
              <a:gd name="connsiteX8" fmla="*/ 5280375 w 8892000"/>
              <a:gd name="connsiteY8" fmla="*/ 21960 h 4392000"/>
              <a:gd name="connsiteX9" fmla="*/ 284701 w 8892000"/>
              <a:gd name="connsiteY9" fmla="*/ 21960 h 4392000"/>
              <a:gd name="connsiteX10" fmla="*/ 41295 w 8892000"/>
              <a:gd name="connsiteY10" fmla="*/ 265365 h 4392000"/>
              <a:gd name="connsiteX11" fmla="*/ 41295 w 8892000"/>
              <a:gd name="connsiteY11" fmla="*/ 4126635 h 4392000"/>
              <a:gd name="connsiteX12" fmla="*/ 284701 w 8892000"/>
              <a:gd name="connsiteY12" fmla="*/ 4370040 h 4392000"/>
              <a:gd name="connsiteX13" fmla="*/ 5280375 w 8892000"/>
              <a:gd name="connsiteY13" fmla="*/ 4370040 h 4392000"/>
              <a:gd name="connsiteX14" fmla="*/ 5824949 w 8892000"/>
              <a:gd name="connsiteY14" fmla="*/ 4370040 h 4392000"/>
              <a:gd name="connsiteX15" fmla="*/ 5824949 w 8892000"/>
              <a:gd name="connsiteY15" fmla="*/ 4370760 h 4392000"/>
              <a:gd name="connsiteX16" fmla="*/ 8892000 w 8892000"/>
              <a:gd name="connsiteY16" fmla="*/ 4370760 h 4392000"/>
              <a:gd name="connsiteX17" fmla="*/ 8892000 w 8892000"/>
              <a:gd name="connsiteY17" fmla="*/ 4392000 h 4392000"/>
              <a:gd name="connsiteX18" fmla="*/ 8646136 w 8892000"/>
              <a:gd name="connsiteY18" fmla="*/ 4392000 h 4392000"/>
              <a:gd name="connsiteX19" fmla="*/ 5292000 w 8892000"/>
              <a:gd name="connsiteY19" fmla="*/ 4392000 h 4392000"/>
              <a:gd name="connsiteX20" fmla="*/ 245864 w 8892000"/>
              <a:gd name="connsiteY20" fmla="*/ 4392000 h 4392000"/>
              <a:gd name="connsiteX21" fmla="*/ 0 w 8892000"/>
              <a:gd name="connsiteY21" fmla="*/ 4146136 h 4392000"/>
              <a:gd name="connsiteX22" fmla="*/ 0 w 8892000"/>
              <a:gd name="connsiteY22" fmla="*/ 245864 h 4392000"/>
              <a:gd name="connsiteX23" fmla="*/ 245864 w 8892000"/>
              <a:gd name="connsiteY23"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892000" h="4392000">
                <a:moveTo>
                  <a:pt x="245864" y="0"/>
                </a:moveTo>
                <a:lnTo>
                  <a:pt x="5292000" y="0"/>
                </a:lnTo>
                <a:lnTo>
                  <a:pt x="8646136" y="0"/>
                </a:lnTo>
                <a:lnTo>
                  <a:pt x="8892000" y="0"/>
                </a:lnTo>
                <a:lnTo>
                  <a:pt x="8892000" y="21960"/>
                </a:lnTo>
                <a:lnTo>
                  <a:pt x="8844375" y="21960"/>
                </a:lnTo>
                <a:lnTo>
                  <a:pt x="8600970" y="21960"/>
                </a:lnTo>
                <a:lnTo>
                  <a:pt x="5824949" y="21960"/>
                </a:lnTo>
                <a:lnTo>
                  <a:pt x="5280375" y="21960"/>
                </a:lnTo>
                <a:lnTo>
                  <a:pt x="284701" y="21960"/>
                </a:lnTo>
                <a:cubicBezTo>
                  <a:pt x="150271" y="21960"/>
                  <a:pt x="41295" y="130936"/>
                  <a:pt x="41295" y="265365"/>
                </a:cubicBezTo>
                <a:lnTo>
                  <a:pt x="41295" y="4126635"/>
                </a:lnTo>
                <a:cubicBezTo>
                  <a:pt x="41295" y="4261064"/>
                  <a:pt x="150271" y="4370040"/>
                  <a:pt x="284701" y="4370040"/>
                </a:cubicBezTo>
                <a:lnTo>
                  <a:pt x="5280375" y="4370040"/>
                </a:lnTo>
                <a:lnTo>
                  <a:pt x="5824949" y="4370040"/>
                </a:lnTo>
                <a:lnTo>
                  <a:pt x="5824949" y="4370760"/>
                </a:lnTo>
                <a:lnTo>
                  <a:pt x="8892000" y="4370760"/>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4" name="Titre 1"/>
          <p:cNvSpPr txBox="1">
            <a:spLocks/>
          </p:cNvSpPr>
          <p:nvPr/>
        </p:nvSpPr>
        <p:spPr bwMode="gray">
          <a:xfrm>
            <a:off x="2255574" y="381002"/>
            <a:ext cx="9439012" cy="839753"/>
          </a:xfrm>
          <a:prstGeom prst="rect">
            <a:avLst/>
          </a:prstGeom>
        </p:spPr>
        <p:txBody>
          <a:bodyPr/>
          <a:lstStyle>
            <a:lvl1pPr algn="l" defTabSz="914400" rtl="0" eaLnBrk="1" latinLnBrk="0" hangingPunct="1">
              <a:lnSpc>
                <a:spcPct val="90000"/>
              </a:lnSpc>
              <a:spcBef>
                <a:spcPts val="0"/>
              </a:spcBef>
              <a:spcAft>
                <a:spcPts val="0"/>
              </a:spcAft>
              <a:buNone/>
              <a:defRPr sz="2800" b="1" kern="1200" cap="none" baseline="0">
                <a:solidFill>
                  <a:schemeClr val="accent1"/>
                </a:solidFill>
                <a:latin typeface="+mj-lt"/>
                <a:ea typeface="+mj-ea"/>
                <a:cs typeface="+mj-cs"/>
              </a:defRPr>
            </a:lvl1pPr>
          </a:lstStyle>
          <a:p>
            <a:endParaRPr lang="fr-FR" sz="3733"/>
          </a:p>
        </p:txBody>
      </p:sp>
      <p:sp>
        <p:nvSpPr>
          <p:cNvPr id="36" name="Espace réservé de la date 3"/>
          <p:cNvSpPr>
            <a:spLocks noGrp="1"/>
          </p:cNvSpPr>
          <p:nvPr>
            <p:ph type="dt" sz="half" idx="2"/>
          </p:nvPr>
        </p:nvSpPr>
        <p:spPr bwMode="gray">
          <a:xfrm>
            <a:off x="924311" y="6469250"/>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CFC4CF60-5593-4578-8346-4CB2C8064EE7}" type="datetimeFigureOut">
              <a:rPr lang="fr-FR" smtClean="0"/>
              <a:t>20/02/2023</a:t>
            </a:fld>
            <a:endParaRPr lang="fr-FR"/>
          </a:p>
        </p:txBody>
      </p:sp>
      <p:sp>
        <p:nvSpPr>
          <p:cNvPr id="37" name="Espace réservé du numéro de diapositive 5"/>
          <p:cNvSpPr>
            <a:spLocks noGrp="1"/>
          </p:cNvSpPr>
          <p:nvPr>
            <p:ph type="sldNum" sz="quarter" idx="4"/>
          </p:nvPr>
        </p:nvSpPr>
        <p:spPr bwMode="gray">
          <a:xfrm>
            <a:off x="2040938" y="6469250"/>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B1CB991A-7CBC-4B9C-824C-F6C31B997063}" type="slidenum">
              <a:rPr lang="fr-FR" smtClean="0"/>
              <a:t>‹#›</a:t>
            </a:fld>
            <a:endParaRPr lang="fr-FR"/>
          </a:p>
        </p:txBody>
      </p:sp>
      <p:sp>
        <p:nvSpPr>
          <p:cNvPr id="38" name="ZoneTexte 37"/>
          <p:cNvSpPr txBox="1"/>
          <p:nvPr/>
        </p:nvSpPr>
        <p:spPr bwMode="gray">
          <a:xfrm>
            <a:off x="1675923" y="6476240"/>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39" name="Image 38" descr="logo_gauche.pdf"/>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gray">
          <a:xfrm>
            <a:off x="333561" y="6441510"/>
            <a:ext cx="288000" cy="199111"/>
          </a:xfrm>
          <a:prstGeom prst="rect">
            <a:avLst/>
          </a:prstGeom>
        </p:spPr>
      </p:pic>
      <p:pic>
        <p:nvPicPr>
          <p:cNvPr id="40" name="Image 39"/>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30076" y="119879"/>
            <a:ext cx="727479" cy="727479"/>
          </a:xfrm>
          <a:prstGeom prst="rect">
            <a:avLst/>
          </a:prstGeom>
        </p:spPr>
      </p:pic>
      <p:pic>
        <p:nvPicPr>
          <p:cNvPr id="35" name="Image 34"/>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4968758" y="6370684"/>
            <a:ext cx="2326383" cy="469697"/>
          </a:xfrm>
          <a:prstGeom prst="rect">
            <a:avLst/>
          </a:prstGeom>
        </p:spPr>
      </p:pic>
    </p:spTree>
    <p:extLst>
      <p:ext uri="{BB962C8B-B14F-4D97-AF65-F5344CB8AC3E}">
        <p14:creationId xmlns:p14="http://schemas.microsoft.com/office/powerpoint/2010/main" val="1189726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716" r:id="rId30"/>
    <p:sldLayoutId id="2147483755" r:id="rId31"/>
  </p:sldLayoutIdLst>
  <p:txStyles>
    <p:titleStyle>
      <a:lvl1pPr algn="l" defTabSz="1219170" rtl="0" eaLnBrk="1" latinLnBrk="0" hangingPunct="1">
        <a:lnSpc>
          <a:spcPct val="90000"/>
        </a:lnSpc>
        <a:spcBef>
          <a:spcPts val="0"/>
        </a:spcBef>
        <a:spcAft>
          <a:spcPts val="0"/>
        </a:spcAft>
        <a:buNone/>
        <a:defRPr sz="5333" b="1" kern="1200" cap="none" baseline="0">
          <a:solidFill>
            <a:schemeClr val="accent1"/>
          </a:solidFill>
          <a:latin typeface="+mj-lt"/>
          <a:ea typeface="+mj-ea"/>
          <a:cs typeface="+mj-cs"/>
        </a:defRPr>
      </a:lvl1pPr>
    </p:titleStyle>
    <p:bodyStyle>
      <a:lvl1pPr marL="359991" indent="-359991" algn="l" defTabSz="1219170" rtl="0" eaLnBrk="1" latinLnBrk="0" hangingPunct="1">
        <a:lnSpc>
          <a:spcPct val="82000"/>
        </a:lnSpc>
        <a:spcBef>
          <a:spcPts val="0"/>
        </a:spcBef>
        <a:spcAft>
          <a:spcPts val="0"/>
        </a:spcAft>
        <a:buSzPct val="80000"/>
        <a:buFont typeface="Wingdings" pitchFamily="2" charset="2"/>
        <a:buChar char="n"/>
        <a:defRPr sz="1867" b="1" kern="1200" cap="none" baseline="0">
          <a:solidFill>
            <a:schemeClr val="accent1"/>
          </a:solidFill>
          <a:latin typeface="+mn-lt"/>
          <a:ea typeface="+mn-ea"/>
          <a:cs typeface="+mn-cs"/>
        </a:defRPr>
      </a:lvl1pPr>
      <a:lvl2pPr marL="575986" indent="239994" algn="l" defTabSz="1219170" rtl="0" eaLnBrk="1" latinLnBrk="0" hangingPunct="1">
        <a:lnSpc>
          <a:spcPct val="82000"/>
        </a:lnSpc>
        <a:spcBef>
          <a:spcPts val="0"/>
        </a:spcBef>
        <a:spcAft>
          <a:spcPts val="0"/>
        </a:spcAft>
        <a:buSzPct val="100000"/>
        <a:buFont typeface="Wingdings" pitchFamily="2" charset="2"/>
        <a:buChar char="§"/>
        <a:defRPr sz="1867" kern="1200" cap="none">
          <a:solidFill>
            <a:schemeClr val="tx1"/>
          </a:solidFill>
          <a:latin typeface="+mn-lt"/>
          <a:ea typeface="+mn-ea"/>
          <a:cs typeface="+mn-cs"/>
        </a:defRPr>
      </a:lvl2pPr>
      <a:lvl3pPr marL="1151971" indent="239994" algn="l" defTabSz="1219170" rtl="0" eaLnBrk="1" latinLnBrk="0" hangingPunct="1">
        <a:lnSpc>
          <a:spcPct val="82000"/>
        </a:lnSpc>
        <a:spcBef>
          <a:spcPts val="0"/>
        </a:spcBef>
        <a:spcAft>
          <a:spcPts val="0"/>
        </a:spcAft>
        <a:buSzPct val="100000"/>
        <a:buFont typeface="Wingdings" pitchFamily="2" charset="2"/>
        <a:buChar char="§"/>
        <a:defRPr sz="1867" kern="1200" cap="none">
          <a:solidFill>
            <a:schemeClr val="tx1"/>
          </a:solidFill>
          <a:latin typeface="+mn-lt"/>
          <a:ea typeface="+mn-ea"/>
          <a:cs typeface="+mn-cs"/>
        </a:defRPr>
      </a:lvl3pPr>
      <a:lvl4pPr marL="1727957" indent="239994" algn="l" defTabSz="1219170" rtl="0" eaLnBrk="1" latinLnBrk="0" hangingPunct="1">
        <a:lnSpc>
          <a:spcPct val="82000"/>
        </a:lnSpc>
        <a:spcBef>
          <a:spcPts val="0"/>
        </a:spcBef>
        <a:spcAft>
          <a:spcPts val="0"/>
        </a:spcAft>
        <a:buClrTx/>
        <a:buSzPct val="100000"/>
        <a:buFont typeface="Wingdings" pitchFamily="2" charset="2"/>
        <a:buChar char="§"/>
        <a:defRPr sz="1867" b="0" kern="1200" cap="none">
          <a:solidFill>
            <a:schemeClr val="tx1"/>
          </a:solidFill>
          <a:latin typeface="+mn-lt"/>
          <a:ea typeface="+mn-ea"/>
          <a:cs typeface="+mn-cs"/>
        </a:defRPr>
      </a:lvl4pPr>
      <a:lvl5pPr marL="2303942" indent="239994" algn="l" defTabSz="1219170" rtl="0" eaLnBrk="1" latinLnBrk="0" hangingPunct="1">
        <a:lnSpc>
          <a:spcPct val="95000"/>
        </a:lnSpc>
        <a:spcBef>
          <a:spcPts val="0"/>
        </a:spcBef>
        <a:spcAft>
          <a:spcPts val="0"/>
        </a:spcAft>
        <a:buClrTx/>
        <a:buSzPct val="100000"/>
        <a:buFont typeface="Wingdings" pitchFamily="2" charset="2"/>
        <a:buChar char="§"/>
        <a:defRPr sz="1867" kern="1200" cap="none">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E77B72-751F-4372-903C-C1C10B85E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91FF1-22F6-4FEF-85A7-60B3BA989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9EB82-FBD6-4E45-8F75-9C10CF950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A5C2A-E3AB-4655-BFB2-B88B2FD82037}" type="datetimeFigureOut">
              <a:rPr lang="en-US" smtClean="0"/>
              <a:t>2/20/2023</a:t>
            </a:fld>
            <a:endParaRPr lang="en-US"/>
          </a:p>
        </p:txBody>
      </p:sp>
      <p:sp>
        <p:nvSpPr>
          <p:cNvPr id="5" name="Footer Placeholder 4">
            <a:extLst>
              <a:ext uri="{FF2B5EF4-FFF2-40B4-BE49-F238E27FC236}">
                <a16:creationId xmlns:a16="http://schemas.microsoft.com/office/drawing/2014/main" id="{F2F34DE5-308F-432A-874E-F92A9053C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8E0988-F797-4B2D-BD87-1FF2F97ABC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926A3-C067-4820-9015-8D79D091790B}" type="slidenum">
              <a:rPr lang="en-US" smtClean="0"/>
              <a:t>‹#›</a:t>
            </a:fld>
            <a:endParaRPr lang="en-US"/>
          </a:p>
        </p:txBody>
      </p:sp>
    </p:spTree>
    <p:extLst>
      <p:ext uri="{BB962C8B-B14F-4D97-AF65-F5344CB8AC3E}">
        <p14:creationId xmlns:p14="http://schemas.microsoft.com/office/powerpoint/2010/main" val="156945377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bwMode="gray">
          <a:xfrm>
            <a:off x="924311" y="6480336"/>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fld id="{956AE2F7-B9D3-4486-BD2B-A47C22040986}" type="datetime1">
              <a:rPr lang="fr-FR" smtClean="0"/>
              <a:t>20/02/2023</a:t>
            </a:fld>
            <a:endParaRPr lang="fr-FR"/>
          </a:p>
        </p:txBody>
      </p:sp>
      <p:sp>
        <p:nvSpPr>
          <p:cNvPr id="5" name="Espace réservé du pied de page 4"/>
          <p:cNvSpPr>
            <a:spLocks noGrp="1"/>
          </p:cNvSpPr>
          <p:nvPr>
            <p:ph type="ftr" sz="quarter" idx="3"/>
          </p:nvPr>
        </p:nvSpPr>
        <p:spPr bwMode="gray">
          <a:xfrm>
            <a:off x="0" y="6678000"/>
            <a:ext cx="240000" cy="180000"/>
          </a:xfrm>
          <a:prstGeom prst="rect">
            <a:avLst/>
          </a:prstGeom>
          <a:ln>
            <a:solidFill>
              <a:schemeClr val="tx1">
                <a:alpha val="0"/>
              </a:schemeClr>
            </a:solidFill>
          </a:ln>
        </p:spPr>
        <p:txBody>
          <a:bodyPr vert="horz" lIns="0" tIns="0" rIns="0" bIns="0" rtlCol="0" anchor="t" anchorCtr="0">
            <a:noAutofit/>
          </a:bodyPr>
          <a:lstStyle>
            <a:lvl1pPr algn="l">
              <a:defRPr sz="800" cap="all" baseline="0">
                <a:solidFill>
                  <a:schemeClr val="tx1">
                    <a:alpha val="0"/>
                  </a:schemeClr>
                </a:solidFill>
              </a:defRPr>
            </a:lvl1pPr>
          </a:lstStyle>
          <a:p>
            <a:endParaRPr lang="fr-FR"/>
          </a:p>
        </p:txBody>
      </p:sp>
      <p:sp>
        <p:nvSpPr>
          <p:cNvPr id="6" name="Espace réservé du numéro de diapositive 5"/>
          <p:cNvSpPr>
            <a:spLocks noGrp="1"/>
          </p:cNvSpPr>
          <p:nvPr>
            <p:ph type="sldNum" sz="quarter" idx="4"/>
          </p:nvPr>
        </p:nvSpPr>
        <p:spPr bwMode="gray">
          <a:xfrm>
            <a:off x="2040938" y="6480336"/>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10C140CD-8AED-46FF-A9A2-77308F3F39AE}" type="slidenum">
              <a:rPr lang="fr-FR" smtClean="0"/>
              <a:pPr/>
              <a:t>‹#›</a:t>
            </a:fld>
            <a:endParaRPr lang="fr-FR"/>
          </a:p>
        </p:txBody>
      </p:sp>
      <p:sp>
        <p:nvSpPr>
          <p:cNvPr id="9" name="ZoneTexte 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0" name="Image 9" descr="logo_gauche.pdf"/>
          <p:cNvPicPr>
            <a:picLocks noChangeAspect="1"/>
          </p:cNvPicPr>
          <p:nvPr/>
        </p:nvPicPr>
        <p:blipFill>
          <a:blip r:embed="rId27"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grpSp>
        <p:nvGrpSpPr>
          <p:cNvPr id="11" name="Groupe 10"/>
          <p:cNvGrpSpPr>
            <a:grpSpLocks noChangeAspect="1"/>
          </p:cNvGrpSpPr>
          <p:nvPr/>
        </p:nvGrpSpPr>
        <p:grpSpPr bwMode="gray">
          <a:xfrm>
            <a:off x="9889836" y="6382805"/>
            <a:ext cx="1968000" cy="223092"/>
            <a:chOff x="6851650" y="6386513"/>
            <a:chExt cx="1960563" cy="222249"/>
          </a:xfrm>
          <a:solidFill>
            <a:schemeClr val="accent3"/>
          </a:solidFill>
        </p:grpSpPr>
        <p:sp>
          <p:nvSpPr>
            <p:cNvPr id="12" name="Freeform 5"/>
            <p:cNvSpPr>
              <a:spLocks/>
            </p:cNvSpPr>
            <p:nvPr userDrawn="1"/>
          </p:nvSpPr>
          <p:spPr bwMode="gray">
            <a:xfrm>
              <a:off x="6851650" y="6386513"/>
              <a:ext cx="1960563" cy="222249"/>
            </a:xfrm>
            <a:custGeom>
              <a:avLst/>
              <a:gdLst/>
              <a:ahLst/>
              <a:cxnLst>
                <a:cxn ang="0">
                  <a:pos x="10275" y="1136"/>
                </a:cxn>
                <a:cxn ang="0">
                  <a:pos x="10275" y="1136"/>
                </a:cxn>
                <a:cxn ang="0">
                  <a:pos x="316" y="1136"/>
                </a:cxn>
                <a:cxn ang="0">
                  <a:pos x="115" y="1053"/>
                </a:cxn>
                <a:cxn ang="0">
                  <a:pos x="70" y="866"/>
                </a:cxn>
                <a:cxn ang="0">
                  <a:pos x="70" y="0"/>
                </a:cxn>
                <a:cxn ang="0">
                  <a:pos x="0" y="89"/>
                </a:cxn>
                <a:cxn ang="0">
                  <a:pos x="0" y="870"/>
                </a:cxn>
                <a:cxn ang="0">
                  <a:pos x="66" y="1081"/>
                </a:cxn>
                <a:cxn ang="0">
                  <a:pos x="303" y="1164"/>
                </a:cxn>
                <a:cxn ang="0">
                  <a:pos x="10207" y="1164"/>
                </a:cxn>
                <a:cxn ang="0">
                  <a:pos x="10275" y="1136"/>
                </a:cxn>
                <a:cxn ang="0">
                  <a:pos x="10275" y="1136"/>
                </a:cxn>
              </a:cxnLst>
              <a:rect l="0" t="0" r="r" b="b"/>
              <a:pathLst>
                <a:path w="10275" h="1164">
                  <a:moveTo>
                    <a:pt x="10275" y="1136"/>
                  </a:moveTo>
                  <a:lnTo>
                    <a:pt x="10275" y="1136"/>
                  </a:lnTo>
                  <a:lnTo>
                    <a:pt x="316" y="1136"/>
                  </a:lnTo>
                  <a:cubicBezTo>
                    <a:pt x="208" y="1136"/>
                    <a:pt x="155" y="1109"/>
                    <a:pt x="115" y="1053"/>
                  </a:cubicBezTo>
                  <a:cubicBezTo>
                    <a:pt x="81" y="1006"/>
                    <a:pt x="70" y="959"/>
                    <a:pt x="70" y="866"/>
                  </a:cubicBezTo>
                  <a:lnTo>
                    <a:pt x="70" y="0"/>
                  </a:lnTo>
                  <a:lnTo>
                    <a:pt x="0" y="89"/>
                  </a:lnTo>
                  <a:lnTo>
                    <a:pt x="0" y="870"/>
                  </a:lnTo>
                  <a:cubicBezTo>
                    <a:pt x="0" y="971"/>
                    <a:pt x="16" y="1026"/>
                    <a:pt x="66" y="1081"/>
                  </a:cubicBezTo>
                  <a:cubicBezTo>
                    <a:pt x="116" y="1137"/>
                    <a:pt x="187" y="1164"/>
                    <a:pt x="303" y="1164"/>
                  </a:cubicBezTo>
                  <a:lnTo>
                    <a:pt x="10207" y="1164"/>
                  </a:lnTo>
                  <a:cubicBezTo>
                    <a:pt x="10233" y="1164"/>
                    <a:pt x="10257" y="1154"/>
                    <a:pt x="10275" y="1136"/>
                  </a:cubicBezTo>
                  <a:lnTo>
                    <a:pt x="10275" y="11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3" name="Freeform 6"/>
            <p:cNvSpPr>
              <a:spLocks/>
            </p:cNvSpPr>
            <p:nvPr userDrawn="1"/>
          </p:nvSpPr>
          <p:spPr bwMode="gray">
            <a:xfrm>
              <a:off x="6943725" y="6445250"/>
              <a:ext cx="84138" cy="77787"/>
            </a:xfrm>
            <a:custGeom>
              <a:avLst/>
              <a:gdLst/>
              <a:ahLst/>
              <a:cxnLst>
                <a:cxn ang="0">
                  <a:pos x="246" y="0"/>
                </a:cxn>
                <a:cxn ang="0">
                  <a:pos x="246" y="0"/>
                </a:cxn>
                <a:cxn ang="0">
                  <a:pos x="420" y="55"/>
                </a:cxn>
                <a:cxn ang="0">
                  <a:pos x="381" y="106"/>
                </a:cxn>
                <a:cxn ang="0">
                  <a:pos x="251" y="60"/>
                </a:cxn>
                <a:cxn ang="0">
                  <a:pos x="87" y="200"/>
                </a:cxn>
                <a:cxn ang="0">
                  <a:pos x="248" y="342"/>
                </a:cxn>
                <a:cxn ang="0">
                  <a:pos x="359" y="312"/>
                </a:cxn>
                <a:cxn ang="0">
                  <a:pos x="359" y="238"/>
                </a:cxn>
                <a:cxn ang="0">
                  <a:pos x="241" y="238"/>
                </a:cxn>
                <a:cxn ang="0">
                  <a:pos x="241" y="178"/>
                </a:cxn>
                <a:cxn ang="0">
                  <a:pos x="442" y="178"/>
                </a:cxn>
                <a:cxn ang="0">
                  <a:pos x="442" y="342"/>
                </a:cxn>
                <a:cxn ang="0">
                  <a:pos x="245" y="403"/>
                </a:cxn>
                <a:cxn ang="0">
                  <a:pos x="0" y="201"/>
                </a:cxn>
                <a:cxn ang="0">
                  <a:pos x="246" y="0"/>
                </a:cxn>
              </a:cxnLst>
              <a:rect l="0" t="0" r="r" b="b"/>
              <a:pathLst>
                <a:path w="442" h="403">
                  <a:moveTo>
                    <a:pt x="246" y="0"/>
                  </a:moveTo>
                  <a:lnTo>
                    <a:pt x="246" y="0"/>
                  </a:lnTo>
                  <a:cubicBezTo>
                    <a:pt x="306" y="0"/>
                    <a:pt x="369" y="18"/>
                    <a:pt x="420" y="55"/>
                  </a:cubicBezTo>
                  <a:lnTo>
                    <a:pt x="381" y="106"/>
                  </a:lnTo>
                  <a:cubicBezTo>
                    <a:pt x="339" y="77"/>
                    <a:pt x="304" y="60"/>
                    <a:pt x="251" y="60"/>
                  </a:cubicBezTo>
                  <a:cubicBezTo>
                    <a:pt x="159" y="60"/>
                    <a:pt x="87" y="117"/>
                    <a:pt x="87" y="200"/>
                  </a:cubicBezTo>
                  <a:cubicBezTo>
                    <a:pt x="87" y="283"/>
                    <a:pt x="151" y="342"/>
                    <a:pt x="248" y="342"/>
                  </a:cubicBezTo>
                  <a:cubicBezTo>
                    <a:pt x="291" y="342"/>
                    <a:pt x="331" y="331"/>
                    <a:pt x="359" y="312"/>
                  </a:cubicBezTo>
                  <a:lnTo>
                    <a:pt x="359" y="238"/>
                  </a:lnTo>
                  <a:lnTo>
                    <a:pt x="241" y="238"/>
                  </a:lnTo>
                  <a:lnTo>
                    <a:pt x="241" y="178"/>
                  </a:lnTo>
                  <a:lnTo>
                    <a:pt x="442" y="178"/>
                  </a:lnTo>
                  <a:lnTo>
                    <a:pt x="442" y="342"/>
                  </a:lnTo>
                  <a:cubicBezTo>
                    <a:pt x="396" y="375"/>
                    <a:pt x="329" y="403"/>
                    <a:pt x="245" y="403"/>
                  </a:cubicBezTo>
                  <a:cubicBezTo>
                    <a:pt x="98" y="403"/>
                    <a:pt x="0" y="316"/>
                    <a:pt x="0" y="201"/>
                  </a:cubicBezTo>
                  <a:cubicBezTo>
                    <a:pt x="0" y="73"/>
                    <a:pt x="120"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4" name="Freeform 7"/>
            <p:cNvSpPr>
              <a:spLocks noEditPoints="1"/>
            </p:cNvSpPr>
            <p:nvPr userDrawn="1"/>
          </p:nvSpPr>
          <p:spPr bwMode="gray">
            <a:xfrm>
              <a:off x="7050088" y="6446838"/>
              <a:ext cx="76200" cy="74612"/>
            </a:xfrm>
            <a:custGeom>
              <a:avLst/>
              <a:gdLst/>
              <a:ahLst/>
              <a:cxnLst>
                <a:cxn ang="0">
                  <a:pos x="205" y="194"/>
                </a:cxn>
                <a:cxn ang="0">
                  <a:pos x="205" y="194"/>
                </a:cxn>
                <a:cxn ang="0">
                  <a:pos x="302" y="127"/>
                </a:cxn>
                <a:cxn ang="0">
                  <a:pos x="204" y="63"/>
                </a:cxn>
                <a:cxn ang="0">
                  <a:pos x="83" y="63"/>
                </a:cxn>
                <a:cxn ang="0">
                  <a:pos x="83" y="194"/>
                </a:cxn>
                <a:cxn ang="0">
                  <a:pos x="205" y="194"/>
                </a:cxn>
                <a:cxn ang="0">
                  <a:pos x="0" y="0"/>
                </a:cxn>
                <a:cxn ang="0">
                  <a:pos x="0" y="0"/>
                </a:cxn>
                <a:cxn ang="0">
                  <a:pos x="211" y="0"/>
                </a:cxn>
                <a:cxn ang="0">
                  <a:pos x="389" y="126"/>
                </a:cxn>
                <a:cxn ang="0">
                  <a:pos x="273" y="243"/>
                </a:cxn>
                <a:cxn ang="0">
                  <a:pos x="401" y="391"/>
                </a:cxn>
                <a:cxn ang="0">
                  <a:pos x="304" y="391"/>
                </a:cxn>
                <a:cxn ang="0">
                  <a:pos x="188" y="255"/>
                </a:cxn>
                <a:cxn ang="0">
                  <a:pos x="83" y="255"/>
                </a:cxn>
                <a:cxn ang="0">
                  <a:pos x="83" y="391"/>
                </a:cxn>
                <a:cxn ang="0">
                  <a:pos x="0" y="391"/>
                </a:cxn>
                <a:cxn ang="0">
                  <a:pos x="0" y="0"/>
                </a:cxn>
              </a:cxnLst>
              <a:rect l="0" t="0" r="r" b="b"/>
              <a:pathLst>
                <a:path w="401" h="391">
                  <a:moveTo>
                    <a:pt x="205" y="194"/>
                  </a:moveTo>
                  <a:lnTo>
                    <a:pt x="205" y="194"/>
                  </a:lnTo>
                  <a:cubicBezTo>
                    <a:pt x="264" y="194"/>
                    <a:pt x="302" y="169"/>
                    <a:pt x="302" y="127"/>
                  </a:cubicBezTo>
                  <a:cubicBezTo>
                    <a:pt x="302" y="86"/>
                    <a:pt x="266" y="63"/>
                    <a:pt x="204" y="63"/>
                  </a:cubicBezTo>
                  <a:lnTo>
                    <a:pt x="83" y="63"/>
                  </a:lnTo>
                  <a:lnTo>
                    <a:pt x="83" y="194"/>
                  </a:lnTo>
                  <a:lnTo>
                    <a:pt x="205" y="194"/>
                  </a:lnTo>
                  <a:close/>
                  <a:moveTo>
                    <a:pt x="0" y="0"/>
                  </a:moveTo>
                  <a:lnTo>
                    <a:pt x="0" y="0"/>
                  </a:lnTo>
                  <a:lnTo>
                    <a:pt x="211" y="0"/>
                  </a:lnTo>
                  <a:cubicBezTo>
                    <a:pt x="309" y="0"/>
                    <a:pt x="389" y="40"/>
                    <a:pt x="389" y="126"/>
                  </a:cubicBezTo>
                  <a:cubicBezTo>
                    <a:pt x="389" y="193"/>
                    <a:pt x="340" y="228"/>
                    <a:pt x="273" y="243"/>
                  </a:cubicBezTo>
                  <a:lnTo>
                    <a:pt x="401" y="391"/>
                  </a:lnTo>
                  <a:lnTo>
                    <a:pt x="304" y="391"/>
                  </a:lnTo>
                  <a:lnTo>
                    <a:pt x="188" y="255"/>
                  </a:lnTo>
                  <a:lnTo>
                    <a:pt x="83" y="255"/>
                  </a:lnTo>
                  <a:lnTo>
                    <a:pt x="83"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5" name="Freeform 8"/>
            <p:cNvSpPr>
              <a:spLocks noEditPoints="1"/>
            </p:cNvSpPr>
            <p:nvPr userDrawn="1"/>
          </p:nvSpPr>
          <p:spPr bwMode="gray">
            <a:xfrm>
              <a:off x="7137400" y="6445250"/>
              <a:ext cx="93663" cy="77787"/>
            </a:xfrm>
            <a:custGeom>
              <a:avLst/>
              <a:gdLst/>
              <a:ahLst/>
              <a:cxnLst>
                <a:cxn ang="0">
                  <a:pos x="87" y="201"/>
                </a:cxn>
                <a:cxn ang="0">
                  <a:pos x="87" y="201"/>
                </a:cxn>
                <a:cxn ang="0">
                  <a:pos x="247" y="342"/>
                </a:cxn>
                <a:cxn ang="0">
                  <a:pos x="406" y="201"/>
                </a:cxn>
                <a:cxn ang="0">
                  <a:pos x="247" y="60"/>
                </a:cxn>
                <a:cxn ang="0">
                  <a:pos x="87" y="201"/>
                </a:cxn>
                <a:cxn ang="0">
                  <a:pos x="0" y="201"/>
                </a:cxn>
                <a:cxn ang="0">
                  <a:pos x="0" y="201"/>
                </a:cxn>
                <a:cxn ang="0">
                  <a:pos x="247" y="0"/>
                </a:cxn>
                <a:cxn ang="0">
                  <a:pos x="493" y="201"/>
                </a:cxn>
                <a:cxn ang="0">
                  <a:pos x="247" y="403"/>
                </a:cxn>
                <a:cxn ang="0">
                  <a:pos x="0" y="201"/>
                </a:cxn>
              </a:cxnLst>
              <a:rect l="0" t="0" r="r" b="b"/>
              <a:pathLst>
                <a:path w="493" h="403">
                  <a:moveTo>
                    <a:pt x="87" y="201"/>
                  </a:moveTo>
                  <a:lnTo>
                    <a:pt x="87" y="201"/>
                  </a:lnTo>
                  <a:cubicBezTo>
                    <a:pt x="87" y="280"/>
                    <a:pt x="152" y="342"/>
                    <a:pt x="247" y="342"/>
                  </a:cubicBezTo>
                  <a:cubicBezTo>
                    <a:pt x="341" y="342"/>
                    <a:pt x="406" y="280"/>
                    <a:pt x="406" y="201"/>
                  </a:cubicBezTo>
                  <a:cubicBezTo>
                    <a:pt x="406" y="123"/>
                    <a:pt x="341" y="60"/>
                    <a:pt x="247" y="60"/>
                  </a:cubicBezTo>
                  <a:cubicBezTo>
                    <a:pt x="152" y="60"/>
                    <a:pt x="87" y="123"/>
                    <a:pt x="87" y="201"/>
                  </a:cubicBezTo>
                  <a:close/>
                  <a:moveTo>
                    <a:pt x="0" y="201"/>
                  </a:moveTo>
                  <a:lnTo>
                    <a:pt x="0" y="201"/>
                  </a:lnTo>
                  <a:cubicBezTo>
                    <a:pt x="0" y="91"/>
                    <a:pt x="102" y="0"/>
                    <a:pt x="247" y="0"/>
                  </a:cubicBezTo>
                  <a:cubicBezTo>
                    <a:pt x="391" y="0"/>
                    <a:pt x="493" y="91"/>
                    <a:pt x="493" y="201"/>
                  </a:cubicBezTo>
                  <a:cubicBezTo>
                    <a:pt x="493" y="312"/>
                    <a:pt x="391" y="403"/>
                    <a:pt x="247" y="403"/>
                  </a:cubicBezTo>
                  <a:cubicBezTo>
                    <a:pt x="102" y="403"/>
                    <a:pt x="0" y="312"/>
                    <a:pt x="0" y="20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6" name="Freeform 9"/>
            <p:cNvSpPr>
              <a:spLocks/>
            </p:cNvSpPr>
            <p:nvPr userDrawn="1"/>
          </p:nvSpPr>
          <p:spPr bwMode="gray">
            <a:xfrm>
              <a:off x="7248525" y="6446838"/>
              <a:ext cx="77788" cy="76200"/>
            </a:xfrm>
            <a:custGeom>
              <a:avLst/>
              <a:gdLst/>
              <a:ahLst/>
              <a:cxnLst>
                <a:cxn ang="0">
                  <a:pos x="0" y="215"/>
                </a:cxn>
                <a:cxn ang="0">
                  <a:pos x="0" y="215"/>
                </a:cxn>
                <a:cxn ang="0">
                  <a:pos x="0" y="0"/>
                </a:cxn>
                <a:cxn ang="0">
                  <a:pos x="84" y="0"/>
                </a:cxn>
                <a:cxn ang="0">
                  <a:pos x="84" y="220"/>
                </a:cxn>
                <a:cxn ang="0">
                  <a:pos x="206" y="336"/>
                </a:cxn>
                <a:cxn ang="0">
                  <a:pos x="327" y="220"/>
                </a:cxn>
                <a:cxn ang="0">
                  <a:pos x="327" y="0"/>
                </a:cxn>
                <a:cxn ang="0">
                  <a:pos x="408" y="0"/>
                </a:cxn>
                <a:cxn ang="0">
                  <a:pos x="408" y="215"/>
                </a:cxn>
                <a:cxn ang="0">
                  <a:pos x="204" y="397"/>
                </a:cxn>
                <a:cxn ang="0">
                  <a:pos x="0" y="215"/>
                </a:cxn>
              </a:cxnLst>
              <a:rect l="0" t="0" r="r" b="b"/>
              <a:pathLst>
                <a:path w="408" h="397">
                  <a:moveTo>
                    <a:pt x="0" y="215"/>
                  </a:moveTo>
                  <a:lnTo>
                    <a:pt x="0" y="215"/>
                  </a:lnTo>
                  <a:lnTo>
                    <a:pt x="0" y="0"/>
                  </a:lnTo>
                  <a:lnTo>
                    <a:pt x="84" y="0"/>
                  </a:lnTo>
                  <a:lnTo>
                    <a:pt x="84" y="220"/>
                  </a:lnTo>
                  <a:cubicBezTo>
                    <a:pt x="84" y="290"/>
                    <a:pt x="132" y="336"/>
                    <a:pt x="206" y="336"/>
                  </a:cubicBezTo>
                  <a:cubicBezTo>
                    <a:pt x="279" y="336"/>
                    <a:pt x="327" y="290"/>
                    <a:pt x="327" y="220"/>
                  </a:cubicBezTo>
                  <a:lnTo>
                    <a:pt x="327" y="0"/>
                  </a:lnTo>
                  <a:lnTo>
                    <a:pt x="408" y="0"/>
                  </a:lnTo>
                  <a:lnTo>
                    <a:pt x="408" y="215"/>
                  </a:lnTo>
                  <a:cubicBezTo>
                    <a:pt x="408" y="324"/>
                    <a:pt x="326" y="397"/>
                    <a:pt x="204" y="397"/>
                  </a:cubicBezTo>
                  <a:cubicBezTo>
                    <a:pt x="81" y="397"/>
                    <a:pt x="0" y="324"/>
                    <a:pt x="0" y="21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7" name="Freeform 10"/>
            <p:cNvSpPr>
              <a:spLocks noEditPoints="1"/>
            </p:cNvSpPr>
            <p:nvPr userDrawn="1"/>
          </p:nvSpPr>
          <p:spPr bwMode="gray">
            <a:xfrm>
              <a:off x="7348538" y="6446838"/>
              <a:ext cx="76200" cy="74612"/>
            </a:xfrm>
            <a:custGeom>
              <a:avLst/>
              <a:gdLst/>
              <a:ahLst/>
              <a:cxnLst>
                <a:cxn ang="0">
                  <a:pos x="211" y="211"/>
                </a:cxn>
                <a:cxn ang="0">
                  <a:pos x="211" y="211"/>
                </a:cxn>
                <a:cxn ang="0">
                  <a:pos x="309" y="135"/>
                </a:cxn>
                <a:cxn ang="0">
                  <a:pos x="210" y="63"/>
                </a:cxn>
                <a:cxn ang="0">
                  <a:pos x="84" y="63"/>
                </a:cxn>
                <a:cxn ang="0">
                  <a:pos x="84" y="211"/>
                </a:cxn>
                <a:cxn ang="0">
                  <a:pos x="211" y="211"/>
                </a:cxn>
                <a:cxn ang="0">
                  <a:pos x="0" y="0"/>
                </a:cxn>
                <a:cxn ang="0">
                  <a:pos x="0" y="0"/>
                </a:cxn>
                <a:cxn ang="0">
                  <a:pos x="213" y="0"/>
                </a:cxn>
                <a:cxn ang="0">
                  <a:pos x="396" y="135"/>
                </a:cxn>
                <a:cxn ang="0">
                  <a:pos x="213" y="273"/>
                </a:cxn>
                <a:cxn ang="0">
                  <a:pos x="84" y="273"/>
                </a:cxn>
                <a:cxn ang="0">
                  <a:pos x="84" y="391"/>
                </a:cxn>
                <a:cxn ang="0">
                  <a:pos x="0" y="391"/>
                </a:cxn>
                <a:cxn ang="0">
                  <a:pos x="0" y="0"/>
                </a:cxn>
              </a:cxnLst>
              <a:rect l="0" t="0" r="r" b="b"/>
              <a:pathLst>
                <a:path w="396" h="391">
                  <a:moveTo>
                    <a:pt x="211" y="211"/>
                  </a:moveTo>
                  <a:lnTo>
                    <a:pt x="211" y="211"/>
                  </a:lnTo>
                  <a:cubicBezTo>
                    <a:pt x="270" y="211"/>
                    <a:pt x="309" y="183"/>
                    <a:pt x="309" y="135"/>
                  </a:cubicBezTo>
                  <a:cubicBezTo>
                    <a:pt x="309" y="89"/>
                    <a:pt x="272" y="63"/>
                    <a:pt x="210" y="63"/>
                  </a:cubicBezTo>
                  <a:lnTo>
                    <a:pt x="84" y="63"/>
                  </a:lnTo>
                  <a:lnTo>
                    <a:pt x="84" y="211"/>
                  </a:lnTo>
                  <a:lnTo>
                    <a:pt x="211" y="211"/>
                  </a:lnTo>
                  <a:close/>
                  <a:moveTo>
                    <a:pt x="0" y="0"/>
                  </a:moveTo>
                  <a:lnTo>
                    <a:pt x="0" y="0"/>
                  </a:lnTo>
                  <a:lnTo>
                    <a:pt x="213" y="0"/>
                  </a:lnTo>
                  <a:cubicBezTo>
                    <a:pt x="314" y="0"/>
                    <a:pt x="396" y="43"/>
                    <a:pt x="396" y="135"/>
                  </a:cubicBezTo>
                  <a:cubicBezTo>
                    <a:pt x="396" y="227"/>
                    <a:pt x="315" y="273"/>
                    <a:pt x="213" y="273"/>
                  </a:cubicBezTo>
                  <a:lnTo>
                    <a:pt x="84" y="273"/>
                  </a:lnTo>
                  <a:lnTo>
                    <a:pt x="84"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8" name="Freeform 11"/>
            <p:cNvSpPr>
              <a:spLocks/>
            </p:cNvSpPr>
            <p:nvPr userDrawn="1"/>
          </p:nvSpPr>
          <p:spPr bwMode="gray">
            <a:xfrm>
              <a:off x="7439025" y="6446838"/>
              <a:ext cx="69850" cy="74612"/>
            </a:xfrm>
            <a:custGeom>
              <a:avLst/>
              <a:gdLst/>
              <a:ahLst/>
              <a:cxnLst>
                <a:cxn ang="0">
                  <a:pos x="0" y="278"/>
                </a:cxn>
                <a:cxn ang="0">
                  <a:pos x="0" y="278"/>
                </a:cxn>
                <a:cxn ang="0">
                  <a:pos x="0" y="0"/>
                </a:cxn>
                <a:cxn ang="0">
                  <a:pos x="354" y="0"/>
                </a:cxn>
                <a:cxn ang="0">
                  <a:pos x="354" y="63"/>
                </a:cxn>
                <a:cxn ang="0">
                  <a:pos x="84" y="63"/>
                </a:cxn>
                <a:cxn ang="0">
                  <a:pos x="84" y="157"/>
                </a:cxn>
                <a:cxn ang="0">
                  <a:pos x="331" y="157"/>
                </a:cxn>
                <a:cxn ang="0">
                  <a:pos x="331" y="218"/>
                </a:cxn>
                <a:cxn ang="0">
                  <a:pos x="84" y="218"/>
                </a:cxn>
                <a:cxn ang="0">
                  <a:pos x="84" y="278"/>
                </a:cxn>
                <a:cxn ang="0">
                  <a:pos x="133" y="328"/>
                </a:cxn>
                <a:cxn ang="0">
                  <a:pos x="362" y="328"/>
                </a:cxn>
                <a:cxn ang="0">
                  <a:pos x="362" y="391"/>
                </a:cxn>
                <a:cxn ang="0">
                  <a:pos x="113" y="391"/>
                </a:cxn>
                <a:cxn ang="0">
                  <a:pos x="0" y="278"/>
                </a:cxn>
              </a:cxnLst>
              <a:rect l="0" t="0" r="r" b="b"/>
              <a:pathLst>
                <a:path w="362" h="391">
                  <a:moveTo>
                    <a:pt x="0" y="278"/>
                  </a:moveTo>
                  <a:lnTo>
                    <a:pt x="0" y="278"/>
                  </a:lnTo>
                  <a:lnTo>
                    <a:pt x="0" y="0"/>
                  </a:lnTo>
                  <a:lnTo>
                    <a:pt x="354" y="0"/>
                  </a:lnTo>
                  <a:lnTo>
                    <a:pt x="354" y="63"/>
                  </a:lnTo>
                  <a:lnTo>
                    <a:pt x="84" y="63"/>
                  </a:lnTo>
                  <a:lnTo>
                    <a:pt x="84" y="157"/>
                  </a:lnTo>
                  <a:lnTo>
                    <a:pt x="331" y="157"/>
                  </a:lnTo>
                  <a:lnTo>
                    <a:pt x="331" y="218"/>
                  </a:lnTo>
                  <a:lnTo>
                    <a:pt x="84" y="218"/>
                  </a:lnTo>
                  <a:lnTo>
                    <a:pt x="84" y="278"/>
                  </a:lnTo>
                  <a:cubicBezTo>
                    <a:pt x="84" y="312"/>
                    <a:pt x="100" y="328"/>
                    <a:pt x="133" y="328"/>
                  </a:cubicBezTo>
                  <a:lnTo>
                    <a:pt x="362" y="328"/>
                  </a:lnTo>
                  <a:lnTo>
                    <a:pt x="362" y="391"/>
                  </a:lnTo>
                  <a:lnTo>
                    <a:pt x="113" y="391"/>
                  </a:lnTo>
                  <a:cubicBezTo>
                    <a:pt x="42" y="391"/>
                    <a:pt x="0" y="349"/>
                    <a:pt x="0" y="2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9" name="Freeform 12"/>
            <p:cNvSpPr>
              <a:spLocks/>
            </p:cNvSpPr>
            <p:nvPr userDrawn="1"/>
          </p:nvSpPr>
          <p:spPr bwMode="gray">
            <a:xfrm>
              <a:off x="7572375" y="6445250"/>
              <a:ext cx="80963" cy="77787"/>
            </a:xfrm>
            <a:custGeom>
              <a:avLst/>
              <a:gdLst/>
              <a:ahLst/>
              <a:cxnLst>
                <a:cxn ang="0">
                  <a:pos x="246" y="0"/>
                </a:cxn>
                <a:cxn ang="0">
                  <a:pos x="246" y="0"/>
                </a:cxn>
                <a:cxn ang="0">
                  <a:pos x="420" y="55"/>
                </a:cxn>
                <a:cxn ang="0">
                  <a:pos x="381" y="106"/>
                </a:cxn>
                <a:cxn ang="0">
                  <a:pos x="251" y="60"/>
                </a:cxn>
                <a:cxn ang="0">
                  <a:pos x="87" y="201"/>
                </a:cxn>
                <a:cxn ang="0">
                  <a:pos x="251" y="342"/>
                </a:cxn>
                <a:cxn ang="0">
                  <a:pos x="388" y="295"/>
                </a:cxn>
                <a:cxn ang="0">
                  <a:pos x="427" y="346"/>
                </a:cxn>
                <a:cxn ang="0">
                  <a:pos x="246" y="403"/>
                </a:cxn>
                <a:cxn ang="0">
                  <a:pos x="0" y="201"/>
                </a:cxn>
                <a:cxn ang="0">
                  <a:pos x="246" y="0"/>
                </a:cxn>
              </a:cxnLst>
              <a:rect l="0" t="0" r="r" b="b"/>
              <a:pathLst>
                <a:path w="427" h="403">
                  <a:moveTo>
                    <a:pt x="246" y="0"/>
                  </a:moveTo>
                  <a:lnTo>
                    <a:pt x="246" y="0"/>
                  </a:lnTo>
                  <a:cubicBezTo>
                    <a:pt x="306" y="0"/>
                    <a:pt x="368" y="18"/>
                    <a:pt x="420" y="55"/>
                  </a:cubicBezTo>
                  <a:lnTo>
                    <a:pt x="381" y="106"/>
                  </a:lnTo>
                  <a:cubicBezTo>
                    <a:pt x="339" y="77"/>
                    <a:pt x="304" y="60"/>
                    <a:pt x="251" y="60"/>
                  </a:cubicBezTo>
                  <a:cubicBezTo>
                    <a:pt x="159" y="60"/>
                    <a:pt x="87" y="118"/>
                    <a:pt x="87" y="201"/>
                  </a:cubicBezTo>
                  <a:cubicBezTo>
                    <a:pt x="87" y="285"/>
                    <a:pt x="159" y="342"/>
                    <a:pt x="251" y="342"/>
                  </a:cubicBezTo>
                  <a:cubicBezTo>
                    <a:pt x="307" y="342"/>
                    <a:pt x="343" y="325"/>
                    <a:pt x="388" y="295"/>
                  </a:cubicBezTo>
                  <a:lnTo>
                    <a:pt x="427" y="346"/>
                  </a:lnTo>
                  <a:cubicBezTo>
                    <a:pt x="375" y="383"/>
                    <a:pt x="309" y="403"/>
                    <a:pt x="246" y="403"/>
                  </a:cubicBezTo>
                  <a:cubicBezTo>
                    <a:pt x="119" y="403"/>
                    <a:pt x="0" y="329"/>
                    <a:pt x="0" y="201"/>
                  </a:cubicBezTo>
                  <a:cubicBezTo>
                    <a:pt x="0" y="73"/>
                    <a:pt x="119"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0" name="Freeform 13"/>
            <p:cNvSpPr>
              <a:spLocks noEditPoints="1"/>
            </p:cNvSpPr>
            <p:nvPr userDrawn="1"/>
          </p:nvSpPr>
          <p:spPr bwMode="gray">
            <a:xfrm>
              <a:off x="7669213" y="6446838"/>
              <a:ext cx="76200" cy="74612"/>
            </a:xfrm>
            <a:custGeom>
              <a:avLst/>
              <a:gdLst/>
              <a:ahLst/>
              <a:cxnLst>
                <a:cxn ang="0">
                  <a:pos x="205" y="194"/>
                </a:cxn>
                <a:cxn ang="0">
                  <a:pos x="205" y="194"/>
                </a:cxn>
                <a:cxn ang="0">
                  <a:pos x="302" y="127"/>
                </a:cxn>
                <a:cxn ang="0">
                  <a:pos x="204" y="63"/>
                </a:cxn>
                <a:cxn ang="0">
                  <a:pos x="83" y="63"/>
                </a:cxn>
                <a:cxn ang="0">
                  <a:pos x="83" y="194"/>
                </a:cxn>
                <a:cxn ang="0">
                  <a:pos x="205" y="194"/>
                </a:cxn>
                <a:cxn ang="0">
                  <a:pos x="0" y="0"/>
                </a:cxn>
                <a:cxn ang="0">
                  <a:pos x="0" y="0"/>
                </a:cxn>
                <a:cxn ang="0">
                  <a:pos x="211" y="0"/>
                </a:cxn>
                <a:cxn ang="0">
                  <a:pos x="389" y="126"/>
                </a:cxn>
                <a:cxn ang="0">
                  <a:pos x="274" y="243"/>
                </a:cxn>
                <a:cxn ang="0">
                  <a:pos x="401" y="391"/>
                </a:cxn>
                <a:cxn ang="0">
                  <a:pos x="304" y="391"/>
                </a:cxn>
                <a:cxn ang="0">
                  <a:pos x="188" y="255"/>
                </a:cxn>
                <a:cxn ang="0">
                  <a:pos x="83" y="255"/>
                </a:cxn>
                <a:cxn ang="0">
                  <a:pos x="83" y="391"/>
                </a:cxn>
                <a:cxn ang="0">
                  <a:pos x="0" y="391"/>
                </a:cxn>
                <a:cxn ang="0">
                  <a:pos x="0" y="0"/>
                </a:cxn>
              </a:cxnLst>
              <a:rect l="0" t="0" r="r" b="b"/>
              <a:pathLst>
                <a:path w="401" h="391">
                  <a:moveTo>
                    <a:pt x="205" y="194"/>
                  </a:moveTo>
                  <a:lnTo>
                    <a:pt x="205" y="194"/>
                  </a:lnTo>
                  <a:cubicBezTo>
                    <a:pt x="264" y="194"/>
                    <a:pt x="302" y="169"/>
                    <a:pt x="302" y="127"/>
                  </a:cubicBezTo>
                  <a:cubicBezTo>
                    <a:pt x="302" y="86"/>
                    <a:pt x="266" y="63"/>
                    <a:pt x="204" y="63"/>
                  </a:cubicBezTo>
                  <a:lnTo>
                    <a:pt x="83" y="63"/>
                  </a:lnTo>
                  <a:lnTo>
                    <a:pt x="83" y="194"/>
                  </a:lnTo>
                  <a:lnTo>
                    <a:pt x="205" y="194"/>
                  </a:lnTo>
                  <a:close/>
                  <a:moveTo>
                    <a:pt x="0" y="0"/>
                  </a:moveTo>
                  <a:lnTo>
                    <a:pt x="0" y="0"/>
                  </a:lnTo>
                  <a:lnTo>
                    <a:pt x="211" y="0"/>
                  </a:lnTo>
                  <a:cubicBezTo>
                    <a:pt x="309" y="0"/>
                    <a:pt x="389" y="40"/>
                    <a:pt x="389" y="126"/>
                  </a:cubicBezTo>
                  <a:cubicBezTo>
                    <a:pt x="389" y="193"/>
                    <a:pt x="340" y="228"/>
                    <a:pt x="274" y="243"/>
                  </a:cubicBezTo>
                  <a:lnTo>
                    <a:pt x="401" y="391"/>
                  </a:lnTo>
                  <a:lnTo>
                    <a:pt x="304" y="391"/>
                  </a:lnTo>
                  <a:lnTo>
                    <a:pt x="188" y="255"/>
                  </a:lnTo>
                  <a:lnTo>
                    <a:pt x="83" y="255"/>
                  </a:lnTo>
                  <a:lnTo>
                    <a:pt x="83"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1" name="Freeform 14"/>
            <p:cNvSpPr>
              <a:spLocks noEditPoints="1"/>
            </p:cNvSpPr>
            <p:nvPr userDrawn="1"/>
          </p:nvSpPr>
          <p:spPr bwMode="gray">
            <a:xfrm>
              <a:off x="7761288" y="6426200"/>
              <a:ext cx="68263" cy="95250"/>
            </a:xfrm>
            <a:custGeom>
              <a:avLst/>
              <a:gdLst/>
              <a:ahLst/>
              <a:cxnLst>
                <a:cxn ang="0">
                  <a:pos x="269" y="0"/>
                </a:cxn>
                <a:cxn ang="0">
                  <a:pos x="269" y="0"/>
                </a:cxn>
                <a:cxn ang="0">
                  <a:pos x="204" y="69"/>
                </a:cxn>
                <a:cxn ang="0">
                  <a:pos x="133" y="69"/>
                </a:cxn>
                <a:cxn ang="0">
                  <a:pos x="182" y="0"/>
                </a:cxn>
                <a:cxn ang="0">
                  <a:pos x="269" y="0"/>
                </a:cxn>
                <a:cxn ang="0">
                  <a:pos x="0" y="389"/>
                </a:cxn>
                <a:cxn ang="0">
                  <a:pos x="0" y="389"/>
                </a:cxn>
                <a:cxn ang="0">
                  <a:pos x="0" y="111"/>
                </a:cxn>
                <a:cxn ang="0">
                  <a:pos x="353" y="111"/>
                </a:cxn>
                <a:cxn ang="0">
                  <a:pos x="353" y="174"/>
                </a:cxn>
                <a:cxn ang="0">
                  <a:pos x="83" y="174"/>
                </a:cxn>
                <a:cxn ang="0">
                  <a:pos x="83" y="268"/>
                </a:cxn>
                <a:cxn ang="0">
                  <a:pos x="331" y="268"/>
                </a:cxn>
                <a:cxn ang="0">
                  <a:pos x="331" y="329"/>
                </a:cxn>
                <a:cxn ang="0">
                  <a:pos x="83" y="329"/>
                </a:cxn>
                <a:cxn ang="0">
                  <a:pos x="83" y="389"/>
                </a:cxn>
                <a:cxn ang="0">
                  <a:pos x="132" y="439"/>
                </a:cxn>
                <a:cxn ang="0">
                  <a:pos x="361" y="439"/>
                </a:cxn>
                <a:cxn ang="0">
                  <a:pos x="361" y="502"/>
                </a:cxn>
                <a:cxn ang="0">
                  <a:pos x="112" y="502"/>
                </a:cxn>
                <a:cxn ang="0">
                  <a:pos x="0" y="389"/>
                </a:cxn>
              </a:cxnLst>
              <a:rect l="0" t="0" r="r" b="b"/>
              <a:pathLst>
                <a:path w="361" h="502">
                  <a:moveTo>
                    <a:pt x="269" y="0"/>
                  </a:moveTo>
                  <a:lnTo>
                    <a:pt x="269" y="0"/>
                  </a:lnTo>
                  <a:lnTo>
                    <a:pt x="204" y="69"/>
                  </a:lnTo>
                  <a:lnTo>
                    <a:pt x="133" y="69"/>
                  </a:lnTo>
                  <a:lnTo>
                    <a:pt x="182" y="0"/>
                  </a:lnTo>
                  <a:lnTo>
                    <a:pt x="269" y="0"/>
                  </a:lnTo>
                  <a:close/>
                  <a:moveTo>
                    <a:pt x="0" y="389"/>
                  </a:moveTo>
                  <a:lnTo>
                    <a:pt x="0" y="389"/>
                  </a:lnTo>
                  <a:lnTo>
                    <a:pt x="0" y="111"/>
                  </a:lnTo>
                  <a:lnTo>
                    <a:pt x="353" y="111"/>
                  </a:lnTo>
                  <a:lnTo>
                    <a:pt x="353" y="174"/>
                  </a:lnTo>
                  <a:lnTo>
                    <a:pt x="83" y="174"/>
                  </a:lnTo>
                  <a:lnTo>
                    <a:pt x="83" y="268"/>
                  </a:lnTo>
                  <a:lnTo>
                    <a:pt x="331" y="268"/>
                  </a:lnTo>
                  <a:lnTo>
                    <a:pt x="331" y="329"/>
                  </a:lnTo>
                  <a:lnTo>
                    <a:pt x="83" y="329"/>
                  </a:lnTo>
                  <a:lnTo>
                    <a:pt x="83" y="389"/>
                  </a:lnTo>
                  <a:cubicBezTo>
                    <a:pt x="83" y="423"/>
                    <a:pt x="100" y="439"/>
                    <a:pt x="132" y="439"/>
                  </a:cubicBezTo>
                  <a:lnTo>
                    <a:pt x="361" y="439"/>
                  </a:lnTo>
                  <a:lnTo>
                    <a:pt x="361" y="502"/>
                  </a:lnTo>
                  <a:lnTo>
                    <a:pt x="112" y="502"/>
                  </a:lnTo>
                  <a:cubicBezTo>
                    <a:pt x="41" y="502"/>
                    <a:pt x="0" y="460"/>
                    <a:pt x="0" y="38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2" name="Freeform 15"/>
            <p:cNvSpPr>
              <a:spLocks noEditPoints="1"/>
            </p:cNvSpPr>
            <p:nvPr userDrawn="1"/>
          </p:nvSpPr>
          <p:spPr bwMode="gray">
            <a:xfrm>
              <a:off x="7848600" y="6446838"/>
              <a:ext cx="82550" cy="74612"/>
            </a:xfrm>
            <a:custGeom>
              <a:avLst/>
              <a:gdLst/>
              <a:ahLst/>
              <a:cxnLst>
                <a:cxn ang="0">
                  <a:pos x="182" y="328"/>
                </a:cxn>
                <a:cxn ang="0">
                  <a:pos x="182" y="328"/>
                </a:cxn>
                <a:cxn ang="0">
                  <a:pos x="340" y="196"/>
                </a:cxn>
                <a:cxn ang="0">
                  <a:pos x="182" y="63"/>
                </a:cxn>
                <a:cxn ang="0">
                  <a:pos x="84" y="63"/>
                </a:cxn>
                <a:cxn ang="0">
                  <a:pos x="84" y="328"/>
                </a:cxn>
                <a:cxn ang="0">
                  <a:pos x="182" y="328"/>
                </a:cxn>
                <a:cxn ang="0">
                  <a:pos x="0" y="0"/>
                </a:cxn>
                <a:cxn ang="0">
                  <a:pos x="0" y="0"/>
                </a:cxn>
                <a:cxn ang="0">
                  <a:pos x="176" y="0"/>
                </a:cxn>
                <a:cxn ang="0">
                  <a:pos x="427" y="195"/>
                </a:cxn>
                <a:cxn ang="0">
                  <a:pos x="176" y="391"/>
                </a:cxn>
                <a:cxn ang="0">
                  <a:pos x="0" y="391"/>
                </a:cxn>
                <a:cxn ang="0">
                  <a:pos x="0" y="0"/>
                </a:cxn>
              </a:cxnLst>
              <a:rect l="0" t="0" r="r" b="b"/>
              <a:pathLst>
                <a:path w="427" h="391">
                  <a:moveTo>
                    <a:pt x="182" y="328"/>
                  </a:moveTo>
                  <a:lnTo>
                    <a:pt x="182" y="328"/>
                  </a:lnTo>
                  <a:cubicBezTo>
                    <a:pt x="277" y="328"/>
                    <a:pt x="340" y="275"/>
                    <a:pt x="340" y="196"/>
                  </a:cubicBezTo>
                  <a:cubicBezTo>
                    <a:pt x="340" y="116"/>
                    <a:pt x="277" y="63"/>
                    <a:pt x="182" y="63"/>
                  </a:cubicBezTo>
                  <a:lnTo>
                    <a:pt x="84" y="63"/>
                  </a:lnTo>
                  <a:lnTo>
                    <a:pt x="84" y="328"/>
                  </a:lnTo>
                  <a:lnTo>
                    <a:pt x="182" y="328"/>
                  </a:lnTo>
                  <a:close/>
                  <a:moveTo>
                    <a:pt x="0" y="0"/>
                  </a:moveTo>
                  <a:lnTo>
                    <a:pt x="0" y="0"/>
                  </a:lnTo>
                  <a:lnTo>
                    <a:pt x="176" y="0"/>
                  </a:lnTo>
                  <a:cubicBezTo>
                    <a:pt x="327" y="0"/>
                    <a:pt x="427" y="78"/>
                    <a:pt x="427" y="195"/>
                  </a:cubicBezTo>
                  <a:cubicBezTo>
                    <a:pt x="427" y="313"/>
                    <a:pt x="327" y="391"/>
                    <a:pt x="176" y="391"/>
                  </a:cubicBez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3" name="Freeform 16"/>
            <p:cNvSpPr>
              <a:spLocks/>
            </p:cNvSpPr>
            <p:nvPr userDrawn="1"/>
          </p:nvSpPr>
          <p:spPr bwMode="gray">
            <a:xfrm>
              <a:off x="7948613" y="6446838"/>
              <a:ext cx="15875" cy="74612"/>
            </a:xfrm>
            <a:custGeom>
              <a:avLst/>
              <a:gdLst/>
              <a:ahLst/>
              <a:cxnLst>
                <a:cxn ang="0">
                  <a:pos x="0" y="0"/>
                </a:cxn>
                <a:cxn ang="0">
                  <a:pos x="0" y="0"/>
                </a:cxn>
                <a:cxn ang="0">
                  <a:pos x="84" y="0"/>
                </a:cxn>
                <a:cxn ang="0">
                  <a:pos x="84" y="391"/>
                </a:cxn>
                <a:cxn ang="0">
                  <a:pos x="0" y="391"/>
                </a:cxn>
                <a:cxn ang="0">
                  <a:pos x="0" y="0"/>
                </a:cxn>
              </a:cxnLst>
              <a:rect l="0" t="0" r="r" b="b"/>
              <a:pathLst>
                <a:path w="84" h="391">
                  <a:moveTo>
                    <a:pt x="0" y="0"/>
                  </a:moveTo>
                  <a:lnTo>
                    <a:pt x="0" y="0"/>
                  </a:lnTo>
                  <a:lnTo>
                    <a:pt x="84" y="0"/>
                  </a:lnTo>
                  <a:lnTo>
                    <a:pt x="84"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4" name="Freeform 17"/>
            <p:cNvSpPr>
              <a:spLocks/>
            </p:cNvSpPr>
            <p:nvPr userDrawn="1"/>
          </p:nvSpPr>
          <p:spPr bwMode="gray">
            <a:xfrm>
              <a:off x="7978775" y="6446838"/>
              <a:ext cx="73025" cy="74612"/>
            </a:xfrm>
            <a:custGeom>
              <a:avLst/>
              <a:gdLst/>
              <a:ahLst/>
              <a:cxnLst>
                <a:cxn ang="0">
                  <a:pos x="0" y="63"/>
                </a:cxn>
                <a:cxn ang="0">
                  <a:pos x="0" y="63"/>
                </a:cxn>
                <a:cxn ang="0">
                  <a:pos x="0" y="0"/>
                </a:cxn>
                <a:cxn ang="0">
                  <a:pos x="383" y="0"/>
                </a:cxn>
                <a:cxn ang="0">
                  <a:pos x="383" y="63"/>
                </a:cxn>
                <a:cxn ang="0">
                  <a:pos x="233" y="63"/>
                </a:cxn>
                <a:cxn ang="0">
                  <a:pos x="233" y="391"/>
                </a:cxn>
                <a:cxn ang="0">
                  <a:pos x="150" y="391"/>
                </a:cxn>
                <a:cxn ang="0">
                  <a:pos x="150" y="63"/>
                </a:cxn>
                <a:cxn ang="0">
                  <a:pos x="0" y="63"/>
                </a:cxn>
              </a:cxnLst>
              <a:rect l="0" t="0" r="r" b="b"/>
              <a:pathLst>
                <a:path w="383" h="391">
                  <a:moveTo>
                    <a:pt x="0" y="63"/>
                  </a:moveTo>
                  <a:lnTo>
                    <a:pt x="0" y="63"/>
                  </a:lnTo>
                  <a:lnTo>
                    <a:pt x="0" y="0"/>
                  </a:lnTo>
                  <a:lnTo>
                    <a:pt x="383" y="0"/>
                  </a:lnTo>
                  <a:lnTo>
                    <a:pt x="383" y="63"/>
                  </a:lnTo>
                  <a:lnTo>
                    <a:pt x="233" y="63"/>
                  </a:lnTo>
                  <a:lnTo>
                    <a:pt x="233" y="391"/>
                  </a:lnTo>
                  <a:lnTo>
                    <a:pt x="150" y="391"/>
                  </a:lnTo>
                  <a:lnTo>
                    <a:pt x="150" y="63"/>
                  </a:lnTo>
                  <a:lnTo>
                    <a:pt x="0" y="6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5" name="Freeform 18"/>
            <p:cNvSpPr>
              <a:spLocks noEditPoints="1"/>
            </p:cNvSpPr>
            <p:nvPr userDrawn="1"/>
          </p:nvSpPr>
          <p:spPr bwMode="gray">
            <a:xfrm>
              <a:off x="8094663" y="6446838"/>
              <a:ext cx="93663" cy="74612"/>
            </a:xfrm>
            <a:custGeom>
              <a:avLst/>
              <a:gdLst/>
              <a:ahLst/>
              <a:cxnLst>
                <a:cxn ang="0">
                  <a:pos x="317" y="236"/>
                </a:cxn>
                <a:cxn ang="0">
                  <a:pos x="317" y="236"/>
                </a:cxn>
                <a:cxn ang="0">
                  <a:pos x="240" y="81"/>
                </a:cxn>
                <a:cxn ang="0">
                  <a:pos x="163" y="236"/>
                </a:cxn>
                <a:cxn ang="0">
                  <a:pos x="317" y="236"/>
                </a:cxn>
                <a:cxn ang="0">
                  <a:pos x="347" y="296"/>
                </a:cxn>
                <a:cxn ang="0">
                  <a:pos x="347" y="296"/>
                </a:cxn>
                <a:cxn ang="0">
                  <a:pos x="132" y="296"/>
                </a:cxn>
                <a:cxn ang="0">
                  <a:pos x="85" y="391"/>
                </a:cxn>
                <a:cxn ang="0">
                  <a:pos x="0" y="391"/>
                </a:cxn>
                <a:cxn ang="0">
                  <a:pos x="202" y="0"/>
                </a:cxn>
                <a:cxn ang="0">
                  <a:pos x="288" y="0"/>
                </a:cxn>
                <a:cxn ang="0">
                  <a:pos x="490" y="391"/>
                </a:cxn>
                <a:cxn ang="0">
                  <a:pos x="394" y="391"/>
                </a:cxn>
                <a:cxn ang="0">
                  <a:pos x="347" y="296"/>
                </a:cxn>
              </a:cxnLst>
              <a:rect l="0" t="0" r="r" b="b"/>
              <a:pathLst>
                <a:path w="490" h="391">
                  <a:moveTo>
                    <a:pt x="317" y="236"/>
                  </a:moveTo>
                  <a:lnTo>
                    <a:pt x="317" y="236"/>
                  </a:lnTo>
                  <a:lnTo>
                    <a:pt x="240" y="81"/>
                  </a:lnTo>
                  <a:lnTo>
                    <a:pt x="163" y="236"/>
                  </a:lnTo>
                  <a:lnTo>
                    <a:pt x="317" y="236"/>
                  </a:lnTo>
                  <a:close/>
                  <a:moveTo>
                    <a:pt x="347" y="296"/>
                  </a:moveTo>
                  <a:lnTo>
                    <a:pt x="347" y="296"/>
                  </a:lnTo>
                  <a:lnTo>
                    <a:pt x="132" y="296"/>
                  </a:lnTo>
                  <a:lnTo>
                    <a:pt x="85" y="391"/>
                  </a:lnTo>
                  <a:lnTo>
                    <a:pt x="0" y="391"/>
                  </a:lnTo>
                  <a:lnTo>
                    <a:pt x="202" y="0"/>
                  </a:lnTo>
                  <a:lnTo>
                    <a:pt x="288" y="0"/>
                  </a:lnTo>
                  <a:lnTo>
                    <a:pt x="490" y="391"/>
                  </a:lnTo>
                  <a:lnTo>
                    <a:pt x="394" y="391"/>
                  </a:lnTo>
                  <a:lnTo>
                    <a:pt x="347" y="29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6" name="Freeform 19"/>
            <p:cNvSpPr>
              <a:spLocks/>
            </p:cNvSpPr>
            <p:nvPr userDrawn="1"/>
          </p:nvSpPr>
          <p:spPr bwMode="gray">
            <a:xfrm>
              <a:off x="8193088" y="6445250"/>
              <a:ext cx="84138" cy="77787"/>
            </a:xfrm>
            <a:custGeom>
              <a:avLst/>
              <a:gdLst/>
              <a:ahLst/>
              <a:cxnLst>
                <a:cxn ang="0">
                  <a:pos x="246" y="0"/>
                </a:cxn>
                <a:cxn ang="0">
                  <a:pos x="246" y="0"/>
                </a:cxn>
                <a:cxn ang="0">
                  <a:pos x="420" y="55"/>
                </a:cxn>
                <a:cxn ang="0">
                  <a:pos x="381" y="106"/>
                </a:cxn>
                <a:cxn ang="0">
                  <a:pos x="251" y="60"/>
                </a:cxn>
                <a:cxn ang="0">
                  <a:pos x="87" y="200"/>
                </a:cxn>
                <a:cxn ang="0">
                  <a:pos x="248" y="342"/>
                </a:cxn>
                <a:cxn ang="0">
                  <a:pos x="358" y="312"/>
                </a:cxn>
                <a:cxn ang="0">
                  <a:pos x="358" y="238"/>
                </a:cxn>
                <a:cxn ang="0">
                  <a:pos x="241" y="238"/>
                </a:cxn>
                <a:cxn ang="0">
                  <a:pos x="241" y="178"/>
                </a:cxn>
                <a:cxn ang="0">
                  <a:pos x="442" y="178"/>
                </a:cxn>
                <a:cxn ang="0">
                  <a:pos x="442" y="342"/>
                </a:cxn>
                <a:cxn ang="0">
                  <a:pos x="245" y="403"/>
                </a:cxn>
                <a:cxn ang="0">
                  <a:pos x="0" y="201"/>
                </a:cxn>
                <a:cxn ang="0">
                  <a:pos x="246" y="0"/>
                </a:cxn>
              </a:cxnLst>
              <a:rect l="0" t="0" r="r" b="b"/>
              <a:pathLst>
                <a:path w="442" h="403">
                  <a:moveTo>
                    <a:pt x="246" y="0"/>
                  </a:moveTo>
                  <a:lnTo>
                    <a:pt x="246" y="0"/>
                  </a:lnTo>
                  <a:cubicBezTo>
                    <a:pt x="306" y="0"/>
                    <a:pt x="368" y="18"/>
                    <a:pt x="420" y="55"/>
                  </a:cubicBezTo>
                  <a:lnTo>
                    <a:pt x="381" y="106"/>
                  </a:lnTo>
                  <a:cubicBezTo>
                    <a:pt x="339" y="77"/>
                    <a:pt x="304" y="60"/>
                    <a:pt x="251" y="60"/>
                  </a:cubicBezTo>
                  <a:cubicBezTo>
                    <a:pt x="159" y="60"/>
                    <a:pt x="87" y="117"/>
                    <a:pt x="87" y="200"/>
                  </a:cubicBezTo>
                  <a:cubicBezTo>
                    <a:pt x="87" y="283"/>
                    <a:pt x="151" y="342"/>
                    <a:pt x="248" y="342"/>
                  </a:cubicBezTo>
                  <a:cubicBezTo>
                    <a:pt x="291" y="342"/>
                    <a:pt x="330" y="331"/>
                    <a:pt x="358" y="312"/>
                  </a:cubicBezTo>
                  <a:lnTo>
                    <a:pt x="358" y="238"/>
                  </a:lnTo>
                  <a:lnTo>
                    <a:pt x="241" y="238"/>
                  </a:lnTo>
                  <a:lnTo>
                    <a:pt x="241" y="178"/>
                  </a:lnTo>
                  <a:lnTo>
                    <a:pt x="442" y="178"/>
                  </a:lnTo>
                  <a:lnTo>
                    <a:pt x="442" y="342"/>
                  </a:lnTo>
                  <a:cubicBezTo>
                    <a:pt x="395" y="375"/>
                    <a:pt x="329" y="403"/>
                    <a:pt x="245" y="403"/>
                  </a:cubicBezTo>
                  <a:cubicBezTo>
                    <a:pt x="97" y="403"/>
                    <a:pt x="0" y="316"/>
                    <a:pt x="0" y="201"/>
                  </a:cubicBezTo>
                  <a:cubicBezTo>
                    <a:pt x="0" y="73"/>
                    <a:pt x="119"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7" name="Freeform 20"/>
            <p:cNvSpPr>
              <a:spLocks noEditPoints="1"/>
            </p:cNvSpPr>
            <p:nvPr userDrawn="1"/>
          </p:nvSpPr>
          <p:spPr bwMode="gray">
            <a:xfrm>
              <a:off x="8297863" y="6446838"/>
              <a:ext cx="77788" cy="74612"/>
            </a:xfrm>
            <a:custGeom>
              <a:avLst/>
              <a:gdLst/>
              <a:ahLst/>
              <a:cxnLst>
                <a:cxn ang="0">
                  <a:pos x="205" y="194"/>
                </a:cxn>
                <a:cxn ang="0">
                  <a:pos x="205" y="194"/>
                </a:cxn>
                <a:cxn ang="0">
                  <a:pos x="302" y="127"/>
                </a:cxn>
                <a:cxn ang="0">
                  <a:pos x="204" y="63"/>
                </a:cxn>
                <a:cxn ang="0">
                  <a:pos x="83" y="63"/>
                </a:cxn>
                <a:cxn ang="0">
                  <a:pos x="83" y="194"/>
                </a:cxn>
                <a:cxn ang="0">
                  <a:pos x="205" y="194"/>
                </a:cxn>
                <a:cxn ang="0">
                  <a:pos x="0" y="0"/>
                </a:cxn>
                <a:cxn ang="0">
                  <a:pos x="0" y="0"/>
                </a:cxn>
                <a:cxn ang="0">
                  <a:pos x="211" y="0"/>
                </a:cxn>
                <a:cxn ang="0">
                  <a:pos x="389" y="126"/>
                </a:cxn>
                <a:cxn ang="0">
                  <a:pos x="273" y="243"/>
                </a:cxn>
                <a:cxn ang="0">
                  <a:pos x="401" y="391"/>
                </a:cxn>
                <a:cxn ang="0">
                  <a:pos x="304" y="391"/>
                </a:cxn>
                <a:cxn ang="0">
                  <a:pos x="188" y="255"/>
                </a:cxn>
                <a:cxn ang="0">
                  <a:pos x="83" y="255"/>
                </a:cxn>
                <a:cxn ang="0">
                  <a:pos x="83" y="391"/>
                </a:cxn>
                <a:cxn ang="0">
                  <a:pos x="0" y="391"/>
                </a:cxn>
                <a:cxn ang="0">
                  <a:pos x="0" y="0"/>
                </a:cxn>
              </a:cxnLst>
              <a:rect l="0" t="0" r="r" b="b"/>
              <a:pathLst>
                <a:path w="401" h="391">
                  <a:moveTo>
                    <a:pt x="205" y="194"/>
                  </a:moveTo>
                  <a:lnTo>
                    <a:pt x="205" y="194"/>
                  </a:lnTo>
                  <a:cubicBezTo>
                    <a:pt x="264" y="194"/>
                    <a:pt x="302" y="169"/>
                    <a:pt x="302" y="127"/>
                  </a:cubicBezTo>
                  <a:cubicBezTo>
                    <a:pt x="302" y="86"/>
                    <a:pt x="266" y="63"/>
                    <a:pt x="204" y="63"/>
                  </a:cubicBezTo>
                  <a:lnTo>
                    <a:pt x="83" y="63"/>
                  </a:lnTo>
                  <a:lnTo>
                    <a:pt x="83" y="194"/>
                  </a:lnTo>
                  <a:lnTo>
                    <a:pt x="205" y="194"/>
                  </a:lnTo>
                  <a:close/>
                  <a:moveTo>
                    <a:pt x="0" y="0"/>
                  </a:moveTo>
                  <a:lnTo>
                    <a:pt x="0" y="0"/>
                  </a:lnTo>
                  <a:lnTo>
                    <a:pt x="211" y="0"/>
                  </a:lnTo>
                  <a:cubicBezTo>
                    <a:pt x="309" y="0"/>
                    <a:pt x="389" y="40"/>
                    <a:pt x="389" y="126"/>
                  </a:cubicBezTo>
                  <a:cubicBezTo>
                    <a:pt x="389" y="193"/>
                    <a:pt x="340" y="228"/>
                    <a:pt x="273" y="243"/>
                  </a:cubicBezTo>
                  <a:lnTo>
                    <a:pt x="401" y="391"/>
                  </a:lnTo>
                  <a:lnTo>
                    <a:pt x="304" y="391"/>
                  </a:lnTo>
                  <a:lnTo>
                    <a:pt x="188" y="255"/>
                  </a:lnTo>
                  <a:lnTo>
                    <a:pt x="83" y="255"/>
                  </a:lnTo>
                  <a:lnTo>
                    <a:pt x="83"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8" name="Freeform 21"/>
            <p:cNvSpPr>
              <a:spLocks/>
            </p:cNvSpPr>
            <p:nvPr userDrawn="1"/>
          </p:nvSpPr>
          <p:spPr bwMode="gray">
            <a:xfrm>
              <a:off x="8391525" y="6446838"/>
              <a:ext cx="15875" cy="74612"/>
            </a:xfrm>
            <a:custGeom>
              <a:avLst/>
              <a:gdLst/>
              <a:ahLst/>
              <a:cxnLst>
                <a:cxn ang="0">
                  <a:pos x="0" y="0"/>
                </a:cxn>
                <a:cxn ang="0">
                  <a:pos x="0" y="0"/>
                </a:cxn>
                <a:cxn ang="0">
                  <a:pos x="84" y="0"/>
                </a:cxn>
                <a:cxn ang="0">
                  <a:pos x="84" y="391"/>
                </a:cxn>
                <a:cxn ang="0">
                  <a:pos x="0" y="391"/>
                </a:cxn>
                <a:cxn ang="0">
                  <a:pos x="0" y="0"/>
                </a:cxn>
              </a:cxnLst>
              <a:rect l="0" t="0" r="r" b="b"/>
              <a:pathLst>
                <a:path w="84" h="391">
                  <a:moveTo>
                    <a:pt x="0" y="0"/>
                  </a:moveTo>
                  <a:lnTo>
                    <a:pt x="0" y="0"/>
                  </a:lnTo>
                  <a:lnTo>
                    <a:pt x="84" y="0"/>
                  </a:lnTo>
                  <a:lnTo>
                    <a:pt x="84"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9" name="Freeform 22"/>
            <p:cNvSpPr>
              <a:spLocks/>
            </p:cNvSpPr>
            <p:nvPr userDrawn="1"/>
          </p:nvSpPr>
          <p:spPr bwMode="gray">
            <a:xfrm>
              <a:off x="8426450" y="6445250"/>
              <a:ext cx="80963" cy="77787"/>
            </a:xfrm>
            <a:custGeom>
              <a:avLst/>
              <a:gdLst/>
              <a:ahLst/>
              <a:cxnLst>
                <a:cxn ang="0">
                  <a:pos x="246" y="0"/>
                </a:cxn>
                <a:cxn ang="0">
                  <a:pos x="246" y="0"/>
                </a:cxn>
                <a:cxn ang="0">
                  <a:pos x="420" y="55"/>
                </a:cxn>
                <a:cxn ang="0">
                  <a:pos x="381" y="106"/>
                </a:cxn>
                <a:cxn ang="0">
                  <a:pos x="251" y="60"/>
                </a:cxn>
                <a:cxn ang="0">
                  <a:pos x="87" y="201"/>
                </a:cxn>
                <a:cxn ang="0">
                  <a:pos x="251" y="342"/>
                </a:cxn>
                <a:cxn ang="0">
                  <a:pos x="388" y="295"/>
                </a:cxn>
                <a:cxn ang="0">
                  <a:pos x="427" y="346"/>
                </a:cxn>
                <a:cxn ang="0">
                  <a:pos x="246" y="403"/>
                </a:cxn>
                <a:cxn ang="0">
                  <a:pos x="0" y="201"/>
                </a:cxn>
                <a:cxn ang="0">
                  <a:pos x="246" y="0"/>
                </a:cxn>
              </a:cxnLst>
              <a:rect l="0" t="0" r="r" b="b"/>
              <a:pathLst>
                <a:path w="427" h="403">
                  <a:moveTo>
                    <a:pt x="246" y="0"/>
                  </a:moveTo>
                  <a:lnTo>
                    <a:pt x="246" y="0"/>
                  </a:lnTo>
                  <a:cubicBezTo>
                    <a:pt x="306" y="0"/>
                    <a:pt x="368" y="18"/>
                    <a:pt x="420" y="55"/>
                  </a:cubicBezTo>
                  <a:lnTo>
                    <a:pt x="381" y="106"/>
                  </a:lnTo>
                  <a:cubicBezTo>
                    <a:pt x="339" y="77"/>
                    <a:pt x="304" y="60"/>
                    <a:pt x="251" y="60"/>
                  </a:cubicBezTo>
                  <a:cubicBezTo>
                    <a:pt x="159" y="60"/>
                    <a:pt x="87" y="118"/>
                    <a:pt x="87" y="201"/>
                  </a:cubicBezTo>
                  <a:cubicBezTo>
                    <a:pt x="87" y="285"/>
                    <a:pt x="159" y="342"/>
                    <a:pt x="251" y="342"/>
                  </a:cubicBezTo>
                  <a:cubicBezTo>
                    <a:pt x="307" y="342"/>
                    <a:pt x="343" y="325"/>
                    <a:pt x="388" y="295"/>
                  </a:cubicBezTo>
                  <a:lnTo>
                    <a:pt x="427" y="346"/>
                  </a:lnTo>
                  <a:cubicBezTo>
                    <a:pt x="375" y="383"/>
                    <a:pt x="309" y="403"/>
                    <a:pt x="246" y="403"/>
                  </a:cubicBezTo>
                  <a:cubicBezTo>
                    <a:pt x="119" y="403"/>
                    <a:pt x="0" y="329"/>
                    <a:pt x="0" y="201"/>
                  </a:cubicBezTo>
                  <a:cubicBezTo>
                    <a:pt x="0" y="73"/>
                    <a:pt x="119"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30" name="Freeform 23"/>
            <p:cNvSpPr>
              <a:spLocks noEditPoints="1"/>
            </p:cNvSpPr>
            <p:nvPr userDrawn="1"/>
          </p:nvSpPr>
          <p:spPr bwMode="gray">
            <a:xfrm>
              <a:off x="8515350" y="6445250"/>
              <a:ext cx="95250" cy="77787"/>
            </a:xfrm>
            <a:custGeom>
              <a:avLst/>
              <a:gdLst/>
              <a:ahLst/>
              <a:cxnLst>
                <a:cxn ang="0">
                  <a:pos x="87" y="201"/>
                </a:cxn>
                <a:cxn ang="0">
                  <a:pos x="87" y="201"/>
                </a:cxn>
                <a:cxn ang="0">
                  <a:pos x="247" y="342"/>
                </a:cxn>
                <a:cxn ang="0">
                  <a:pos x="406" y="201"/>
                </a:cxn>
                <a:cxn ang="0">
                  <a:pos x="247" y="60"/>
                </a:cxn>
                <a:cxn ang="0">
                  <a:pos x="87" y="201"/>
                </a:cxn>
                <a:cxn ang="0">
                  <a:pos x="0" y="201"/>
                </a:cxn>
                <a:cxn ang="0">
                  <a:pos x="0" y="201"/>
                </a:cxn>
                <a:cxn ang="0">
                  <a:pos x="247" y="0"/>
                </a:cxn>
                <a:cxn ang="0">
                  <a:pos x="493" y="201"/>
                </a:cxn>
                <a:cxn ang="0">
                  <a:pos x="247" y="403"/>
                </a:cxn>
                <a:cxn ang="0">
                  <a:pos x="0" y="201"/>
                </a:cxn>
              </a:cxnLst>
              <a:rect l="0" t="0" r="r" b="b"/>
              <a:pathLst>
                <a:path w="493" h="403">
                  <a:moveTo>
                    <a:pt x="87" y="201"/>
                  </a:moveTo>
                  <a:lnTo>
                    <a:pt x="87" y="201"/>
                  </a:lnTo>
                  <a:cubicBezTo>
                    <a:pt x="87" y="280"/>
                    <a:pt x="152" y="342"/>
                    <a:pt x="247" y="342"/>
                  </a:cubicBezTo>
                  <a:cubicBezTo>
                    <a:pt x="341" y="342"/>
                    <a:pt x="406" y="280"/>
                    <a:pt x="406" y="201"/>
                  </a:cubicBezTo>
                  <a:cubicBezTo>
                    <a:pt x="406" y="123"/>
                    <a:pt x="341" y="60"/>
                    <a:pt x="247" y="60"/>
                  </a:cubicBezTo>
                  <a:cubicBezTo>
                    <a:pt x="152" y="60"/>
                    <a:pt x="87" y="123"/>
                    <a:pt x="87" y="201"/>
                  </a:cubicBezTo>
                  <a:close/>
                  <a:moveTo>
                    <a:pt x="0" y="201"/>
                  </a:moveTo>
                  <a:lnTo>
                    <a:pt x="0" y="201"/>
                  </a:lnTo>
                  <a:cubicBezTo>
                    <a:pt x="0" y="91"/>
                    <a:pt x="102" y="0"/>
                    <a:pt x="247" y="0"/>
                  </a:cubicBezTo>
                  <a:cubicBezTo>
                    <a:pt x="391" y="0"/>
                    <a:pt x="493" y="91"/>
                    <a:pt x="493" y="201"/>
                  </a:cubicBezTo>
                  <a:cubicBezTo>
                    <a:pt x="493" y="312"/>
                    <a:pt x="391" y="403"/>
                    <a:pt x="247" y="403"/>
                  </a:cubicBezTo>
                  <a:cubicBezTo>
                    <a:pt x="102" y="403"/>
                    <a:pt x="0" y="312"/>
                    <a:pt x="0" y="20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31" name="Freeform 24"/>
            <p:cNvSpPr>
              <a:spLocks/>
            </p:cNvSpPr>
            <p:nvPr userDrawn="1"/>
          </p:nvSpPr>
          <p:spPr bwMode="gray">
            <a:xfrm>
              <a:off x="8626475" y="6446838"/>
              <a:ext cx="63500" cy="74612"/>
            </a:xfrm>
            <a:custGeom>
              <a:avLst/>
              <a:gdLst/>
              <a:ahLst/>
              <a:cxnLst>
                <a:cxn ang="0">
                  <a:pos x="0" y="0"/>
                </a:cxn>
                <a:cxn ang="0">
                  <a:pos x="0" y="0"/>
                </a:cxn>
                <a:cxn ang="0">
                  <a:pos x="83" y="0"/>
                </a:cxn>
                <a:cxn ang="0">
                  <a:pos x="83" y="328"/>
                </a:cxn>
                <a:cxn ang="0">
                  <a:pos x="331" y="328"/>
                </a:cxn>
                <a:cxn ang="0">
                  <a:pos x="331" y="391"/>
                </a:cxn>
                <a:cxn ang="0">
                  <a:pos x="0" y="391"/>
                </a:cxn>
                <a:cxn ang="0">
                  <a:pos x="0" y="0"/>
                </a:cxn>
              </a:cxnLst>
              <a:rect l="0" t="0" r="r" b="b"/>
              <a:pathLst>
                <a:path w="331" h="391">
                  <a:moveTo>
                    <a:pt x="0" y="0"/>
                  </a:moveTo>
                  <a:lnTo>
                    <a:pt x="0" y="0"/>
                  </a:lnTo>
                  <a:lnTo>
                    <a:pt x="83" y="0"/>
                  </a:lnTo>
                  <a:lnTo>
                    <a:pt x="83" y="328"/>
                  </a:lnTo>
                  <a:lnTo>
                    <a:pt x="331" y="328"/>
                  </a:lnTo>
                  <a:lnTo>
                    <a:pt x="331"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32" name="Freeform 25"/>
            <p:cNvSpPr>
              <a:spLocks/>
            </p:cNvSpPr>
            <p:nvPr userDrawn="1"/>
          </p:nvSpPr>
          <p:spPr bwMode="gray">
            <a:xfrm>
              <a:off x="8704263" y="6446838"/>
              <a:ext cx="68263" cy="74612"/>
            </a:xfrm>
            <a:custGeom>
              <a:avLst/>
              <a:gdLst/>
              <a:ahLst/>
              <a:cxnLst>
                <a:cxn ang="0">
                  <a:pos x="0" y="278"/>
                </a:cxn>
                <a:cxn ang="0">
                  <a:pos x="0" y="278"/>
                </a:cxn>
                <a:cxn ang="0">
                  <a:pos x="0" y="0"/>
                </a:cxn>
                <a:cxn ang="0">
                  <a:pos x="354" y="0"/>
                </a:cxn>
                <a:cxn ang="0">
                  <a:pos x="354" y="63"/>
                </a:cxn>
                <a:cxn ang="0">
                  <a:pos x="84" y="63"/>
                </a:cxn>
                <a:cxn ang="0">
                  <a:pos x="84" y="157"/>
                </a:cxn>
                <a:cxn ang="0">
                  <a:pos x="331" y="157"/>
                </a:cxn>
                <a:cxn ang="0">
                  <a:pos x="331" y="218"/>
                </a:cxn>
                <a:cxn ang="0">
                  <a:pos x="84" y="218"/>
                </a:cxn>
                <a:cxn ang="0">
                  <a:pos x="84" y="278"/>
                </a:cxn>
                <a:cxn ang="0">
                  <a:pos x="133" y="328"/>
                </a:cxn>
                <a:cxn ang="0">
                  <a:pos x="361" y="328"/>
                </a:cxn>
                <a:cxn ang="0">
                  <a:pos x="361" y="391"/>
                </a:cxn>
                <a:cxn ang="0">
                  <a:pos x="113" y="391"/>
                </a:cxn>
                <a:cxn ang="0">
                  <a:pos x="0" y="278"/>
                </a:cxn>
              </a:cxnLst>
              <a:rect l="0" t="0" r="r" b="b"/>
              <a:pathLst>
                <a:path w="361" h="391">
                  <a:moveTo>
                    <a:pt x="0" y="278"/>
                  </a:moveTo>
                  <a:lnTo>
                    <a:pt x="0" y="278"/>
                  </a:lnTo>
                  <a:lnTo>
                    <a:pt x="0" y="0"/>
                  </a:lnTo>
                  <a:lnTo>
                    <a:pt x="354" y="0"/>
                  </a:lnTo>
                  <a:lnTo>
                    <a:pt x="354" y="63"/>
                  </a:lnTo>
                  <a:lnTo>
                    <a:pt x="84" y="63"/>
                  </a:lnTo>
                  <a:lnTo>
                    <a:pt x="84" y="157"/>
                  </a:lnTo>
                  <a:lnTo>
                    <a:pt x="331" y="157"/>
                  </a:lnTo>
                  <a:lnTo>
                    <a:pt x="331" y="218"/>
                  </a:lnTo>
                  <a:lnTo>
                    <a:pt x="84" y="218"/>
                  </a:lnTo>
                  <a:lnTo>
                    <a:pt x="84" y="278"/>
                  </a:lnTo>
                  <a:cubicBezTo>
                    <a:pt x="84" y="312"/>
                    <a:pt x="100" y="328"/>
                    <a:pt x="133" y="328"/>
                  </a:cubicBezTo>
                  <a:lnTo>
                    <a:pt x="361" y="328"/>
                  </a:lnTo>
                  <a:lnTo>
                    <a:pt x="361" y="391"/>
                  </a:lnTo>
                  <a:lnTo>
                    <a:pt x="113" y="391"/>
                  </a:lnTo>
                  <a:cubicBezTo>
                    <a:pt x="41" y="391"/>
                    <a:pt x="0" y="349"/>
                    <a:pt x="0" y="2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grpSp>
      <p:sp>
        <p:nvSpPr>
          <p:cNvPr id="33" name="Forme libre 32"/>
          <p:cNvSpPr/>
          <p:nvPr userDrawn="1"/>
        </p:nvSpPr>
        <p:spPr>
          <a:xfrm>
            <a:off x="340220" y="325020"/>
            <a:ext cx="11856000" cy="6009977"/>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1960 h 4392000"/>
              <a:gd name="connsiteX5" fmla="*/ 8844375 w 8892000"/>
              <a:gd name="connsiteY5" fmla="*/ 21960 h 4392000"/>
              <a:gd name="connsiteX6" fmla="*/ 8600970 w 8892000"/>
              <a:gd name="connsiteY6" fmla="*/ 21960 h 4392000"/>
              <a:gd name="connsiteX7" fmla="*/ 5824949 w 8892000"/>
              <a:gd name="connsiteY7" fmla="*/ 21960 h 4392000"/>
              <a:gd name="connsiteX8" fmla="*/ 5280375 w 8892000"/>
              <a:gd name="connsiteY8" fmla="*/ 21960 h 4392000"/>
              <a:gd name="connsiteX9" fmla="*/ 284701 w 8892000"/>
              <a:gd name="connsiteY9" fmla="*/ 21960 h 4392000"/>
              <a:gd name="connsiteX10" fmla="*/ 41295 w 8892000"/>
              <a:gd name="connsiteY10" fmla="*/ 265365 h 4392000"/>
              <a:gd name="connsiteX11" fmla="*/ 41295 w 8892000"/>
              <a:gd name="connsiteY11" fmla="*/ 4126635 h 4392000"/>
              <a:gd name="connsiteX12" fmla="*/ 284701 w 8892000"/>
              <a:gd name="connsiteY12" fmla="*/ 4370040 h 4392000"/>
              <a:gd name="connsiteX13" fmla="*/ 5280375 w 8892000"/>
              <a:gd name="connsiteY13" fmla="*/ 4370040 h 4392000"/>
              <a:gd name="connsiteX14" fmla="*/ 5824949 w 8892000"/>
              <a:gd name="connsiteY14" fmla="*/ 4370040 h 4392000"/>
              <a:gd name="connsiteX15" fmla="*/ 5824949 w 8892000"/>
              <a:gd name="connsiteY15" fmla="*/ 4370760 h 4392000"/>
              <a:gd name="connsiteX16" fmla="*/ 8892000 w 8892000"/>
              <a:gd name="connsiteY16" fmla="*/ 4370760 h 4392000"/>
              <a:gd name="connsiteX17" fmla="*/ 8892000 w 8892000"/>
              <a:gd name="connsiteY17" fmla="*/ 4392000 h 4392000"/>
              <a:gd name="connsiteX18" fmla="*/ 8646136 w 8892000"/>
              <a:gd name="connsiteY18" fmla="*/ 4392000 h 4392000"/>
              <a:gd name="connsiteX19" fmla="*/ 5292000 w 8892000"/>
              <a:gd name="connsiteY19" fmla="*/ 4392000 h 4392000"/>
              <a:gd name="connsiteX20" fmla="*/ 245864 w 8892000"/>
              <a:gd name="connsiteY20" fmla="*/ 4392000 h 4392000"/>
              <a:gd name="connsiteX21" fmla="*/ 0 w 8892000"/>
              <a:gd name="connsiteY21" fmla="*/ 4146136 h 4392000"/>
              <a:gd name="connsiteX22" fmla="*/ 0 w 8892000"/>
              <a:gd name="connsiteY22" fmla="*/ 245864 h 4392000"/>
              <a:gd name="connsiteX23" fmla="*/ 245864 w 8892000"/>
              <a:gd name="connsiteY23"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892000" h="4392000">
                <a:moveTo>
                  <a:pt x="245864" y="0"/>
                </a:moveTo>
                <a:lnTo>
                  <a:pt x="5292000" y="0"/>
                </a:lnTo>
                <a:lnTo>
                  <a:pt x="8646136" y="0"/>
                </a:lnTo>
                <a:lnTo>
                  <a:pt x="8892000" y="0"/>
                </a:lnTo>
                <a:lnTo>
                  <a:pt x="8892000" y="21960"/>
                </a:lnTo>
                <a:lnTo>
                  <a:pt x="8844375" y="21960"/>
                </a:lnTo>
                <a:lnTo>
                  <a:pt x="8600970" y="21960"/>
                </a:lnTo>
                <a:lnTo>
                  <a:pt x="5824949" y="21960"/>
                </a:lnTo>
                <a:lnTo>
                  <a:pt x="5280375" y="21960"/>
                </a:lnTo>
                <a:lnTo>
                  <a:pt x="284701" y="21960"/>
                </a:lnTo>
                <a:cubicBezTo>
                  <a:pt x="150271" y="21960"/>
                  <a:pt x="41295" y="130936"/>
                  <a:pt x="41295" y="265365"/>
                </a:cubicBezTo>
                <a:lnTo>
                  <a:pt x="41295" y="4126635"/>
                </a:lnTo>
                <a:cubicBezTo>
                  <a:pt x="41295" y="4261064"/>
                  <a:pt x="150271" y="4370040"/>
                  <a:pt x="284701" y="4370040"/>
                </a:cubicBezTo>
                <a:lnTo>
                  <a:pt x="5280375" y="4370040"/>
                </a:lnTo>
                <a:lnTo>
                  <a:pt x="5824949" y="4370040"/>
                </a:lnTo>
                <a:lnTo>
                  <a:pt x="5824949" y="4370760"/>
                </a:lnTo>
                <a:lnTo>
                  <a:pt x="8892000" y="4370760"/>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4" name="Titre 1"/>
          <p:cNvSpPr txBox="1">
            <a:spLocks/>
          </p:cNvSpPr>
          <p:nvPr userDrawn="1"/>
        </p:nvSpPr>
        <p:spPr bwMode="gray">
          <a:xfrm>
            <a:off x="2255574" y="381002"/>
            <a:ext cx="9439012" cy="839753"/>
          </a:xfrm>
          <a:prstGeom prst="rect">
            <a:avLst/>
          </a:prstGeom>
        </p:spPr>
        <p:txBody>
          <a:bodyPr/>
          <a:lstStyle>
            <a:lvl1pPr algn="l" defTabSz="914400" rtl="0" eaLnBrk="1" latinLnBrk="0" hangingPunct="1">
              <a:lnSpc>
                <a:spcPct val="90000"/>
              </a:lnSpc>
              <a:spcBef>
                <a:spcPts val="0"/>
              </a:spcBef>
              <a:spcAft>
                <a:spcPts val="0"/>
              </a:spcAft>
              <a:buNone/>
              <a:defRPr sz="2800" b="1" kern="1200" cap="none" baseline="0">
                <a:solidFill>
                  <a:schemeClr val="accent1"/>
                </a:solidFill>
                <a:latin typeface="+mj-lt"/>
                <a:ea typeface="+mj-ea"/>
                <a:cs typeface="+mj-cs"/>
              </a:defRPr>
            </a:lvl1pPr>
          </a:lstStyle>
          <a:p>
            <a:endParaRPr lang="fr-FR" sz="3733"/>
          </a:p>
        </p:txBody>
      </p:sp>
      <p:pic>
        <p:nvPicPr>
          <p:cNvPr id="35" name="Image 34"/>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392794377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Lst>
  <p:hf hdr="0"/>
  <p:txStyles>
    <p:titleStyle>
      <a:lvl1pPr algn="l" defTabSz="1219170" rtl="0" eaLnBrk="1" latinLnBrk="0" hangingPunct="1">
        <a:lnSpc>
          <a:spcPct val="90000"/>
        </a:lnSpc>
        <a:spcBef>
          <a:spcPts val="0"/>
        </a:spcBef>
        <a:spcAft>
          <a:spcPts val="0"/>
        </a:spcAft>
        <a:buNone/>
        <a:defRPr sz="5333" b="1" kern="1200" cap="none" baseline="0">
          <a:solidFill>
            <a:schemeClr val="accent1"/>
          </a:solidFill>
          <a:latin typeface="+mj-lt"/>
          <a:ea typeface="+mj-ea"/>
          <a:cs typeface="+mj-cs"/>
        </a:defRPr>
      </a:lvl1pPr>
    </p:titleStyle>
    <p:bodyStyle>
      <a:lvl1pPr marL="359991" indent="-359991" algn="l" defTabSz="1219170" rtl="0" eaLnBrk="1" latinLnBrk="0" hangingPunct="1">
        <a:lnSpc>
          <a:spcPct val="82000"/>
        </a:lnSpc>
        <a:spcBef>
          <a:spcPts val="0"/>
        </a:spcBef>
        <a:spcAft>
          <a:spcPts val="0"/>
        </a:spcAft>
        <a:buSzPct val="80000"/>
        <a:buFont typeface="Wingdings" pitchFamily="2" charset="2"/>
        <a:buChar char="n"/>
        <a:defRPr sz="1867" b="1" kern="1200" cap="none" baseline="0">
          <a:solidFill>
            <a:schemeClr val="accent1"/>
          </a:solidFill>
          <a:latin typeface="+mn-lt"/>
          <a:ea typeface="+mn-ea"/>
          <a:cs typeface="+mn-cs"/>
        </a:defRPr>
      </a:lvl1pPr>
      <a:lvl2pPr marL="575986" indent="239994" algn="l" defTabSz="1219170" rtl="0" eaLnBrk="1" latinLnBrk="0" hangingPunct="1">
        <a:lnSpc>
          <a:spcPct val="82000"/>
        </a:lnSpc>
        <a:spcBef>
          <a:spcPts val="0"/>
        </a:spcBef>
        <a:spcAft>
          <a:spcPts val="0"/>
        </a:spcAft>
        <a:buSzPct val="100000"/>
        <a:buFont typeface="Wingdings" pitchFamily="2" charset="2"/>
        <a:buChar char="§"/>
        <a:defRPr sz="1867" kern="1200" cap="none">
          <a:solidFill>
            <a:schemeClr val="tx1"/>
          </a:solidFill>
          <a:latin typeface="+mn-lt"/>
          <a:ea typeface="+mn-ea"/>
          <a:cs typeface="+mn-cs"/>
        </a:defRPr>
      </a:lvl2pPr>
      <a:lvl3pPr marL="1151971" indent="239994" algn="l" defTabSz="1219170" rtl="0" eaLnBrk="1" latinLnBrk="0" hangingPunct="1">
        <a:lnSpc>
          <a:spcPct val="82000"/>
        </a:lnSpc>
        <a:spcBef>
          <a:spcPts val="0"/>
        </a:spcBef>
        <a:spcAft>
          <a:spcPts val="0"/>
        </a:spcAft>
        <a:buSzPct val="100000"/>
        <a:buFont typeface="Wingdings" pitchFamily="2" charset="2"/>
        <a:buChar char="§"/>
        <a:defRPr sz="1867" kern="1200" cap="none">
          <a:solidFill>
            <a:schemeClr val="tx1"/>
          </a:solidFill>
          <a:latin typeface="+mn-lt"/>
          <a:ea typeface="+mn-ea"/>
          <a:cs typeface="+mn-cs"/>
        </a:defRPr>
      </a:lvl3pPr>
      <a:lvl4pPr marL="1727957" indent="239994" algn="l" defTabSz="1219170" rtl="0" eaLnBrk="1" latinLnBrk="0" hangingPunct="1">
        <a:lnSpc>
          <a:spcPct val="82000"/>
        </a:lnSpc>
        <a:spcBef>
          <a:spcPts val="0"/>
        </a:spcBef>
        <a:spcAft>
          <a:spcPts val="0"/>
        </a:spcAft>
        <a:buClrTx/>
        <a:buSzPct val="100000"/>
        <a:buFont typeface="Wingdings" pitchFamily="2" charset="2"/>
        <a:buChar char="§"/>
        <a:defRPr sz="1867" b="0" kern="1200" cap="none">
          <a:solidFill>
            <a:schemeClr val="tx1"/>
          </a:solidFill>
          <a:latin typeface="+mn-lt"/>
          <a:ea typeface="+mn-ea"/>
          <a:cs typeface="+mn-cs"/>
        </a:defRPr>
      </a:lvl4pPr>
      <a:lvl5pPr marL="2303942" indent="239994" algn="l" defTabSz="1219170" rtl="0" eaLnBrk="1" latinLnBrk="0" hangingPunct="1">
        <a:lnSpc>
          <a:spcPct val="95000"/>
        </a:lnSpc>
        <a:spcBef>
          <a:spcPts val="0"/>
        </a:spcBef>
        <a:spcAft>
          <a:spcPts val="0"/>
        </a:spcAft>
        <a:buClrTx/>
        <a:buSzPct val="100000"/>
        <a:buFont typeface="Wingdings" pitchFamily="2" charset="2"/>
        <a:buChar char="§"/>
        <a:defRPr sz="1867" kern="1200" cap="none">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bwMode="gray">
          <a:xfrm>
            <a:off x="924311" y="6480336"/>
            <a:ext cx="659188" cy="197665"/>
          </a:xfrm>
          <a:prstGeom prst="rect">
            <a:avLst/>
          </a:prstGeom>
        </p:spPr>
        <p:txBody>
          <a:bodyPr vert="horz" lIns="0" tIns="0" rIns="0" bIns="0" rtlCol="0" anchor="t" anchorCtr="0">
            <a:noAutofit/>
          </a:bodyPr>
          <a:lstStyle>
            <a:lvl1pPr algn="l">
              <a:defRPr sz="933" baseline="0">
                <a:solidFill>
                  <a:schemeClr val="accent3"/>
                </a:solidFill>
              </a:defRPr>
            </a:lvl1pPr>
          </a:lstStyle>
          <a:p>
            <a:endParaRPr lang="fr-FR"/>
          </a:p>
        </p:txBody>
      </p:sp>
      <p:sp>
        <p:nvSpPr>
          <p:cNvPr id="5" name="Espace réservé du pied de page 4"/>
          <p:cNvSpPr>
            <a:spLocks noGrp="1"/>
          </p:cNvSpPr>
          <p:nvPr>
            <p:ph type="ftr" sz="quarter" idx="3"/>
          </p:nvPr>
        </p:nvSpPr>
        <p:spPr bwMode="gray">
          <a:xfrm>
            <a:off x="0" y="6678000"/>
            <a:ext cx="240000" cy="180000"/>
          </a:xfrm>
          <a:prstGeom prst="rect">
            <a:avLst/>
          </a:prstGeom>
          <a:ln>
            <a:solidFill>
              <a:schemeClr val="tx1">
                <a:alpha val="0"/>
              </a:schemeClr>
            </a:solidFill>
          </a:ln>
        </p:spPr>
        <p:txBody>
          <a:bodyPr vert="horz" lIns="0" tIns="0" rIns="0" bIns="0" rtlCol="0" anchor="t" anchorCtr="0">
            <a:noAutofit/>
          </a:bodyPr>
          <a:lstStyle>
            <a:lvl1pPr algn="l">
              <a:defRPr sz="800" cap="all" baseline="0">
                <a:solidFill>
                  <a:schemeClr val="tx1">
                    <a:alpha val="0"/>
                  </a:schemeClr>
                </a:solidFill>
              </a:defRPr>
            </a:lvl1pPr>
          </a:lstStyle>
          <a:p>
            <a:endParaRPr lang="fr-FR"/>
          </a:p>
        </p:txBody>
      </p:sp>
      <p:sp>
        <p:nvSpPr>
          <p:cNvPr id="6" name="Espace réservé du numéro de diapositive 5"/>
          <p:cNvSpPr>
            <a:spLocks noGrp="1"/>
          </p:cNvSpPr>
          <p:nvPr>
            <p:ph type="sldNum" sz="quarter" idx="4"/>
          </p:nvPr>
        </p:nvSpPr>
        <p:spPr bwMode="gray">
          <a:xfrm>
            <a:off x="2040938" y="6480336"/>
            <a:ext cx="615097" cy="197665"/>
          </a:xfrm>
          <a:prstGeom prst="rect">
            <a:avLst/>
          </a:prstGeom>
        </p:spPr>
        <p:txBody>
          <a:bodyPr vert="horz" lIns="0" tIns="0" rIns="0" bIns="0" rtlCol="0" anchor="t" anchorCtr="0">
            <a:noAutofit/>
          </a:bodyPr>
          <a:lstStyle>
            <a:lvl1pPr algn="l">
              <a:defRPr sz="933" b="0" cap="none" baseline="0">
                <a:solidFill>
                  <a:schemeClr val="accent3"/>
                </a:solidFill>
              </a:defRPr>
            </a:lvl1pPr>
          </a:lstStyle>
          <a:p>
            <a:fld id="{10C140CD-8AED-46FF-A9A2-77308F3F39AE}" type="slidenum">
              <a:rPr lang="fr-FR" smtClean="0"/>
              <a:pPr/>
              <a:t>‹#›</a:t>
            </a:fld>
            <a:endParaRPr lang="fr-FR"/>
          </a:p>
        </p:txBody>
      </p:sp>
      <p:sp>
        <p:nvSpPr>
          <p:cNvPr id="9" name="ZoneTexte 8"/>
          <p:cNvSpPr txBox="1"/>
          <p:nvPr userDrawn="1"/>
        </p:nvSpPr>
        <p:spPr bwMode="gray">
          <a:xfrm>
            <a:off x="1675923" y="6480335"/>
            <a:ext cx="342704" cy="143565"/>
          </a:xfrm>
          <a:prstGeom prst="rect">
            <a:avLst/>
          </a:prstGeom>
          <a:noFill/>
        </p:spPr>
        <p:txBody>
          <a:bodyPr wrap="square" lIns="0" tIns="0" rIns="0" bIns="0" rtlCol="0">
            <a:spAutoFit/>
          </a:bodyPr>
          <a:lstStyle/>
          <a:p>
            <a:r>
              <a:rPr lang="fr-FR" sz="933">
                <a:solidFill>
                  <a:schemeClr val="accent3"/>
                </a:solidFill>
              </a:rPr>
              <a:t>PAGE</a:t>
            </a:r>
          </a:p>
        </p:txBody>
      </p:sp>
      <p:pic>
        <p:nvPicPr>
          <p:cNvPr id="10" name="Image 9" descr="logo_gauche.pdf"/>
          <p:cNvPicPr>
            <a:picLocks noChangeAspect="1"/>
          </p:cNvPicPr>
          <p:nvPr/>
        </p:nvPicPr>
        <p:blipFill>
          <a:blip r:embed="rId27" cstate="hqprint">
            <a:extLst>
              <a:ext uri="{28A0092B-C50C-407E-A947-70E740481C1C}">
                <a14:useLocalDpi xmlns:a14="http://schemas.microsoft.com/office/drawing/2010/main" val="0"/>
              </a:ext>
            </a:extLst>
          </a:blip>
          <a:stretch>
            <a:fillRect/>
          </a:stretch>
        </p:blipFill>
        <p:spPr bwMode="gray">
          <a:xfrm>
            <a:off x="333561" y="6404130"/>
            <a:ext cx="288000" cy="199111"/>
          </a:xfrm>
          <a:prstGeom prst="rect">
            <a:avLst/>
          </a:prstGeom>
        </p:spPr>
      </p:pic>
      <p:grpSp>
        <p:nvGrpSpPr>
          <p:cNvPr id="11" name="Groupe 10"/>
          <p:cNvGrpSpPr>
            <a:grpSpLocks noChangeAspect="1"/>
          </p:cNvGrpSpPr>
          <p:nvPr/>
        </p:nvGrpSpPr>
        <p:grpSpPr bwMode="gray">
          <a:xfrm>
            <a:off x="9889836" y="6382805"/>
            <a:ext cx="1968000" cy="223092"/>
            <a:chOff x="6851650" y="6386513"/>
            <a:chExt cx="1960563" cy="222249"/>
          </a:xfrm>
          <a:solidFill>
            <a:schemeClr val="accent3"/>
          </a:solidFill>
        </p:grpSpPr>
        <p:sp>
          <p:nvSpPr>
            <p:cNvPr id="12" name="Freeform 5"/>
            <p:cNvSpPr>
              <a:spLocks/>
            </p:cNvSpPr>
            <p:nvPr userDrawn="1"/>
          </p:nvSpPr>
          <p:spPr bwMode="gray">
            <a:xfrm>
              <a:off x="6851650" y="6386513"/>
              <a:ext cx="1960563" cy="222249"/>
            </a:xfrm>
            <a:custGeom>
              <a:avLst/>
              <a:gdLst/>
              <a:ahLst/>
              <a:cxnLst>
                <a:cxn ang="0">
                  <a:pos x="10275" y="1136"/>
                </a:cxn>
                <a:cxn ang="0">
                  <a:pos x="10275" y="1136"/>
                </a:cxn>
                <a:cxn ang="0">
                  <a:pos x="316" y="1136"/>
                </a:cxn>
                <a:cxn ang="0">
                  <a:pos x="115" y="1053"/>
                </a:cxn>
                <a:cxn ang="0">
                  <a:pos x="70" y="866"/>
                </a:cxn>
                <a:cxn ang="0">
                  <a:pos x="70" y="0"/>
                </a:cxn>
                <a:cxn ang="0">
                  <a:pos x="0" y="89"/>
                </a:cxn>
                <a:cxn ang="0">
                  <a:pos x="0" y="870"/>
                </a:cxn>
                <a:cxn ang="0">
                  <a:pos x="66" y="1081"/>
                </a:cxn>
                <a:cxn ang="0">
                  <a:pos x="303" y="1164"/>
                </a:cxn>
                <a:cxn ang="0">
                  <a:pos x="10207" y="1164"/>
                </a:cxn>
                <a:cxn ang="0">
                  <a:pos x="10275" y="1136"/>
                </a:cxn>
                <a:cxn ang="0">
                  <a:pos x="10275" y="1136"/>
                </a:cxn>
              </a:cxnLst>
              <a:rect l="0" t="0" r="r" b="b"/>
              <a:pathLst>
                <a:path w="10275" h="1164">
                  <a:moveTo>
                    <a:pt x="10275" y="1136"/>
                  </a:moveTo>
                  <a:lnTo>
                    <a:pt x="10275" y="1136"/>
                  </a:lnTo>
                  <a:lnTo>
                    <a:pt x="316" y="1136"/>
                  </a:lnTo>
                  <a:cubicBezTo>
                    <a:pt x="208" y="1136"/>
                    <a:pt x="155" y="1109"/>
                    <a:pt x="115" y="1053"/>
                  </a:cubicBezTo>
                  <a:cubicBezTo>
                    <a:pt x="81" y="1006"/>
                    <a:pt x="70" y="959"/>
                    <a:pt x="70" y="866"/>
                  </a:cubicBezTo>
                  <a:lnTo>
                    <a:pt x="70" y="0"/>
                  </a:lnTo>
                  <a:lnTo>
                    <a:pt x="0" y="89"/>
                  </a:lnTo>
                  <a:lnTo>
                    <a:pt x="0" y="870"/>
                  </a:lnTo>
                  <a:cubicBezTo>
                    <a:pt x="0" y="971"/>
                    <a:pt x="16" y="1026"/>
                    <a:pt x="66" y="1081"/>
                  </a:cubicBezTo>
                  <a:cubicBezTo>
                    <a:pt x="116" y="1137"/>
                    <a:pt x="187" y="1164"/>
                    <a:pt x="303" y="1164"/>
                  </a:cubicBezTo>
                  <a:lnTo>
                    <a:pt x="10207" y="1164"/>
                  </a:lnTo>
                  <a:cubicBezTo>
                    <a:pt x="10233" y="1164"/>
                    <a:pt x="10257" y="1154"/>
                    <a:pt x="10275" y="1136"/>
                  </a:cubicBezTo>
                  <a:lnTo>
                    <a:pt x="10275" y="11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3" name="Freeform 6"/>
            <p:cNvSpPr>
              <a:spLocks/>
            </p:cNvSpPr>
            <p:nvPr userDrawn="1"/>
          </p:nvSpPr>
          <p:spPr bwMode="gray">
            <a:xfrm>
              <a:off x="6943725" y="6445250"/>
              <a:ext cx="84138" cy="77787"/>
            </a:xfrm>
            <a:custGeom>
              <a:avLst/>
              <a:gdLst/>
              <a:ahLst/>
              <a:cxnLst>
                <a:cxn ang="0">
                  <a:pos x="246" y="0"/>
                </a:cxn>
                <a:cxn ang="0">
                  <a:pos x="246" y="0"/>
                </a:cxn>
                <a:cxn ang="0">
                  <a:pos x="420" y="55"/>
                </a:cxn>
                <a:cxn ang="0">
                  <a:pos x="381" y="106"/>
                </a:cxn>
                <a:cxn ang="0">
                  <a:pos x="251" y="60"/>
                </a:cxn>
                <a:cxn ang="0">
                  <a:pos x="87" y="200"/>
                </a:cxn>
                <a:cxn ang="0">
                  <a:pos x="248" y="342"/>
                </a:cxn>
                <a:cxn ang="0">
                  <a:pos x="359" y="312"/>
                </a:cxn>
                <a:cxn ang="0">
                  <a:pos x="359" y="238"/>
                </a:cxn>
                <a:cxn ang="0">
                  <a:pos x="241" y="238"/>
                </a:cxn>
                <a:cxn ang="0">
                  <a:pos x="241" y="178"/>
                </a:cxn>
                <a:cxn ang="0">
                  <a:pos x="442" y="178"/>
                </a:cxn>
                <a:cxn ang="0">
                  <a:pos x="442" y="342"/>
                </a:cxn>
                <a:cxn ang="0">
                  <a:pos x="245" y="403"/>
                </a:cxn>
                <a:cxn ang="0">
                  <a:pos x="0" y="201"/>
                </a:cxn>
                <a:cxn ang="0">
                  <a:pos x="246" y="0"/>
                </a:cxn>
              </a:cxnLst>
              <a:rect l="0" t="0" r="r" b="b"/>
              <a:pathLst>
                <a:path w="442" h="403">
                  <a:moveTo>
                    <a:pt x="246" y="0"/>
                  </a:moveTo>
                  <a:lnTo>
                    <a:pt x="246" y="0"/>
                  </a:lnTo>
                  <a:cubicBezTo>
                    <a:pt x="306" y="0"/>
                    <a:pt x="369" y="18"/>
                    <a:pt x="420" y="55"/>
                  </a:cubicBezTo>
                  <a:lnTo>
                    <a:pt x="381" y="106"/>
                  </a:lnTo>
                  <a:cubicBezTo>
                    <a:pt x="339" y="77"/>
                    <a:pt x="304" y="60"/>
                    <a:pt x="251" y="60"/>
                  </a:cubicBezTo>
                  <a:cubicBezTo>
                    <a:pt x="159" y="60"/>
                    <a:pt x="87" y="117"/>
                    <a:pt x="87" y="200"/>
                  </a:cubicBezTo>
                  <a:cubicBezTo>
                    <a:pt x="87" y="283"/>
                    <a:pt x="151" y="342"/>
                    <a:pt x="248" y="342"/>
                  </a:cubicBezTo>
                  <a:cubicBezTo>
                    <a:pt x="291" y="342"/>
                    <a:pt x="331" y="331"/>
                    <a:pt x="359" y="312"/>
                  </a:cubicBezTo>
                  <a:lnTo>
                    <a:pt x="359" y="238"/>
                  </a:lnTo>
                  <a:lnTo>
                    <a:pt x="241" y="238"/>
                  </a:lnTo>
                  <a:lnTo>
                    <a:pt x="241" y="178"/>
                  </a:lnTo>
                  <a:lnTo>
                    <a:pt x="442" y="178"/>
                  </a:lnTo>
                  <a:lnTo>
                    <a:pt x="442" y="342"/>
                  </a:lnTo>
                  <a:cubicBezTo>
                    <a:pt x="396" y="375"/>
                    <a:pt x="329" y="403"/>
                    <a:pt x="245" y="403"/>
                  </a:cubicBezTo>
                  <a:cubicBezTo>
                    <a:pt x="98" y="403"/>
                    <a:pt x="0" y="316"/>
                    <a:pt x="0" y="201"/>
                  </a:cubicBezTo>
                  <a:cubicBezTo>
                    <a:pt x="0" y="73"/>
                    <a:pt x="120"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4" name="Freeform 7"/>
            <p:cNvSpPr>
              <a:spLocks noEditPoints="1"/>
            </p:cNvSpPr>
            <p:nvPr userDrawn="1"/>
          </p:nvSpPr>
          <p:spPr bwMode="gray">
            <a:xfrm>
              <a:off x="7050088" y="6446838"/>
              <a:ext cx="76200" cy="74612"/>
            </a:xfrm>
            <a:custGeom>
              <a:avLst/>
              <a:gdLst/>
              <a:ahLst/>
              <a:cxnLst>
                <a:cxn ang="0">
                  <a:pos x="205" y="194"/>
                </a:cxn>
                <a:cxn ang="0">
                  <a:pos x="205" y="194"/>
                </a:cxn>
                <a:cxn ang="0">
                  <a:pos x="302" y="127"/>
                </a:cxn>
                <a:cxn ang="0">
                  <a:pos x="204" y="63"/>
                </a:cxn>
                <a:cxn ang="0">
                  <a:pos x="83" y="63"/>
                </a:cxn>
                <a:cxn ang="0">
                  <a:pos x="83" y="194"/>
                </a:cxn>
                <a:cxn ang="0">
                  <a:pos x="205" y="194"/>
                </a:cxn>
                <a:cxn ang="0">
                  <a:pos x="0" y="0"/>
                </a:cxn>
                <a:cxn ang="0">
                  <a:pos x="0" y="0"/>
                </a:cxn>
                <a:cxn ang="0">
                  <a:pos x="211" y="0"/>
                </a:cxn>
                <a:cxn ang="0">
                  <a:pos x="389" y="126"/>
                </a:cxn>
                <a:cxn ang="0">
                  <a:pos x="273" y="243"/>
                </a:cxn>
                <a:cxn ang="0">
                  <a:pos x="401" y="391"/>
                </a:cxn>
                <a:cxn ang="0">
                  <a:pos x="304" y="391"/>
                </a:cxn>
                <a:cxn ang="0">
                  <a:pos x="188" y="255"/>
                </a:cxn>
                <a:cxn ang="0">
                  <a:pos x="83" y="255"/>
                </a:cxn>
                <a:cxn ang="0">
                  <a:pos x="83" y="391"/>
                </a:cxn>
                <a:cxn ang="0">
                  <a:pos x="0" y="391"/>
                </a:cxn>
                <a:cxn ang="0">
                  <a:pos x="0" y="0"/>
                </a:cxn>
              </a:cxnLst>
              <a:rect l="0" t="0" r="r" b="b"/>
              <a:pathLst>
                <a:path w="401" h="391">
                  <a:moveTo>
                    <a:pt x="205" y="194"/>
                  </a:moveTo>
                  <a:lnTo>
                    <a:pt x="205" y="194"/>
                  </a:lnTo>
                  <a:cubicBezTo>
                    <a:pt x="264" y="194"/>
                    <a:pt x="302" y="169"/>
                    <a:pt x="302" y="127"/>
                  </a:cubicBezTo>
                  <a:cubicBezTo>
                    <a:pt x="302" y="86"/>
                    <a:pt x="266" y="63"/>
                    <a:pt x="204" y="63"/>
                  </a:cubicBezTo>
                  <a:lnTo>
                    <a:pt x="83" y="63"/>
                  </a:lnTo>
                  <a:lnTo>
                    <a:pt x="83" y="194"/>
                  </a:lnTo>
                  <a:lnTo>
                    <a:pt x="205" y="194"/>
                  </a:lnTo>
                  <a:close/>
                  <a:moveTo>
                    <a:pt x="0" y="0"/>
                  </a:moveTo>
                  <a:lnTo>
                    <a:pt x="0" y="0"/>
                  </a:lnTo>
                  <a:lnTo>
                    <a:pt x="211" y="0"/>
                  </a:lnTo>
                  <a:cubicBezTo>
                    <a:pt x="309" y="0"/>
                    <a:pt x="389" y="40"/>
                    <a:pt x="389" y="126"/>
                  </a:cubicBezTo>
                  <a:cubicBezTo>
                    <a:pt x="389" y="193"/>
                    <a:pt x="340" y="228"/>
                    <a:pt x="273" y="243"/>
                  </a:cubicBezTo>
                  <a:lnTo>
                    <a:pt x="401" y="391"/>
                  </a:lnTo>
                  <a:lnTo>
                    <a:pt x="304" y="391"/>
                  </a:lnTo>
                  <a:lnTo>
                    <a:pt x="188" y="255"/>
                  </a:lnTo>
                  <a:lnTo>
                    <a:pt x="83" y="255"/>
                  </a:lnTo>
                  <a:lnTo>
                    <a:pt x="83"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5" name="Freeform 8"/>
            <p:cNvSpPr>
              <a:spLocks noEditPoints="1"/>
            </p:cNvSpPr>
            <p:nvPr userDrawn="1"/>
          </p:nvSpPr>
          <p:spPr bwMode="gray">
            <a:xfrm>
              <a:off x="7137400" y="6445250"/>
              <a:ext cx="93663" cy="77787"/>
            </a:xfrm>
            <a:custGeom>
              <a:avLst/>
              <a:gdLst/>
              <a:ahLst/>
              <a:cxnLst>
                <a:cxn ang="0">
                  <a:pos x="87" y="201"/>
                </a:cxn>
                <a:cxn ang="0">
                  <a:pos x="87" y="201"/>
                </a:cxn>
                <a:cxn ang="0">
                  <a:pos x="247" y="342"/>
                </a:cxn>
                <a:cxn ang="0">
                  <a:pos x="406" y="201"/>
                </a:cxn>
                <a:cxn ang="0">
                  <a:pos x="247" y="60"/>
                </a:cxn>
                <a:cxn ang="0">
                  <a:pos x="87" y="201"/>
                </a:cxn>
                <a:cxn ang="0">
                  <a:pos x="0" y="201"/>
                </a:cxn>
                <a:cxn ang="0">
                  <a:pos x="0" y="201"/>
                </a:cxn>
                <a:cxn ang="0">
                  <a:pos x="247" y="0"/>
                </a:cxn>
                <a:cxn ang="0">
                  <a:pos x="493" y="201"/>
                </a:cxn>
                <a:cxn ang="0">
                  <a:pos x="247" y="403"/>
                </a:cxn>
                <a:cxn ang="0">
                  <a:pos x="0" y="201"/>
                </a:cxn>
              </a:cxnLst>
              <a:rect l="0" t="0" r="r" b="b"/>
              <a:pathLst>
                <a:path w="493" h="403">
                  <a:moveTo>
                    <a:pt x="87" y="201"/>
                  </a:moveTo>
                  <a:lnTo>
                    <a:pt x="87" y="201"/>
                  </a:lnTo>
                  <a:cubicBezTo>
                    <a:pt x="87" y="280"/>
                    <a:pt x="152" y="342"/>
                    <a:pt x="247" y="342"/>
                  </a:cubicBezTo>
                  <a:cubicBezTo>
                    <a:pt x="341" y="342"/>
                    <a:pt x="406" y="280"/>
                    <a:pt x="406" y="201"/>
                  </a:cubicBezTo>
                  <a:cubicBezTo>
                    <a:pt x="406" y="123"/>
                    <a:pt x="341" y="60"/>
                    <a:pt x="247" y="60"/>
                  </a:cubicBezTo>
                  <a:cubicBezTo>
                    <a:pt x="152" y="60"/>
                    <a:pt x="87" y="123"/>
                    <a:pt x="87" y="201"/>
                  </a:cubicBezTo>
                  <a:close/>
                  <a:moveTo>
                    <a:pt x="0" y="201"/>
                  </a:moveTo>
                  <a:lnTo>
                    <a:pt x="0" y="201"/>
                  </a:lnTo>
                  <a:cubicBezTo>
                    <a:pt x="0" y="91"/>
                    <a:pt x="102" y="0"/>
                    <a:pt x="247" y="0"/>
                  </a:cubicBezTo>
                  <a:cubicBezTo>
                    <a:pt x="391" y="0"/>
                    <a:pt x="493" y="91"/>
                    <a:pt x="493" y="201"/>
                  </a:cubicBezTo>
                  <a:cubicBezTo>
                    <a:pt x="493" y="312"/>
                    <a:pt x="391" y="403"/>
                    <a:pt x="247" y="403"/>
                  </a:cubicBezTo>
                  <a:cubicBezTo>
                    <a:pt x="102" y="403"/>
                    <a:pt x="0" y="312"/>
                    <a:pt x="0" y="20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6" name="Freeform 9"/>
            <p:cNvSpPr>
              <a:spLocks/>
            </p:cNvSpPr>
            <p:nvPr userDrawn="1"/>
          </p:nvSpPr>
          <p:spPr bwMode="gray">
            <a:xfrm>
              <a:off x="7248525" y="6446838"/>
              <a:ext cx="77788" cy="76200"/>
            </a:xfrm>
            <a:custGeom>
              <a:avLst/>
              <a:gdLst/>
              <a:ahLst/>
              <a:cxnLst>
                <a:cxn ang="0">
                  <a:pos x="0" y="215"/>
                </a:cxn>
                <a:cxn ang="0">
                  <a:pos x="0" y="215"/>
                </a:cxn>
                <a:cxn ang="0">
                  <a:pos x="0" y="0"/>
                </a:cxn>
                <a:cxn ang="0">
                  <a:pos x="84" y="0"/>
                </a:cxn>
                <a:cxn ang="0">
                  <a:pos x="84" y="220"/>
                </a:cxn>
                <a:cxn ang="0">
                  <a:pos x="206" y="336"/>
                </a:cxn>
                <a:cxn ang="0">
                  <a:pos x="327" y="220"/>
                </a:cxn>
                <a:cxn ang="0">
                  <a:pos x="327" y="0"/>
                </a:cxn>
                <a:cxn ang="0">
                  <a:pos x="408" y="0"/>
                </a:cxn>
                <a:cxn ang="0">
                  <a:pos x="408" y="215"/>
                </a:cxn>
                <a:cxn ang="0">
                  <a:pos x="204" y="397"/>
                </a:cxn>
                <a:cxn ang="0">
                  <a:pos x="0" y="215"/>
                </a:cxn>
              </a:cxnLst>
              <a:rect l="0" t="0" r="r" b="b"/>
              <a:pathLst>
                <a:path w="408" h="397">
                  <a:moveTo>
                    <a:pt x="0" y="215"/>
                  </a:moveTo>
                  <a:lnTo>
                    <a:pt x="0" y="215"/>
                  </a:lnTo>
                  <a:lnTo>
                    <a:pt x="0" y="0"/>
                  </a:lnTo>
                  <a:lnTo>
                    <a:pt x="84" y="0"/>
                  </a:lnTo>
                  <a:lnTo>
                    <a:pt x="84" y="220"/>
                  </a:lnTo>
                  <a:cubicBezTo>
                    <a:pt x="84" y="290"/>
                    <a:pt x="132" y="336"/>
                    <a:pt x="206" y="336"/>
                  </a:cubicBezTo>
                  <a:cubicBezTo>
                    <a:pt x="279" y="336"/>
                    <a:pt x="327" y="290"/>
                    <a:pt x="327" y="220"/>
                  </a:cubicBezTo>
                  <a:lnTo>
                    <a:pt x="327" y="0"/>
                  </a:lnTo>
                  <a:lnTo>
                    <a:pt x="408" y="0"/>
                  </a:lnTo>
                  <a:lnTo>
                    <a:pt x="408" y="215"/>
                  </a:lnTo>
                  <a:cubicBezTo>
                    <a:pt x="408" y="324"/>
                    <a:pt x="326" y="397"/>
                    <a:pt x="204" y="397"/>
                  </a:cubicBezTo>
                  <a:cubicBezTo>
                    <a:pt x="81" y="397"/>
                    <a:pt x="0" y="324"/>
                    <a:pt x="0" y="21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7" name="Freeform 10"/>
            <p:cNvSpPr>
              <a:spLocks noEditPoints="1"/>
            </p:cNvSpPr>
            <p:nvPr userDrawn="1"/>
          </p:nvSpPr>
          <p:spPr bwMode="gray">
            <a:xfrm>
              <a:off x="7348538" y="6446838"/>
              <a:ext cx="76200" cy="74612"/>
            </a:xfrm>
            <a:custGeom>
              <a:avLst/>
              <a:gdLst/>
              <a:ahLst/>
              <a:cxnLst>
                <a:cxn ang="0">
                  <a:pos x="211" y="211"/>
                </a:cxn>
                <a:cxn ang="0">
                  <a:pos x="211" y="211"/>
                </a:cxn>
                <a:cxn ang="0">
                  <a:pos x="309" y="135"/>
                </a:cxn>
                <a:cxn ang="0">
                  <a:pos x="210" y="63"/>
                </a:cxn>
                <a:cxn ang="0">
                  <a:pos x="84" y="63"/>
                </a:cxn>
                <a:cxn ang="0">
                  <a:pos x="84" y="211"/>
                </a:cxn>
                <a:cxn ang="0">
                  <a:pos x="211" y="211"/>
                </a:cxn>
                <a:cxn ang="0">
                  <a:pos x="0" y="0"/>
                </a:cxn>
                <a:cxn ang="0">
                  <a:pos x="0" y="0"/>
                </a:cxn>
                <a:cxn ang="0">
                  <a:pos x="213" y="0"/>
                </a:cxn>
                <a:cxn ang="0">
                  <a:pos x="396" y="135"/>
                </a:cxn>
                <a:cxn ang="0">
                  <a:pos x="213" y="273"/>
                </a:cxn>
                <a:cxn ang="0">
                  <a:pos x="84" y="273"/>
                </a:cxn>
                <a:cxn ang="0">
                  <a:pos x="84" y="391"/>
                </a:cxn>
                <a:cxn ang="0">
                  <a:pos x="0" y="391"/>
                </a:cxn>
                <a:cxn ang="0">
                  <a:pos x="0" y="0"/>
                </a:cxn>
              </a:cxnLst>
              <a:rect l="0" t="0" r="r" b="b"/>
              <a:pathLst>
                <a:path w="396" h="391">
                  <a:moveTo>
                    <a:pt x="211" y="211"/>
                  </a:moveTo>
                  <a:lnTo>
                    <a:pt x="211" y="211"/>
                  </a:lnTo>
                  <a:cubicBezTo>
                    <a:pt x="270" y="211"/>
                    <a:pt x="309" y="183"/>
                    <a:pt x="309" y="135"/>
                  </a:cubicBezTo>
                  <a:cubicBezTo>
                    <a:pt x="309" y="89"/>
                    <a:pt x="272" y="63"/>
                    <a:pt x="210" y="63"/>
                  </a:cubicBezTo>
                  <a:lnTo>
                    <a:pt x="84" y="63"/>
                  </a:lnTo>
                  <a:lnTo>
                    <a:pt x="84" y="211"/>
                  </a:lnTo>
                  <a:lnTo>
                    <a:pt x="211" y="211"/>
                  </a:lnTo>
                  <a:close/>
                  <a:moveTo>
                    <a:pt x="0" y="0"/>
                  </a:moveTo>
                  <a:lnTo>
                    <a:pt x="0" y="0"/>
                  </a:lnTo>
                  <a:lnTo>
                    <a:pt x="213" y="0"/>
                  </a:lnTo>
                  <a:cubicBezTo>
                    <a:pt x="314" y="0"/>
                    <a:pt x="396" y="43"/>
                    <a:pt x="396" y="135"/>
                  </a:cubicBezTo>
                  <a:cubicBezTo>
                    <a:pt x="396" y="227"/>
                    <a:pt x="315" y="273"/>
                    <a:pt x="213" y="273"/>
                  </a:cubicBezTo>
                  <a:lnTo>
                    <a:pt x="84" y="273"/>
                  </a:lnTo>
                  <a:lnTo>
                    <a:pt x="84"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8" name="Freeform 11"/>
            <p:cNvSpPr>
              <a:spLocks/>
            </p:cNvSpPr>
            <p:nvPr userDrawn="1"/>
          </p:nvSpPr>
          <p:spPr bwMode="gray">
            <a:xfrm>
              <a:off x="7439025" y="6446838"/>
              <a:ext cx="69850" cy="74612"/>
            </a:xfrm>
            <a:custGeom>
              <a:avLst/>
              <a:gdLst/>
              <a:ahLst/>
              <a:cxnLst>
                <a:cxn ang="0">
                  <a:pos x="0" y="278"/>
                </a:cxn>
                <a:cxn ang="0">
                  <a:pos x="0" y="278"/>
                </a:cxn>
                <a:cxn ang="0">
                  <a:pos x="0" y="0"/>
                </a:cxn>
                <a:cxn ang="0">
                  <a:pos x="354" y="0"/>
                </a:cxn>
                <a:cxn ang="0">
                  <a:pos x="354" y="63"/>
                </a:cxn>
                <a:cxn ang="0">
                  <a:pos x="84" y="63"/>
                </a:cxn>
                <a:cxn ang="0">
                  <a:pos x="84" y="157"/>
                </a:cxn>
                <a:cxn ang="0">
                  <a:pos x="331" y="157"/>
                </a:cxn>
                <a:cxn ang="0">
                  <a:pos x="331" y="218"/>
                </a:cxn>
                <a:cxn ang="0">
                  <a:pos x="84" y="218"/>
                </a:cxn>
                <a:cxn ang="0">
                  <a:pos x="84" y="278"/>
                </a:cxn>
                <a:cxn ang="0">
                  <a:pos x="133" y="328"/>
                </a:cxn>
                <a:cxn ang="0">
                  <a:pos x="362" y="328"/>
                </a:cxn>
                <a:cxn ang="0">
                  <a:pos x="362" y="391"/>
                </a:cxn>
                <a:cxn ang="0">
                  <a:pos x="113" y="391"/>
                </a:cxn>
                <a:cxn ang="0">
                  <a:pos x="0" y="278"/>
                </a:cxn>
              </a:cxnLst>
              <a:rect l="0" t="0" r="r" b="b"/>
              <a:pathLst>
                <a:path w="362" h="391">
                  <a:moveTo>
                    <a:pt x="0" y="278"/>
                  </a:moveTo>
                  <a:lnTo>
                    <a:pt x="0" y="278"/>
                  </a:lnTo>
                  <a:lnTo>
                    <a:pt x="0" y="0"/>
                  </a:lnTo>
                  <a:lnTo>
                    <a:pt x="354" y="0"/>
                  </a:lnTo>
                  <a:lnTo>
                    <a:pt x="354" y="63"/>
                  </a:lnTo>
                  <a:lnTo>
                    <a:pt x="84" y="63"/>
                  </a:lnTo>
                  <a:lnTo>
                    <a:pt x="84" y="157"/>
                  </a:lnTo>
                  <a:lnTo>
                    <a:pt x="331" y="157"/>
                  </a:lnTo>
                  <a:lnTo>
                    <a:pt x="331" y="218"/>
                  </a:lnTo>
                  <a:lnTo>
                    <a:pt x="84" y="218"/>
                  </a:lnTo>
                  <a:lnTo>
                    <a:pt x="84" y="278"/>
                  </a:lnTo>
                  <a:cubicBezTo>
                    <a:pt x="84" y="312"/>
                    <a:pt x="100" y="328"/>
                    <a:pt x="133" y="328"/>
                  </a:cubicBezTo>
                  <a:lnTo>
                    <a:pt x="362" y="328"/>
                  </a:lnTo>
                  <a:lnTo>
                    <a:pt x="362" y="391"/>
                  </a:lnTo>
                  <a:lnTo>
                    <a:pt x="113" y="391"/>
                  </a:lnTo>
                  <a:cubicBezTo>
                    <a:pt x="42" y="391"/>
                    <a:pt x="0" y="349"/>
                    <a:pt x="0" y="2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19" name="Freeform 12"/>
            <p:cNvSpPr>
              <a:spLocks/>
            </p:cNvSpPr>
            <p:nvPr userDrawn="1"/>
          </p:nvSpPr>
          <p:spPr bwMode="gray">
            <a:xfrm>
              <a:off x="7572375" y="6445250"/>
              <a:ext cx="80963" cy="77787"/>
            </a:xfrm>
            <a:custGeom>
              <a:avLst/>
              <a:gdLst/>
              <a:ahLst/>
              <a:cxnLst>
                <a:cxn ang="0">
                  <a:pos x="246" y="0"/>
                </a:cxn>
                <a:cxn ang="0">
                  <a:pos x="246" y="0"/>
                </a:cxn>
                <a:cxn ang="0">
                  <a:pos x="420" y="55"/>
                </a:cxn>
                <a:cxn ang="0">
                  <a:pos x="381" y="106"/>
                </a:cxn>
                <a:cxn ang="0">
                  <a:pos x="251" y="60"/>
                </a:cxn>
                <a:cxn ang="0">
                  <a:pos x="87" y="201"/>
                </a:cxn>
                <a:cxn ang="0">
                  <a:pos x="251" y="342"/>
                </a:cxn>
                <a:cxn ang="0">
                  <a:pos x="388" y="295"/>
                </a:cxn>
                <a:cxn ang="0">
                  <a:pos x="427" y="346"/>
                </a:cxn>
                <a:cxn ang="0">
                  <a:pos x="246" y="403"/>
                </a:cxn>
                <a:cxn ang="0">
                  <a:pos x="0" y="201"/>
                </a:cxn>
                <a:cxn ang="0">
                  <a:pos x="246" y="0"/>
                </a:cxn>
              </a:cxnLst>
              <a:rect l="0" t="0" r="r" b="b"/>
              <a:pathLst>
                <a:path w="427" h="403">
                  <a:moveTo>
                    <a:pt x="246" y="0"/>
                  </a:moveTo>
                  <a:lnTo>
                    <a:pt x="246" y="0"/>
                  </a:lnTo>
                  <a:cubicBezTo>
                    <a:pt x="306" y="0"/>
                    <a:pt x="368" y="18"/>
                    <a:pt x="420" y="55"/>
                  </a:cubicBezTo>
                  <a:lnTo>
                    <a:pt x="381" y="106"/>
                  </a:lnTo>
                  <a:cubicBezTo>
                    <a:pt x="339" y="77"/>
                    <a:pt x="304" y="60"/>
                    <a:pt x="251" y="60"/>
                  </a:cubicBezTo>
                  <a:cubicBezTo>
                    <a:pt x="159" y="60"/>
                    <a:pt x="87" y="118"/>
                    <a:pt x="87" y="201"/>
                  </a:cubicBezTo>
                  <a:cubicBezTo>
                    <a:pt x="87" y="285"/>
                    <a:pt x="159" y="342"/>
                    <a:pt x="251" y="342"/>
                  </a:cubicBezTo>
                  <a:cubicBezTo>
                    <a:pt x="307" y="342"/>
                    <a:pt x="343" y="325"/>
                    <a:pt x="388" y="295"/>
                  </a:cubicBezTo>
                  <a:lnTo>
                    <a:pt x="427" y="346"/>
                  </a:lnTo>
                  <a:cubicBezTo>
                    <a:pt x="375" y="383"/>
                    <a:pt x="309" y="403"/>
                    <a:pt x="246" y="403"/>
                  </a:cubicBezTo>
                  <a:cubicBezTo>
                    <a:pt x="119" y="403"/>
                    <a:pt x="0" y="329"/>
                    <a:pt x="0" y="201"/>
                  </a:cubicBezTo>
                  <a:cubicBezTo>
                    <a:pt x="0" y="73"/>
                    <a:pt x="119"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0" name="Freeform 13"/>
            <p:cNvSpPr>
              <a:spLocks noEditPoints="1"/>
            </p:cNvSpPr>
            <p:nvPr userDrawn="1"/>
          </p:nvSpPr>
          <p:spPr bwMode="gray">
            <a:xfrm>
              <a:off x="7669213" y="6446838"/>
              <a:ext cx="76200" cy="74612"/>
            </a:xfrm>
            <a:custGeom>
              <a:avLst/>
              <a:gdLst/>
              <a:ahLst/>
              <a:cxnLst>
                <a:cxn ang="0">
                  <a:pos x="205" y="194"/>
                </a:cxn>
                <a:cxn ang="0">
                  <a:pos x="205" y="194"/>
                </a:cxn>
                <a:cxn ang="0">
                  <a:pos x="302" y="127"/>
                </a:cxn>
                <a:cxn ang="0">
                  <a:pos x="204" y="63"/>
                </a:cxn>
                <a:cxn ang="0">
                  <a:pos x="83" y="63"/>
                </a:cxn>
                <a:cxn ang="0">
                  <a:pos x="83" y="194"/>
                </a:cxn>
                <a:cxn ang="0">
                  <a:pos x="205" y="194"/>
                </a:cxn>
                <a:cxn ang="0">
                  <a:pos x="0" y="0"/>
                </a:cxn>
                <a:cxn ang="0">
                  <a:pos x="0" y="0"/>
                </a:cxn>
                <a:cxn ang="0">
                  <a:pos x="211" y="0"/>
                </a:cxn>
                <a:cxn ang="0">
                  <a:pos x="389" y="126"/>
                </a:cxn>
                <a:cxn ang="0">
                  <a:pos x="274" y="243"/>
                </a:cxn>
                <a:cxn ang="0">
                  <a:pos x="401" y="391"/>
                </a:cxn>
                <a:cxn ang="0">
                  <a:pos x="304" y="391"/>
                </a:cxn>
                <a:cxn ang="0">
                  <a:pos x="188" y="255"/>
                </a:cxn>
                <a:cxn ang="0">
                  <a:pos x="83" y="255"/>
                </a:cxn>
                <a:cxn ang="0">
                  <a:pos x="83" y="391"/>
                </a:cxn>
                <a:cxn ang="0">
                  <a:pos x="0" y="391"/>
                </a:cxn>
                <a:cxn ang="0">
                  <a:pos x="0" y="0"/>
                </a:cxn>
              </a:cxnLst>
              <a:rect l="0" t="0" r="r" b="b"/>
              <a:pathLst>
                <a:path w="401" h="391">
                  <a:moveTo>
                    <a:pt x="205" y="194"/>
                  </a:moveTo>
                  <a:lnTo>
                    <a:pt x="205" y="194"/>
                  </a:lnTo>
                  <a:cubicBezTo>
                    <a:pt x="264" y="194"/>
                    <a:pt x="302" y="169"/>
                    <a:pt x="302" y="127"/>
                  </a:cubicBezTo>
                  <a:cubicBezTo>
                    <a:pt x="302" y="86"/>
                    <a:pt x="266" y="63"/>
                    <a:pt x="204" y="63"/>
                  </a:cubicBezTo>
                  <a:lnTo>
                    <a:pt x="83" y="63"/>
                  </a:lnTo>
                  <a:lnTo>
                    <a:pt x="83" y="194"/>
                  </a:lnTo>
                  <a:lnTo>
                    <a:pt x="205" y="194"/>
                  </a:lnTo>
                  <a:close/>
                  <a:moveTo>
                    <a:pt x="0" y="0"/>
                  </a:moveTo>
                  <a:lnTo>
                    <a:pt x="0" y="0"/>
                  </a:lnTo>
                  <a:lnTo>
                    <a:pt x="211" y="0"/>
                  </a:lnTo>
                  <a:cubicBezTo>
                    <a:pt x="309" y="0"/>
                    <a:pt x="389" y="40"/>
                    <a:pt x="389" y="126"/>
                  </a:cubicBezTo>
                  <a:cubicBezTo>
                    <a:pt x="389" y="193"/>
                    <a:pt x="340" y="228"/>
                    <a:pt x="274" y="243"/>
                  </a:cubicBezTo>
                  <a:lnTo>
                    <a:pt x="401" y="391"/>
                  </a:lnTo>
                  <a:lnTo>
                    <a:pt x="304" y="391"/>
                  </a:lnTo>
                  <a:lnTo>
                    <a:pt x="188" y="255"/>
                  </a:lnTo>
                  <a:lnTo>
                    <a:pt x="83" y="255"/>
                  </a:lnTo>
                  <a:lnTo>
                    <a:pt x="83"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1" name="Freeform 14"/>
            <p:cNvSpPr>
              <a:spLocks noEditPoints="1"/>
            </p:cNvSpPr>
            <p:nvPr userDrawn="1"/>
          </p:nvSpPr>
          <p:spPr bwMode="gray">
            <a:xfrm>
              <a:off x="7761288" y="6426200"/>
              <a:ext cx="68263" cy="95250"/>
            </a:xfrm>
            <a:custGeom>
              <a:avLst/>
              <a:gdLst/>
              <a:ahLst/>
              <a:cxnLst>
                <a:cxn ang="0">
                  <a:pos x="269" y="0"/>
                </a:cxn>
                <a:cxn ang="0">
                  <a:pos x="269" y="0"/>
                </a:cxn>
                <a:cxn ang="0">
                  <a:pos x="204" y="69"/>
                </a:cxn>
                <a:cxn ang="0">
                  <a:pos x="133" y="69"/>
                </a:cxn>
                <a:cxn ang="0">
                  <a:pos x="182" y="0"/>
                </a:cxn>
                <a:cxn ang="0">
                  <a:pos x="269" y="0"/>
                </a:cxn>
                <a:cxn ang="0">
                  <a:pos x="0" y="389"/>
                </a:cxn>
                <a:cxn ang="0">
                  <a:pos x="0" y="389"/>
                </a:cxn>
                <a:cxn ang="0">
                  <a:pos x="0" y="111"/>
                </a:cxn>
                <a:cxn ang="0">
                  <a:pos x="353" y="111"/>
                </a:cxn>
                <a:cxn ang="0">
                  <a:pos x="353" y="174"/>
                </a:cxn>
                <a:cxn ang="0">
                  <a:pos x="83" y="174"/>
                </a:cxn>
                <a:cxn ang="0">
                  <a:pos x="83" y="268"/>
                </a:cxn>
                <a:cxn ang="0">
                  <a:pos x="331" y="268"/>
                </a:cxn>
                <a:cxn ang="0">
                  <a:pos x="331" y="329"/>
                </a:cxn>
                <a:cxn ang="0">
                  <a:pos x="83" y="329"/>
                </a:cxn>
                <a:cxn ang="0">
                  <a:pos x="83" y="389"/>
                </a:cxn>
                <a:cxn ang="0">
                  <a:pos x="132" y="439"/>
                </a:cxn>
                <a:cxn ang="0">
                  <a:pos x="361" y="439"/>
                </a:cxn>
                <a:cxn ang="0">
                  <a:pos x="361" y="502"/>
                </a:cxn>
                <a:cxn ang="0">
                  <a:pos x="112" y="502"/>
                </a:cxn>
                <a:cxn ang="0">
                  <a:pos x="0" y="389"/>
                </a:cxn>
              </a:cxnLst>
              <a:rect l="0" t="0" r="r" b="b"/>
              <a:pathLst>
                <a:path w="361" h="502">
                  <a:moveTo>
                    <a:pt x="269" y="0"/>
                  </a:moveTo>
                  <a:lnTo>
                    <a:pt x="269" y="0"/>
                  </a:lnTo>
                  <a:lnTo>
                    <a:pt x="204" y="69"/>
                  </a:lnTo>
                  <a:lnTo>
                    <a:pt x="133" y="69"/>
                  </a:lnTo>
                  <a:lnTo>
                    <a:pt x="182" y="0"/>
                  </a:lnTo>
                  <a:lnTo>
                    <a:pt x="269" y="0"/>
                  </a:lnTo>
                  <a:close/>
                  <a:moveTo>
                    <a:pt x="0" y="389"/>
                  </a:moveTo>
                  <a:lnTo>
                    <a:pt x="0" y="389"/>
                  </a:lnTo>
                  <a:lnTo>
                    <a:pt x="0" y="111"/>
                  </a:lnTo>
                  <a:lnTo>
                    <a:pt x="353" y="111"/>
                  </a:lnTo>
                  <a:lnTo>
                    <a:pt x="353" y="174"/>
                  </a:lnTo>
                  <a:lnTo>
                    <a:pt x="83" y="174"/>
                  </a:lnTo>
                  <a:lnTo>
                    <a:pt x="83" y="268"/>
                  </a:lnTo>
                  <a:lnTo>
                    <a:pt x="331" y="268"/>
                  </a:lnTo>
                  <a:lnTo>
                    <a:pt x="331" y="329"/>
                  </a:lnTo>
                  <a:lnTo>
                    <a:pt x="83" y="329"/>
                  </a:lnTo>
                  <a:lnTo>
                    <a:pt x="83" y="389"/>
                  </a:lnTo>
                  <a:cubicBezTo>
                    <a:pt x="83" y="423"/>
                    <a:pt x="100" y="439"/>
                    <a:pt x="132" y="439"/>
                  </a:cubicBezTo>
                  <a:lnTo>
                    <a:pt x="361" y="439"/>
                  </a:lnTo>
                  <a:lnTo>
                    <a:pt x="361" y="502"/>
                  </a:lnTo>
                  <a:lnTo>
                    <a:pt x="112" y="502"/>
                  </a:lnTo>
                  <a:cubicBezTo>
                    <a:pt x="41" y="502"/>
                    <a:pt x="0" y="460"/>
                    <a:pt x="0" y="38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2" name="Freeform 15"/>
            <p:cNvSpPr>
              <a:spLocks noEditPoints="1"/>
            </p:cNvSpPr>
            <p:nvPr userDrawn="1"/>
          </p:nvSpPr>
          <p:spPr bwMode="gray">
            <a:xfrm>
              <a:off x="7848600" y="6446838"/>
              <a:ext cx="82550" cy="74612"/>
            </a:xfrm>
            <a:custGeom>
              <a:avLst/>
              <a:gdLst/>
              <a:ahLst/>
              <a:cxnLst>
                <a:cxn ang="0">
                  <a:pos x="182" y="328"/>
                </a:cxn>
                <a:cxn ang="0">
                  <a:pos x="182" y="328"/>
                </a:cxn>
                <a:cxn ang="0">
                  <a:pos x="340" y="196"/>
                </a:cxn>
                <a:cxn ang="0">
                  <a:pos x="182" y="63"/>
                </a:cxn>
                <a:cxn ang="0">
                  <a:pos x="84" y="63"/>
                </a:cxn>
                <a:cxn ang="0">
                  <a:pos x="84" y="328"/>
                </a:cxn>
                <a:cxn ang="0">
                  <a:pos x="182" y="328"/>
                </a:cxn>
                <a:cxn ang="0">
                  <a:pos x="0" y="0"/>
                </a:cxn>
                <a:cxn ang="0">
                  <a:pos x="0" y="0"/>
                </a:cxn>
                <a:cxn ang="0">
                  <a:pos x="176" y="0"/>
                </a:cxn>
                <a:cxn ang="0">
                  <a:pos x="427" y="195"/>
                </a:cxn>
                <a:cxn ang="0">
                  <a:pos x="176" y="391"/>
                </a:cxn>
                <a:cxn ang="0">
                  <a:pos x="0" y="391"/>
                </a:cxn>
                <a:cxn ang="0">
                  <a:pos x="0" y="0"/>
                </a:cxn>
              </a:cxnLst>
              <a:rect l="0" t="0" r="r" b="b"/>
              <a:pathLst>
                <a:path w="427" h="391">
                  <a:moveTo>
                    <a:pt x="182" y="328"/>
                  </a:moveTo>
                  <a:lnTo>
                    <a:pt x="182" y="328"/>
                  </a:lnTo>
                  <a:cubicBezTo>
                    <a:pt x="277" y="328"/>
                    <a:pt x="340" y="275"/>
                    <a:pt x="340" y="196"/>
                  </a:cubicBezTo>
                  <a:cubicBezTo>
                    <a:pt x="340" y="116"/>
                    <a:pt x="277" y="63"/>
                    <a:pt x="182" y="63"/>
                  </a:cubicBezTo>
                  <a:lnTo>
                    <a:pt x="84" y="63"/>
                  </a:lnTo>
                  <a:lnTo>
                    <a:pt x="84" y="328"/>
                  </a:lnTo>
                  <a:lnTo>
                    <a:pt x="182" y="328"/>
                  </a:lnTo>
                  <a:close/>
                  <a:moveTo>
                    <a:pt x="0" y="0"/>
                  </a:moveTo>
                  <a:lnTo>
                    <a:pt x="0" y="0"/>
                  </a:lnTo>
                  <a:lnTo>
                    <a:pt x="176" y="0"/>
                  </a:lnTo>
                  <a:cubicBezTo>
                    <a:pt x="327" y="0"/>
                    <a:pt x="427" y="78"/>
                    <a:pt x="427" y="195"/>
                  </a:cubicBezTo>
                  <a:cubicBezTo>
                    <a:pt x="427" y="313"/>
                    <a:pt x="327" y="391"/>
                    <a:pt x="176" y="391"/>
                  </a:cubicBez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3" name="Freeform 16"/>
            <p:cNvSpPr>
              <a:spLocks/>
            </p:cNvSpPr>
            <p:nvPr userDrawn="1"/>
          </p:nvSpPr>
          <p:spPr bwMode="gray">
            <a:xfrm>
              <a:off x="7948613" y="6446838"/>
              <a:ext cx="15875" cy="74612"/>
            </a:xfrm>
            <a:custGeom>
              <a:avLst/>
              <a:gdLst/>
              <a:ahLst/>
              <a:cxnLst>
                <a:cxn ang="0">
                  <a:pos x="0" y="0"/>
                </a:cxn>
                <a:cxn ang="0">
                  <a:pos x="0" y="0"/>
                </a:cxn>
                <a:cxn ang="0">
                  <a:pos x="84" y="0"/>
                </a:cxn>
                <a:cxn ang="0">
                  <a:pos x="84" y="391"/>
                </a:cxn>
                <a:cxn ang="0">
                  <a:pos x="0" y="391"/>
                </a:cxn>
                <a:cxn ang="0">
                  <a:pos x="0" y="0"/>
                </a:cxn>
              </a:cxnLst>
              <a:rect l="0" t="0" r="r" b="b"/>
              <a:pathLst>
                <a:path w="84" h="391">
                  <a:moveTo>
                    <a:pt x="0" y="0"/>
                  </a:moveTo>
                  <a:lnTo>
                    <a:pt x="0" y="0"/>
                  </a:lnTo>
                  <a:lnTo>
                    <a:pt x="84" y="0"/>
                  </a:lnTo>
                  <a:lnTo>
                    <a:pt x="84"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4" name="Freeform 17"/>
            <p:cNvSpPr>
              <a:spLocks/>
            </p:cNvSpPr>
            <p:nvPr userDrawn="1"/>
          </p:nvSpPr>
          <p:spPr bwMode="gray">
            <a:xfrm>
              <a:off x="7978775" y="6446838"/>
              <a:ext cx="73025" cy="74612"/>
            </a:xfrm>
            <a:custGeom>
              <a:avLst/>
              <a:gdLst/>
              <a:ahLst/>
              <a:cxnLst>
                <a:cxn ang="0">
                  <a:pos x="0" y="63"/>
                </a:cxn>
                <a:cxn ang="0">
                  <a:pos x="0" y="63"/>
                </a:cxn>
                <a:cxn ang="0">
                  <a:pos x="0" y="0"/>
                </a:cxn>
                <a:cxn ang="0">
                  <a:pos x="383" y="0"/>
                </a:cxn>
                <a:cxn ang="0">
                  <a:pos x="383" y="63"/>
                </a:cxn>
                <a:cxn ang="0">
                  <a:pos x="233" y="63"/>
                </a:cxn>
                <a:cxn ang="0">
                  <a:pos x="233" y="391"/>
                </a:cxn>
                <a:cxn ang="0">
                  <a:pos x="150" y="391"/>
                </a:cxn>
                <a:cxn ang="0">
                  <a:pos x="150" y="63"/>
                </a:cxn>
                <a:cxn ang="0">
                  <a:pos x="0" y="63"/>
                </a:cxn>
              </a:cxnLst>
              <a:rect l="0" t="0" r="r" b="b"/>
              <a:pathLst>
                <a:path w="383" h="391">
                  <a:moveTo>
                    <a:pt x="0" y="63"/>
                  </a:moveTo>
                  <a:lnTo>
                    <a:pt x="0" y="63"/>
                  </a:lnTo>
                  <a:lnTo>
                    <a:pt x="0" y="0"/>
                  </a:lnTo>
                  <a:lnTo>
                    <a:pt x="383" y="0"/>
                  </a:lnTo>
                  <a:lnTo>
                    <a:pt x="383" y="63"/>
                  </a:lnTo>
                  <a:lnTo>
                    <a:pt x="233" y="63"/>
                  </a:lnTo>
                  <a:lnTo>
                    <a:pt x="233" y="391"/>
                  </a:lnTo>
                  <a:lnTo>
                    <a:pt x="150" y="391"/>
                  </a:lnTo>
                  <a:lnTo>
                    <a:pt x="150" y="63"/>
                  </a:lnTo>
                  <a:lnTo>
                    <a:pt x="0" y="6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5" name="Freeform 18"/>
            <p:cNvSpPr>
              <a:spLocks noEditPoints="1"/>
            </p:cNvSpPr>
            <p:nvPr userDrawn="1"/>
          </p:nvSpPr>
          <p:spPr bwMode="gray">
            <a:xfrm>
              <a:off x="8094663" y="6446838"/>
              <a:ext cx="93663" cy="74612"/>
            </a:xfrm>
            <a:custGeom>
              <a:avLst/>
              <a:gdLst/>
              <a:ahLst/>
              <a:cxnLst>
                <a:cxn ang="0">
                  <a:pos x="317" y="236"/>
                </a:cxn>
                <a:cxn ang="0">
                  <a:pos x="317" y="236"/>
                </a:cxn>
                <a:cxn ang="0">
                  <a:pos x="240" y="81"/>
                </a:cxn>
                <a:cxn ang="0">
                  <a:pos x="163" y="236"/>
                </a:cxn>
                <a:cxn ang="0">
                  <a:pos x="317" y="236"/>
                </a:cxn>
                <a:cxn ang="0">
                  <a:pos x="347" y="296"/>
                </a:cxn>
                <a:cxn ang="0">
                  <a:pos x="347" y="296"/>
                </a:cxn>
                <a:cxn ang="0">
                  <a:pos x="132" y="296"/>
                </a:cxn>
                <a:cxn ang="0">
                  <a:pos x="85" y="391"/>
                </a:cxn>
                <a:cxn ang="0">
                  <a:pos x="0" y="391"/>
                </a:cxn>
                <a:cxn ang="0">
                  <a:pos x="202" y="0"/>
                </a:cxn>
                <a:cxn ang="0">
                  <a:pos x="288" y="0"/>
                </a:cxn>
                <a:cxn ang="0">
                  <a:pos x="490" y="391"/>
                </a:cxn>
                <a:cxn ang="0">
                  <a:pos x="394" y="391"/>
                </a:cxn>
                <a:cxn ang="0">
                  <a:pos x="347" y="296"/>
                </a:cxn>
              </a:cxnLst>
              <a:rect l="0" t="0" r="r" b="b"/>
              <a:pathLst>
                <a:path w="490" h="391">
                  <a:moveTo>
                    <a:pt x="317" y="236"/>
                  </a:moveTo>
                  <a:lnTo>
                    <a:pt x="317" y="236"/>
                  </a:lnTo>
                  <a:lnTo>
                    <a:pt x="240" y="81"/>
                  </a:lnTo>
                  <a:lnTo>
                    <a:pt x="163" y="236"/>
                  </a:lnTo>
                  <a:lnTo>
                    <a:pt x="317" y="236"/>
                  </a:lnTo>
                  <a:close/>
                  <a:moveTo>
                    <a:pt x="347" y="296"/>
                  </a:moveTo>
                  <a:lnTo>
                    <a:pt x="347" y="296"/>
                  </a:lnTo>
                  <a:lnTo>
                    <a:pt x="132" y="296"/>
                  </a:lnTo>
                  <a:lnTo>
                    <a:pt x="85" y="391"/>
                  </a:lnTo>
                  <a:lnTo>
                    <a:pt x="0" y="391"/>
                  </a:lnTo>
                  <a:lnTo>
                    <a:pt x="202" y="0"/>
                  </a:lnTo>
                  <a:lnTo>
                    <a:pt x="288" y="0"/>
                  </a:lnTo>
                  <a:lnTo>
                    <a:pt x="490" y="391"/>
                  </a:lnTo>
                  <a:lnTo>
                    <a:pt x="394" y="391"/>
                  </a:lnTo>
                  <a:lnTo>
                    <a:pt x="347" y="29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6" name="Freeform 19"/>
            <p:cNvSpPr>
              <a:spLocks/>
            </p:cNvSpPr>
            <p:nvPr userDrawn="1"/>
          </p:nvSpPr>
          <p:spPr bwMode="gray">
            <a:xfrm>
              <a:off x="8193088" y="6445250"/>
              <a:ext cx="84138" cy="77787"/>
            </a:xfrm>
            <a:custGeom>
              <a:avLst/>
              <a:gdLst/>
              <a:ahLst/>
              <a:cxnLst>
                <a:cxn ang="0">
                  <a:pos x="246" y="0"/>
                </a:cxn>
                <a:cxn ang="0">
                  <a:pos x="246" y="0"/>
                </a:cxn>
                <a:cxn ang="0">
                  <a:pos x="420" y="55"/>
                </a:cxn>
                <a:cxn ang="0">
                  <a:pos x="381" y="106"/>
                </a:cxn>
                <a:cxn ang="0">
                  <a:pos x="251" y="60"/>
                </a:cxn>
                <a:cxn ang="0">
                  <a:pos x="87" y="200"/>
                </a:cxn>
                <a:cxn ang="0">
                  <a:pos x="248" y="342"/>
                </a:cxn>
                <a:cxn ang="0">
                  <a:pos x="358" y="312"/>
                </a:cxn>
                <a:cxn ang="0">
                  <a:pos x="358" y="238"/>
                </a:cxn>
                <a:cxn ang="0">
                  <a:pos x="241" y="238"/>
                </a:cxn>
                <a:cxn ang="0">
                  <a:pos x="241" y="178"/>
                </a:cxn>
                <a:cxn ang="0">
                  <a:pos x="442" y="178"/>
                </a:cxn>
                <a:cxn ang="0">
                  <a:pos x="442" y="342"/>
                </a:cxn>
                <a:cxn ang="0">
                  <a:pos x="245" y="403"/>
                </a:cxn>
                <a:cxn ang="0">
                  <a:pos x="0" y="201"/>
                </a:cxn>
                <a:cxn ang="0">
                  <a:pos x="246" y="0"/>
                </a:cxn>
              </a:cxnLst>
              <a:rect l="0" t="0" r="r" b="b"/>
              <a:pathLst>
                <a:path w="442" h="403">
                  <a:moveTo>
                    <a:pt x="246" y="0"/>
                  </a:moveTo>
                  <a:lnTo>
                    <a:pt x="246" y="0"/>
                  </a:lnTo>
                  <a:cubicBezTo>
                    <a:pt x="306" y="0"/>
                    <a:pt x="368" y="18"/>
                    <a:pt x="420" y="55"/>
                  </a:cubicBezTo>
                  <a:lnTo>
                    <a:pt x="381" y="106"/>
                  </a:lnTo>
                  <a:cubicBezTo>
                    <a:pt x="339" y="77"/>
                    <a:pt x="304" y="60"/>
                    <a:pt x="251" y="60"/>
                  </a:cubicBezTo>
                  <a:cubicBezTo>
                    <a:pt x="159" y="60"/>
                    <a:pt x="87" y="117"/>
                    <a:pt x="87" y="200"/>
                  </a:cubicBezTo>
                  <a:cubicBezTo>
                    <a:pt x="87" y="283"/>
                    <a:pt x="151" y="342"/>
                    <a:pt x="248" y="342"/>
                  </a:cubicBezTo>
                  <a:cubicBezTo>
                    <a:pt x="291" y="342"/>
                    <a:pt x="330" y="331"/>
                    <a:pt x="358" y="312"/>
                  </a:cubicBezTo>
                  <a:lnTo>
                    <a:pt x="358" y="238"/>
                  </a:lnTo>
                  <a:lnTo>
                    <a:pt x="241" y="238"/>
                  </a:lnTo>
                  <a:lnTo>
                    <a:pt x="241" y="178"/>
                  </a:lnTo>
                  <a:lnTo>
                    <a:pt x="442" y="178"/>
                  </a:lnTo>
                  <a:lnTo>
                    <a:pt x="442" y="342"/>
                  </a:lnTo>
                  <a:cubicBezTo>
                    <a:pt x="395" y="375"/>
                    <a:pt x="329" y="403"/>
                    <a:pt x="245" y="403"/>
                  </a:cubicBezTo>
                  <a:cubicBezTo>
                    <a:pt x="97" y="403"/>
                    <a:pt x="0" y="316"/>
                    <a:pt x="0" y="201"/>
                  </a:cubicBezTo>
                  <a:cubicBezTo>
                    <a:pt x="0" y="73"/>
                    <a:pt x="119"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7" name="Freeform 20"/>
            <p:cNvSpPr>
              <a:spLocks noEditPoints="1"/>
            </p:cNvSpPr>
            <p:nvPr userDrawn="1"/>
          </p:nvSpPr>
          <p:spPr bwMode="gray">
            <a:xfrm>
              <a:off x="8297863" y="6446838"/>
              <a:ext cx="77788" cy="74612"/>
            </a:xfrm>
            <a:custGeom>
              <a:avLst/>
              <a:gdLst/>
              <a:ahLst/>
              <a:cxnLst>
                <a:cxn ang="0">
                  <a:pos x="205" y="194"/>
                </a:cxn>
                <a:cxn ang="0">
                  <a:pos x="205" y="194"/>
                </a:cxn>
                <a:cxn ang="0">
                  <a:pos x="302" y="127"/>
                </a:cxn>
                <a:cxn ang="0">
                  <a:pos x="204" y="63"/>
                </a:cxn>
                <a:cxn ang="0">
                  <a:pos x="83" y="63"/>
                </a:cxn>
                <a:cxn ang="0">
                  <a:pos x="83" y="194"/>
                </a:cxn>
                <a:cxn ang="0">
                  <a:pos x="205" y="194"/>
                </a:cxn>
                <a:cxn ang="0">
                  <a:pos x="0" y="0"/>
                </a:cxn>
                <a:cxn ang="0">
                  <a:pos x="0" y="0"/>
                </a:cxn>
                <a:cxn ang="0">
                  <a:pos x="211" y="0"/>
                </a:cxn>
                <a:cxn ang="0">
                  <a:pos x="389" y="126"/>
                </a:cxn>
                <a:cxn ang="0">
                  <a:pos x="273" y="243"/>
                </a:cxn>
                <a:cxn ang="0">
                  <a:pos x="401" y="391"/>
                </a:cxn>
                <a:cxn ang="0">
                  <a:pos x="304" y="391"/>
                </a:cxn>
                <a:cxn ang="0">
                  <a:pos x="188" y="255"/>
                </a:cxn>
                <a:cxn ang="0">
                  <a:pos x="83" y="255"/>
                </a:cxn>
                <a:cxn ang="0">
                  <a:pos x="83" y="391"/>
                </a:cxn>
                <a:cxn ang="0">
                  <a:pos x="0" y="391"/>
                </a:cxn>
                <a:cxn ang="0">
                  <a:pos x="0" y="0"/>
                </a:cxn>
              </a:cxnLst>
              <a:rect l="0" t="0" r="r" b="b"/>
              <a:pathLst>
                <a:path w="401" h="391">
                  <a:moveTo>
                    <a:pt x="205" y="194"/>
                  </a:moveTo>
                  <a:lnTo>
                    <a:pt x="205" y="194"/>
                  </a:lnTo>
                  <a:cubicBezTo>
                    <a:pt x="264" y="194"/>
                    <a:pt x="302" y="169"/>
                    <a:pt x="302" y="127"/>
                  </a:cubicBezTo>
                  <a:cubicBezTo>
                    <a:pt x="302" y="86"/>
                    <a:pt x="266" y="63"/>
                    <a:pt x="204" y="63"/>
                  </a:cubicBezTo>
                  <a:lnTo>
                    <a:pt x="83" y="63"/>
                  </a:lnTo>
                  <a:lnTo>
                    <a:pt x="83" y="194"/>
                  </a:lnTo>
                  <a:lnTo>
                    <a:pt x="205" y="194"/>
                  </a:lnTo>
                  <a:close/>
                  <a:moveTo>
                    <a:pt x="0" y="0"/>
                  </a:moveTo>
                  <a:lnTo>
                    <a:pt x="0" y="0"/>
                  </a:lnTo>
                  <a:lnTo>
                    <a:pt x="211" y="0"/>
                  </a:lnTo>
                  <a:cubicBezTo>
                    <a:pt x="309" y="0"/>
                    <a:pt x="389" y="40"/>
                    <a:pt x="389" y="126"/>
                  </a:cubicBezTo>
                  <a:cubicBezTo>
                    <a:pt x="389" y="193"/>
                    <a:pt x="340" y="228"/>
                    <a:pt x="273" y="243"/>
                  </a:cubicBezTo>
                  <a:lnTo>
                    <a:pt x="401" y="391"/>
                  </a:lnTo>
                  <a:lnTo>
                    <a:pt x="304" y="391"/>
                  </a:lnTo>
                  <a:lnTo>
                    <a:pt x="188" y="255"/>
                  </a:lnTo>
                  <a:lnTo>
                    <a:pt x="83" y="255"/>
                  </a:lnTo>
                  <a:lnTo>
                    <a:pt x="83"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8" name="Freeform 21"/>
            <p:cNvSpPr>
              <a:spLocks/>
            </p:cNvSpPr>
            <p:nvPr userDrawn="1"/>
          </p:nvSpPr>
          <p:spPr bwMode="gray">
            <a:xfrm>
              <a:off x="8391525" y="6446838"/>
              <a:ext cx="15875" cy="74612"/>
            </a:xfrm>
            <a:custGeom>
              <a:avLst/>
              <a:gdLst/>
              <a:ahLst/>
              <a:cxnLst>
                <a:cxn ang="0">
                  <a:pos x="0" y="0"/>
                </a:cxn>
                <a:cxn ang="0">
                  <a:pos x="0" y="0"/>
                </a:cxn>
                <a:cxn ang="0">
                  <a:pos x="84" y="0"/>
                </a:cxn>
                <a:cxn ang="0">
                  <a:pos x="84" y="391"/>
                </a:cxn>
                <a:cxn ang="0">
                  <a:pos x="0" y="391"/>
                </a:cxn>
                <a:cxn ang="0">
                  <a:pos x="0" y="0"/>
                </a:cxn>
              </a:cxnLst>
              <a:rect l="0" t="0" r="r" b="b"/>
              <a:pathLst>
                <a:path w="84" h="391">
                  <a:moveTo>
                    <a:pt x="0" y="0"/>
                  </a:moveTo>
                  <a:lnTo>
                    <a:pt x="0" y="0"/>
                  </a:lnTo>
                  <a:lnTo>
                    <a:pt x="84" y="0"/>
                  </a:lnTo>
                  <a:lnTo>
                    <a:pt x="84"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29" name="Freeform 22"/>
            <p:cNvSpPr>
              <a:spLocks/>
            </p:cNvSpPr>
            <p:nvPr userDrawn="1"/>
          </p:nvSpPr>
          <p:spPr bwMode="gray">
            <a:xfrm>
              <a:off x="8426450" y="6445250"/>
              <a:ext cx="80963" cy="77787"/>
            </a:xfrm>
            <a:custGeom>
              <a:avLst/>
              <a:gdLst/>
              <a:ahLst/>
              <a:cxnLst>
                <a:cxn ang="0">
                  <a:pos x="246" y="0"/>
                </a:cxn>
                <a:cxn ang="0">
                  <a:pos x="246" y="0"/>
                </a:cxn>
                <a:cxn ang="0">
                  <a:pos x="420" y="55"/>
                </a:cxn>
                <a:cxn ang="0">
                  <a:pos x="381" y="106"/>
                </a:cxn>
                <a:cxn ang="0">
                  <a:pos x="251" y="60"/>
                </a:cxn>
                <a:cxn ang="0">
                  <a:pos x="87" y="201"/>
                </a:cxn>
                <a:cxn ang="0">
                  <a:pos x="251" y="342"/>
                </a:cxn>
                <a:cxn ang="0">
                  <a:pos x="388" y="295"/>
                </a:cxn>
                <a:cxn ang="0">
                  <a:pos x="427" y="346"/>
                </a:cxn>
                <a:cxn ang="0">
                  <a:pos x="246" y="403"/>
                </a:cxn>
                <a:cxn ang="0">
                  <a:pos x="0" y="201"/>
                </a:cxn>
                <a:cxn ang="0">
                  <a:pos x="246" y="0"/>
                </a:cxn>
              </a:cxnLst>
              <a:rect l="0" t="0" r="r" b="b"/>
              <a:pathLst>
                <a:path w="427" h="403">
                  <a:moveTo>
                    <a:pt x="246" y="0"/>
                  </a:moveTo>
                  <a:lnTo>
                    <a:pt x="246" y="0"/>
                  </a:lnTo>
                  <a:cubicBezTo>
                    <a:pt x="306" y="0"/>
                    <a:pt x="368" y="18"/>
                    <a:pt x="420" y="55"/>
                  </a:cubicBezTo>
                  <a:lnTo>
                    <a:pt x="381" y="106"/>
                  </a:lnTo>
                  <a:cubicBezTo>
                    <a:pt x="339" y="77"/>
                    <a:pt x="304" y="60"/>
                    <a:pt x="251" y="60"/>
                  </a:cubicBezTo>
                  <a:cubicBezTo>
                    <a:pt x="159" y="60"/>
                    <a:pt x="87" y="118"/>
                    <a:pt x="87" y="201"/>
                  </a:cubicBezTo>
                  <a:cubicBezTo>
                    <a:pt x="87" y="285"/>
                    <a:pt x="159" y="342"/>
                    <a:pt x="251" y="342"/>
                  </a:cubicBezTo>
                  <a:cubicBezTo>
                    <a:pt x="307" y="342"/>
                    <a:pt x="343" y="325"/>
                    <a:pt x="388" y="295"/>
                  </a:cubicBezTo>
                  <a:lnTo>
                    <a:pt x="427" y="346"/>
                  </a:lnTo>
                  <a:cubicBezTo>
                    <a:pt x="375" y="383"/>
                    <a:pt x="309" y="403"/>
                    <a:pt x="246" y="403"/>
                  </a:cubicBezTo>
                  <a:cubicBezTo>
                    <a:pt x="119" y="403"/>
                    <a:pt x="0" y="329"/>
                    <a:pt x="0" y="201"/>
                  </a:cubicBezTo>
                  <a:cubicBezTo>
                    <a:pt x="0" y="73"/>
                    <a:pt x="119" y="0"/>
                    <a:pt x="24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30" name="Freeform 23"/>
            <p:cNvSpPr>
              <a:spLocks noEditPoints="1"/>
            </p:cNvSpPr>
            <p:nvPr userDrawn="1"/>
          </p:nvSpPr>
          <p:spPr bwMode="gray">
            <a:xfrm>
              <a:off x="8515350" y="6445250"/>
              <a:ext cx="95250" cy="77787"/>
            </a:xfrm>
            <a:custGeom>
              <a:avLst/>
              <a:gdLst/>
              <a:ahLst/>
              <a:cxnLst>
                <a:cxn ang="0">
                  <a:pos x="87" y="201"/>
                </a:cxn>
                <a:cxn ang="0">
                  <a:pos x="87" y="201"/>
                </a:cxn>
                <a:cxn ang="0">
                  <a:pos x="247" y="342"/>
                </a:cxn>
                <a:cxn ang="0">
                  <a:pos x="406" y="201"/>
                </a:cxn>
                <a:cxn ang="0">
                  <a:pos x="247" y="60"/>
                </a:cxn>
                <a:cxn ang="0">
                  <a:pos x="87" y="201"/>
                </a:cxn>
                <a:cxn ang="0">
                  <a:pos x="0" y="201"/>
                </a:cxn>
                <a:cxn ang="0">
                  <a:pos x="0" y="201"/>
                </a:cxn>
                <a:cxn ang="0">
                  <a:pos x="247" y="0"/>
                </a:cxn>
                <a:cxn ang="0">
                  <a:pos x="493" y="201"/>
                </a:cxn>
                <a:cxn ang="0">
                  <a:pos x="247" y="403"/>
                </a:cxn>
                <a:cxn ang="0">
                  <a:pos x="0" y="201"/>
                </a:cxn>
              </a:cxnLst>
              <a:rect l="0" t="0" r="r" b="b"/>
              <a:pathLst>
                <a:path w="493" h="403">
                  <a:moveTo>
                    <a:pt x="87" y="201"/>
                  </a:moveTo>
                  <a:lnTo>
                    <a:pt x="87" y="201"/>
                  </a:lnTo>
                  <a:cubicBezTo>
                    <a:pt x="87" y="280"/>
                    <a:pt x="152" y="342"/>
                    <a:pt x="247" y="342"/>
                  </a:cubicBezTo>
                  <a:cubicBezTo>
                    <a:pt x="341" y="342"/>
                    <a:pt x="406" y="280"/>
                    <a:pt x="406" y="201"/>
                  </a:cubicBezTo>
                  <a:cubicBezTo>
                    <a:pt x="406" y="123"/>
                    <a:pt x="341" y="60"/>
                    <a:pt x="247" y="60"/>
                  </a:cubicBezTo>
                  <a:cubicBezTo>
                    <a:pt x="152" y="60"/>
                    <a:pt x="87" y="123"/>
                    <a:pt x="87" y="201"/>
                  </a:cubicBezTo>
                  <a:close/>
                  <a:moveTo>
                    <a:pt x="0" y="201"/>
                  </a:moveTo>
                  <a:lnTo>
                    <a:pt x="0" y="201"/>
                  </a:lnTo>
                  <a:cubicBezTo>
                    <a:pt x="0" y="91"/>
                    <a:pt x="102" y="0"/>
                    <a:pt x="247" y="0"/>
                  </a:cubicBezTo>
                  <a:cubicBezTo>
                    <a:pt x="391" y="0"/>
                    <a:pt x="493" y="91"/>
                    <a:pt x="493" y="201"/>
                  </a:cubicBezTo>
                  <a:cubicBezTo>
                    <a:pt x="493" y="312"/>
                    <a:pt x="391" y="403"/>
                    <a:pt x="247" y="403"/>
                  </a:cubicBezTo>
                  <a:cubicBezTo>
                    <a:pt x="102" y="403"/>
                    <a:pt x="0" y="312"/>
                    <a:pt x="0" y="20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31" name="Freeform 24"/>
            <p:cNvSpPr>
              <a:spLocks/>
            </p:cNvSpPr>
            <p:nvPr userDrawn="1"/>
          </p:nvSpPr>
          <p:spPr bwMode="gray">
            <a:xfrm>
              <a:off x="8626475" y="6446838"/>
              <a:ext cx="63500" cy="74612"/>
            </a:xfrm>
            <a:custGeom>
              <a:avLst/>
              <a:gdLst/>
              <a:ahLst/>
              <a:cxnLst>
                <a:cxn ang="0">
                  <a:pos x="0" y="0"/>
                </a:cxn>
                <a:cxn ang="0">
                  <a:pos x="0" y="0"/>
                </a:cxn>
                <a:cxn ang="0">
                  <a:pos x="83" y="0"/>
                </a:cxn>
                <a:cxn ang="0">
                  <a:pos x="83" y="328"/>
                </a:cxn>
                <a:cxn ang="0">
                  <a:pos x="331" y="328"/>
                </a:cxn>
                <a:cxn ang="0">
                  <a:pos x="331" y="391"/>
                </a:cxn>
                <a:cxn ang="0">
                  <a:pos x="0" y="391"/>
                </a:cxn>
                <a:cxn ang="0">
                  <a:pos x="0" y="0"/>
                </a:cxn>
              </a:cxnLst>
              <a:rect l="0" t="0" r="r" b="b"/>
              <a:pathLst>
                <a:path w="331" h="391">
                  <a:moveTo>
                    <a:pt x="0" y="0"/>
                  </a:moveTo>
                  <a:lnTo>
                    <a:pt x="0" y="0"/>
                  </a:lnTo>
                  <a:lnTo>
                    <a:pt x="83" y="0"/>
                  </a:lnTo>
                  <a:lnTo>
                    <a:pt x="83" y="328"/>
                  </a:lnTo>
                  <a:lnTo>
                    <a:pt x="331" y="328"/>
                  </a:lnTo>
                  <a:lnTo>
                    <a:pt x="331" y="391"/>
                  </a:lnTo>
                  <a:lnTo>
                    <a:pt x="0" y="3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sp>
          <p:nvSpPr>
            <p:cNvPr id="32" name="Freeform 25"/>
            <p:cNvSpPr>
              <a:spLocks/>
            </p:cNvSpPr>
            <p:nvPr userDrawn="1"/>
          </p:nvSpPr>
          <p:spPr bwMode="gray">
            <a:xfrm>
              <a:off x="8704263" y="6446838"/>
              <a:ext cx="68263" cy="74612"/>
            </a:xfrm>
            <a:custGeom>
              <a:avLst/>
              <a:gdLst/>
              <a:ahLst/>
              <a:cxnLst>
                <a:cxn ang="0">
                  <a:pos x="0" y="278"/>
                </a:cxn>
                <a:cxn ang="0">
                  <a:pos x="0" y="278"/>
                </a:cxn>
                <a:cxn ang="0">
                  <a:pos x="0" y="0"/>
                </a:cxn>
                <a:cxn ang="0">
                  <a:pos x="354" y="0"/>
                </a:cxn>
                <a:cxn ang="0">
                  <a:pos x="354" y="63"/>
                </a:cxn>
                <a:cxn ang="0">
                  <a:pos x="84" y="63"/>
                </a:cxn>
                <a:cxn ang="0">
                  <a:pos x="84" y="157"/>
                </a:cxn>
                <a:cxn ang="0">
                  <a:pos x="331" y="157"/>
                </a:cxn>
                <a:cxn ang="0">
                  <a:pos x="331" y="218"/>
                </a:cxn>
                <a:cxn ang="0">
                  <a:pos x="84" y="218"/>
                </a:cxn>
                <a:cxn ang="0">
                  <a:pos x="84" y="278"/>
                </a:cxn>
                <a:cxn ang="0">
                  <a:pos x="133" y="328"/>
                </a:cxn>
                <a:cxn ang="0">
                  <a:pos x="361" y="328"/>
                </a:cxn>
                <a:cxn ang="0">
                  <a:pos x="361" y="391"/>
                </a:cxn>
                <a:cxn ang="0">
                  <a:pos x="113" y="391"/>
                </a:cxn>
                <a:cxn ang="0">
                  <a:pos x="0" y="278"/>
                </a:cxn>
              </a:cxnLst>
              <a:rect l="0" t="0" r="r" b="b"/>
              <a:pathLst>
                <a:path w="361" h="391">
                  <a:moveTo>
                    <a:pt x="0" y="278"/>
                  </a:moveTo>
                  <a:lnTo>
                    <a:pt x="0" y="278"/>
                  </a:lnTo>
                  <a:lnTo>
                    <a:pt x="0" y="0"/>
                  </a:lnTo>
                  <a:lnTo>
                    <a:pt x="354" y="0"/>
                  </a:lnTo>
                  <a:lnTo>
                    <a:pt x="354" y="63"/>
                  </a:lnTo>
                  <a:lnTo>
                    <a:pt x="84" y="63"/>
                  </a:lnTo>
                  <a:lnTo>
                    <a:pt x="84" y="157"/>
                  </a:lnTo>
                  <a:lnTo>
                    <a:pt x="331" y="157"/>
                  </a:lnTo>
                  <a:lnTo>
                    <a:pt x="331" y="218"/>
                  </a:lnTo>
                  <a:lnTo>
                    <a:pt x="84" y="218"/>
                  </a:lnTo>
                  <a:lnTo>
                    <a:pt x="84" y="278"/>
                  </a:lnTo>
                  <a:cubicBezTo>
                    <a:pt x="84" y="312"/>
                    <a:pt x="100" y="328"/>
                    <a:pt x="133" y="328"/>
                  </a:cubicBezTo>
                  <a:lnTo>
                    <a:pt x="361" y="328"/>
                  </a:lnTo>
                  <a:lnTo>
                    <a:pt x="361" y="391"/>
                  </a:lnTo>
                  <a:lnTo>
                    <a:pt x="113" y="391"/>
                  </a:lnTo>
                  <a:cubicBezTo>
                    <a:pt x="41" y="391"/>
                    <a:pt x="0" y="349"/>
                    <a:pt x="0" y="2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2400"/>
            </a:p>
          </p:txBody>
        </p:sp>
      </p:grpSp>
      <p:sp>
        <p:nvSpPr>
          <p:cNvPr id="33" name="Forme libre 32"/>
          <p:cNvSpPr/>
          <p:nvPr userDrawn="1"/>
        </p:nvSpPr>
        <p:spPr>
          <a:xfrm>
            <a:off x="340220" y="325020"/>
            <a:ext cx="11856000" cy="6009977"/>
          </a:xfrm>
          <a:custGeom>
            <a:avLst/>
            <a:gdLst>
              <a:gd name="connsiteX0" fmla="*/ 245864 w 8892000"/>
              <a:gd name="connsiteY0" fmla="*/ 0 h 4392000"/>
              <a:gd name="connsiteX1" fmla="*/ 5292000 w 8892000"/>
              <a:gd name="connsiteY1" fmla="*/ 0 h 4392000"/>
              <a:gd name="connsiteX2" fmla="*/ 8646136 w 8892000"/>
              <a:gd name="connsiteY2" fmla="*/ 0 h 4392000"/>
              <a:gd name="connsiteX3" fmla="*/ 8892000 w 8892000"/>
              <a:gd name="connsiteY3" fmla="*/ 0 h 4392000"/>
              <a:gd name="connsiteX4" fmla="*/ 8892000 w 8892000"/>
              <a:gd name="connsiteY4" fmla="*/ 21960 h 4392000"/>
              <a:gd name="connsiteX5" fmla="*/ 8844375 w 8892000"/>
              <a:gd name="connsiteY5" fmla="*/ 21960 h 4392000"/>
              <a:gd name="connsiteX6" fmla="*/ 8600970 w 8892000"/>
              <a:gd name="connsiteY6" fmla="*/ 21960 h 4392000"/>
              <a:gd name="connsiteX7" fmla="*/ 5824949 w 8892000"/>
              <a:gd name="connsiteY7" fmla="*/ 21960 h 4392000"/>
              <a:gd name="connsiteX8" fmla="*/ 5280375 w 8892000"/>
              <a:gd name="connsiteY8" fmla="*/ 21960 h 4392000"/>
              <a:gd name="connsiteX9" fmla="*/ 284701 w 8892000"/>
              <a:gd name="connsiteY9" fmla="*/ 21960 h 4392000"/>
              <a:gd name="connsiteX10" fmla="*/ 41295 w 8892000"/>
              <a:gd name="connsiteY10" fmla="*/ 265365 h 4392000"/>
              <a:gd name="connsiteX11" fmla="*/ 41295 w 8892000"/>
              <a:gd name="connsiteY11" fmla="*/ 4126635 h 4392000"/>
              <a:gd name="connsiteX12" fmla="*/ 284701 w 8892000"/>
              <a:gd name="connsiteY12" fmla="*/ 4370040 h 4392000"/>
              <a:gd name="connsiteX13" fmla="*/ 5280375 w 8892000"/>
              <a:gd name="connsiteY13" fmla="*/ 4370040 h 4392000"/>
              <a:gd name="connsiteX14" fmla="*/ 5824949 w 8892000"/>
              <a:gd name="connsiteY14" fmla="*/ 4370040 h 4392000"/>
              <a:gd name="connsiteX15" fmla="*/ 5824949 w 8892000"/>
              <a:gd name="connsiteY15" fmla="*/ 4370760 h 4392000"/>
              <a:gd name="connsiteX16" fmla="*/ 8892000 w 8892000"/>
              <a:gd name="connsiteY16" fmla="*/ 4370760 h 4392000"/>
              <a:gd name="connsiteX17" fmla="*/ 8892000 w 8892000"/>
              <a:gd name="connsiteY17" fmla="*/ 4392000 h 4392000"/>
              <a:gd name="connsiteX18" fmla="*/ 8646136 w 8892000"/>
              <a:gd name="connsiteY18" fmla="*/ 4392000 h 4392000"/>
              <a:gd name="connsiteX19" fmla="*/ 5292000 w 8892000"/>
              <a:gd name="connsiteY19" fmla="*/ 4392000 h 4392000"/>
              <a:gd name="connsiteX20" fmla="*/ 245864 w 8892000"/>
              <a:gd name="connsiteY20" fmla="*/ 4392000 h 4392000"/>
              <a:gd name="connsiteX21" fmla="*/ 0 w 8892000"/>
              <a:gd name="connsiteY21" fmla="*/ 4146136 h 4392000"/>
              <a:gd name="connsiteX22" fmla="*/ 0 w 8892000"/>
              <a:gd name="connsiteY22" fmla="*/ 245864 h 4392000"/>
              <a:gd name="connsiteX23" fmla="*/ 245864 w 8892000"/>
              <a:gd name="connsiteY23" fmla="*/ 0 h 43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892000" h="4392000">
                <a:moveTo>
                  <a:pt x="245864" y="0"/>
                </a:moveTo>
                <a:lnTo>
                  <a:pt x="5292000" y="0"/>
                </a:lnTo>
                <a:lnTo>
                  <a:pt x="8646136" y="0"/>
                </a:lnTo>
                <a:lnTo>
                  <a:pt x="8892000" y="0"/>
                </a:lnTo>
                <a:lnTo>
                  <a:pt x="8892000" y="21960"/>
                </a:lnTo>
                <a:lnTo>
                  <a:pt x="8844375" y="21960"/>
                </a:lnTo>
                <a:lnTo>
                  <a:pt x="8600970" y="21960"/>
                </a:lnTo>
                <a:lnTo>
                  <a:pt x="5824949" y="21960"/>
                </a:lnTo>
                <a:lnTo>
                  <a:pt x="5280375" y="21960"/>
                </a:lnTo>
                <a:lnTo>
                  <a:pt x="284701" y="21960"/>
                </a:lnTo>
                <a:cubicBezTo>
                  <a:pt x="150271" y="21960"/>
                  <a:pt x="41295" y="130936"/>
                  <a:pt x="41295" y="265365"/>
                </a:cubicBezTo>
                <a:lnTo>
                  <a:pt x="41295" y="4126635"/>
                </a:lnTo>
                <a:cubicBezTo>
                  <a:pt x="41295" y="4261064"/>
                  <a:pt x="150271" y="4370040"/>
                  <a:pt x="284701" y="4370040"/>
                </a:cubicBezTo>
                <a:lnTo>
                  <a:pt x="5280375" y="4370040"/>
                </a:lnTo>
                <a:lnTo>
                  <a:pt x="5824949" y="4370040"/>
                </a:lnTo>
                <a:lnTo>
                  <a:pt x="5824949" y="4370760"/>
                </a:lnTo>
                <a:lnTo>
                  <a:pt x="8892000" y="4370760"/>
                </a:lnTo>
                <a:lnTo>
                  <a:pt x="8892000" y="4392000"/>
                </a:lnTo>
                <a:lnTo>
                  <a:pt x="8646136" y="4392000"/>
                </a:lnTo>
                <a:lnTo>
                  <a:pt x="5292000" y="4392000"/>
                </a:lnTo>
                <a:lnTo>
                  <a:pt x="245864" y="4392000"/>
                </a:lnTo>
                <a:cubicBezTo>
                  <a:pt x="110077" y="4392000"/>
                  <a:pt x="0" y="4281923"/>
                  <a:pt x="0" y="4146136"/>
                </a:cubicBezTo>
                <a:lnTo>
                  <a:pt x="0" y="245864"/>
                </a:lnTo>
                <a:cubicBezTo>
                  <a:pt x="0" y="110077"/>
                  <a:pt x="110077" y="0"/>
                  <a:pt x="245864"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4" name="Titre 1"/>
          <p:cNvSpPr txBox="1">
            <a:spLocks/>
          </p:cNvSpPr>
          <p:nvPr userDrawn="1"/>
        </p:nvSpPr>
        <p:spPr bwMode="gray">
          <a:xfrm>
            <a:off x="2255574" y="381002"/>
            <a:ext cx="9439012" cy="839753"/>
          </a:xfrm>
          <a:prstGeom prst="rect">
            <a:avLst/>
          </a:prstGeom>
        </p:spPr>
        <p:txBody>
          <a:bodyPr/>
          <a:lstStyle>
            <a:lvl1pPr algn="l" defTabSz="914400" rtl="0" eaLnBrk="1" latinLnBrk="0" hangingPunct="1">
              <a:lnSpc>
                <a:spcPct val="90000"/>
              </a:lnSpc>
              <a:spcBef>
                <a:spcPts val="0"/>
              </a:spcBef>
              <a:spcAft>
                <a:spcPts val="0"/>
              </a:spcAft>
              <a:buNone/>
              <a:defRPr sz="2800" b="1" kern="1200" cap="none" baseline="0">
                <a:solidFill>
                  <a:schemeClr val="accent1"/>
                </a:solidFill>
                <a:latin typeface="+mj-lt"/>
                <a:ea typeface="+mj-ea"/>
                <a:cs typeface="+mj-cs"/>
              </a:defRPr>
            </a:lvl1pPr>
          </a:lstStyle>
          <a:p>
            <a:endParaRPr lang="fr-FR" sz="3733"/>
          </a:p>
        </p:txBody>
      </p:sp>
      <p:pic>
        <p:nvPicPr>
          <p:cNvPr id="35" name="Image 34"/>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0" y="0"/>
            <a:ext cx="960000" cy="960000"/>
          </a:xfrm>
          <a:prstGeom prst="rect">
            <a:avLst/>
          </a:prstGeom>
        </p:spPr>
      </p:pic>
    </p:spTree>
    <p:extLst>
      <p:ext uri="{BB962C8B-B14F-4D97-AF65-F5344CB8AC3E}">
        <p14:creationId xmlns:p14="http://schemas.microsoft.com/office/powerpoint/2010/main" val="50261442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Lst>
  <p:hf hdr="0" dt="0"/>
  <p:txStyles>
    <p:titleStyle>
      <a:lvl1pPr algn="l" defTabSz="1219170" rtl="0" eaLnBrk="1" latinLnBrk="0" hangingPunct="1">
        <a:lnSpc>
          <a:spcPct val="90000"/>
        </a:lnSpc>
        <a:spcBef>
          <a:spcPts val="0"/>
        </a:spcBef>
        <a:spcAft>
          <a:spcPts val="0"/>
        </a:spcAft>
        <a:buNone/>
        <a:defRPr sz="5333" b="1" kern="1200" cap="none" baseline="0">
          <a:solidFill>
            <a:schemeClr val="accent1"/>
          </a:solidFill>
          <a:latin typeface="+mj-lt"/>
          <a:ea typeface="+mj-ea"/>
          <a:cs typeface="+mj-cs"/>
        </a:defRPr>
      </a:lvl1pPr>
    </p:titleStyle>
    <p:bodyStyle>
      <a:lvl1pPr marL="359991" indent="-359991" algn="l" defTabSz="1219170" rtl="0" eaLnBrk="1" latinLnBrk="0" hangingPunct="1">
        <a:lnSpc>
          <a:spcPct val="82000"/>
        </a:lnSpc>
        <a:spcBef>
          <a:spcPts val="0"/>
        </a:spcBef>
        <a:spcAft>
          <a:spcPts val="0"/>
        </a:spcAft>
        <a:buSzPct val="80000"/>
        <a:buFont typeface="Wingdings" pitchFamily="2" charset="2"/>
        <a:buChar char="n"/>
        <a:defRPr sz="1867" b="1" kern="1200" cap="none" baseline="0">
          <a:solidFill>
            <a:schemeClr val="accent1"/>
          </a:solidFill>
          <a:latin typeface="+mn-lt"/>
          <a:ea typeface="+mn-ea"/>
          <a:cs typeface="+mn-cs"/>
        </a:defRPr>
      </a:lvl1pPr>
      <a:lvl2pPr marL="575986" indent="239994" algn="l" defTabSz="1219170" rtl="0" eaLnBrk="1" latinLnBrk="0" hangingPunct="1">
        <a:lnSpc>
          <a:spcPct val="82000"/>
        </a:lnSpc>
        <a:spcBef>
          <a:spcPts val="0"/>
        </a:spcBef>
        <a:spcAft>
          <a:spcPts val="0"/>
        </a:spcAft>
        <a:buSzPct val="100000"/>
        <a:buFont typeface="Wingdings" pitchFamily="2" charset="2"/>
        <a:buChar char="§"/>
        <a:defRPr sz="1867" kern="1200" cap="none">
          <a:solidFill>
            <a:schemeClr val="tx1"/>
          </a:solidFill>
          <a:latin typeface="+mn-lt"/>
          <a:ea typeface="+mn-ea"/>
          <a:cs typeface="+mn-cs"/>
        </a:defRPr>
      </a:lvl2pPr>
      <a:lvl3pPr marL="1151971" indent="239994" algn="l" defTabSz="1219170" rtl="0" eaLnBrk="1" latinLnBrk="0" hangingPunct="1">
        <a:lnSpc>
          <a:spcPct val="82000"/>
        </a:lnSpc>
        <a:spcBef>
          <a:spcPts val="0"/>
        </a:spcBef>
        <a:spcAft>
          <a:spcPts val="0"/>
        </a:spcAft>
        <a:buSzPct val="100000"/>
        <a:buFont typeface="Wingdings" pitchFamily="2" charset="2"/>
        <a:buChar char="§"/>
        <a:defRPr sz="1867" kern="1200" cap="none">
          <a:solidFill>
            <a:schemeClr val="tx1"/>
          </a:solidFill>
          <a:latin typeface="+mn-lt"/>
          <a:ea typeface="+mn-ea"/>
          <a:cs typeface="+mn-cs"/>
        </a:defRPr>
      </a:lvl3pPr>
      <a:lvl4pPr marL="1727957" indent="239994" algn="l" defTabSz="1219170" rtl="0" eaLnBrk="1" latinLnBrk="0" hangingPunct="1">
        <a:lnSpc>
          <a:spcPct val="82000"/>
        </a:lnSpc>
        <a:spcBef>
          <a:spcPts val="0"/>
        </a:spcBef>
        <a:spcAft>
          <a:spcPts val="0"/>
        </a:spcAft>
        <a:buClrTx/>
        <a:buSzPct val="100000"/>
        <a:buFont typeface="Wingdings" pitchFamily="2" charset="2"/>
        <a:buChar char="§"/>
        <a:defRPr sz="1867" b="0" kern="1200" cap="none">
          <a:solidFill>
            <a:schemeClr val="tx1"/>
          </a:solidFill>
          <a:latin typeface="+mn-lt"/>
          <a:ea typeface="+mn-ea"/>
          <a:cs typeface="+mn-cs"/>
        </a:defRPr>
      </a:lvl4pPr>
      <a:lvl5pPr marL="2303942" indent="239994" algn="l" defTabSz="1219170" rtl="0" eaLnBrk="1" latinLnBrk="0" hangingPunct="1">
        <a:lnSpc>
          <a:spcPct val="95000"/>
        </a:lnSpc>
        <a:spcBef>
          <a:spcPts val="0"/>
        </a:spcBef>
        <a:spcAft>
          <a:spcPts val="0"/>
        </a:spcAft>
        <a:buClrTx/>
        <a:buSzPct val="100000"/>
        <a:buFont typeface="Wingdings" pitchFamily="2" charset="2"/>
        <a:buChar char="§"/>
        <a:defRPr sz="1867" kern="1200" cap="none">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openxmlformats.org/officeDocument/2006/relationships/hyperlink" Target="mailto:abraham.seifu@ca-gip.fr" TargetMode="External"/><Relationship Id="rId13" Type="http://schemas.openxmlformats.org/officeDocument/2006/relationships/hyperlink" Target="mailto:Christian.marmin@ca-gip.fr" TargetMode="External"/><Relationship Id="rId3" Type="http://schemas.openxmlformats.org/officeDocument/2006/relationships/hyperlink" Target="mailto:caroline.pages@ca-gip.fr" TargetMode="External"/><Relationship Id="rId7" Type="http://schemas.openxmlformats.org/officeDocument/2006/relationships/hyperlink" Target="mailto:marc.scher@ca-gip.fr" TargetMode="External"/><Relationship Id="rId12" Type="http://schemas.openxmlformats.org/officeDocument/2006/relationships/hyperlink" Target="mailto:cedric.faugeres@ca-gip.fr" TargetMode="External"/><Relationship Id="rId2" Type="http://schemas.openxmlformats.org/officeDocument/2006/relationships/hyperlink" Target="mailto:karim.amaini@ca-gip.fr" TargetMode="External"/><Relationship Id="rId1" Type="http://schemas.openxmlformats.org/officeDocument/2006/relationships/slideLayout" Target="../slideLayouts/slideLayout11.xml"/><Relationship Id="rId6" Type="http://schemas.openxmlformats.org/officeDocument/2006/relationships/hyperlink" Target="mailto:alain.quiniou@ca-gip.fr" TargetMode="External"/><Relationship Id="rId11" Type="http://schemas.openxmlformats.org/officeDocument/2006/relationships/hyperlink" Target="mailto:samuel.duez@ca-gip.fr" TargetMode="External"/><Relationship Id="rId5" Type="http://schemas.openxmlformats.org/officeDocument/2006/relationships/hyperlink" Target="mailto:abel.touil@ca-gip.fr" TargetMode="External"/><Relationship Id="rId15" Type="http://schemas.openxmlformats.org/officeDocument/2006/relationships/image" Target="../media/image29.png"/><Relationship Id="rId10" Type="http://schemas.openxmlformats.org/officeDocument/2006/relationships/hyperlink" Target="mailto:jean-luc.vialaret@ca-gip.fr" TargetMode="External"/><Relationship Id="rId4" Type="http://schemas.openxmlformats.org/officeDocument/2006/relationships/hyperlink" Target="mailto:alan.tanguy-prestataire@ca-gip.fr" TargetMode="External"/><Relationship Id="rId9" Type="http://schemas.openxmlformats.org/officeDocument/2006/relationships/hyperlink" Target="mailto:yann.ducoup@ca-gip.fr" TargetMode="External"/><Relationship Id="rId14" Type="http://schemas.openxmlformats.org/officeDocument/2006/relationships/hyperlink" Target="mailto:gilles.busson@ca-gip.f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jeoffrey.pagnot-prestataire@ca-gip.fr" TargetMode="External"/><Relationship Id="rId2" Type="http://schemas.openxmlformats.org/officeDocument/2006/relationships/hyperlink" Target="mailto:hans.linglet-prestataire@ca-gip.fr" TargetMode="Externa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hyperlink" Target="mailto:gabriel.pasquier@capgemini.com" TargetMode="External"/><Relationship Id="rId4" Type="http://schemas.openxmlformats.org/officeDocument/2006/relationships/hyperlink" Target="mailto:pierre.leboucher-prestataire@ca-gip.fr"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31.xml"/><Relationship Id="rId6" Type="http://schemas.openxmlformats.org/officeDocument/2006/relationships/image" Target="../media/image36.jpeg"/><Relationship Id="rId5" Type="http://schemas.openxmlformats.org/officeDocument/2006/relationships/image" Target="../media/image10.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hyperlink" Target="https://service.ca-mocca.com/rigel-collab/CAGIP-SRI-RUN/PICA/Forms/AllItems.aspx?RootFolder=/rigel-collab/CAGIP-SRI-RUN/PICA/RUN/Documentation" TargetMode="Externa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1.emf"/><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notesSlide" Target="../notesSlides/notesSlide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4.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jpeg"/><Relationship Id="rId11" Type="http://schemas.openxmlformats.org/officeDocument/2006/relationships/image" Target="../media/image25.sv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sv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7.pn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26CA7B-FEB2-492B-8633-2D59A2926E22}"/>
              </a:ext>
            </a:extLst>
          </p:cNvPr>
          <p:cNvSpPr>
            <a:spLocks noGrp="1"/>
          </p:cNvSpPr>
          <p:nvPr>
            <p:ph type="title"/>
          </p:nvPr>
        </p:nvSpPr>
        <p:spPr>
          <a:xfrm>
            <a:off x="1082371" y="2143160"/>
            <a:ext cx="5153837" cy="997808"/>
          </a:xfrm>
        </p:spPr>
        <p:txBody>
          <a:bodyPr/>
          <a:lstStyle/>
          <a:p>
            <a:pPr algn="ctr"/>
            <a:r>
              <a:rPr lang="fr-FR" dirty="0"/>
              <a:t>Delivery model</a:t>
            </a:r>
            <a:br>
              <a:rPr lang="fr-FR" dirty="0"/>
            </a:br>
            <a:r>
              <a:rPr lang="fr-FR" dirty="0"/>
              <a:t>PICA by SRI</a:t>
            </a:r>
          </a:p>
        </p:txBody>
      </p:sp>
      <p:sp>
        <p:nvSpPr>
          <p:cNvPr id="12" name="Espace réservé du numéro de diapositive 4">
            <a:extLst>
              <a:ext uri="{FF2B5EF4-FFF2-40B4-BE49-F238E27FC236}">
                <a16:creationId xmlns:a16="http://schemas.microsoft.com/office/drawing/2014/main" id="{C942A452-9870-40F2-8D67-1AFA796804E5}"/>
              </a:ext>
            </a:extLst>
          </p:cNvPr>
          <p:cNvSpPr>
            <a:spLocks noGrp="1"/>
          </p:cNvSpPr>
          <p:nvPr>
            <p:ph type="sldNum" sz="quarter" idx="4"/>
          </p:nvPr>
        </p:nvSpPr>
        <p:spPr>
          <a:xfrm>
            <a:off x="2040938" y="6469250"/>
            <a:ext cx="615097" cy="197665"/>
          </a:xfrm>
        </p:spPr>
        <p:txBody>
          <a:bodyPr/>
          <a:lstStyle/>
          <a:p>
            <a:fld id="{10C140CD-8AED-46FF-A9A2-77308F3F39AE}" type="slidenum">
              <a:rPr lang="fr-FR" smtClean="0"/>
              <a:pPr/>
              <a:t>1</a:t>
            </a:fld>
            <a:endParaRPr lang="fr-FR"/>
          </a:p>
        </p:txBody>
      </p:sp>
      <p:pic>
        <p:nvPicPr>
          <p:cNvPr id="13" name="Image 38" descr="logo_gauche.pdf">
            <a:extLst>
              <a:ext uri="{FF2B5EF4-FFF2-40B4-BE49-F238E27FC236}">
                <a16:creationId xmlns:a16="http://schemas.microsoft.com/office/drawing/2014/main" id="{761AD3D1-5936-472D-A7FA-CC0942F2CDB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333561" y="6441510"/>
            <a:ext cx="288000" cy="199111"/>
          </a:xfrm>
          <a:prstGeom prst="rect">
            <a:avLst/>
          </a:prstGeom>
        </p:spPr>
      </p:pic>
      <p:sp>
        <p:nvSpPr>
          <p:cNvPr id="2" name="Espace réservé du texte 1"/>
          <p:cNvSpPr>
            <a:spLocks noGrp="1"/>
          </p:cNvSpPr>
          <p:nvPr>
            <p:ph type="body" sz="quarter" idx="17"/>
          </p:nvPr>
        </p:nvSpPr>
        <p:spPr/>
        <p:txBody>
          <a:bodyPr/>
          <a:lstStyle/>
          <a:p>
            <a:r>
              <a:rPr lang="fr-FR" dirty="0"/>
              <a:t>Internet and Network Socle</a:t>
            </a:r>
          </a:p>
        </p:txBody>
      </p:sp>
      <p:sp>
        <p:nvSpPr>
          <p:cNvPr id="3" name="TextBox 2">
            <a:extLst>
              <a:ext uri="{FF2B5EF4-FFF2-40B4-BE49-F238E27FC236}">
                <a16:creationId xmlns:a16="http://schemas.microsoft.com/office/drawing/2014/main" id="{1C378EF0-1EB0-4961-A5C4-0D8207507949}"/>
              </a:ext>
            </a:extLst>
          </p:cNvPr>
          <p:cNvSpPr txBox="1"/>
          <p:nvPr/>
        </p:nvSpPr>
        <p:spPr>
          <a:xfrm>
            <a:off x="736601" y="5925278"/>
            <a:ext cx="2291969" cy="338554"/>
          </a:xfrm>
          <a:prstGeom prst="rect">
            <a:avLst/>
          </a:prstGeom>
          <a:solidFill>
            <a:srgbClr val="31B4AC"/>
          </a:solidFill>
        </p:spPr>
        <p:txBody>
          <a:bodyPr wrap="square" rtlCol="0">
            <a:spAutoFit/>
          </a:bodyPr>
          <a:lstStyle/>
          <a:p>
            <a:pPr algn="r"/>
            <a:r>
              <a:rPr lang="en-US" sz="1600" dirty="0">
                <a:solidFill>
                  <a:schemeClr val="bg1"/>
                </a:solidFill>
              </a:rPr>
              <a:t>Document owner</a:t>
            </a:r>
          </a:p>
        </p:txBody>
      </p:sp>
    </p:spTree>
    <p:extLst>
      <p:ext uri="{BB962C8B-B14F-4D97-AF65-F5344CB8AC3E}">
        <p14:creationId xmlns:p14="http://schemas.microsoft.com/office/powerpoint/2010/main" val="3837415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5"/>
          <p:cNvSpPr txBox="1">
            <a:spLocks/>
          </p:cNvSpPr>
          <p:nvPr/>
        </p:nvSpPr>
        <p:spPr bwMode="gray">
          <a:xfrm>
            <a:off x="554994" y="840066"/>
            <a:ext cx="11316597" cy="5519170"/>
          </a:xfrm>
          <a:prstGeom prst="rect">
            <a:avLst/>
          </a:prstGeom>
        </p:spPr>
        <p:txBody>
          <a:bodyPr/>
          <a:lstStyle>
            <a:lvl1pPr marL="380990" indent="-380990" algn="just" defTabSz="1219170" rtl="0" eaLnBrk="1" latinLnBrk="0" hangingPunct="1">
              <a:lnSpc>
                <a:spcPct val="82000"/>
              </a:lnSpc>
              <a:spcBef>
                <a:spcPts val="0"/>
              </a:spcBef>
              <a:spcAft>
                <a:spcPts val="0"/>
              </a:spcAft>
              <a:buSzPct val="80000"/>
              <a:buFont typeface="Wingdings" panose="05000000000000000000" pitchFamily="2" charset="2"/>
              <a:buChar char="n"/>
              <a:defRPr sz="2400" b="1" kern="1200" cap="none" baseline="0">
                <a:solidFill>
                  <a:srgbClr val="0D6951"/>
                </a:solidFill>
                <a:latin typeface="+mn-lt"/>
                <a:ea typeface="+mn-ea"/>
                <a:cs typeface="+mn-cs"/>
              </a:defRPr>
            </a:lvl1pPr>
            <a:lvl2pPr marL="575986" indent="239994" algn="just" defTabSz="1219170" rtl="0" eaLnBrk="1" latinLnBrk="0" hangingPunct="1">
              <a:lnSpc>
                <a:spcPct val="82000"/>
              </a:lnSpc>
              <a:spcBef>
                <a:spcPts val="0"/>
              </a:spcBef>
              <a:spcAft>
                <a:spcPts val="0"/>
              </a:spcAft>
              <a:buSzPct val="100000"/>
              <a:buFont typeface="Wingdings" panose="05000000000000000000" pitchFamily="2" charset="2"/>
              <a:buChar char="v"/>
              <a:defRPr sz="2133" kern="1200" cap="none">
                <a:solidFill>
                  <a:schemeClr val="tx1"/>
                </a:solidFill>
                <a:latin typeface="+mn-lt"/>
                <a:ea typeface="+mn-ea"/>
                <a:cs typeface="+mn-cs"/>
              </a:defRPr>
            </a:lvl2pPr>
            <a:lvl3pPr marL="1151971" indent="239994" algn="just" defTabSz="1219170" rtl="0" eaLnBrk="1" latinLnBrk="0" hangingPunct="1">
              <a:lnSpc>
                <a:spcPct val="82000"/>
              </a:lnSpc>
              <a:spcBef>
                <a:spcPts val="0"/>
              </a:spcBef>
              <a:spcAft>
                <a:spcPts val="0"/>
              </a:spcAft>
              <a:buSzPct val="100000"/>
              <a:buFont typeface="Wingdings" pitchFamily="2" charset="2"/>
              <a:buChar char="§"/>
              <a:defRPr sz="2133" kern="1200" cap="none">
                <a:solidFill>
                  <a:schemeClr val="tx1"/>
                </a:solidFill>
                <a:latin typeface="+mn-lt"/>
                <a:ea typeface="+mn-ea"/>
                <a:cs typeface="+mn-cs"/>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b="0" kern="1200" cap="none">
                <a:solidFill>
                  <a:schemeClr val="tx1"/>
                </a:solidFill>
                <a:latin typeface="+mn-lt"/>
                <a:ea typeface="+mn-ea"/>
                <a:cs typeface="+mn-cs"/>
              </a:defRPr>
            </a:lvl4pPr>
            <a:lvl5pPr marL="2303942" indent="239994" algn="just" defTabSz="1219170" rtl="0" eaLnBrk="1" latinLnBrk="0" hangingPunct="1">
              <a:lnSpc>
                <a:spcPct val="82000"/>
              </a:lnSpc>
              <a:spcBef>
                <a:spcPts val="0"/>
              </a:spcBef>
              <a:spcAft>
                <a:spcPts val="0"/>
              </a:spcAft>
              <a:buClrTx/>
              <a:buSzPct val="70000"/>
              <a:buFont typeface="Wingdings" pitchFamily="2" charset="2"/>
              <a:buChar char="§"/>
              <a:defRPr sz="2400" kern="1200" cap="none">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fr-FR" dirty="0" err="1"/>
              <a:t>Operational</a:t>
            </a:r>
            <a:r>
              <a:rPr lang="fr-FR" dirty="0"/>
              <a:t> </a:t>
            </a:r>
            <a:r>
              <a:rPr lang="fr-FR" dirty="0" err="1"/>
              <a:t>Committee</a:t>
            </a:r>
            <a:r>
              <a:rPr lang="fr-FR" dirty="0"/>
              <a:t> (Transverse)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t> </a:t>
            </a:r>
          </a:p>
        </p:txBody>
      </p:sp>
      <p:sp>
        <p:nvSpPr>
          <p:cNvPr id="3" name="Titre 2"/>
          <p:cNvSpPr>
            <a:spLocks noGrp="1"/>
          </p:cNvSpPr>
          <p:nvPr>
            <p:ph type="title"/>
          </p:nvPr>
        </p:nvSpPr>
        <p:spPr>
          <a:xfrm>
            <a:off x="719403" y="485633"/>
            <a:ext cx="11316597" cy="437560"/>
          </a:xfrm>
        </p:spPr>
        <p:txBody>
          <a:bodyPr/>
          <a:lstStyle/>
          <a:p>
            <a:r>
              <a:rPr lang="fr-FR" sz="2000" dirty="0" err="1"/>
              <a:t>Comitology</a:t>
            </a:r>
            <a:endParaRPr lang="fr-FR" sz="2000" dirty="0"/>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10</a:t>
            </a:fld>
            <a:endParaRPr lang="fr-FR">
              <a:solidFill>
                <a:srgbClr val="7E93A5"/>
              </a:solidFill>
              <a:latin typeface="Arial"/>
            </a:endParaRPr>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3451744874"/>
              </p:ext>
            </p:extLst>
          </p:nvPr>
        </p:nvGraphicFramePr>
        <p:xfrm>
          <a:off x="1194015" y="1360753"/>
          <a:ext cx="10038557" cy="4864100"/>
        </p:xfrm>
        <a:graphic>
          <a:graphicData uri="http://schemas.openxmlformats.org/drawingml/2006/table">
            <a:tbl>
              <a:tblPr firstRow="1" firstCol="1" bandRow="1">
                <a:tableStyleId>{5C22544A-7EE6-4342-B048-85BDC9FD1C3A}</a:tableStyleId>
              </a:tblPr>
              <a:tblGrid>
                <a:gridCol w="2838652">
                  <a:extLst>
                    <a:ext uri="{9D8B030D-6E8A-4147-A177-3AD203B41FA5}">
                      <a16:colId xmlns:a16="http://schemas.microsoft.com/office/drawing/2014/main" val="1171789650"/>
                    </a:ext>
                  </a:extLst>
                </a:gridCol>
                <a:gridCol w="2676948">
                  <a:extLst>
                    <a:ext uri="{9D8B030D-6E8A-4147-A177-3AD203B41FA5}">
                      <a16:colId xmlns:a16="http://schemas.microsoft.com/office/drawing/2014/main" val="3685879720"/>
                    </a:ext>
                  </a:extLst>
                </a:gridCol>
                <a:gridCol w="1746862">
                  <a:extLst>
                    <a:ext uri="{9D8B030D-6E8A-4147-A177-3AD203B41FA5}">
                      <a16:colId xmlns:a16="http://schemas.microsoft.com/office/drawing/2014/main" val="3494051283"/>
                    </a:ext>
                  </a:extLst>
                </a:gridCol>
                <a:gridCol w="2776095">
                  <a:extLst>
                    <a:ext uri="{9D8B030D-6E8A-4147-A177-3AD203B41FA5}">
                      <a16:colId xmlns:a16="http://schemas.microsoft.com/office/drawing/2014/main" val="3121885916"/>
                    </a:ext>
                  </a:extLst>
                </a:gridCol>
              </a:tblGrid>
              <a:tr h="0">
                <a:tc gridSpan="4">
                  <a:txBody>
                    <a:bodyPr/>
                    <a:lstStyle/>
                    <a:p>
                      <a:pPr algn="ctr">
                        <a:spcBef>
                          <a:spcPts val="100"/>
                        </a:spcBef>
                        <a:spcAft>
                          <a:spcPts val="100"/>
                        </a:spcAft>
                      </a:pPr>
                      <a:r>
                        <a:rPr lang="fr-FR" sz="1400" dirty="0">
                          <a:effectLst/>
                        </a:rPr>
                        <a:t>Objectives</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933129109"/>
                  </a:ext>
                </a:extLst>
              </a:tr>
              <a:tr h="2192655">
                <a:tc gridSpan="4">
                  <a:txBody>
                    <a:bodyPr/>
                    <a:lstStyle/>
                    <a:p>
                      <a:pPr>
                        <a:spcBef>
                          <a:spcPts val="100"/>
                        </a:spcBef>
                        <a:spcAft>
                          <a:spcPts val="100"/>
                        </a:spcAft>
                      </a:pPr>
                      <a:r>
                        <a:rPr lang="fr-FR" sz="1200" b="0" dirty="0">
                          <a:solidFill>
                            <a:schemeClr val="tx1"/>
                          </a:solidFill>
                          <a:effectLst/>
                        </a:rPr>
                        <a:t>The objectives of the Transverse </a:t>
                      </a:r>
                      <a:r>
                        <a:rPr lang="fr-FR" sz="1200" b="0" dirty="0" err="1">
                          <a:solidFill>
                            <a:schemeClr val="tx1"/>
                          </a:solidFill>
                          <a:effectLst/>
                        </a:rPr>
                        <a:t>Committee</a:t>
                      </a:r>
                      <a:r>
                        <a:rPr lang="fr-FR" sz="1200" b="0" dirty="0">
                          <a:solidFill>
                            <a:schemeClr val="tx1"/>
                          </a:solidFill>
                          <a:effectLst/>
                        </a:rPr>
                        <a:t> are: </a:t>
                      </a: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Examine the </a:t>
                      </a:r>
                      <a:r>
                        <a:rPr lang="fr-FR" sz="1200" b="0" dirty="0" err="1">
                          <a:solidFill>
                            <a:schemeClr val="tx1"/>
                          </a:solidFill>
                          <a:effectLst/>
                        </a:rPr>
                        <a:t>quality</a:t>
                      </a:r>
                      <a:r>
                        <a:rPr lang="fr-FR" sz="1200" b="0" dirty="0">
                          <a:solidFill>
                            <a:schemeClr val="tx1"/>
                          </a:solidFill>
                          <a:effectLst/>
                        </a:rPr>
                        <a:t> of the Services </a:t>
                      </a:r>
                      <a:r>
                        <a:rPr lang="fr-FR" sz="1200" b="0" dirty="0" err="1">
                          <a:solidFill>
                            <a:schemeClr val="tx1"/>
                          </a:solidFill>
                          <a:effectLst/>
                        </a:rPr>
                        <a:t>provided</a:t>
                      </a:r>
                      <a:endParaRPr lang="fr-FR" sz="1200" b="0" dirty="0">
                        <a:solidFill>
                          <a:schemeClr val="tx1"/>
                        </a:solidFill>
                        <a:effectLst/>
                      </a:endParaRP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Analyse trends</a:t>
                      </a: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Decide</a:t>
                      </a:r>
                      <a:r>
                        <a:rPr lang="fr-FR" sz="1200" b="0" dirty="0">
                          <a:solidFill>
                            <a:schemeClr val="tx1"/>
                          </a:solidFill>
                          <a:effectLst/>
                        </a:rPr>
                        <a:t> </a:t>
                      </a:r>
                      <a:r>
                        <a:rPr lang="fr-FR" sz="1200" b="0" dirty="0" err="1">
                          <a:solidFill>
                            <a:schemeClr val="tx1"/>
                          </a:solidFill>
                          <a:effectLst/>
                        </a:rPr>
                        <a:t>improvement</a:t>
                      </a:r>
                      <a:r>
                        <a:rPr lang="fr-FR" sz="1200" b="0" dirty="0">
                          <a:solidFill>
                            <a:schemeClr val="tx1"/>
                          </a:solidFill>
                          <a:effectLst/>
                        </a:rPr>
                        <a:t> plans</a:t>
                      </a: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Follow up for </a:t>
                      </a:r>
                      <a:r>
                        <a:rPr lang="fr-FR" sz="1200" b="0" dirty="0" err="1">
                          <a:solidFill>
                            <a:schemeClr val="tx1"/>
                          </a:solidFill>
                          <a:effectLst/>
                        </a:rPr>
                        <a:t>attaining</a:t>
                      </a:r>
                      <a:r>
                        <a:rPr lang="fr-FR" sz="1200" b="0" dirty="0">
                          <a:solidFill>
                            <a:schemeClr val="tx1"/>
                          </a:solidFill>
                          <a:effectLst/>
                        </a:rPr>
                        <a:t> Critical Service Levels and Key </a:t>
                      </a:r>
                      <a:r>
                        <a:rPr lang="fr-FR" sz="1200" b="0" dirty="0" err="1">
                          <a:solidFill>
                            <a:schemeClr val="tx1"/>
                          </a:solidFill>
                          <a:effectLst/>
                        </a:rPr>
                        <a:t>Measures</a:t>
                      </a:r>
                      <a:endParaRPr lang="fr-FR" sz="1200" b="0" dirty="0">
                        <a:solidFill>
                          <a:schemeClr val="tx1"/>
                        </a:solidFill>
                        <a:effectLst/>
                      </a:endParaRP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Decide</a:t>
                      </a:r>
                      <a:r>
                        <a:rPr lang="fr-FR" sz="1200" b="0" dirty="0">
                          <a:solidFill>
                            <a:schemeClr val="tx1"/>
                          </a:solidFill>
                          <a:effectLst/>
                        </a:rPr>
                        <a:t> on the launch of </a:t>
                      </a:r>
                      <a:r>
                        <a:rPr lang="fr-FR" sz="1200" b="0" dirty="0" err="1">
                          <a:solidFill>
                            <a:schemeClr val="tx1"/>
                          </a:solidFill>
                          <a:effectLst/>
                        </a:rPr>
                        <a:t>additional</a:t>
                      </a:r>
                      <a:r>
                        <a:rPr lang="fr-FR" sz="1200" b="0" dirty="0">
                          <a:solidFill>
                            <a:schemeClr val="tx1"/>
                          </a:solidFill>
                          <a:effectLst/>
                        </a:rPr>
                        <a:t> </a:t>
                      </a:r>
                      <a:r>
                        <a:rPr lang="fr-FR" sz="1200" b="0" dirty="0" err="1">
                          <a:solidFill>
                            <a:schemeClr val="tx1"/>
                          </a:solidFill>
                          <a:effectLst/>
                        </a:rPr>
                        <a:t>perimeters</a:t>
                      </a:r>
                      <a:r>
                        <a:rPr lang="fr-FR" sz="1200" b="0" dirty="0">
                          <a:solidFill>
                            <a:schemeClr val="tx1"/>
                          </a:solidFill>
                          <a:effectLst/>
                        </a:rPr>
                        <a:t> </a:t>
                      </a: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Ensure</a:t>
                      </a:r>
                      <a:r>
                        <a:rPr lang="fr-FR" sz="1200" b="0" dirty="0">
                          <a:solidFill>
                            <a:schemeClr val="tx1"/>
                          </a:solidFill>
                          <a:effectLst/>
                        </a:rPr>
                        <a:t> the </a:t>
                      </a:r>
                      <a:r>
                        <a:rPr lang="fr-FR" sz="1200" b="0" dirty="0" err="1">
                          <a:solidFill>
                            <a:schemeClr val="tx1"/>
                          </a:solidFill>
                          <a:effectLst/>
                        </a:rPr>
                        <a:t>overall</a:t>
                      </a:r>
                      <a:r>
                        <a:rPr lang="fr-FR" sz="1200" b="0" dirty="0">
                          <a:solidFill>
                            <a:schemeClr val="tx1"/>
                          </a:solidFill>
                          <a:effectLst/>
                        </a:rPr>
                        <a:t> management, macro-planning </a:t>
                      </a:r>
                      <a:r>
                        <a:rPr lang="fr-FR" sz="1200" b="0" dirty="0" err="1">
                          <a:solidFill>
                            <a:schemeClr val="tx1"/>
                          </a:solidFill>
                          <a:effectLst/>
                        </a:rPr>
                        <a:t>overview</a:t>
                      </a:r>
                      <a:r>
                        <a:rPr lang="fr-FR" sz="1200" b="0" dirty="0">
                          <a:solidFill>
                            <a:schemeClr val="tx1"/>
                          </a:solidFill>
                          <a:effectLst/>
                        </a:rPr>
                        <a:t> for major </a:t>
                      </a:r>
                      <a:r>
                        <a:rPr lang="fr-FR" sz="1200" b="0" dirty="0" err="1">
                          <a:solidFill>
                            <a:schemeClr val="tx1"/>
                          </a:solidFill>
                          <a:effectLst/>
                        </a:rPr>
                        <a:t>upcoming</a:t>
                      </a:r>
                      <a:r>
                        <a:rPr lang="fr-FR" sz="1200" b="0" dirty="0">
                          <a:solidFill>
                            <a:schemeClr val="tx1"/>
                          </a:solidFill>
                          <a:effectLst/>
                        </a:rPr>
                        <a:t> </a:t>
                      </a:r>
                      <a:r>
                        <a:rPr lang="fr-FR" sz="1200" b="0" dirty="0" err="1">
                          <a:solidFill>
                            <a:schemeClr val="tx1"/>
                          </a:solidFill>
                          <a:effectLst/>
                        </a:rPr>
                        <a:t>projects</a:t>
                      </a:r>
                      <a:r>
                        <a:rPr lang="fr-FR" sz="1200" b="0" dirty="0">
                          <a:solidFill>
                            <a:schemeClr val="tx1"/>
                          </a:solidFill>
                          <a:effectLst/>
                        </a:rPr>
                        <a:t>.</a:t>
                      </a: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Overall</a:t>
                      </a:r>
                      <a:r>
                        <a:rPr lang="fr-FR" sz="1200" b="0" dirty="0">
                          <a:solidFill>
                            <a:schemeClr val="tx1"/>
                          </a:solidFill>
                          <a:effectLst/>
                        </a:rPr>
                        <a:t> </a:t>
                      </a:r>
                      <a:r>
                        <a:rPr lang="fr-FR" sz="1200" b="0" dirty="0" err="1">
                          <a:solidFill>
                            <a:schemeClr val="tx1"/>
                          </a:solidFill>
                          <a:effectLst/>
                        </a:rPr>
                        <a:t>financial</a:t>
                      </a:r>
                      <a:r>
                        <a:rPr lang="fr-FR" sz="1200" b="0" dirty="0">
                          <a:solidFill>
                            <a:schemeClr val="tx1"/>
                          </a:solidFill>
                          <a:effectLst/>
                        </a:rPr>
                        <a:t> follow up</a:t>
                      </a: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Follow up on PAQ (</a:t>
                      </a:r>
                      <a:r>
                        <a:rPr lang="fr-FR" sz="1200" b="0" dirty="0" err="1">
                          <a:solidFill>
                            <a:schemeClr val="tx1"/>
                          </a:solidFill>
                          <a:effectLst/>
                        </a:rPr>
                        <a:t>Quality</a:t>
                      </a:r>
                      <a:r>
                        <a:rPr lang="fr-FR" sz="1200" b="0" dirty="0">
                          <a:solidFill>
                            <a:schemeClr val="tx1"/>
                          </a:solidFill>
                          <a:effectLst/>
                        </a:rPr>
                        <a:t> Assurance Plan), PAS (Security Assurance Plan) and </a:t>
                      </a:r>
                      <a:r>
                        <a:rPr lang="fr-FR" sz="1200" b="0" dirty="0" err="1">
                          <a:solidFill>
                            <a:schemeClr val="tx1"/>
                          </a:solidFill>
                          <a:effectLst/>
                        </a:rPr>
                        <a:t>other</a:t>
                      </a:r>
                      <a:r>
                        <a:rPr lang="fr-FR" sz="1200" b="0" dirty="0">
                          <a:solidFill>
                            <a:schemeClr val="tx1"/>
                          </a:solidFill>
                          <a:effectLst/>
                        </a:rPr>
                        <a:t> </a:t>
                      </a:r>
                      <a:r>
                        <a:rPr lang="fr-FR" sz="1200" b="0" dirty="0" err="1">
                          <a:solidFill>
                            <a:schemeClr val="tx1"/>
                          </a:solidFill>
                          <a:effectLst/>
                        </a:rPr>
                        <a:t>contractual</a:t>
                      </a:r>
                      <a:r>
                        <a:rPr lang="fr-FR" sz="1200" b="0" dirty="0">
                          <a:solidFill>
                            <a:schemeClr val="tx1"/>
                          </a:solidFill>
                          <a:effectLst/>
                        </a:rPr>
                        <a:t> obligations and standards </a:t>
                      </a: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Follow up on action plans </a:t>
                      </a:r>
                      <a:r>
                        <a:rPr lang="fr-FR" sz="1200" b="0" dirty="0" err="1">
                          <a:solidFill>
                            <a:schemeClr val="tx1"/>
                          </a:solidFill>
                          <a:effectLst/>
                        </a:rPr>
                        <a:t>decided</a:t>
                      </a:r>
                      <a:r>
                        <a:rPr lang="fr-FR" sz="1200" b="0" dirty="0">
                          <a:solidFill>
                            <a:schemeClr val="tx1"/>
                          </a:solidFill>
                          <a:effectLst/>
                        </a:rPr>
                        <a:t> in Strategic </a:t>
                      </a:r>
                      <a:r>
                        <a:rPr lang="fr-FR" sz="1200" b="0" dirty="0" err="1">
                          <a:solidFill>
                            <a:schemeClr val="tx1"/>
                          </a:solidFill>
                          <a:effectLst/>
                        </a:rPr>
                        <a:t>Committee</a:t>
                      </a:r>
                      <a:r>
                        <a:rPr lang="fr-FR" sz="1200" b="0" dirty="0">
                          <a:solidFill>
                            <a:schemeClr val="tx1"/>
                          </a:solidFill>
                          <a:effectLst/>
                        </a:rPr>
                        <a:t> (</a:t>
                      </a:r>
                      <a:r>
                        <a:rPr lang="fr-FR" sz="1200" b="0" dirty="0" err="1">
                          <a:solidFill>
                            <a:schemeClr val="tx1"/>
                          </a:solidFill>
                          <a:effectLst/>
                        </a:rPr>
                        <a:t>CoStrat</a:t>
                      </a:r>
                      <a:r>
                        <a:rPr lang="fr-FR" sz="1200" b="0" dirty="0">
                          <a:solidFill>
                            <a:schemeClr val="tx1"/>
                          </a:solidFill>
                          <a:effectLst/>
                        </a:rPr>
                        <a:t>).</a:t>
                      </a:r>
                      <a:endParaRPr lang="fr-FR"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CBD4D0"/>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471748128"/>
                  </a:ext>
                </a:extLst>
              </a:tr>
              <a:tr h="0">
                <a:tc gridSpan="2">
                  <a:txBody>
                    <a:bodyPr/>
                    <a:lstStyle/>
                    <a:p>
                      <a:pPr algn="ctr">
                        <a:spcBef>
                          <a:spcPts val="100"/>
                        </a:spcBef>
                        <a:spcAft>
                          <a:spcPts val="100"/>
                        </a:spcAft>
                      </a:pPr>
                      <a:r>
                        <a:rPr lang="fr-FR" sz="1400" b="1" dirty="0">
                          <a:solidFill>
                            <a:schemeClr val="bg1"/>
                          </a:solidFill>
                          <a:effectLst/>
                        </a:rPr>
                        <a:t>Participants</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fr-FR"/>
                    </a:p>
                  </a:txBody>
                  <a:tcPr/>
                </a:tc>
                <a:tc>
                  <a:txBody>
                    <a:bodyPr/>
                    <a:lstStyle/>
                    <a:p>
                      <a:pPr algn="ctr">
                        <a:spcBef>
                          <a:spcPts val="100"/>
                        </a:spcBef>
                        <a:spcAft>
                          <a:spcPts val="100"/>
                        </a:spcAft>
                      </a:pPr>
                      <a:r>
                        <a:rPr lang="fr-FR" sz="1400" b="1" dirty="0">
                          <a:solidFill>
                            <a:schemeClr val="bg1"/>
                          </a:solidFill>
                          <a:effectLst/>
                        </a:rPr>
                        <a:t>Frequency</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spcBef>
                          <a:spcPts val="100"/>
                        </a:spcBef>
                        <a:spcAft>
                          <a:spcPts val="100"/>
                        </a:spcAft>
                      </a:pPr>
                      <a:r>
                        <a:rPr lang="fr-FR" sz="1400" b="1" dirty="0" err="1">
                          <a:solidFill>
                            <a:schemeClr val="bg1"/>
                          </a:solidFill>
                          <a:effectLst/>
                        </a:rPr>
                        <a:t>Governance</a:t>
                      </a:r>
                      <a:r>
                        <a:rPr lang="fr-FR" sz="1400" b="1" dirty="0">
                          <a:solidFill>
                            <a:schemeClr val="bg1"/>
                          </a:solidFill>
                          <a:effectLst/>
                        </a:rPr>
                        <a:t> </a:t>
                      </a:r>
                      <a:r>
                        <a:rPr lang="fr-FR" sz="1400" b="1" dirty="0" err="1">
                          <a:solidFill>
                            <a:schemeClr val="bg1"/>
                          </a:solidFill>
                          <a:effectLst/>
                        </a:rPr>
                        <a:t>deliverables</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2190186964"/>
                  </a:ext>
                </a:extLst>
              </a:tr>
              <a:tr h="71755">
                <a:tc>
                  <a:txBody>
                    <a:bodyPr/>
                    <a:lstStyle/>
                    <a:p>
                      <a:pPr>
                        <a:spcBef>
                          <a:spcPts val="100"/>
                        </a:spcBef>
                        <a:spcAft>
                          <a:spcPts val="100"/>
                        </a:spcAft>
                      </a:pPr>
                      <a:r>
                        <a:rPr lang="fr-FR" sz="1200" b="0" dirty="0">
                          <a:solidFill>
                            <a:schemeClr val="tx1"/>
                          </a:solidFill>
                          <a:effectLst/>
                        </a:rPr>
                        <a:t>CA-GIP</a:t>
                      </a:r>
                    </a:p>
                    <a:p>
                      <a:pPr>
                        <a:spcBef>
                          <a:spcPts val="100"/>
                        </a:spcBef>
                        <a:spcAft>
                          <a:spcPts val="100"/>
                        </a:spcAft>
                      </a:pPr>
                      <a:r>
                        <a:rPr lang="fr-FR" sz="1200" b="0" dirty="0" err="1">
                          <a:solidFill>
                            <a:schemeClr val="tx1"/>
                          </a:solidFill>
                          <a:effectLst/>
                        </a:rPr>
                        <a:t>Contract</a:t>
                      </a:r>
                      <a:r>
                        <a:rPr lang="fr-FR" sz="1200" b="0" dirty="0">
                          <a:solidFill>
                            <a:schemeClr val="tx1"/>
                          </a:solidFill>
                          <a:effectLst/>
                        </a:rPr>
                        <a:t> manager</a:t>
                      </a:r>
                    </a:p>
                    <a:p>
                      <a:pPr>
                        <a:spcBef>
                          <a:spcPts val="100"/>
                        </a:spcBef>
                        <a:spcAft>
                          <a:spcPts val="100"/>
                        </a:spcAft>
                      </a:pPr>
                      <a:r>
                        <a:rPr lang="fr-FR" sz="1200" b="0" dirty="0">
                          <a:solidFill>
                            <a:schemeClr val="tx1"/>
                          </a:solidFill>
                          <a:effectLst/>
                        </a:rPr>
                        <a:t>Finance manager</a:t>
                      </a:r>
                    </a:p>
                    <a:p>
                      <a:pPr>
                        <a:spcBef>
                          <a:spcPts val="100"/>
                        </a:spcBef>
                        <a:spcAft>
                          <a:spcPts val="100"/>
                        </a:spcAft>
                      </a:pPr>
                      <a:r>
                        <a:rPr lang="fr-FR" sz="1200" b="0" dirty="0">
                          <a:solidFill>
                            <a:schemeClr val="tx1"/>
                          </a:solidFill>
                          <a:effectLst/>
                        </a:rPr>
                        <a:t>Socle Managers</a:t>
                      </a:r>
                    </a:p>
                    <a:p>
                      <a:pPr>
                        <a:spcBef>
                          <a:spcPts val="100"/>
                        </a:spcBef>
                        <a:spcAft>
                          <a:spcPts val="100"/>
                        </a:spcAft>
                      </a:pPr>
                      <a:endParaRPr lang="fr-FR" sz="1200" b="0" dirty="0">
                        <a:solidFill>
                          <a:schemeClr val="tx1"/>
                        </a:solidFill>
                        <a:effectLst/>
                      </a:endParaRPr>
                    </a:p>
                    <a:p>
                      <a:pPr>
                        <a:spcBef>
                          <a:spcPts val="100"/>
                        </a:spcBef>
                        <a:spcAft>
                          <a:spcPts val="100"/>
                        </a:spcAft>
                      </a:pPr>
                      <a:endParaRPr lang="fr-FR" sz="1200" b="0" dirty="0">
                        <a:solidFill>
                          <a:schemeClr val="tx1"/>
                        </a:solidFill>
                        <a:effectLst/>
                      </a:endParaRPr>
                    </a:p>
                    <a:p>
                      <a:pPr>
                        <a:spcBef>
                          <a:spcPts val="100"/>
                        </a:spcBef>
                        <a:spcAft>
                          <a:spcPts val="100"/>
                        </a:spcAft>
                      </a:pPr>
                      <a:endParaRPr lang="fr-FR" sz="1200" b="0" dirty="0">
                        <a:solidFill>
                          <a:schemeClr val="tx1"/>
                        </a:solidFill>
                        <a:effectLst/>
                      </a:endParaRPr>
                    </a:p>
                    <a:p>
                      <a:pPr>
                        <a:spcBef>
                          <a:spcPts val="100"/>
                        </a:spcBef>
                        <a:spcAft>
                          <a:spcPts val="100"/>
                        </a:spcAft>
                      </a:pPr>
                      <a:r>
                        <a:rPr lang="fr-FR" sz="1200" b="0" dirty="0">
                          <a:solidFill>
                            <a:schemeClr val="tx1"/>
                          </a:solidFill>
                          <a:effectLst/>
                        </a:rPr>
                        <a:t>On invitation : </a:t>
                      </a:r>
                      <a:r>
                        <a:rPr lang="fr-FR" sz="1200" b="0" dirty="0" err="1">
                          <a:solidFill>
                            <a:schemeClr val="tx1"/>
                          </a:solidFill>
                          <a:effectLst/>
                        </a:rPr>
                        <a:t>any</a:t>
                      </a:r>
                      <a:r>
                        <a:rPr lang="fr-FR" sz="1200" b="0" dirty="0">
                          <a:solidFill>
                            <a:schemeClr val="tx1"/>
                          </a:solidFill>
                          <a:effectLst/>
                        </a:rPr>
                        <a:t> </a:t>
                      </a:r>
                      <a:r>
                        <a:rPr lang="fr-FR" sz="1200" b="0" dirty="0" err="1">
                          <a:solidFill>
                            <a:schemeClr val="tx1"/>
                          </a:solidFill>
                          <a:effectLst/>
                        </a:rPr>
                        <a:t>other</a:t>
                      </a:r>
                      <a:r>
                        <a:rPr lang="fr-FR" sz="1200" b="0" dirty="0">
                          <a:solidFill>
                            <a:schemeClr val="tx1"/>
                          </a:solidFill>
                          <a:effectLst/>
                        </a:rPr>
                        <a:t> participant </a:t>
                      </a:r>
                      <a:r>
                        <a:rPr lang="fr-FR" sz="1200" b="0" dirty="0" err="1">
                          <a:solidFill>
                            <a:schemeClr val="tx1"/>
                          </a:solidFill>
                          <a:effectLst/>
                        </a:rPr>
                        <a:t>that</a:t>
                      </a:r>
                      <a:r>
                        <a:rPr lang="fr-FR" sz="1200" b="0" dirty="0">
                          <a:solidFill>
                            <a:schemeClr val="tx1"/>
                          </a:solidFill>
                          <a:effectLst/>
                        </a:rPr>
                        <a:t> one of the </a:t>
                      </a:r>
                      <a:r>
                        <a:rPr lang="fr-FR" sz="1200" b="0" dirty="0" err="1">
                          <a:solidFill>
                            <a:schemeClr val="tx1"/>
                          </a:solidFill>
                          <a:effectLst/>
                        </a:rPr>
                        <a:t>two</a:t>
                      </a:r>
                      <a:r>
                        <a:rPr lang="fr-FR" sz="1200" b="0" dirty="0">
                          <a:solidFill>
                            <a:schemeClr val="tx1"/>
                          </a:solidFill>
                          <a:effectLst/>
                        </a:rPr>
                        <a:t> Parties </a:t>
                      </a:r>
                      <a:r>
                        <a:rPr lang="fr-FR" sz="1200" b="0" dirty="0" err="1">
                          <a:solidFill>
                            <a:schemeClr val="tx1"/>
                          </a:solidFill>
                          <a:effectLst/>
                        </a:rPr>
                        <a:t>considers</a:t>
                      </a:r>
                      <a:r>
                        <a:rPr lang="fr-FR" sz="1200" b="0" dirty="0">
                          <a:solidFill>
                            <a:schemeClr val="tx1"/>
                          </a:solidFill>
                          <a:effectLst/>
                        </a:rPr>
                        <a:t> </a:t>
                      </a:r>
                      <a:r>
                        <a:rPr lang="fr-FR" sz="1200" b="0" dirty="0" err="1">
                          <a:solidFill>
                            <a:schemeClr val="tx1"/>
                          </a:solidFill>
                          <a:effectLst/>
                        </a:rPr>
                        <a:t>necessary</a:t>
                      </a:r>
                      <a:r>
                        <a:rPr lang="fr-FR" sz="1200" b="0" dirty="0">
                          <a:solidFill>
                            <a:schemeClr val="tx1"/>
                          </a:solidFill>
                          <a:effectLst/>
                        </a:rPr>
                        <a:t> </a:t>
                      </a:r>
                      <a:r>
                        <a:rPr lang="fr-FR" sz="1200" b="0" dirty="0" err="1">
                          <a:solidFill>
                            <a:schemeClr val="tx1"/>
                          </a:solidFill>
                          <a:effectLst/>
                        </a:rPr>
                        <a:t>with</a:t>
                      </a:r>
                      <a:r>
                        <a:rPr lang="fr-FR" sz="1200" b="0" dirty="0">
                          <a:solidFill>
                            <a:schemeClr val="tx1"/>
                          </a:solidFill>
                          <a:effectLst/>
                        </a:rPr>
                        <a:t> respect to the agenda</a:t>
                      </a:r>
                      <a:endParaRPr lang="fr-FR"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CBD4D0"/>
                    </a:solidFill>
                  </a:tcPr>
                </a:tc>
                <a:tc>
                  <a:txBody>
                    <a:bodyPr/>
                    <a:lstStyle/>
                    <a:p>
                      <a:pPr>
                        <a:spcBef>
                          <a:spcPts val="100"/>
                        </a:spcBef>
                        <a:spcAft>
                          <a:spcPts val="100"/>
                        </a:spcAft>
                      </a:pPr>
                      <a:r>
                        <a:rPr lang="fr-FR" sz="1200" dirty="0">
                          <a:effectLst/>
                        </a:rPr>
                        <a:t>CAGEMINI</a:t>
                      </a:r>
                    </a:p>
                    <a:p>
                      <a:pPr>
                        <a:spcBef>
                          <a:spcPts val="100"/>
                        </a:spcBef>
                        <a:spcAft>
                          <a:spcPts val="100"/>
                        </a:spcAft>
                      </a:pPr>
                      <a:r>
                        <a:rPr lang="fr-FR" sz="1200" dirty="0">
                          <a:effectLst/>
                        </a:rPr>
                        <a:t>Engagement </a:t>
                      </a:r>
                      <a:r>
                        <a:rPr lang="fr-FR" sz="1200" dirty="0" err="1">
                          <a:effectLst/>
                        </a:rPr>
                        <a:t>Executive</a:t>
                      </a:r>
                      <a:endParaRPr lang="fr-FR" sz="1200" dirty="0">
                        <a:effectLst/>
                      </a:endParaRPr>
                    </a:p>
                    <a:p>
                      <a:pPr>
                        <a:spcBef>
                          <a:spcPts val="100"/>
                        </a:spcBef>
                        <a:spcAft>
                          <a:spcPts val="100"/>
                        </a:spcAft>
                      </a:pPr>
                      <a:r>
                        <a:rPr lang="fr-FR" sz="1200" dirty="0">
                          <a:effectLst/>
                        </a:rPr>
                        <a:t>Engagement </a:t>
                      </a:r>
                      <a:r>
                        <a:rPr lang="fr-FR" sz="1200" dirty="0" err="1">
                          <a:effectLst/>
                        </a:rPr>
                        <a:t>Director</a:t>
                      </a:r>
                      <a:endParaRPr lang="fr-FR" sz="1200" dirty="0">
                        <a:effectLst/>
                      </a:endParaRPr>
                    </a:p>
                    <a:p>
                      <a:pPr>
                        <a:spcBef>
                          <a:spcPts val="100"/>
                        </a:spcBef>
                        <a:spcAft>
                          <a:spcPts val="100"/>
                        </a:spcAft>
                      </a:pPr>
                      <a:r>
                        <a:rPr lang="fr-FR" sz="1200" dirty="0">
                          <a:effectLst/>
                        </a:rPr>
                        <a:t>Operations </a:t>
                      </a:r>
                      <a:r>
                        <a:rPr lang="fr-FR" sz="1200" dirty="0" err="1">
                          <a:effectLst/>
                        </a:rPr>
                        <a:t>Director</a:t>
                      </a:r>
                      <a:endParaRPr lang="fr-FR" sz="1200" dirty="0">
                        <a:effectLst/>
                      </a:endParaRPr>
                    </a:p>
                    <a:p>
                      <a:pPr>
                        <a:spcBef>
                          <a:spcPts val="100"/>
                        </a:spcBef>
                        <a:spcAft>
                          <a:spcPts val="100"/>
                        </a:spcAft>
                      </a:pPr>
                      <a:r>
                        <a:rPr lang="en-GB" sz="1200" dirty="0">
                          <a:effectLst/>
                        </a:rPr>
                        <a:t>Operations Delivery Manager</a:t>
                      </a:r>
                    </a:p>
                    <a:p>
                      <a:pPr>
                        <a:spcBef>
                          <a:spcPts val="100"/>
                        </a:spcBef>
                        <a:spcAft>
                          <a:spcPts val="100"/>
                        </a:spcAft>
                      </a:pPr>
                      <a:r>
                        <a:rPr lang="fr-FR" sz="1200" dirty="0">
                          <a:effectLst/>
                        </a:rPr>
                        <a:t>Financial </a:t>
                      </a:r>
                      <a:r>
                        <a:rPr lang="fr-FR" sz="1200" dirty="0" err="1">
                          <a:effectLst/>
                        </a:rPr>
                        <a:t>Officer</a:t>
                      </a:r>
                      <a:endParaRPr lang="fr-FR" sz="1200" dirty="0">
                        <a:effectLst/>
                      </a:endParaRPr>
                    </a:p>
                    <a:p>
                      <a:pPr>
                        <a:spcBef>
                          <a:spcPts val="100"/>
                        </a:spcBef>
                        <a:spcAft>
                          <a:spcPts val="100"/>
                        </a:spcAft>
                      </a:pPr>
                      <a:endParaRPr lang="fr-FR" sz="1200" dirty="0">
                        <a:effectLst/>
                      </a:endParaRPr>
                    </a:p>
                    <a:p>
                      <a:pPr>
                        <a:spcBef>
                          <a:spcPts val="100"/>
                        </a:spcBef>
                        <a:spcAft>
                          <a:spcPts val="100"/>
                        </a:spcAft>
                      </a:pPr>
                      <a:r>
                        <a:rPr lang="fr-FR" sz="1200" dirty="0">
                          <a:effectLst/>
                        </a:rPr>
                        <a:t>On invitation : </a:t>
                      </a:r>
                      <a:r>
                        <a:rPr lang="fr-FR" sz="1200" b="0" dirty="0" err="1">
                          <a:solidFill>
                            <a:schemeClr val="tx1"/>
                          </a:solidFill>
                          <a:effectLst/>
                        </a:rPr>
                        <a:t>any</a:t>
                      </a:r>
                      <a:r>
                        <a:rPr lang="fr-FR" sz="1200" b="0" dirty="0">
                          <a:solidFill>
                            <a:schemeClr val="tx1"/>
                          </a:solidFill>
                          <a:effectLst/>
                        </a:rPr>
                        <a:t> </a:t>
                      </a:r>
                      <a:r>
                        <a:rPr lang="fr-FR" sz="1200" b="0" dirty="0" err="1">
                          <a:solidFill>
                            <a:schemeClr val="tx1"/>
                          </a:solidFill>
                          <a:effectLst/>
                        </a:rPr>
                        <a:t>other</a:t>
                      </a:r>
                      <a:r>
                        <a:rPr lang="fr-FR" sz="1200" b="0" dirty="0">
                          <a:solidFill>
                            <a:schemeClr val="tx1"/>
                          </a:solidFill>
                          <a:effectLst/>
                        </a:rPr>
                        <a:t> participant </a:t>
                      </a:r>
                      <a:r>
                        <a:rPr lang="fr-FR" sz="1200" b="0" dirty="0" err="1">
                          <a:solidFill>
                            <a:schemeClr val="tx1"/>
                          </a:solidFill>
                          <a:effectLst/>
                        </a:rPr>
                        <a:t>that</a:t>
                      </a:r>
                      <a:r>
                        <a:rPr lang="fr-FR" sz="1200" b="0" dirty="0">
                          <a:solidFill>
                            <a:schemeClr val="tx1"/>
                          </a:solidFill>
                          <a:effectLst/>
                        </a:rPr>
                        <a:t> one of the </a:t>
                      </a:r>
                      <a:r>
                        <a:rPr lang="fr-FR" sz="1200" b="0" dirty="0" err="1">
                          <a:solidFill>
                            <a:schemeClr val="tx1"/>
                          </a:solidFill>
                          <a:effectLst/>
                        </a:rPr>
                        <a:t>two</a:t>
                      </a:r>
                      <a:r>
                        <a:rPr lang="fr-FR" sz="1200" b="0" dirty="0">
                          <a:solidFill>
                            <a:schemeClr val="tx1"/>
                          </a:solidFill>
                          <a:effectLst/>
                        </a:rPr>
                        <a:t> Parties </a:t>
                      </a:r>
                      <a:r>
                        <a:rPr lang="fr-FR" sz="1200" b="0" dirty="0" err="1">
                          <a:solidFill>
                            <a:schemeClr val="tx1"/>
                          </a:solidFill>
                          <a:effectLst/>
                        </a:rPr>
                        <a:t>considers</a:t>
                      </a:r>
                      <a:r>
                        <a:rPr lang="fr-FR" sz="1200" b="0" dirty="0">
                          <a:solidFill>
                            <a:schemeClr val="tx1"/>
                          </a:solidFill>
                          <a:effectLst/>
                        </a:rPr>
                        <a:t> </a:t>
                      </a:r>
                      <a:r>
                        <a:rPr lang="fr-FR" sz="1200" b="0" dirty="0" err="1">
                          <a:solidFill>
                            <a:schemeClr val="tx1"/>
                          </a:solidFill>
                          <a:effectLst/>
                        </a:rPr>
                        <a:t>necessary</a:t>
                      </a:r>
                      <a:r>
                        <a:rPr lang="fr-FR" sz="1200" b="0" dirty="0">
                          <a:solidFill>
                            <a:schemeClr val="tx1"/>
                          </a:solidFill>
                          <a:effectLst/>
                        </a:rPr>
                        <a:t> </a:t>
                      </a:r>
                      <a:r>
                        <a:rPr lang="fr-FR" sz="1200" b="0" dirty="0" err="1">
                          <a:solidFill>
                            <a:schemeClr val="tx1"/>
                          </a:solidFill>
                          <a:effectLst/>
                        </a:rPr>
                        <a:t>with</a:t>
                      </a:r>
                      <a:r>
                        <a:rPr lang="fr-FR" sz="1200" b="0" dirty="0">
                          <a:solidFill>
                            <a:schemeClr val="tx1"/>
                          </a:solidFill>
                          <a:effectLst/>
                        </a:rPr>
                        <a:t> respect to the agenda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100"/>
                        </a:spcAft>
                      </a:pPr>
                      <a:r>
                        <a:rPr lang="fr-FR" sz="1200" dirty="0">
                          <a:effectLst/>
                        </a:rPr>
                        <a:t> </a:t>
                      </a:r>
                    </a:p>
                    <a:p>
                      <a:pPr>
                        <a:spcBef>
                          <a:spcPts val="100"/>
                        </a:spcBef>
                        <a:spcAft>
                          <a:spcPts val="100"/>
                        </a:spcAft>
                      </a:pPr>
                      <a:r>
                        <a:rPr lang="fr-FR" sz="1200" dirty="0">
                          <a:effectLst/>
                        </a:rPr>
                        <a:t> </a:t>
                      </a:r>
                    </a:p>
                    <a:p>
                      <a:pPr>
                        <a:spcBef>
                          <a:spcPts val="100"/>
                        </a:spcBef>
                        <a:spcAft>
                          <a:spcPts val="100"/>
                        </a:spcAft>
                      </a:pPr>
                      <a:r>
                        <a:rPr lang="fr-FR" sz="1200" dirty="0">
                          <a:effectLst/>
                        </a:rPr>
                        <a:t> </a:t>
                      </a:r>
                    </a:p>
                    <a:p>
                      <a:pPr algn="ctr">
                        <a:spcBef>
                          <a:spcPts val="100"/>
                        </a:spcBef>
                        <a:spcAft>
                          <a:spcPts val="100"/>
                        </a:spcAft>
                      </a:pPr>
                      <a:endParaRPr lang="fr-FR" sz="1200" dirty="0">
                        <a:effectLst/>
                      </a:endParaRPr>
                    </a:p>
                    <a:p>
                      <a:pPr algn="ctr">
                        <a:spcBef>
                          <a:spcPts val="100"/>
                        </a:spcBef>
                        <a:spcAft>
                          <a:spcPts val="100"/>
                        </a:spcAft>
                      </a:pPr>
                      <a:r>
                        <a:rPr lang="fr-FR" sz="1200" dirty="0">
                          <a:effectLst/>
                        </a:rPr>
                        <a:t>Bi-</a:t>
                      </a:r>
                      <a:r>
                        <a:rPr lang="fr-FR" sz="1200" dirty="0" err="1">
                          <a:effectLst/>
                        </a:rPr>
                        <a:t>Monthly</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100"/>
                        </a:spcAft>
                      </a:pPr>
                      <a:r>
                        <a:rPr lang="fr-FR" sz="1200" dirty="0">
                          <a:effectLst/>
                        </a:rPr>
                        <a:t> </a:t>
                      </a:r>
                    </a:p>
                    <a:p>
                      <a:pPr>
                        <a:spcBef>
                          <a:spcPts val="100"/>
                        </a:spcBef>
                        <a:spcAft>
                          <a:spcPts val="100"/>
                        </a:spcAft>
                      </a:pPr>
                      <a:r>
                        <a:rPr lang="fr-FR" sz="1200" dirty="0" err="1">
                          <a:effectLst/>
                        </a:rPr>
                        <a:t>Committee’s</a:t>
                      </a:r>
                      <a:r>
                        <a:rPr lang="fr-FR" sz="1200" dirty="0">
                          <a:effectLst/>
                        </a:rPr>
                        <a:t> </a:t>
                      </a:r>
                      <a:r>
                        <a:rPr lang="fr-FR" sz="1200" dirty="0" err="1">
                          <a:effectLst/>
                        </a:rPr>
                        <a:t>presentation</a:t>
                      </a:r>
                      <a:r>
                        <a:rPr lang="fr-FR" sz="1200" dirty="0">
                          <a:effectLst/>
                        </a:rPr>
                        <a:t> documents.</a:t>
                      </a:r>
                    </a:p>
                    <a:p>
                      <a:pPr marL="0" marR="0" lvl="0" indent="0" algn="l" defTabSz="1219170" rtl="0" eaLnBrk="1" fontAlgn="auto" latinLnBrk="0" hangingPunct="1">
                        <a:lnSpc>
                          <a:spcPct val="100000"/>
                        </a:lnSpc>
                        <a:spcBef>
                          <a:spcPts val="100"/>
                        </a:spcBef>
                        <a:spcAft>
                          <a:spcPts val="100"/>
                        </a:spcAft>
                        <a:buClrTx/>
                        <a:buSzTx/>
                        <a:buFontTx/>
                        <a:buNone/>
                        <a:tabLst/>
                        <a:defRPr/>
                      </a:pPr>
                      <a:r>
                        <a:rPr lang="fr-FR" sz="1200" dirty="0" err="1">
                          <a:effectLst/>
                        </a:rPr>
                        <a:t>Committee</a:t>
                      </a:r>
                      <a:r>
                        <a:rPr lang="fr-FR" sz="1200" dirty="0">
                          <a:effectLst/>
                        </a:rPr>
                        <a:t> reports.  </a:t>
                      </a:r>
                      <a:endParaRPr lang="fr-FR" sz="1200" dirty="0">
                        <a:solidFill>
                          <a:schemeClr val="tx1"/>
                        </a:solidFill>
                        <a:effectLst/>
                      </a:endParaRPr>
                    </a:p>
                    <a:p>
                      <a:pPr>
                        <a:spcBef>
                          <a:spcPts val="100"/>
                        </a:spcBef>
                        <a:spcAft>
                          <a:spcPts val="100"/>
                        </a:spcAft>
                      </a:pPr>
                      <a:r>
                        <a:rPr lang="fr-FR" sz="1200" dirty="0">
                          <a:solidFill>
                            <a:schemeClr val="tx1"/>
                          </a:solidFill>
                          <a:effectLst/>
                        </a:rPr>
                        <a:t> </a:t>
                      </a:r>
                    </a:p>
                    <a:p>
                      <a:pPr>
                        <a:spcBef>
                          <a:spcPts val="100"/>
                        </a:spcBef>
                        <a:spcAft>
                          <a:spcPts val="100"/>
                        </a:spcAft>
                      </a:pPr>
                      <a:r>
                        <a:rPr lang="fr-FR" sz="1200" dirty="0">
                          <a:solidFill>
                            <a:schemeClr val="tx1"/>
                          </a:solidFill>
                          <a:effectLst/>
                        </a:rPr>
                        <a:t>Drafting the </a:t>
                      </a:r>
                      <a:r>
                        <a:rPr lang="fr-FR" sz="1200" dirty="0" err="1">
                          <a:solidFill>
                            <a:schemeClr val="tx1"/>
                          </a:solidFill>
                          <a:effectLst/>
                        </a:rPr>
                        <a:t>Committee</a:t>
                      </a:r>
                      <a:r>
                        <a:rPr lang="fr-FR" sz="1200" dirty="0">
                          <a:solidFill>
                            <a:schemeClr val="tx1"/>
                          </a:solidFill>
                          <a:effectLst/>
                        </a:rPr>
                        <a:t> report </a:t>
                      </a:r>
                      <a:r>
                        <a:rPr lang="fr-FR" sz="1200" dirty="0" err="1">
                          <a:solidFill>
                            <a:schemeClr val="tx1"/>
                          </a:solidFill>
                          <a:effectLst/>
                        </a:rPr>
                        <a:t>is</a:t>
                      </a:r>
                      <a:r>
                        <a:rPr lang="fr-FR" sz="1200" dirty="0">
                          <a:solidFill>
                            <a:schemeClr val="tx1"/>
                          </a:solidFill>
                          <a:effectLst/>
                        </a:rPr>
                        <a:t> the </a:t>
                      </a:r>
                      <a:r>
                        <a:rPr lang="fr-FR" sz="1200" dirty="0" err="1">
                          <a:solidFill>
                            <a:schemeClr val="tx1"/>
                          </a:solidFill>
                          <a:effectLst/>
                        </a:rPr>
                        <a:t>responsibility</a:t>
                      </a:r>
                      <a:r>
                        <a:rPr lang="fr-FR" sz="1200" dirty="0">
                          <a:solidFill>
                            <a:schemeClr val="tx1"/>
                          </a:solidFill>
                          <a:effectLst/>
                        </a:rPr>
                        <a:t> of the service provider </a:t>
                      </a:r>
                      <a:r>
                        <a:rPr lang="fr-FR" sz="1200" dirty="0" err="1">
                          <a:solidFill>
                            <a:schemeClr val="tx1"/>
                          </a:solidFill>
                          <a:effectLst/>
                        </a:rPr>
                        <a:t>who</a:t>
                      </a:r>
                      <a:r>
                        <a:rPr lang="fr-FR" sz="1200" dirty="0">
                          <a:solidFill>
                            <a:schemeClr val="tx1"/>
                          </a:solidFill>
                          <a:effectLst/>
                        </a:rPr>
                        <a:t> must </a:t>
                      </a:r>
                      <a:r>
                        <a:rPr lang="fr-FR" sz="1200" dirty="0" err="1">
                          <a:solidFill>
                            <a:schemeClr val="tx1"/>
                          </a:solidFill>
                          <a:effectLst/>
                        </a:rPr>
                        <a:t>submit</a:t>
                      </a:r>
                      <a:r>
                        <a:rPr lang="fr-FR" sz="1200" dirty="0">
                          <a:solidFill>
                            <a:schemeClr val="tx1"/>
                          </a:solidFill>
                          <a:effectLst/>
                        </a:rPr>
                        <a:t> </a:t>
                      </a:r>
                      <a:r>
                        <a:rPr lang="fr-FR" sz="1200" dirty="0" err="1">
                          <a:solidFill>
                            <a:schemeClr val="tx1"/>
                          </a:solidFill>
                          <a:effectLst/>
                        </a:rPr>
                        <a:t>it</a:t>
                      </a:r>
                      <a:r>
                        <a:rPr lang="fr-FR" sz="1200" dirty="0">
                          <a:solidFill>
                            <a:schemeClr val="tx1"/>
                          </a:solidFill>
                          <a:effectLst/>
                        </a:rPr>
                        <a:t> to CA-GIP </a:t>
                      </a:r>
                      <a:r>
                        <a:rPr lang="fr-FR" sz="1200" dirty="0" err="1">
                          <a:solidFill>
                            <a:schemeClr val="tx1"/>
                          </a:solidFill>
                          <a:effectLst/>
                        </a:rPr>
                        <a:t>within</a:t>
                      </a:r>
                      <a:r>
                        <a:rPr lang="fr-FR" sz="1200" dirty="0">
                          <a:solidFill>
                            <a:schemeClr val="tx1"/>
                          </a:solidFill>
                          <a:effectLst/>
                        </a:rPr>
                        <a:t> 5 </a:t>
                      </a:r>
                      <a:r>
                        <a:rPr lang="fr-FR" sz="1200" dirty="0" err="1">
                          <a:solidFill>
                            <a:schemeClr val="tx1"/>
                          </a:solidFill>
                          <a:effectLst/>
                        </a:rPr>
                        <a:t>working</a:t>
                      </a:r>
                      <a:r>
                        <a:rPr lang="fr-FR" sz="1200" dirty="0">
                          <a:solidFill>
                            <a:schemeClr val="tx1"/>
                          </a:solidFill>
                          <a:effectLst/>
                        </a:rPr>
                        <a:t> </a:t>
                      </a:r>
                      <a:r>
                        <a:rPr lang="fr-FR" sz="1200" dirty="0" err="1">
                          <a:solidFill>
                            <a:schemeClr val="tx1"/>
                          </a:solidFill>
                          <a:effectLst/>
                        </a:rPr>
                        <a:t>days</a:t>
                      </a:r>
                      <a:r>
                        <a:rPr lang="fr-FR" sz="1200" dirty="0">
                          <a:solidFill>
                            <a:schemeClr val="tx1"/>
                          </a:solidFill>
                          <a:effectLst/>
                        </a:rPr>
                        <a:t>.</a:t>
                      </a:r>
                    </a:p>
                    <a:p>
                      <a:pPr>
                        <a:spcBef>
                          <a:spcPts val="100"/>
                        </a:spcBef>
                        <a:spcAft>
                          <a:spcPts val="100"/>
                        </a:spcAft>
                      </a:pPr>
                      <a:r>
                        <a:rPr lang="fr-FR" sz="1200" dirty="0">
                          <a:effectLst/>
                        </a:rPr>
                        <a:t>CA-GIP has 5 </a:t>
                      </a:r>
                      <a:r>
                        <a:rPr lang="fr-FR" sz="1200" dirty="0" err="1">
                          <a:effectLst/>
                        </a:rPr>
                        <a:t>working</a:t>
                      </a:r>
                      <a:r>
                        <a:rPr lang="fr-FR" sz="1200" dirty="0">
                          <a:effectLst/>
                        </a:rPr>
                        <a:t> </a:t>
                      </a:r>
                      <a:r>
                        <a:rPr lang="fr-FR" sz="1200" dirty="0" err="1">
                          <a:effectLst/>
                        </a:rPr>
                        <a:t>days</a:t>
                      </a:r>
                      <a:r>
                        <a:rPr lang="fr-FR" sz="1200" dirty="0">
                          <a:effectLst/>
                        </a:rPr>
                        <a:t> to </a:t>
                      </a:r>
                      <a:r>
                        <a:rPr lang="fr-FR" sz="1200" dirty="0" err="1">
                          <a:effectLst/>
                        </a:rPr>
                        <a:t>make</a:t>
                      </a:r>
                      <a:r>
                        <a:rPr lang="fr-FR" sz="1200" dirty="0">
                          <a:effectLst/>
                        </a:rPr>
                        <a:t> </a:t>
                      </a:r>
                      <a:r>
                        <a:rPr lang="fr-FR" sz="1200" dirty="0" err="1">
                          <a:effectLst/>
                        </a:rPr>
                        <a:t>remarks</a:t>
                      </a:r>
                      <a:r>
                        <a:rPr lang="fr-FR" sz="1200" dirty="0">
                          <a:effectLst/>
                        </a:rPr>
                        <a:t>.</a:t>
                      </a:r>
                    </a:p>
                    <a:p>
                      <a:pPr>
                        <a:spcBef>
                          <a:spcPts val="100"/>
                        </a:spcBef>
                        <a:spcAft>
                          <a:spcPts val="100"/>
                        </a:spcAft>
                      </a:pP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368252"/>
                  </a:ext>
                </a:extLst>
              </a:tr>
            </a:tbl>
          </a:graphicData>
        </a:graphic>
      </p:graphicFrame>
    </p:spTree>
    <p:extLst>
      <p:ext uri="{BB962C8B-B14F-4D97-AF65-F5344CB8AC3E}">
        <p14:creationId xmlns:p14="http://schemas.microsoft.com/office/powerpoint/2010/main" val="156495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5"/>
          <p:cNvSpPr txBox="1">
            <a:spLocks/>
          </p:cNvSpPr>
          <p:nvPr/>
        </p:nvSpPr>
        <p:spPr bwMode="gray">
          <a:xfrm>
            <a:off x="554994" y="840066"/>
            <a:ext cx="11316597" cy="5519170"/>
          </a:xfrm>
          <a:prstGeom prst="rect">
            <a:avLst/>
          </a:prstGeom>
        </p:spPr>
        <p:txBody>
          <a:bodyPr/>
          <a:lstStyle>
            <a:lvl1pPr marL="380990" indent="-380990" algn="just" defTabSz="1219170" rtl="0" eaLnBrk="1" latinLnBrk="0" hangingPunct="1">
              <a:lnSpc>
                <a:spcPct val="82000"/>
              </a:lnSpc>
              <a:spcBef>
                <a:spcPts val="0"/>
              </a:spcBef>
              <a:spcAft>
                <a:spcPts val="0"/>
              </a:spcAft>
              <a:buSzPct val="80000"/>
              <a:buFont typeface="Wingdings" panose="05000000000000000000" pitchFamily="2" charset="2"/>
              <a:buChar char="n"/>
              <a:defRPr sz="2400" b="1" kern="1200" cap="none" baseline="0">
                <a:solidFill>
                  <a:srgbClr val="0D6951"/>
                </a:solidFill>
                <a:latin typeface="+mn-lt"/>
                <a:ea typeface="+mn-ea"/>
                <a:cs typeface="+mn-cs"/>
              </a:defRPr>
            </a:lvl1pPr>
            <a:lvl2pPr marL="575986" indent="239994" algn="just" defTabSz="1219170" rtl="0" eaLnBrk="1" latinLnBrk="0" hangingPunct="1">
              <a:lnSpc>
                <a:spcPct val="82000"/>
              </a:lnSpc>
              <a:spcBef>
                <a:spcPts val="0"/>
              </a:spcBef>
              <a:spcAft>
                <a:spcPts val="0"/>
              </a:spcAft>
              <a:buSzPct val="100000"/>
              <a:buFont typeface="Wingdings" panose="05000000000000000000" pitchFamily="2" charset="2"/>
              <a:buChar char="v"/>
              <a:defRPr sz="2133" kern="1200" cap="none">
                <a:solidFill>
                  <a:schemeClr val="tx1"/>
                </a:solidFill>
                <a:latin typeface="+mn-lt"/>
                <a:ea typeface="+mn-ea"/>
                <a:cs typeface="+mn-cs"/>
              </a:defRPr>
            </a:lvl2pPr>
            <a:lvl3pPr marL="1151971" indent="239994" algn="just" defTabSz="1219170" rtl="0" eaLnBrk="1" latinLnBrk="0" hangingPunct="1">
              <a:lnSpc>
                <a:spcPct val="82000"/>
              </a:lnSpc>
              <a:spcBef>
                <a:spcPts val="0"/>
              </a:spcBef>
              <a:spcAft>
                <a:spcPts val="0"/>
              </a:spcAft>
              <a:buSzPct val="100000"/>
              <a:buFont typeface="Wingdings" pitchFamily="2" charset="2"/>
              <a:buChar char="§"/>
              <a:defRPr sz="2133" kern="1200" cap="none">
                <a:solidFill>
                  <a:schemeClr val="tx1"/>
                </a:solidFill>
                <a:latin typeface="+mn-lt"/>
                <a:ea typeface="+mn-ea"/>
                <a:cs typeface="+mn-cs"/>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b="0" kern="1200" cap="none">
                <a:solidFill>
                  <a:schemeClr val="tx1"/>
                </a:solidFill>
                <a:latin typeface="+mn-lt"/>
                <a:ea typeface="+mn-ea"/>
                <a:cs typeface="+mn-cs"/>
              </a:defRPr>
            </a:lvl4pPr>
            <a:lvl5pPr marL="2303942" indent="239994" algn="just" defTabSz="1219170" rtl="0" eaLnBrk="1" latinLnBrk="0" hangingPunct="1">
              <a:lnSpc>
                <a:spcPct val="82000"/>
              </a:lnSpc>
              <a:spcBef>
                <a:spcPts val="0"/>
              </a:spcBef>
              <a:spcAft>
                <a:spcPts val="0"/>
              </a:spcAft>
              <a:buClrTx/>
              <a:buSzPct val="70000"/>
              <a:buFont typeface="Wingdings" pitchFamily="2" charset="2"/>
              <a:buChar char="§"/>
              <a:defRPr sz="2400" kern="1200" cap="none">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fr-FR" dirty="0"/>
              <a:t>Monitoring </a:t>
            </a:r>
            <a:r>
              <a:rPr lang="fr-FR" dirty="0" err="1"/>
              <a:t>Committee</a:t>
            </a:r>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t> </a:t>
            </a:r>
          </a:p>
        </p:txBody>
      </p:sp>
      <p:sp>
        <p:nvSpPr>
          <p:cNvPr id="3" name="Titre 2"/>
          <p:cNvSpPr>
            <a:spLocks noGrp="1"/>
          </p:cNvSpPr>
          <p:nvPr>
            <p:ph type="title"/>
          </p:nvPr>
        </p:nvSpPr>
        <p:spPr>
          <a:xfrm>
            <a:off x="719403" y="485633"/>
            <a:ext cx="11316597" cy="437560"/>
          </a:xfrm>
        </p:spPr>
        <p:txBody>
          <a:bodyPr/>
          <a:lstStyle/>
          <a:p>
            <a:r>
              <a:rPr lang="fr-FR" sz="2000" dirty="0" err="1"/>
              <a:t>Comitology</a:t>
            </a:r>
            <a:endParaRPr lang="fr-FR" sz="2000" dirty="0"/>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11</a:t>
            </a:fld>
            <a:endParaRPr lang="fr-FR">
              <a:solidFill>
                <a:srgbClr val="7E93A5"/>
              </a:solidFill>
              <a:latin typeface="Arial"/>
            </a:endParaRPr>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817768202"/>
              </p:ext>
            </p:extLst>
          </p:nvPr>
        </p:nvGraphicFramePr>
        <p:xfrm>
          <a:off x="1296140" y="1360753"/>
          <a:ext cx="9936432" cy="4417060"/>
        </p:xfrm>
        <a:graphic>
          <a:graphicData uri="http://schemas.openxmlformats.org/drawingml/2006/table">
            <a:tbl>
              <a:tblPr firstRow="1" firstCol="1" bandRow="1">
                <a:tableStyleId>{5C22544A-7EE6-4342-B048-85BDC9FD1C3A}</a:tableStyleId>
              </a:tblPr>
              <a:tblGrid>
                <a:gridCol w="2736527">
                  <a:extLst>
                    <a:ext uri="{9D8B030D-6E8A-4147-A177-3AD203B41FA5}">
                      <a16:colId xmlns:a16="http://schemas.microsoft.com/office/drawing/2014/main" val="1171789650"/>
                    </a:ext>
                  </a:extLst>
                </a:gridCol>
                <a:gridCol w="2676948">
                  <a:extLst>
                    <a:ext uri="{9D8B030D-6E8A-4147-A177-3AD203B41FA5}">
                      <a16:colId xmlns:a16="http://schemas.microsoft.com/office/drawing/2014/main" val="3685879720"/>
                    </a:ext>
                  </a:extLst>
                </a:gridCol>
                <a:gridCol w="1746862">
                  <a:extLst>
                    <a:ext uri="{9D8B030D-6E8A-4147-A177-3AD203B41FA5}">
                      <a16:colId xmlns:a16="http://schemas.microsoft.com/office/drawing/2014/main" val="3494051283"/>
                    </a:ext>
                  </a:extLst>
                </a:gridCol>
                <a:gridCol w="2776095">
                  <a:extLst>
                    <a:ext uri="{9D8B030D-6E8A-4147-A177-3AD203B41FA5}">
                      <a16:colId xmlns:a16="http://schemas.microsoft.com/office/drawing/2014/main" val="3121885916"/>
                    </a:ext>
                  </a:extLst>
                </a:gridCol>
              </a:tblGrid>
              <a:tr h="0">
                <a:tc gridSpan="4">
                  <a:txBody>
                    <a:bodyPr/>
                    <a:lstStyle/>
                    <a:p>
                      <a:pPr algn="ctr">
                        <a:spcBef>
                          <a:spcPts val="200"/>
                        </a:spcBef>
                        <a:spcAft>
                          <a:spcPts val="200"/>
                        </a:spcAft>
                      </a:pPr>
                      <a:r>
                        <a:rPr lang="fr-FR" sz="1400" dirty="0">
                          <a:effectLst/>
                        </a:rPr>
                        <a:t>Objectives</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933129109"/>
                  </a:ext>
                </a:extLst>
              </a:tr>
              <a:tr h="2192655">
                <a:tc gridSpan="4">
                  <a:txBody>
                    <a:bodyPr/>
                    <a:lstStyle/>
                    <a:p>
                      <a:pPr>
                        <a:spcBef>
                          <a:spcPts val="100"/>
                        </a:spcBef>
                        <a:spcAft>
                          <a:spcPts val="100"/>
                        </a:spcAft>
                      </a:pPr>
                      <a:r>
                        <a:rPr lang="fr-FR" sz="1200" b="0" dirty="0">
                          <a:solidFill>
                            <a:schemeClr val="tx1"/>
                          </a:solidFill>
                          <a:effectLst/>
                        </a:rPr>
                        <a:t>The objectives of the </a:t>
                      </a:r>
                      <a:r>
                        <a:rPr lang="fr-FR" sz="1200" b="0" dirty="0" err="1">
                          <a:solidFill>
                            <a:schemeClr val="tx1"/>
                          </a:solidFill>
                          <a:effectLst/>
                        </a:rPr>
                        <a:t>operational</a:t>
                      </a:r>
                      <a:r>
                        <a:rPr lang="fr-FR" sz="1200" b="0" dirty="0">
                          <a:solidFill>
                            <a:schemeClr val="tx1"/>
                          </a:solidFill>
                          <a:effectLst/>
                        </a:rPr>
                        <a:t> </a:t>
                      </a:r>
                      <a:r>
                        <a:rPr lang="fr-FR" sz="1200" b="0" dirty="0" err="1">
                          <a:solidFill>
                            <a:schemeClr val="tx1"/>
                          </a:solidFill>
                          <a:effectLst/>
                        </a:rPr>
                        <a:t>committees</a:t>
                      </a:r>
                      <a:r>
                        <a:rPr lang="fr-FR" sz="1200" b="0" dirty="0">
                          <a:solidFill>
                            <a:schemeClr val="tx1"/>
                          </a:solidFill>
                          <a:effectLst/>
                        </a:rPr>
                        <a:t> are:</a:t>
                      </a: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Operational</a:t>
                      </a:r>
                      <a:r>
                        <a:rPr lang="fr-FR" sz="1200" b="0" dirty="0">
                          <a:solidFill>
                            <a:schemeClr val="tx1"/>
                          </a:solidFill>
                          <a:effectLst/>
                        </a:rPr>
                        <a:t> follow-up of the </a:t>
                      </a:r>
                      <a:r>
                        <a:rPr lang="fr-FR" sz="1200" b="0" dirty="0" err="1">
                          <a:solidFill>
                            <a:schemeClr val="tx1"/>
                          </a:solidFill>
                          <a:effectLst/>
                        </a:rPr>
                        <a:t>engaged</a:t>
                      </a:r>
                      <a:r>
                        <a:rPr lang="fr-FR" sz="1200" b="0" dirty="0">
                          <a:solidFill>
                            <a:schemeClr val="tx1"/>
                          </a:solidFill>
                          <a:effectLst/>
                        </a:rPr>
                        <a:t> Services</a:t>
                      </a: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Analyse the monitoring and performance of Services </a:t>
                      </a:r>
                      <a:r>
                        <a:rPr lang="fr-FR" sz="1200" b="0" dirty="0" err="1">
                          <a:solidFill>
                            <a:schemeClr val="tx1"/>
                          </a:solidFill>
                          <a:effectLst/>
                        </a:rPr>
                        <a:t>with</a:t>
                      </a:r>
                      <a:r>
                        <a:rPr lang="fr-FR" sz="1200" b="0" dirty="0">
                          <a:solidFill>
                            <a:schemeClr val="tx1"/>
                          </a:solidFill>
                          <a:effectLst/>
                        </a:rPr>
                        <a:t> respect to the </a:t>
                      </a:r>
                      <a:r>
                        <a:rPr lang="fr-FR" sz="1200" b="0" dirty="0" err="1">
                          <a:solidFill>
                            <a:schemeClr val="tx1"/>
                          </a:solidFill>
                          <a:effectLst/>
                        </a:rPr>
                        <a:t>indicators</a:t>
                      </a:r>
                      <a:r>
                        <a:rPr lang="fr-FR" sz="1200" b="0" dirty="0">
                          <a:solidFill>
                            <a:schemeClr val="tx1"/>
                          </a:solidFill>
                          <a:effectLst/>
                        </a:rPr>
                        <a:t> </a:t>
                      </a: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Monitor the </a:t>
                      </a:r>
                      <a:r>
                        <a:rPr lang="fr-FR" sz="1200" b="0" dirty="0" err="1">
                          <a:solidFill>
                            <a:schemeClr val="tx1"/>
                          </a:solidFill>
                          <a:effectLst/>
                        </a:rPr>
                        <a:t>operational</a:t>
                      </a:r>
                      <a:r>
                        <a:rPr lang="fr-FR" sz="1200" b="0" dirty="0">
                          <a:solidFill>
                            <a:schemeClr val="tx1"/>
                          </a:solidFill>
                          <a:effectLst/>
                        </a:rPr>
                        <a:t> management for service </a:t>
                      </a:r>
                      <a:r>
                        <a:rPr lang="fr-FR" sz="1200" b="0" dirty="0" err="1">
                          <a:solidFill>
                            <a:schemeClr val="tx1"/>
                          </a:solidFill>
                          <a:effectLst/>
                        </a:rPr>
                        <a:t>delivery</a:t>
                      </a:r>
                      <a:endParaRPr lang="fr-FR" sz="1200" b="0" i="1" dirty="0">
                        <a:solidFill>
                          <a:schemeClr val="tx1"/>
                        </a:solidFill>
                        <a:effectLst/>
                      </a:endParaRP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Monitor the </a:t>
                      </a:r>
                      <a:r>
                        <a:rPr lang="fr-FR" sz="1200" b="0" dirty="0" err="1">
                          <a:solidFill>
                            <a:schemeClr val="tx1"/>
                          </a:solidFill>
                          <a:effectLst/>
                        </a:rPr>
                        <a:t>implementation</a:t>
                      </a:r>
                      <a:r>
                        <a:rPr lang="fr-FR" sz="1200" b="0" dirty="0">
                          <a:solidFill>
                            <a:schemeClr val="tx1"/>
                          </a:solidFill>
                          <a:effectLst/>
                        </a:rPr>
                        <a:t> of </a:t>
                      </a:r>
                      <a:r>
                        <a:rPr lang="fr-FR" sz="1200" b="0" dirty="0" err="1">
                          <a:solidFill>
                            <a:schemeClr val="tx1"/>
                          </a:solidFill>
                          <a:effectLst/>
                        </a:rPr>
                        <a:t>operational</a:t>
                      </a:r>
                      <a:r>
                        <a:rPr lang="fr-FR" sz="1200" b="0" dirty="0">
                          <a:solidFill>
                            <a:schemeClr val="tx1"/>
                          </a:solidFill>
                          <a:effectLst/>
                        </a:rPr>
                        <a:t> </a:t>
                      </a:r>
                      <a:r>
                        <a:rPr lang="fr-FR" sz="1200" b="0" dirty="0" err="1">
                          <a:solidFill>
                            <a:schemeClr val="tx1"/>
                          </a:solidFill>
                          <a:effectLst/>
                        </a:rPr>
                        <a:t>technical</a:t>
                      </a:r>
                      <a:r>
                        <a:rPr lang="fr-FR" sz="1200" b="0" dirty="0">
                          <a:solidFill>
                            <a:schemeClr val="tx1"/>
                          </a:solidFill>
                          <a:effectLst/>
                        </a:rPr>
                        <a:t> </a:t>
                      </a:r>
                      <a:r>
                        <a:rPr lang="fr-FR" sz="1200" b="0" dirty="0" err="1">
                          <a:solidFill>
                            <a:schemeClr val="tx1"/>
                          </a:solidFill>
                          <a:effectLst/>
                        </a:rPr>
                        <a:t>decisions</a:t>
                      </a:r>
                      <a:endParaRPr lang="fr-FR" sz="1200" b="0" dirty="0">
                        <a:solidFill>
                          <a:schemeClr val="tx1"/>
                        </a:solidFill>
                        <a:effectLst/>
                      </a:endParaRP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Identify</a:t>
                      </a:r>
                      <a:r>
                        <a:rPr lang="fr-FR" sz="1200" b="0" dirty="0">
                          <a:solidFill>
                            <a:schemeClr val="tx1"/>
                          </a:solidFill>
                          <a:effectLst/>
                        </a:rPr>
                        <a:t> </a:t>
                      </a:r>
                      <a:r>
                        <a:rPr lang="fr-FR" sz="1200" b="0" dirty="0" err="1">
                          <a:solidFill>
                            <a:schemeClr val="tx1"/>
                          </a:solidFill>
                          <a:effectLst/>
                        </a:rPr>
                        <a:t>problems</a:t>
                      </a:r>
                      <a:r>
                        <a:rPr lang="fr-FR" sz="1200" b="0" dirty="0">
                          <a:solidFill>
                            <a:schemeClr val="tx1"/>
                          </a:solidFill>
                          <a:effectLst/>
                        </a:rPr>
                        <a:t> / incidents or </a:t>
                      </a:r>
                      <a:r>
                        <a:rPr lang="fr-FR" sz="1200" b="0" dirty="0" err="1">
                          <a:solidFill>
                            <a:schemeClr val="tx1"/>
                          </a:solidFill>
                          <a:effectLst/>
                        </a:rPr>
                        <a:t>common</a:t>
                      </a:r>
                      <a:r>
                        <a:rPr lang="fr-FR" sz="1200" b="0" dirty="0">
                          <a:solidFill>
                            <a:schemeClr val="tx1"/>
                          </a:solidFill>
                          <a:effectLst/>
                        </a:rPr>
                        <a:t>/</a:t>
                      </a:r>
                      <a:r>
                        <a:rPr lang="fr-FR" sz="1200" b="0" dirty="0" err="1">
                          <a:solidFill>
                            <a:schemeClr val="tx1"/>
                          </a:solidFill>
                          <a:effectLst/>
                        </a:rPr>
                        <a:t>frequent</a:t>
                      </a:r>
                      <a:r>
                        <a:rPr lang="fr-FR" sz="1200" b="0" dirty="0">
                          <a:solidFill>
                            <a:schemeClr val="tx1"/>
                          </a:solidFill>
                          <a:effectLst/>
                        </a:rPr>
                        <a:t> </a:t>
                      </a:r>
                      <a:r>
                        <a:rPr lang="fr-FR" sz="1200" b="0" dirty="0" err="1">
                          <a:solidFill>
                            <a:schemeClr val="tx1"/>
                          </a:solidFill>
                          <a:effectLst/>
                        </a:rPr>
                        <a:t>delays</a:t>
                      </a:r>
                      <a:endParaRPr lang="fr-FR" sz="1200" b="0" dirty="0">
                        <a:solidFill>
                          <a:schemeClr val="tx1"/>
                        </a:solidFill>
                        <a:effectLst/>
                      </a:endParaRP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Identify</a:t>
                      </a:r>
                      <a:r>
                        <a:rPr lang="fr-FR" sz="1200" b="0" dirty="0">
                          <a:solidFill>
                            <a:schemeClr val="tx1"/>
                          </a:solidFill>
                          <a:effectLst/>
                        </a:rPr>
                        <a:t> and follow up on all the </a:t>
                      </a:r>
                      <a:r>
                        <a:rPr lang="fr-FR" sz="1200" b="0" dirty="0" err="1">
                          <a:solidFill>
                            <a:schemeClr val="tx1"/>
                          </a:solidFill>
                          <a:effectLst/>
                        </a:rPr>
                        <a:t>operational</a:t>
                      </a:r>
                      <a:r>
                        <a:rPr lang="fr-FR" sz="1200" b="0" dirty="0">
                          <a:solidFill>
                            <a:schemeClr val="tx1"/>
                          </a:solidFill>
                          <a:effectLst/>
                        </a:rPr>
                        <a:t> action plans</a:t>
                      </a: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Follow </a:t>
                      </a:r>
                      <a:r>
                        <a:rPr lang="fr-FR" sz="1200" b="0" dirty="0" err="1">
                          <a:solidFill>
                            <a:schemeClr val="tx1"/>
                          </a:solidFill>
                          <a:effectLst/>
                        </a:rPr>
                        <a:t>CA-GIP’s</a:t>
                      </a:r>
                      <a:r>
                        <a:rPr lang="fr-FR" sz="1200" b="0" dirty="0">
                          <a:solidFill>
                            <a:schemeClr val="tx1"/>
                          </a:solidFill>
                          <a:effectLst/>
                        </a:rPr>
                        <a:t> </a:t>
                      </a:r>
                      <a:r>
                        <a:rPr lang="fr-FR" sz="1200" b="0" dirty="0" err="1">
                          <a:solidFill>
                            <a:schemeClr val="tx1"/>
                          </a:solidFill>
                          <a:effectLst/>
                        </a:rPr>
                        <a:t>operational</a:t>
                      </a:r>
                      <a:r>
                        <a:rPr lang="fr-FR" sz="1200" b="0" dirty="0">
                          <a:solidFill>
                            <a:schemeClr val="tx1"/>
                          </a:solidFill>
                          <a:effectLst/>
                        </a:rPr>
                        <a:t> </a:t>
                      </a:r>
                      <a:r>
                        <a:rPr lang="fr-FR" sz="1200" b="0" dirty="0" err="1">
                          <a:solidFill>
                            <a:schemeClr val="tx1"/>
                          </a:solidFill>
                          <a:effectLst/>
                        </a:rPr>
                        <a:t>requests</a:t>
                      </a:r>
                      <a:endParaRPr lang="fr-FR" sz="1200" b="0" dirty="0">
                        <a:solidFill>
                          <a:schemeClr val="tx1"/>
                        </a:solidFill>
                        <a:effectLst/>
                      </a:endParaRP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Validate</a:t>
                      </a:r>
                      <a:r>
                        <a:rPr lang="fr-FR" sz="1200" b="0" dirty="0">
                          <a:solidFill>
                            <a:schemeClr val="tx1"/>
                          </a:solidFill>
                          <a:effectLst/>
                        </a:rPr>
                        <a:t> the SLAs and the </a:t>
                      </a:r>
                      <a:r>
                        <a:rPr lang="fr-FR" sz="1200" b="0" dirty="0" err="1">
                          <a:solidFill>
                            <a:schemeClr val="tx1"/>
                          </a:solidFill>
                          <a:effectLst/>
                        </a:rPr>
                        <a:t>related</a:t>
                      </a:r>
                      <a:r>
                        <a:rPr lang="fr-FR" sz="1200" b="0" dirty="0">
                          <a:solidFill>
                            <a:schemeClr val="tx1"/>
                          </a:solidFill>
                          <a:effectLst/>
                        </a:rPr>
                        <a:t> </a:t>
                      </a:r>
                      <a:r>
                        <a:rPr lang="fr-FR" sz="1200" b="0" dirty="0" err="1">
                          <a:solidFill>
                            <a:schemeClr val="tx1"/>
                          </a:solidFill>
                          <a:effectLst/>
                        </a:rPr>
                        <a:t>reporting</a:t>
                      </a:r>
                      <a:endParaRPr lang="fr-FR" sz="1200" b="0" dirty="0">
                        <a:solidFill>
                          <a:schemeClr val="tx1"/>
                        </a:solidFill>
                        <a:effectLst/>
                      </a:endParaRP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Monitor </a:t>
                      </a:r>
                      <a:r>
                        <a:rPr lang="fr-FR" sz="1200" b="0" dirty="0" err="1">
                          <a:solidFill>
                            <a:schemeClr val="tx1"/>
                          </a:solidFill>
                          <a:effectLst/>
                        </a:rPr>
                        <a:t>resources</a:t>
                      </a:r>
                      <a:r>
                        <a:rPr lang="fr-FR" sz="1200" b="0" dirty="0">
                          <a:solidFill>
                            <a:schemeClr val="tx1"/>
                          </a:solidFill>
                          <a:effectLst/>
                        </a:rPr>
                        <a:t> and team </a:t>
                      </a:r>
                      <a:r>
                        <a:rPr lang="fr-FR" sz="1200" b="0" dirty="0" err="1">
                          <a:solidFill>
                            <a:schemeClr val="tx1"/>
                          </a:solidFill>
                          <a:effectLst/>
                        </a:rPr>
                        <a:t>sizing</a:t>
                      </a:r>
                      <a:endParaRPr lang="fr-FR" sz="1200" b="0" dirty="0">
                        <a:solidFill>
                          <a:schemeClr val="tx1"/>
                        </a:solidFill>
                        <a:effectLst/>
                      </a:endParaRPr>
                    </a:p>
                  </a:txBody>
                  <a:tcPr marL="68580" marR="68580" marT="0" marB="0">
                    <a:solidFill>
                      <a:srgbClr val="CBD4D0"/>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471748128"/>
                  </a:ext>
                </a:extLst>
              </a:tr>
              <a:tr h="73905">
                <a:tc gridSpan="2">
                  <a:txBody>
                    <a:bodyPr/>
                    <a:lstStyle/>
                    <a:p>
                      <a:pPr algn="ctr">
                        <a:spcBef>
                          <a:spcPts val="200"/>
                        </a:spcBef>
                        <a:spcAft>
                          <a:spcPts val="200"/>
                        </a:spcAft>
                      </a:pPr>
                      <a:r>
                        <a:rPr lang="fr-FR" sz="1400" b="1" dirty="0">
                          <a:solidFill>
                            <a:schemeClr val="bg1"/>
                          </a:solidFill>
                          <a:effectLst/>
                        </a:rPr>
                        <a:t>Participants</a:t>
                      </a:r>
                      <a:endParaRPr lang="fr-FR" sz="12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fr-FR"/>
                    </a:p>
                  </a:txBody>
                  <a:tcPr/>
                </a:tc>
                <a:tc>
                  <a:txBody>
                    <a:bodyPr/>
                    <a:lstStyle/>
                    <a:p>
                      <a:pPr algn="ctr">
                        <a:spcBef>
                          <a:spcPts val="200"/>
                        </a:spcBef>
                        <a:spcAft>
                          <a:spcPts val="200"/>
                        </a:spcAft>
                      </a:pPr>
                      <a:r>
                        <a:rPr lang="fr-FR" sz="1400" b="1" dirty="0">
                          <a:solidFill>
                            <a:schemeClr val="bg1"/>
                          </a:solidFill>
                          <a:effectLst/>
                        </a:rPr>
                        <a:t>Frequency</a:t>
                      </a:r>
                      <a:endParaRPr lang="fr-FR" sz="12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spcBef>
                          <a:spcPts val="200"/>
                        </a:spcBef>
                        <a:spcAft>
                          <a:spcPts val="200"/>
                        </a:spcAft>
                      </a:pPr>
                      <a:r>
                        <a:rPr lang="fr-FR" sz="1400" b="1" dirty="0" err="1">
                          <a:solidFill>
                            <a:schemeClr val="bg1"/>
                          </a:solidFill>
                          <a:effectLst/>
                        </a:rPr>
                        <a:t>Governance</a:t>
                      </a:r>
                      <a:r>
                        <a:rPr lang="fr-FR" sz="1400" b="1" dirty="0">
                          <a:solidFill>
                            <a:schemeClr val="bg1"/>
                          </a:solidFill>
                          <a:effectLst/>
                        </a:rPr>
                        <a:t> </a:t>
                      </a:r>
                      <a:r>
                        <a:rPr lang="fr-FR" sz="1400" b="1" dirty="0" err="1">
                          <a:solidFill>
                            <a:schemeClr val="bg1"/>
                          </a:solidFill>
                          <a:effectLst/>
                        </a:rPr>
                        <a:t>Deliverables</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2190186964"/>
                  </a:ext>
                </a:extLst>
              </a:tr>
              <a:tr h="71755">
                <a:tc>
                  <a:txBody>
                    <a:bodyPr/>
                    <a:lstStyle/>
                    <a:p>
                      <a:pPr>
                        <a:spcBef>
                          <a:spcPts val="200"/>
                        </a:spcBef>
                        <a:spcAft>
                          <a:spcPts val="200"/>
                        </a:spcAft>
                      </a:pPr>
                      <a:r>
                        <a:rPr lang="fr-FR" sz="1200" b="0" dirty="0">
                          <a:solidFill>
                            <a:schemeClr val="tx1"/>
                          </a:solidFill>
                          <a:effectLst/>
                        </a:rPr>
                        <a:t>CA-GIP</a:t>
                      </a:r>
                    </a:p>
                    <a:p>
                      <a:pPr>
                        <a:spcBef>
                          <a:spcPts val="200"/>
                        </a:spcBef>
                        <a:spcAft>
                          <a:spcPts val="200"/>
                        </a:spcAft>
                      </a:pPr>
                      <a:r>
                        <a:rPr lang="fr-FR" sz="1200" b="0" dirty="0">
                          <a:solidFill>
                            <a:schemeClr val="tx1"/>
                          </a:solidFill>
                          <a:effectLst/>
                        </a:rPr>
                        <a:t>Socle Manager</a:t>
                      </a:r>
                    </a:p>
                    <a:p>
                      <a:pPr>
                        <a:spcBef>
                          <a:spcPts val="200"/>
                        </a:spcBef>
                        <a:spcAft>
                          <a:spcPts val="200"/>
                        </a:spcAft>
                      </a:pPr>
                      <a:r>
                        <a:rPr lang="fr-FR" sz="1200" b="0" dirty="0">
                          <a:solidFill>
                            <a:schemeClr val="tx1"/>
                          </a:solidFill>
                          <a:effectLst/>
                        </a:rPr>
                        <a:t>Socle Managers</a:t>
                      </a:r>
                    </a:p>
                    <a:p>
                      <a:pPr>
                        <a:spcBef>
                          <a:spcPts val="200"/>
                        </a:spcBef>
                        <a:spcAft>
                          <a:spcPts val="200"/>
                        </a:spcAft>
                      </a:pPr>
                      <a:r>
                        <a:rPr lang="fr-FR" sz="1200" b="0" dirty="0">
                          <a:solidFill>
                            <a:schemeClr val="tx1"/>
                          </a:solidFill>
                          <a:effectLst/>
                        </a:rPr>
                        <a:t>Customer Service Manager</a:t>
                      </a:r>
                    </a:p>
                    <a:p>
                      <a:pPr>
                        <a:spcBef>
                          <a:spcPts val="200"/>
                        </a:spcBef>
                        <a:spcAft>
                          <a:spcPts val="200"/>
                        </a:spcAft>
                      </a:pPr>
                      <a:r>
                        <a:rPr lang="fr-FR" sz="1200" b="0" dirty="0">
                          <a:solidFill>
                            <a:schemeClr val="tx1"/>
                          </a:solidFill>
                          <a:effectLst/>
                        </a:rPr>
                        <a:t>RUN Leads</a:t>
                      </a:r>
                    </a:p>
                  </a:txBody>
                  <a:tcPr marL="68580" marR="68580" marT="0" marB="0">
                    <a:solidFill>
                      <a:srgbClr val="CBD4D0"/>
                    </a:solidFill>
                  </a:tcPr>
                </a:tc>
                <a:tc>
                  <a:txBody>
                    <a:bodyPr/>
                    <a:lstStyle/>
                    <a:p>
                      <a:pPr>
                        <a:spcBef>
                          <a:spcPts val="200"/>
                        </a:spcBef>
                        <a:spcAft>
                          <a:spcPts val="200"/>
                        </a:spcAft>
                      </a:pPr>
                      <a:r>
                        <a:rPr lang="fr-FR" sz="1200" dirty="0">
                          <a:effectLst/>
                        </a:rPr>
                        <a:t>CAPGEMINI</a:t>
                      </a:r>
                    </a:p>
                    <a:p>
                      <a:pPr>
                        <a:spcBef>
                          <a:spcPts val="200"/>
                        </a:spcBef>
                        <a:spcAft>
                          <a:spcPts val="200"/>
                        </a:spcAft>
                      </a:pPr>
                      <a:r>
                        <a:rPr lang="en-GB" sz="1200" dirty="0">
                          <a:effectLst/>
                        </a:rPr>
                        <a:t>Operations Director</a:t>
                      </a:r>
                      <a:endParaRPr lang="fr-FR" sz="1200" dirty="0">
                        <a:effectLst/>
                      </a:endParaRPr>
                    </a:p>
                    <a:p>
                      <a:pPr marL="0" marR="0" lvl="0" indent="0" algn="l" defTabSz="1219170" rtl="0" eaLnBrk="1" fontAlgn="auto" latinLnBrk="0" hangingPunct="1">
                        <a:lnSpc>
                          <a:spcPct val="100000"/>
                        </a:lnSpc>
                        <a:spcBef>
                          <a:spcPts val="200"/>
                        </a:spcBef>
                        <a:spcAft>
                          <a:spcPts val="200"/>
                        </a:spcAft>
                        <a:buClrTx/>
                        <a:buSzTx/>
                        <a:buFontTx/>
                        <a:buNone/>
                        <a:tabLst/>
                        <a:defRPr/>
                      </a:pPr>
                      <a:r>
                        <a:rPr lang="en-GB" sz="1200" dirty="0">
                          <a:effectLst/>
                        </a:rPr>
                        <a:t>Operations Delivery Manager</a:t>
                      </a:r>
                      <a:endParaRPr lang="fr-FR" sz="1200" dirty="0">
                        <a:effectLst/>
                      </a:endParaRPr>
                    </a:p>
                    <a:p>
                      <a:pPr>
                        <a:spcBef>
                          <a:spcPts val="200"/>
                        </a:spcBef>
                        <a:spcAft>
                          <a:spcPts val="200"/>
                        </a:spcAft>
                      </a:pPr>
                      <a:r>
                        <a:rPr lang="en-GB" sz="1200" dirty="0">
                          <a:effectLst/>
                        </a:rPr>
                        <a:t>Team Leader </a:t>
                      </a:r>
                    </a:p>
                    <a:p>
                      <a:pPr>
                        <a:spcBef>
                          <a:spcPts val="200"/>
                        </a:spcBef>
                        <a:spcAft>
                          <a:spcPts val="200"/>
                        </a:spcAft>
                      </a:pPr>
                      <a:endParaRPr lang="fr-FR" sz="1200" dirty="0">
                        <a:effectLst/>
                      </a:endParaRPr>
                    </a:p>
                    <a:p>
                      <a:pPr>
                        <a:spcBef>
                          <a:spcPts val="200"/>
                        </a:spcBef>
                        <a:spcAft>
                          <a:spcPts val="200"/>
                        </a:spcAft>
                      </a:pPr>
                      <a:r>
                        <a:rPr lang="fr-FR" sz="1200" dirty="0">
                          <a:effectLst/>
                        </a:rPr>
                        <a:t>On invitation : </a:t>
                      </a:r>
                      <a:r>
                        <a:rPr lang="fr-FR" sz="1200" b="0" dirty="0" err="1">
                          <a:solidFill>
                            <a:schemeClr val="tx1"/>
                          </a:solidFill>
                          <a:effectLst/>
                        </a:rPr>
                        <a:t>any</a:t>
                      </a:r>
                      <a:r>
                        <a:rPr lang="fr-FR" sz="1200" b="0" dirty="0">
                          <a:solidFill>
                            <a:schemeClr val="tx1"/>
                          </a:solidFill>
                          <a:effectLst/>
                        </a:rPr>
                        <a:t> </a:t>
                      </a:r>
                      <a:r>
                        <a:rPr lang="fr-FR" sz="1200" b="0" dirty="0" err="1">
                          <a:solidFill>
                            <a:schemeClr val="tx1"/>
                          </a:solidFill>
                          <a:effectLst/>
                        </a:rPr>
                        <a:t>other</a:t>
                      </a:r>
                      <a:r>
                        <a:rPr lang="fr-FR" sz="1200" b="0" dirty="0">
                          <a:solidFill>
                            <a:schemeClr val="tx1"/>
                          </a:solidFill>
                          <a:effectLst/>
                        </a:rPr>
                        <a:t> participant </a:t>
                      </a:r>
                      <a:r>
                        <a:rPr lang="fr-FR" sz="1200" b="0" dirty="0" err="1">
                          <a:solidFill>
                            <a:schemeClr val="tx1"/>
                          </a:solidFill>
                          <a:effectLst/>
                        </a:rPr>
                        <a:t>that</a:t>
                      </a:r>
                      <a:r>
                        <a:rPr lang="fr-FR" sz="1200" b="0" dirty="0">
                          <a:solidFill>
                            <a:schemeClr val="tx1"/>
                          </a:solidFill>
                          <a:effectLst/>
                        </a:rPr>
                        <a:t> one of the </a:t>
                      </a:r>
                      <a:r>
                        <a:rPr lang="fr-FR" sz="1200" b="0" dirty="0" err="1">
                          <a:solidFill>
                            <a:schemeClr val="tx1"/>
                          </a:solidFill>
                          <a:effectLst/>
                        </a:rPr>
                        <a:t>two</a:t>
                      </a:r>
                      <a:r>
                        <a:rPr lang="fr-FR" sz="1200" b="0" dirty="0">
                          <a:solidFill>
                            <a:schemeClr val="tx1"/>
                          </a:solidFill>
                          <a:effectLst/>
                        </a:rPr>
                        <a:t> Parties </a:t>
                      </a:r>
                      <a:r>
                        <a:rPr lang="fr-FR" sz="1200" b="0" dirty="0" err="1">
                          <a:solidFill>
                            <a:schemeClr val="tx1"/>
                          </a:solidFill>
                          <a:effectLst/>
                        </a:rPr>
                        <a:t>considers</a:t>
                      </a:r>
                      <a:r>
                        <a:rPr lang="fr-FR" sz="1200" b="0" dirty="0">
                          <a:solidFill>
                            <a:schemeClr val="tx1"/>
                          </a:solidFill>
                          <a:effectLst/>
                        </a:rPr>
                        <a:t> </a:t>
                      </a:r>
                      <a:r>
                        <a:rPr lang="fr-FR" sz="1200" b="0" dirty="0" err="1">
                          <a:solidFill>
                            <a:schemeClr val="tx1"/>
                          </a:solidFill>
                          <a:effectLst/>
                        </a:rPr>
                        <a:t>necessary</a:t>
                      </a:r>
                      <a:r>
                        <a:rPr lang="fr-FR" sz="1200" b="0" dirty="0">
                          <a:solidFill>
                            <a:schemeClr val="tx1"/>
                          </a:solidFill>
                          <a:effectLst/>
                        </a:rPr>
                        <a:t> </a:t>
                      </a:r>
                      <a:r>
                        <a:rPr lang="fr-FR" sz="1200" b="0" dirty="0" err="1">
                          <a:solidFill>
                            <a:schemeClr val="tx1"/>
                          </a:solidFill>
                          <a:effectLst/>
                        </a:rPr>
                        <a:t>with</a:t>
                      </a:r>
                      <a:r>
                        <a:rPr lang="fr-FR" sz="1200" b="0" dirty="0">
                          <a:solidFill>
                            <a:schemeClr val="tx1"/>
                          </a:solidFill>
                          <a:effectLst/>
                        </a:rPr>
                        <a:t> respect to the agenda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200"/>
                        </a:spcBef>
                        <a:spcAft>
                          <a:spcPts val="200"/>
                        </a:spcAft>
                      </a:pPr>
                      <a:r>
                        <a:rPr lang="fr-FR" sz="1200" dirty="0" err="1">
                          <a:effectLst/>
                        </a:rPr>
                        <a:t>Monthly</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Bef>
                          <a:spcPts val="100"/>
                        </a:spcBef>
                        <a:spcAft>
                          <a:spcPts val="100"/>
                        </a:spcAft>
                      </a:pPr>
                      <a:r>
                        <a:rPr lang="fr-FR" sz="1200" dirty="0" err="1">
                          <a:effectLst/>
                        </a:rPr>
                        <a:t>Committee’s</a:t>
                      </a:r>
                      <a:r>
                        <a:rPr lang="fr-FR" sz="1200" dirty="0">
                          <a:effectLst/>
                        </a:rPr>
                        <a:t> </a:t>
                      </a:r>
                      <a:r>
                        <a:rPr lang="fr-FR" sz="1200" dirty="0" err="1">
                          <a:effectLst/>
                        </a:rPr>
                        <a:t>presentation</a:t>
                      </a:r>
                      <a:r>
                        <a:rPr lang="fr-FR" sz="1200" dirty="0">
                          <a:effectLst/>
                        </a:rPr>
                        <a:t> documents.</a:t>
                      </a:r>
                    </a:p>
                    <a:p>
                      <a:pPr marL="0" marR="0" lvl="0" indent="0" algn="l" defTabSz="1219170" rtl="0" eaLnBrk="1" fontAlgn="auto" latinLnBrk="0" hangingPunct="1">
                        <a:lnSpc>
                          <a:spcPct val="100000"/>
                        </a:lnSpc>
                        <a:spcBef>
                          <a:spcPts val="100"/>
                        </a:spcBef>
                        <a:spcAft>
                          <a:spcPts val="100"/>
                        </a:spcAft>
                        <a:buClrTx/>
                        <a:buSzTx/>
                        <a:buFontTx/>
                        <a:buNone/>
                        <a:tabLst/>
                        <a:defRPr/>
                      </a:pPr>
                      <a:r>
                        <a:rPr lang="fr-FR" sz="1200" dirty="0" err="1">
                          <a:effectLst/>
                        </a:rPr>
                        <a:t>Committee</a:t>
                      </a:r>
                      <a:r>
                        <a:rPr lang="fr-FR" sz="1200" dirty="0">
                          <a:effectLst/>
                        </a:rPr>
                        <a:t> reports.  </a:t>
                      </a:r>
                    </a:p>
                    <a:p>
                      <a:pPr>
                        <a:spcBef>
                          <a:spcPts val="100"/>
                        </a:spcBef>
                        <a:spcAft>
                          <a:spcPts val="100"/>
                        </a:spcAft>
                      </a:pPr>
                      <a:r>
                        <a:rPr lang="fr-FR" sz="1200" dirty="0">
                          <a:effectLst/>
                        </a:rPr>
                        <a:t> </a:t>
                      </a:r>
                    </a:p>
                  </a:txBody>
                  <a:tcPr marL="68580" marR="68580" marT="0" marB="0"/>
                </a:tc>
                <a:extLst>
                  <a:ext uri="{0D108BD9-81ED-4DB2-BD59-A6C34878D82A}">
                    <a16:rowId xmlns:a16="http://schemas.microsoft.com/office/drawing/2014/main" val="80368252"/>
                  </a:ext>
                </a:extLst>
              </a:tr>
            </a:tbl>
          </a:graphicData>
        </a:graphic>
      </p:graphicFrame>
    </p:spTree>
    <p:extLst>
      <p:ext uri="{BB962C8B-B14F-4D97-AF65-F5344CB8AC3E}">
        <p14:creationId xmlns:p14="http://schemas.microsoft.com/office/powerpoint/2010/main" val="53717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5"/>
          <p:cNvSpPr txBox="1">
            <a:spLocks/>
          </p:cNvSpPr>
          <p:nvPr/>
        </p:nvSpPr>
        <p:spPr bwMode="gray">
          <a:xfrm>
            <a:off x="554994" y="840066"/>
            <a:ext cx="11316597" cy="5519170"/>
          </a:xfrm>
          <a:prstGeom prst="rect">
            <a:avLst/>
          </a:prstGeom>
        </p:spPr>
        <p:txBody>
          <a:bodyPr/>
          <a:lstStyle>
            <a:lvl1pPr marL="380990" indent="-380990" algn="just" defTabSz="1219170" rtl="0" eaLnBrk="1" latinLnBrk="0" hangingPunct="1">
              <a:lnSpc>
                <a:spcPct val="82000"/>
              </a:lnSpc>
              <a:spcBef>
                <a:spcPts val="0"/>
              </a:spcBef>
              <a:spcAft>
                <a:spcPts val="0"/>
              </a:spcAft>
              <a:buSzPct val="80000"/>
              <a:buFont typeface="Wingdings" panose="05000000000000000000" pitchFamily="2" charset="2"/>
              <a:buChar char="n"/>
              <a:defRPr sz="2400" b="1" kern="1200" cap="none" baseline="0">
                <a:solidFill>
                  <a:srgbClr val="0D6951"/>
                </a:solidFill>
                <a:latin typeface="+mn-lt"/>
                <a:ea typeface="+mn-ea"/>
                <a:cs typeface="+mn-cs"/>
              </a:defRPr>
            </a:lvl1pPr>
            <a:lvl2pPr marL="575986" indent="239994" algn="just" defTabSz="1219170" rtl="0" eaLnBrk="1" latinLnBrk="0" hangingPunct="1">
              <a:lnSpc>
                <a:spcPct val="82000"/>
              </a:lnSpc>
              <a:spcBef>
                <a:spcPts val="0"/>
              </a:spcBef>
              <a:spcAft>
                <a:spcPts val="0"/>
              </a:spcAft>
              <a:buSzPct val="100000"/>
              <a:buFont typeface="Wingdings" panose="05000000000000000000" pitchFamily="2" charset="2"/>
              <a:buChar char="v"/>
              <a:defRPr sz="2133" kern="1200" cap="none">
                <a:solidFill>
                  <a:schemeClr val="tx1"/>
                </a:solidFill>
                <a:latin typeface="+mn-lt"/>
                <a:ea typeface="+mn-ea"/>
                <a:cs typeface="+mn-cs"/>
              </a:defRPr>
            </a:lvl2pPr>
            <a:lvl3pPr marL="1151971" indent="239994" algn="just" defTabSz="1219170" rtl="0" eaLnBrk="1" latinLnBrk="0" hangingPunct="1">
              <a:lnSpc>
                <a:spcPct val="82000"/>
              </a:lnSpc>
              <a:spcBef>
                <a:spcPts val="0"/>
              </a:spcBef>
              <a:spcAft>
                <a:spcPts val="0"/>
              </a:spcAft>
              <a:buSzPct val="100000"/>
              <a:buFont typeface="Wingdings" pitchFamily="2" charset="2"/>
              <a:buChar char="§"/>
              <a:defRPr sz="2133" kern="1200" cap="none">
                <a:solidFill>
                  <a:schemeClr val="tx1"/>
                </a:solidFill>
                <a:latin typeface="+mn-lt"/>
                <a:ea typeface="+mn-ea"/>
                <a:cs typeface="+mn-cs"/>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b="0" kern="1200" cap="none">
                <a:solidFill>
                  <a:schemeClr val="tx1"/>
                </a:solidFill>
                <a:latin typeface="+mn-lt"/>
                <a:ea typeface="+mn-ea"/>
                <a:cs typeface="+mn-cs"/>
              </a:defRPr>
            </a:lvl4pPr>
            <a:lvl5pPr marL="2303942" indent="239994" algn="just" defTabSz="1219170" rtl="0" eaLnBrk="1" latinLnBrk="0" hangingPunct="1">
              <a:lnSpc>
                <a:spcPct val="82000"/>
              </a:lnSpc>
              <a:spcBef>
                <a:spcPts val="0"/>
              </a:spcBef>
              <a:spcAft>
                <a:spcPts val="0"/>
              </a:spcAft>
              <a:buClrTx/>
              <a:buSzPct val="70000"/>
              <a:buFont typeface="Wingdings" pitchFamily="2" charset="2"/>
              <a:buChar char="§"/>
              <a:defRPr sz="2400" kern="1200" cap="none">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fr-FR" dirty="0" err="1"/>
              <a:t>Technical</a:t>
            </a:r>
            <a:r>
              <a:rPr lang="fr-FR" dirty="0"/>
              <a:t> </a:t>
            </a:r>
            <a:r>
              <a:rPr lang="fr-FR" dirty="0" err="1"/>
              <a:t>Committee</a:t>
            </a:r>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t> </a:t>
            </a:r>
          </a:p>
        </p:txBody>
      </p:sp>
      <p:sp>
        <p:nvSpPr>
          <p:cNvPr id="3" name="Titre 2"/>
          <p:cNvSpPr>
            <a:spLocks noGrp="1"/>
          </p:cNvSpPr>
          <p:nvPr>
            <p:ph type="title"/>
          </p:nvPr>
        </p:nvSpPr>
        <p:spPr>
          <a:xfrm>
            <a:off x="719403" y="485633"/>
            <a:ext cx="11316597" cy="437560"/>
          </a:xfrm>
        </p:spPr>
        <p:txBody>
          <a:bodyPr/>
          <a:lstStyle/>
          <a:p>
            <a:r>
              <a:rPr lang="fr-FR" sz="2000" dirty="0" err="1"/>
              <a:t>Comitology</a:t>
            </a:r>
            <a:endParaRPr lang="fr-FR" sz="2000" dirty="0"/>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12</a:t>
            </a:fld>
            <a:endParaRPr lang="fr-FR">
              <a:solidFill>
                <a:srgbClr val="7E93A5"/>
              </a:solidFill>
              <a:latin typeface="Arial"/>
            </a:endParaRPr>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2558228108"/>
              </p:ext>
            </p:extLst>
          </p:nvPr>
        </p:nvGraphicFramePr>
        <p:xfrm>
          <a:off x="1194015" y="1360753"/>
          <a:ext cx="10038557" cy="4102735"/>
        </p:xfrm>
        <a:graphic>
          <a:graphicData uri="http://schemas.openxmlformats.org/drawingml/2006/table">
            <a:tbl>
              <a:tblPr firstRow="1" firstCol="1" bandRow="1">
                <a:tableStyleId>{5C22544A-7EE6-4342-B048-85BDC9FD1C3A}</a:tableStyleId>
              </a:tblPr>
              <a:tblGrid>
                <a:gridCol w="2838652">
                  <a:extLst>
                    <a:ext uri="{9D8B030D-6E8A-4147-A177-3AD203B41FA5}">
                      <a16:colId xmlns:a16="http://schemas.microsoft.com/office/drawing/2014/main" val="1171789650"/>
                    </a:ext>
                  </a:extLst>
                </a:gridCol>
                <a:gridCol w="2676948">
                  <a:extLst>
                    <a:ext uri="{9D8B030D-6E8A-4147-A177-3AD203B41FA5}">
                      <a16:colId xmlns:a16="http://schemas.microsoft.com/office/drawing/2014/main" val="3685879720"/>
                    </a:ext>
                  </a:extLst>
                </a:gridCol>
                <a:gridCol w="1746862">
                  <a:extLst>
                    <a:ext uri="{9D8B030D-6E8A-4147-A177-3AD203B41FA5}">
                      <a16:colId xmlns:a16="http://schemas.microsoft.com/office/drawing/2014/main" val="3494051283"/>
                    </a:ext>
                  </a:extLst>
                </a:gridCol>
                <a:gridCol w="2776095">
                  <a:extLst>
                    <a:ext uri="{9D8B030D-6E8A-4147-A177-3AD203B41FA5}">
                      <a16:colId xmlns:a16="http://schemas.microsoft.com/office/drawing/2014/main" val="3121885916"/>
                    </a:ext>
                  </a:extLst>
                </a:gridCol>
              </a:tblGrid>
              <a:tr h="0">
                <a:tc gridSpan="4">
                  <a:txBody>
                    <a:bodyPr/>
                    <a:lstStyle/>
                    <a:p>
                      <a:pPr algn="ctr">
                        <a:spcBef>
                          <a:spcPts val="200"/>
                        </a:spcBef>
                        <a:spcAft>
                          <a:spcPts val="200"/>
                        </a:spcAft>
                      </a:pPr>
                      <a:r>
                        <a:rPr lang="fr-FR" sz="1400" dirty="0">
                          <a:effectLst/>
                        </a:rPr>
                        <a:t>Objectives</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933129109"/>
                  </a:ext>
                </a:extLst>
              </a:tr>
              <a:tr h="2192655">
                <a:tc gridSpan="4">
                  <a:txBody>
                    <a:bodyPr/>
                    <a:lstStyle/>
                    <a:p>
                      <a:pPr>
                        <a:spcBef>
                          <a:spcPts val="100"/>
                        </a:spcBef>
                        <a:spcAft>
                          <a:spcPts val="100"/>
                        </a:spcAft>
                      </a:pPr>
                      <a:r>
                        <a:rPr lang="fr-FR" sz="1200" b="0" dirty="0">
                          <a:solidFill>
                            <a:schemeClr val="tx1"/>
                          </a:solidFill>
                          <a:effectLst/>
                        </a:rPr>
                        <a:t>The objectives of the </a:t>
                      </a:r>
                      <a:r>
                        <a:rPr lang="fr-FR" sz="1200" b="0" dirty="0" err="1">
                          <a:solidFill>
                            <a:schemeClr val="tx1"/>
                          </a:solidFill>
                          <a:effectLst/>
                        </a:rPr>
                        <a:t>Technical</a:t>
                      </a:r>
                      <a:r>
                        <a:rPr lang="fr-FR" sz="1200" b="0" dirty="0">
                          <a:solidFill>
                            <a:schemeClr val="tx1"/>
                          </a:solidFill>
                          <a:effectLst/>
                        </a:rPr>
                        <a:t> </a:t>
                      </a:r>
                      <a:r>
                        <a:rPr lang="fr-FR" sz="1200" b="0" dirty="0" err="1">
                          <a:solidFill>
                            <a:schemeClr val="tx1"/>
                          </a:solidFill>
                          <a:effectLst/>
                        </a:rPr>
                        <a:t>Committees</a:t>
                      </a:r>
                      <a:r>
                        <a:rPr lang="fr-FR" sz="1200" b="0" dirty="0">
                          <a:solidFill>
                            <a:schemeClr val="tx1"/>
                          </a:solidFill>
                          <a:effectLst/>
                        </a:rPr>
                        <a:t> are :</a:t>
                      </a: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Operational</a:t>
                      </a:r>
                      <a:r>
                        <a:rPr lang="fr-FR" sz="1200" b="0" dirty="0">
                          <a:solidFill>
                            <a:schemeClr val="tx1"/>
                          </a:solidFill>
                          <a:effectLst/>
                        </a:rPr>
                        <a:t> follow-up</a:t>
                      </a:r>
                    </a:p>
                    <a:p>
                      <a:pPr marL="342900" marR="0" lvl="0" indent="-342900" algn="l" defTabSz="1219170" rtl="0" eaLnBrk="1" fontAlgn="auto" latinLnBrk="0" hangingPunct="1">
                        <a:lnSpc>
                          <a:spcPct val="100000"/>
                        </a:lnSpc>
                        <a:spcBef>
                          <a:spcPts val="200"/>
                        </a:spcBef>
                        <a:spcAft>
                          <a:spcPts val="200"/>
                        </a:spcAft>
                        <a:buClrTx/>
                        <a:buSzTx/>
                        <a:buFont typeface="Symbol" panose="05050102010706020507" pitchFamily="18" charset="2"/>
                        <a:buChar char=""/>
                        <a:tabLst/>
                        <a:defRPr/>
                      </a:pPr>
                      <a:r>
                        <a:rPr lang="fr-FR" sz="1200" b="0" dirty="0">
                          <a:solidFill>
                            <a:schemeClr val="tx1"/>
                          </a:solidFill>
                          <a:effectLst/>
                        </a:rPr>
                        <a:t>Monitor </a:t>
                      </a:r>
                      <a:r>
                        <a:rPr lang="fr-FR" sz="1200" b="0" dirty="0" err="1">
                          <a:solidFill>
                            <a:schemeClr val="tx1"/>
                          </a:solidFill>
                          <a:effectLst/>
                        </a:rPr>
                        <a:t>resources</a:t>
                      </a:r>
                      <a:r>
                        <a:rPr lang="fr-FR" sz="1200" b="0" dirty="0">
                          <a:solidFill>
                            <a:schemeClr val="tx1"/>
                          </a:solidFill>
                          <a:effectLst/>
                        </a:rPr>
                        <a:t> and the </a:t>
                      </a:r>
                      <a:r>
                        <a:rPr lang="fr-FR" sz="1200" b="0" dirty="0" err="1">
                          <a:solidFill>
                            <a:schemeClr val="tx1"/>
                          </a:solidFill>
                          <a:effectLst/>
                        </a:rPr>
                        <a:t>organisational</a:t>
                      </a:r>
                      <a:r>
                        <a:rPr lang="fr-FR" sz="1200" b="0" dirty="0">
                          <a:solidFill>
                            <a:schemeClr val="tx1"/>
                          </a:solidFill>
                          <a:effectLst/>
                        </a:rPr>
                        <a:t> structure</a:t>
                      </a:r>
                    </a:p>
                    <a:p>
                      <a:pPr marL="342900" marR="0" lvl="0" indent="-342900" algn="l" defTabSz="1219170" rtl="0" eaLnBrk="1" fontAlgn="auto" latinLnBrk="0" hangingPunct="1">
                        <a:lnSpc>
                          <a:spcPct val="100000"/>
                        </a:lnSpc>
                        <a:spcBef>
                          <a:spcPts val="200"/>
                        </a:spcBef>
                        <a:spcAft>
                          <a:spcPts val="200"/>
                        </a:spcAft>
                        <a:buClrTx/>
                        <a:buSzTx/>
                        <a:buFont typeface="Symbol" panose="05050102010706020507" pitchFamily="18" charset="2"/>
                        <a:buChar char=""/>
                        <a:tabLst/>
                        <a:defRPr/>
                      </a:pPr>
                      <a:r>
                        <a:rPr lang="fr-FR" sz="1200" b="0" dirty="0">
                          <a:solidFill>
                            <a:schemeClr val="tx1"/>
                          </a:solidFill>
                          <a:effectLst/>
                        </a:rPr>
                        <a:t>Monitor the </a:t>
                      </a:r>
                      <a:r>
                        <a:rPr lang="fr-FR" sz="1200" b="0" dirty="0" err="1">
                          <a:solidFill>
                            <a:schemeClr val="tx1"/>
                          </a:solidFill>
                          <a:effectLst/>
                        </a:rPr>
                        <a:t>operational</a:t>
                      </a:r>
                      <a:r>
                        <a:rPr lang="fr-FR" sz="1200" b="0" dirty="0">
                          <a:solidFill>
                            <a:schemeClr val="tx1"/>
                          </a:solidFill>
                          <a:effectLst/>
                        </a:rPr>
                        <a:t> management of  service </a:t>
                      </a:r>
                      <a:r>
                        <a:rPr lang="fr-FR" sz="1200" b="0" dirty="0" err="1">
                          <a:solidFill>
                            <a:schemeClr val="tx1"/>
                          </a:solidFill>
                          <a:effectLst/>
                        </a:rPr>
                        <a:t>delivery</a:t>
                      </a:r>
                      <a:r>
                        <a:rPr lang="fr-FR" sz="1200" b="0" dirty="0">
                          <a:solidFill>
                            <a:schemeClr val="tx1"/>
                          </a:solidFill>
                          <a:effectLst/>
                        </a:rPr>
                        <a:t> </a:t>
                      </a:r>
                      <a:r>
                        <a:rPr lang="fr-FR" sz="1200" b="0" i="0" dirty="0">
                          <a:solidFill>
                            <a:schemeClr val="tx1"/>
                          </a:solidFill>
                          <a:effectLst/>
                        </a:rPr>
                        <a:t>over the </a:t>
                      </a:r>
                      <a:r>
                        <a:rPr lang="fr-FR" sz="1200" b="0" i="0" dirty="0" err="1">
                          <a:solidFill>
                            <a:schemeClr val="tx1"/>
                          </a:solidFill>
                          <a:effectLst/>
                        </a:rPr>
                        <a:t>previous</a:t>
                      </a:r>
                      <a:r>
                        <a:rPr lang="fr-FR" sz="1200" b="0" i="0" dirty="0">
                          <a:solidFill>
                            <a:schemeClr val="tx1"/>
                          </a:solidFill>
                          <a:effectLst/>
                        </a:rPr>
                        <a:t> and the </a:t>
                      </a:r>
                      <a:r>
                        <a:rPr lang="fr-FR" sz="1200" b="0" i="0" dirty="0" err="1">
                          <a:solidFill>
                            <a:schemeClr val="tx1"/>
                          </a:solidFill>
                          <a:effectLst/>
                        </a:rPr>
                        <a:t>upcoming</a:t>
                      </a:r>
                      <a:r>
                        <a:rPr lang="fr-FR" sz="1200" b="0" i="0" dirty="0">
                          <a:solidFill>
                            <a:schemeClr val="tx1"/>
                          </a:solidFill>
                          <a:effectLst/>
                        </a:rPr>
                        <a:t> </a:t>
                      </a:r>
                      <a:r>
                        <a:rPr lang="fr-FR" sz="1200" b="0" i="0" dirty="0" err="1">
                          <a:solidFill>
                            <a:schemeClr val="tx1"/>
                          </a:solidFill>
                          <a:effectLst/>
                        </a:rPr>
                        <a:t>week</a:t>
                      </a:r>
                      <a:endParaRPr lang="fr-FR" sz="1200" b="0" i="0" dirty="0">
                        <a:solidFill>
                          <a:schemeClr val="tx1"/>
                        </a:solidFill>
                        <a:effectLst/>
                      </a:endParaRP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Monitor the </a:t>
                      </a:r>
                      <a:r>
                        <a:rPr lang="fr-FR" sz="1200" b="0" dirty="0" err="1">
                          <a:solidFill>
                            <a:schemeClr val="tx1"/>
                          </a:solidFill>
                          <a:effectLst/>
                        </a:rPr>
                        <a:t>implementation</a:t>
                      </a:r>
                      <a:r>
                        <a:rPr lang="fr-FR" sz="1200" b="0" dirty="0">
                          <a:solidFill>
                            <a:schemeClr val="tx1"/>
                          </a:solidFill>
                          <a:effectLst/>
                        </a:rPr>
                        <a:t> of </a:t>
                      </a:r>
                      <a:r>
                        <a:rPr lang="fr-FR" sz="1200" b="0" dirty="0" err="1">
                          <a:solidFill>
                            <a:schemeClr val="tx1"/>
                          </a:solidFill>
                          <a:effectLst/>
                        </a:rPr>
                        <a:t>operational</a:t>
                      </a:r>
                      <a:r>
                        <a:rPr lang="fr-FR" sz="1200" b="0" dirty="0">
                          <a:solidFill>
                            <a:schemeClr val="tx1"/>
                          </a:solidFill>
                          <a:effectLst/>
                        </a:rPr>
                        <a:t> </a:t>
                      </a:r>
                      <a:r>
                        <a:rPr lang="fr-FR" sz="1200" b="0" dirty="0" err="1">
                          <a:solidFill>
                            <a:schemeClr val="tx1"/>
                          </a:solidFill>
                          <a:effectLst/>
                        </a:rPr>
                        <a:t>technical</a:t>
                      </a:r>
                      <a:r>
                        <a:rPr lang="fr-FR" sz="1200" b="0" dirty="0">
                          <a:solidFill>
                            <a:schemeClr val="tx1"/>
                          </a:solidFill>
                          <a:effectLst/>
                        </a:rPr>
                        <a:t> </a:t>
                      </a:r>
                      <a:r>
                        <a:rPr lang="fr-FR" sz="1200" b="0" dirty="0" err="1">
                          <a:solidFill>
                            <a:schemeClr val="tx1"/>
                          </a:solidFill>
                          <a:effectLst/>
                        </a:rPr>
                        <a:t>decisions</a:t>
                      </a:r>
                      <a:endParaRPr lang="fr-FR" sz="1200" b="0" dirty="0">
                        <a:solidFill>
                          <a:schemeClr val="tx1"/>
                        </a:solidFill>
                        <a:effectLst/>
                      </a:endParaRP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Identify</a:t>
                      </a:r>
                      <a:r>
                        <a:rPr lang="fr-FR" sz="1200" b="0" dirty="0">
                          <a:solidFill>
                            <a:schemeClr val="tx1"/>
                          </a:solidFill>
                          <a:effectLst/>
                        </a:rPr>
                        <a:t> </a:t>
                      </a:r>
                      <a:r>
                        <a:rPr lang="fr-FR" sz="1200" b="0" dirty="0" err="1">
                          <a:solidFill>
                            <a:schemeClr val="tx1"/>
                          </a:solidFill>
                          <a:effectLst/>
                        </a:rPr>
                        <a:t>problems</a:t>
                      </a:r>
                      <a:r>
                        <a:rPr lang="fr-FR" sz="1200" b="0" dirty="0">
                          <a:solidFill>
                            <a:schemeClr val="tx1"/>
                          </a:solidFill>
                          <a:effectLst/>
                        </a:rPr>
                        <a:t> / incidents or </a:t>
                      </a:r>
                      <a:r>
                        <a:rPr lang="fr-FR" sz="1200" b="0" dirty="0" err="1">
                          <a:solidFill>
                            <a:schemeClr val="tx1"/>
                          </a:solidFill>
                          <a:effectLst/>
                        </a:rPr>
                        <a:t>frequent</a:t>
                      </a:r>
                      <a:r>
                        <a:rPr lang="fr-FR" sz="1200" b="0" dirty="0">
                          <a:solidFill>
                            <a:schemeClr val="tx1"/>
                          </a:solidFill>
                          <a:effectLst/>
                        </a:rPr>
                        <a:t> </a:t>
                      </a:r>
                      <a:r>
                        <a:rPr lang="fr-FR" sz="1200" b="0" dirty="0" err="1">
                          <a:solidFill>
                            <a:schemeClr val="tx1"/>
                          </a:solidFill>
                          <a:effectLst/>
                        </a:rPr>
                        <a:t>delays</a:t>
                      </a:r>
                      <a:endParaRPr lang="fr-FR" sz="1200" b="0" dirty="0">
                        <a:solidFill>
                          <a:schemeClr val="tx1"/>
                        </a:solidFill>
                        <a:effectLst/>
                      </a:endParaRP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Identify</a:t>
                      </a:r>
                      <a:r>
                        <a:rPr lang="fr-FR" sz="1200" b="0" dirty="0">
                          <a:solidFill>
                            <a:schemeClr val="tx1"/>
                          </a:solidFill>
                          <a:effectLst/>
                        </a:rPr>
                        <a:t> and follow up on </a:t>
                      </a:r>
                      <a:r>
                        <a:rPr lang="fr-FR" sz="1200" b="0" dirty="0" err="1">
                          <a:solidFill>
                            <a:schemeClr val="tx1"/>
                          </a:solidFill>
                          <a:effectLst/>
                        </a:rPr>
                        <a:t>operational</a:t>
                      </a:r>
                      <a:r>
                        <a:rPr lang="fr-FR" sz="1200" b="0" dirty="0">
                          <a:solidFill>
                            <a:schemeClr val="tx1"/>
                          </a:solidFill>
                          <a:effectLst/>
                        </a:rPr>
                        <a:t> action plans</a:t>
                      </a:r>
                    </a:p>
                    <a:p>
                      <a:pPr marL="342900" lvl="0" indent="-342900">
                        <a:spcBef>
                          <a:spcPts val="200"/>
                        </a:spcBef>
                        <a:spcAft>
                          <a:spcPts val="200"/>
                        </a:spcAft>
                        <a:buFont typeface="Symbol" panose="05050102010706020507" pitchFamily="18" charset="2"/>
                        <a:buChar char=""/>
                      </a:pPr>
                      <a:r>
                        <a:rPr lang="fr-FR" sz="1200" b="0" dirty="0">
                          <a:solidFill>
                            <a:schemeClr val="tx1"/>
                          </a:solidFill>
                          <a:effectLst/>
                        </a:rPr>
                        <a:t>Follow-up on </a:t>
                      </a:r>
                      <a:r>
                        <a:rPr lang="fr-FR" sz="1200" b="0" dirty="0" err="1">
                          <a:solidFill>
                            <a:schemeClr val="tx1"/>
                          </a:solidFill>
                          <a:effectLst/>
                        </a:rPr>
                        <a:t>CA-GIP’s</a:t>
                      </a:r>
                      <a:r>
                        <a:rPr lang="fr-FR" sz="1200" b="0" dirty="0">
                          <a:solidFill>
                            <a:schemeClr val="tx1"/>
                          </a:solidFill>
                          <a:effectLst/>
                        </a:rPr>
                        <a:t> </a:t>
                      </a:r>
                      <a:r>
                        <a:rPr lang="fr-FR" sz="1200" b="0" dirty="0" err="1">
                          <a:solidFill>
                            <a:schemeClr val="tx1"/>
                          </a:solidFill>
                          <a:effectLst/>
                        </a:rPr>
                        <a:t>operational</a:t>
                      </a:r>
                      <a:r>
                        <a:rPr lang="fr-FR" sz="1200" b="0" dirty="0">
                          <a:solidFill>
                            <a:schemeClr val="tx1"/>
                          </a:solidFill>
                          <a:effectLst/>
                        </a:rPr>
                        <a:t> </a:t>
                      </a:r>
                      <a:r>
                        <a:rPr lang="fr-FR" sz="1200" b="0" dirty="0" err="1">
                          <a:solidFill>
                            <a:schemeClr val="tx1"/>
                          </a:solidFill>
                          <a:effectLst/>
                        </a:rPr>
                        <a:t>requests</a:t>
                      </a:r>
                      <a:endParaRPr lang="fr-FR" sz="1200" b="0" dirty="0">
                        <a:solidFill>
                          <a:schemeClr val="tx1"/>
                        </a:solidFill>
                        <a:effectLst/>
                      </a:endParaRPr>
                    </a:p>
                  </a:txBody>
                  <a:tcPr marL="68580" marR="68580" marT="0" marB="0">
                    <a:solidFill>
                      <a:srgbClr val="CBD4D0"/>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471748128"/>
                  </a:ext>
                </a:extLst>
              </a:tr>
              <a:tr h="0">
                <a:tc gridSpan="2">
                  <a:txBody>
                    <a:bodyPr/>
                    <a:lstStyle/>
                    <a:p>
                      <a:pPr algn="ctr">
                        <a:spcBef>
                          <a:spcPts val="200"/>
                        </a:spcBef>
                        <a:spcAft>
                          <a:spcPts val="200"/>
                        </a:spcAft>
                      </a:pPr>
                      <a:r>
                        <a:rPr lang="fr-FR" sz="1400" b="1" dirty="0">
                          <a:solidFill>
                            <a:schemeClr val="bg1"/>
                          </a:solidFill>
                          <a:effectLst/>
                        </a:rPr>
                        <a:t>Participants</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fr-FR"/>
                    </a:p>
                  </a:txBody>
                  <a:tcPr/>
                </a:tc>
                <a:tc>
                  <a:txBody>
                    <a:bodyPr/>
                    <a:lstStyle/>
                    <a:p>
                      <a:pPr algn="ctr">
                        <a:spcBef>
                          <a:spcPts val="200"/>
                        </a:spcBef>
                        <a:spcAft>
                          <a:spcPts val="200"/>
                        </a:spcAft>
                      </a:pPr>
                      <a:r>
                        <a:rPr lang="fr-FR" sz="1400" b="1" dirty="0">
                          <a:solidFill>
                            <a:schemeClr val="bg1"/>
                          </a:solidFill>
                          <a:effectLst/>
                        </a:rPr>
                        <a:t>Frequency</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spcBef>
                          <a:spcPts val="200"/>
                        </a:spcBef>
                        <a:spcAft>
                          <a:spcPts val="200"/>
                        </a:spcAft>
                      </a:pPr>
                      <a:r>
                        <a:rPr lang="fr-FR" sz="1400" b="1" dirty="0" err="1">
                          <a:solidFill>
                            <a:schemeClr val="bg1"/>
                          </a:solidFill>
                          <a:effectLst/>
                        </a:rPr>
                        <a:t>Governance</a:t>
                      </a:r>
                      <a:r>
                        <a:rPr lang="fr-FR" sz="1400" b="1" dirty="0">
                          <a:solidFill>
                            <a:schemeClr val="bg1"/>
                          </a:solidFill>
                          <a:effectLst/>
                        </a:rPr>
                        <a:t> </a:t>
                      </a:r>
                      <a:r>
                        <a:rPr lang="fr-FR" sz="1400" b="1" dirty="0" err="1">
                          <a:solidFill>
                            <a:schemeClr val="bg1"/>
                          </a:solidFill>
                          <a:effectLst/>
                        </a:rPr>
                        <a:t>Deliverables</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2190186964"/>
                  </a:ext>
                </a:extLst>
              </a:tr>
              <a:tr h="71755">
                <a:tc>
                  <a:txBody>
                    <a:bodyPr/>
                    <a:lstStyle/>
                    <a:p>
                      <a:pPr>
                        <a:spcBef>
                          <a:spcPts val="200"/>
                        </a:spcBef>
                        <a:spcAft>
                          <a:spcPts val="200"/>
                        </a:spcAft>
                      </a:pPr>
                      <a:r>
                        <a:rPr lang="fr-FR" sz="1200" b="0" dirty="0">
                          <a:solidFill>
                            <a:schemeClr val="tx1"/>
                          </a:solidFill>
                          <a:effectLst/>
                        </a:rPr>
                        <a:t>CA-GIP</a:t>
                      </a:r>
                    </a:p>
                    <a:p>
                      <a:pPr>
                        <a:spcBef>
                          <a:spcPts val="200"/>
                        </a:spcBef>
                        <a:spcAft>
                          <a:spcPts val="200"/>
                        </a:spcAft>
                      </a:pPr>
                      <a:r>
                        <a:rPr lang="fr-FR" sz="1200" b="0" dirty="0">
                          <a:solidFill>
                            <a:schemeClr val="tx1"/>
                          </a:solidFill>
                          <a:effectLst/>
                        </a:rPr>
                        <a:t>Customer Service Manager</a:t>
                      </a:r>
                    </a:p>
                    <a:p>
                      <a:pPr>
                        <a:spcBef>
                          <a:spcPts val="200"/>
                        </a:spcBef>
                        <a:spcAft>
                          <a:spcPts val="200"/>
                        </a:spcAft>
                      </a:pPr>
                      <a:endParaRPr lang="fr-FR" sz="1200" b="0" dirty="0">
                        <a:solidFill>
                          <a:schemeClr val="tx1"/>
                        </a:solidFill>
                        <a:effectLst/>
                      </a:endParaRPr>
                    </a:p>
                    <a:p>
                      <a:pPr>
                        <a:spcBef>
                          <a:spcPts val="200"/>
                        </a:spcBef>
                        <a:spcAft>
                          <a:spcPts val="200"/>
                        </a:spcAft>
                      </a:pPr>
                      <a:endParaRPr lang="fr-FR" sz="1200" b="0" dirty="0">
                        <a:solidFill>
                          <a:schemeClr val="tx1"/>
                        </a:solidFill>
                        <a:effectLst/>
                      </a:endParaRPr>
                    </a:p>
                    <a:p>
                      <a:pPr>
                        <a:spcBef>
                          <a:spcPts val="200"/>
                        </a:spcBef>
                        <a:spcAft>
                          <a:spcPts val="200"/>
                        </a:spcAft>
                      </a:pPr>
                      <a:r>
                        <a:rPr lang="fr-FR" sz="1200" b="0" dirty="0">
                          <a:solidFill>
                            <a:schemeClr val="tx1"/>
                          </a:solidFill>
                          <a:effectLst/>
                        </a:rPr>
                        <a:t>On invitation : </a:t>
                      </a:r>
                      <a:r>
                        <a:rPr lang="fr-FR" sz="1200" b="0" dirty="0" err="1">
                          <a:solidFill>
                            <a:schemeClr val="tx1"/>
                          </a:solidFill>
                          <a:effectLst/>
                        </a:rPr>
                        <a:t>any</a:t>
                      </a:r>
                      <a:r>
                        <a:rPr lang="fr-FR" sz="1200" b="0" dirty="0">
                          <a:solidFill>
                            <a:schemeClr val="tx1"/>
                          </a:solidFill>
                          <a:effectLst/>
                        </a:rPr>
                        <a:t> </a:t>
                      </a:r>
                      <a:r>
                        <a:rPr lang="fr-FR" sz="1200" b="0" dirty="0" err="1">
                          <a:solidFill>
                            <a:schemeClr val="tx1"/>
                          </a:solidFill>
                          <a:effectLst/>
                        </a:rPr>
                        <a:t>other</a:t>
                      </a:r>
                      <a:r>
                        <a:rPr lang="fr-FR" sz="1200" b="0" dirty="0">
                          <a:solidFill>
                            <a:schemeClr val="tx1"/>
                          </a:solidFill>
                          <a:effectLst/>
                        </a:rPr>
                        <a:t> participant </a:t>
                      </a:r>
                      <a:r>
                        <a:rPr lang="fr-FR" sz="1200" b="0" dirty="0" err="1">
                          <a:solidFill>
                            <a:schemeClr val="tx1"/>
                          </a:solidFill>
                          <a:effectLst/>
                        </a:rPr>
                        <a:t>that</a:t>
                      </a:r>
                      <a:r>
                        <a:rPr lang="fr-FR" sz="1200" b="0" dirty="0">
                          <a:solidFill>
                            <a:schemeClr val="tx1"/>
                          </a:solidFill>
                          <a:effectLst/>
                        </a:rPr>
                        <a:t> one of the </a:t>
                      </a:r>
                      <a:r>
                        <a:rPr lang="fr-FR" sz="1200" b="0" dirty="0" err="1">
                          <a:solidFill>
                            <a:schemeClr val="tx1"/>
                          </a:solidFill>
                          <a:effectLst/>
                        </a:rPr>
                        <a:t>two</a:t>
                      </a:r>
                      <a:r>
                        <a:rPr lang="fr-FR" sz="1200" b="0" dirty="0">
                          <a:solidFill>
                            <a:schemeClr val="tx1"/>
                          </a:solidFill>
                          <a:effectLst/>
                        </a:rPr>
                        <a:t> Parties </a:t>
                      </a:r>
                      <a:r>
                        <a:rPr lang="fr-FR" sz="1200" b="0" dirty="0" err="1">
                          <a:solidFill>
                            <a:schemeClr val="tx1"/>
                          </a:solidFill>
                          <a:effectLst/>
                        </a:rPr>
                        <a:t>considers</a:t>
                      </a:r>
                      <a:r>
                        <a:rPr lang="fr-FR" sz="1200" b="0" dirty="0">
                          <a:solidFill>
                            <a:schemeClr val="tx1"/>
                          </a:solidFill>
                          <a:effectLst/>
                        </a:rPr>
                        <a:t> </a:t>
                      </a:r>
                      <a:r>
                        <a:rPr lang="fr-FR" sz="1200" b="0" dirty="0" err="1">
                          <a:solidFill>
                            <a:schemeClr val="tx1"/>
                          </a:solidFill>
                          <a:effectLst/>
                        </a:rPr>
                        <a:t>necessary</a:t>
                      </a:r>
                      <a:r>
                        <a:rPr lang="fr-FR" sz="1200" b="0" dirty="0">
                          <a:solidFill>
                            <a:schemeClr val="tx1"/>
                          </a:solidFill>
                          <a:effectLst/>
                        </a:rPr>
                        <a:t> </a:t>
                      </a:r>
                      <a:r>
                        <a:rPr lang="fr-FR" sz="1200" b="0" dirty="0" err="1">
                          <a:solidFill>
                            <a:schemeClr val="tx1"/>
                          </a:solidFill>
                          <a:effectLst/>
                        </a:rPr>
                        <a:t>with</a:t>
                      </a:r>
                      <a:r>
                        <a:rPr lang="fr-FR" sz="1200" b="0" dirty="0">
                          <a:solidFill>
                            <a:schemeClr val="tx1"/>
                          </a:solidFill>
                          <a:effectLst/>
                        </a:rPr>
                        <a:t> respect to the agenda</a:t>
                      </a:r>
                      <a:endParaRPr lang="fr-FR"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CBD4D0"/>
                    </a:solidFill>
                  </a:tcPr>
                </a:tc>
                <a:tc>
                  <a:txBody>
                    <a:bodyPr/>
                    <a:lstStyle/>
                    <a:p>
                      <a:pPr>
                        <a:spcBef>
                          <a:spcPts val="200"/>
                        </a:spcBef>
                        <a:spcAft>
                          <a:spcPts val="200"/>
                        </a:spcAft>
                      </a:pPr>
                      <a:r>
                        <a:rPr lang="fr-FR" sz="1200" dirty="0">
                          <a:effectLst/>
                        </a:rPr>
                        <a:t>CAPGEMINI</a:t>
                      </a:r>
                    </a:p>
                    <a:p>
                      <a:pPr marL="0" marR="0" lvl="0" indent="0" algn="l" defTabSz="1219170" rtl="0" eaLnBrk="1" fontAlgn="auto" latinLnBrk="0" hangingPunct="1">
                        <a:lnSpc>
                          <a:spcPct val="100000"/>
                        </a:lnSpc>
                        <a:spcBef>
                          <a:spcPts val="200"/>
                        </a:spcBef>
                        <a:spcAft>
                          <a:spcPts val="200"/>
                        </a:spcAft>
                        <a:buClrTx/>
                        <a:buSzTx/>
                        <a:buFontTx/>
                        <a:buNone/>
                        <a:tabLst/>
                        <a:defRPr/>
                      </a:pPr>
                      <a:r>
                        <a:rPr lang="en-GB" sz="1200" dirty="0">
                          <a:effectLst/>
                        </a:rPr>
                        <a:t>Operations Delivery Manager</a:t>
                      </a:r>
                      <a:endParaRPr lang="fr-FR" sz="1200" dirty="0">
                        <a:effectLst/>
                      </a:endParaRPr>
                    </a:p>
                    <a:p>
                      <a:pPr>
                        <a:spcBef>
                          <a:spcPts val="200"/>
                        </a:spcBef>
                        <a:spcAft>
                          <a:spcPts val="200"/>
                        </a:spcAft>
                      </a:pPr>
                      <a:r>
                        <a:rPr lang="en-GB" sz="1200" dirty="0">
                          <a:effectLst/>
                        </a:rPr>
                        <a:t>Team Leader </a:t>
                      </a:r>
                      <a:endParaRPr lang="fr-FR" sz="1200" dirty="0">
                        <a:effectLst/>
                      </a:endParaRPr>
                    </a:p>
                    <a:p>
                      <a:pPr>
                        <a:spcBef>
                          <a:spcPts val="200"/>
                        </a:spcBef>
                        <a:spcAft>
                          <a:spcPts val="200"/>
                        </a:spcAft>
                      </a:pPr>
                      <a:endParaRPr lang="fr-FR" sz="1200" dirty="0">
                        <a:effectLst/>
                      </a:endParaRPr>
                    </a:p>
                    <a:p>
                      <a:pPr>
                        <a:spcBef>
                          <a:spcPts val="200"/>
                        </a:spcBef>
                        <a:spcAft>
                          <a:spcPts val="200"/>
                        </a:spcAft>
                      </a:pPr>
                      <a:r>
                        <a:rPr lang="fr-FR" sz="1200" dirty="0">
                          <a:effectLst/>
                        </a:rPr>
                        <a:t>On invitation : </a:t>
                      </a:r>
                      <a:r>
                        <a:rPr lang="fr-FR" sz="1200" b="0" dirty="0" err="1">
                          <a:solidFill>
                            <a:schemeClr val="tx1"/>
                          </a:solidFill>
                          <a:effectLst/>
                        </a:rPr>
                        <a:t>any</a:t>
                      </a:r>
                      <a:r>
                        <a:rPr lang="fr-FR" sz="1200" b="0" dirty="0">
                          <a:solidFill>
                            <a:schemeClr val="tx1"/>
                          </a:solidFill>
                          <a:effectLst/>
                        </a:rPr>
                        <a:t> </a:t>
                      </a:r>
                      <a:r>
                        <a:rPr lang="fr-FR" sz="1200" b="0" dirty="0" err="1">
                          <a:solidFill>
                            <a:schemeClr val="tx1"/>
                          </a:solidFill>
                          <a:effectLst/>
                        </a:rPr>
                        <a:t>other</a:t>
                      </a:r>
                      <a:r>
                        <a:rPr lang="fr-FR" sz="1200" b="0" dirty="0">
                          <a:solidFill>
                            <a:schemeClr val="tx1"/>
                          </a:solidFill>
                          <a:effectLst/>
                        </a:rPr>
                        <a:t> participant </a:t>
                      </a:r>
                      <a:r>
                        <a:rPr lang="fr-FR" sz="1200" b="0" dirty="0" err="1">
                          <a:solidFill>
                            <a:schemeClr val="tx1"/>
                          </a:solidFill>
                          <a:effectLst/>
                        </a:rPr>
                        <a:t>that</a:t>
                      </a:r>
                      <a:r>
                        <a:rPr lang="fr-FR" sz="1200" b="0" dirty="0">
                          <a:solidFill>
                            <a:schemeClr val="tx1"/>
                          </a:solidFill>
                          <a:effectLst/>
                        </a:rPr>
                        <a:t> one of the </a:t>
                      </a:r>
                      <a:r>
                        <a:rPr lang="fr-FR" sz="1200" b="0" dirty="0" err="1">
                          <a:solidFill>
                            <a:schemeClr val="tx1"/>
                          </a:solidFill>
                          <a:effectLst/>
                        </a:rPr>
                        <a:t>two</a:t>
                      </a:r>
                      <a:r>
                        <a:rPr lang="fr-FR" sz="1200" b="0" dirty="0">
                          <a:solidFill>
                            <a:schemeClr val="tx1"/>
                          </a:solidFill>
                          <a:effectLst/>
                        </a:rPr>
                        <a:t> Parties </a:t>
                      </a:r>
                      <a:r>
                        <a:rPr lang="fr-FR" sz="1200" b="0" dirty="0" err="1">
                          <a:solidFill>
                            <a:schemeClr val="tx1"/>
                          </a:solidFill>
                          <a:effectLst/>
                        </a:rPr>
                        <a:t>considers</a:t>
                      </a:r>
                      <a:r>
                        <a:rPr lang="fr-FR" sz="1200" b="0" dirty="0">
                          <a:solidFill>
                            <a:schemeClr val="tx1"/>
                          </a:solidFill>
                          <a:effectLst/>
                        </a:rPr>
                        <a:t> </a:t>
                      </a:r>
                      <a:r>
                        <a:rPr lang="fr-FR" sz="1200" b="0" dirty="0" err="1">
                          <a:solidFill>
                            <a:schemeClr val="tx1"/>
                          </a:solidFill>
                          <a:effectLst/>
                        </a:rPr>
                        <a:t>necessary</a:t>
                      </a:r>
                      <a:r>
                        <a:rPr lang="fr-FR" sz="1200" b="0" dirty="0">
                          <a:solidFill>
                            <a:schemeClr val="tx1"/>
                          </a:solidFill>
                          <a:effectLst/>
                        </a:rPr>
                        <a:t> </a:t>
                      </a:r>
                      <a:r>
                        <a:rPr lang="fr-FR" sz="1200" b="0" dirty="0" err="1">
                          <a:solidFill>
                            <a:schemeClr val="tx1"/>
                          </a:solidFill>
                          <a:effectLst/>
                        </a:rPr>
                        <a:t>with</a:t>
                      </a:r>
                      <a:r>
                        <a:rPr lang="fr-FR" sz="1200" b="0" dirty="0">
                          <a:solidFill>
                            <a:schemeClr val="tx1"/>
                          </a:solidFill>
                          <a:effectLst/>
                        </a:rPr>
                        <a:t> respect to the agenda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200"/>
                        </a:spcBef>
                        <a:spcAft>
                          <a:spcPts val="200"/>
                        </a:spcAft>
                      </a:pPr>
                      <a:r>
                        <a:rPr lang="fr-FR" sz="1200" dirty="0">
                          <a:effectLst/>
                        </a:rPr>
                        <a:t>Weekly</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Bef>
                          <a:spcPts val="100"/>
                        </a:spcBef>
                        <a:spcAft>
                          <a:spcPts val="100"/>
                        </a:spcAft>
                      </a:pPr>
                      <a:endParaRPr lang="fr-FR" sz="1200" dirty="0">
                        <a:effectLst/>
                      </a:endParaRPr>
                    </a:p>
                  </a:txBody>
                  <a:tcPr marL="68580" marR="68580" marT="0" marB="0"/>
                </a:tc>
                <a:extLst>
                  <a:ext uri="{0D108BD9-81ED-4DB2-BD59-A6C34878D82A}">
                    <a16:rowId xmlns:a16="http://schemas.microsoft.com/office/drawing/2014/main" val="80368252"/>
                  </a:ext>
                </a:extLst>
              </a:tr>
            </a:tbl>
          </a:graphicData>
        </a:graphic>
      </p:graphicFrame>
    </p:spTree>
    <p:extLst>
      <p:ext uri="{BB962C8B-B14F-4D97-AF65-F5344CB8AC3E}">
        <p14:creationId xmlns:p14="http://schemas.microsoft.com/office/powerpoint/2010/main" val="169217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5"/>
          <p:cNvSpPr txBox="1">
            <a:spLocks/>
          </p:cNvSpPr>
          <p:nvPr/>
        </p:nvSpPr>
        <p:spPr bwMode="gray">
          <a:xfrm>
            <a:off x="554994" y="840066"/>
            <a:ext cx="11316597" cy="5519170"/>
          </a:xfrm>
          <a:prstGeom prst="rect">
            <a:avLst/>
          </a:prstGeom>
        </p:spPr>
        <p:txBody>
          <a:bodyPr/>
          <a:lstStyle>
            <a:lvl1pPr marL="380990" indent="-380990" algn="just" defTabSz="1219170" rtl="0" eaLnBrk="1" latinLnBrk="0" hangingPunct="1">
              <a:lnSpc>
                <a:spcPct val="82000"/>
              </a:lnSpc>
              <a:spcBef>
                <a:spcPts val="0"/>
              </a:spcBef>
              <a:spcAft>
                <a:spcPts val="0"/>
              </a:spcAft>
              <a:buSzPct val="80000"/>
              <a:buFont typeface="Wingdings" panose="05000000000000000000" pitchFamily="2" charset="2"/>
              <a:buChar char="n"/>
              <a:defRPr sz="2400" b="1" kern="1200" cap="none" baseline="0">
                <a:solidFill>
                  <a:srgbClr val="0D6951"/>
                </a:solidFill>
                <a:latin typeface="+mn-lt"/>
                <a:ea typeface="+mn-ea"/>
                <a:cs typeface="+mn-cs"/>
              </a:defRPr>
            </a:lvl1pPr>
            <a:lvl2pPr marL="575986" indent="239994" algn="just" defTabSz="1219170" rtl="0" eaLnBrk="1" latinLnBrk="0" hangingPunct="1">
              <a:lnSpc>
                <a:spcPct val="82000"/>
              </a:lnSpc>
              <a:spcBef>
                <a:spcPts val="0"/>
              </a:spcBef>
              <a:spcAft>
                <a:spcPts val="0"/>
              </a:spcAft>
              <a:buSzPct val="100000"/>
              <a:buFont typeface="Wingdings" panose="05000000000000000000" pitchFamily="2" charset="2"/>
              <a:buChar char="v"/>
              <a:defRPr sz="2133" kern="1200" cap="none">
                <a:solidFill>
                  <a:schemeClr val="tx1"/>
                </a:solidFill>
                <a:latin typeface="+mn-lt"/>
                <a:ea typeface="+mn-ea"/>
                <a:cs typeface="+mn-cs"/>
              </a:defRPr>
            </a:lvl2pPr>
            <a:lvl3pPr marL="1151971" indent="239994" algn="just" defTabSz="1219170" rtl="0" eaLnBrk="1" latinLnBrk="0" hangingPunct="1">
              <a:lnSpc>
                <a:spcPct val="82000"/>
              </a:lnSpc>
              <a:spcBef>
                <a:spcPts val="0"/>
              </a:spcBef>
              <a:spcAft>
                <a:spcPts val="0"/>
              </a:spcAft>
              <a:buSzPct val="100000"/>
              <a:buFont typeface="Wingdings" pitchFamily="2" charset="2"/>
              <a:buChar char="§"/>
              <a:defRPr sz="2133" kern="1200" cap="none">
                <a:solidFill>
                  <a:schemeClr val="tx1"/>
                </a:solidFill>
                <a:latin typeface="+mn-lt"/>
                <a:ea typeface="+mn-ea"/>
                <a:cs typeface="+mn-cs"/>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b="0" kern="1200" cap="none">
                <a:solidFill>
                  <a:schemeClr val="tx1"/>
                </a:solidFill>
                <a:latin typeface="+mn-lt"/>
                <a:ea typeface="+mn-ea"/>
                <a:cs typeface="+mn-cs"/>
              </a:defRPr>
            </a:lvl4pPr>
            <a:lvl5pPr marL="2303942" indent="239994" algn="just" defTabSz="1219170" rtl="0" eaLnBrk="1" latinLnBrk="0" hangingPunct="1">
              <a:lnSpc>
                <a:spcPct val="82000"/>
              </a:lnSpc>
              <a:spcBef>
                <a:spcPts val="0"/>
              </a:spcBef>
              <a:spcAft>
                <a:spcPts val="0"/>
              </a:spcAft>
              <a:buClrTx/>
              <a:buSzPct val="70000"/>
              <a:buFont typeface="Wingdings" pitchFamily="2" charset="2"/>
              <a:buChar char="§"/>
              <a:defRPr sz="2400" kern="1200" cap="none">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fr-FR" dirty="0"/>
              <a:t>RUN </a:t>
            </a:r>
            <a:r>
              <a:rPr lang="fr-FR" dirty="0" err="1"/>
              <a:t>Committee</a:t>
            </a:r>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t> </a:t>
            </a:r>
          </a:p>
        </p:txBody>
      </p:sp>
      <p:sp>
        <p:nvSpPr>
          <p:cNvPr id="3" name="Titre 2"/>
          <p:cNvSpPr>
            <a:spLocks noGrp="1"/>
          </p:cNvSpPr>
          <p:nvPr>
            <p:ph type="title"/>
          </p:nvPr>
        </p:nvSpPr>
        <p:spPr>
          <a:xfrm>
            <a:off x="719403" y="485633"/>
            <a:ext cx="11316597" cy="437560"/>
          </a:xfrm>
        </p:spPr>
        <p:txBody>
          <a:bodyPr/>
          <a:lstStyle/>
          <a:p>
            <a:r>
              <a:rPr lang="fr-FR" sz="2000" dirty="0" err="1"/>
              <a:t>Comitology</a:t>
            </a:r>
            <a:endParaRPr lang="fr-FR" sz="2000" dirty="0"/>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13</a:t>
            </a:fld>
            <a:endParaRPr lang="fr-FR">
              <a:solidFill>
                <a:srgbClr val="7E93A5"/>
              </a:solidFill>
              <a:latin typeface="Arial"/>
            </a:endParaRPr>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2925022183"/>
              </p:ext>
            </p:extLst>
          </p:nvPr>
        </p:nvGraphicFramePr>
        <p:xfrm>
          <a:off x="1194015" y="1360753"/>
          <a:ext cx="10038557" cy="4102735"/>
        </p:xfrm>
        <a:graphic>
          <a:graphicData uri="http://schemas.openxmlformats.org/drawingml/2006/table">
            <a:tbl>
              <a:tblPr firstRow="1" firstCol="1" bandRow="1">
                <a:tableStyleId>{5C22544A-7EE6-4342-B048-85BDC9FD1C3A}</a:tableStyleId>
              </a:tblPr>
              <a:tblGrid>
                <a:gridCol w="2838652">
                  <a:extLst>
                    <a:ext uri="{9D8B030D-6E8A-4147-A177-3AD203B41FA5}">
                      <a16:colId xmlns:a16="http://schemas.microsoft.com/office/drawing/2014/main" val="1171789650"/>
                    </a:ext>
                  </a:extLst>
                </a:gridCol>
                <a:gridCol w="2676948">
                  <a:extLst>
                    <a:ext uri="{9D8B030D-6E8A-4147-A177-3AD203B41FA5}">
                      <a16:colId xmlns:a16="http://schemas.microsoft.com/office/drawing/2014/main" val="3685879720"/>
                    </a:ext>
                  </a:extLst>
                </a:gridCol>
                <a:gridCol w="1746862">
                  <a:extLst>
                    <a:ext uri="{9D8B030D-6E8A-4147-A177-3AD203B41FA5}">
                      <a16:colId xmlns:a16="http://schemas.microsoft.com/office/drawing/2014/main" val="3494051283"/>
                    </a:ext>
                  </a:extLst>
                </a:gridCol>
                <a:gridCol w="2776095">
                  <a:extLst>
                    <a:ext uri="{9D8B030D-6E8A-4147-A177-3AD203B41FA5}">
                      <a16:colId xmlns:a16="http://schemas.microsoft.com/office/drawing/2014/main" val="3121885916"/>
                    </a:ext>
                  </a:extLst>
                </a:gridCol>
              </a:tblGrid>
              <a:tr h="0">
                <a:tc gridSpan="4">
                  <a:txBody>
                    <a:bodyPr/>
                    <a:lstStyle/>
                    <a:p>
                      <a:pPr algn="ctr">
                        <a:spcBef>
                          <a:spcPts val="200"/>
                        </a:spcBef>
                        <a:spcAft>
                          <a:spcPts val="200"/>
                        </a:spcAft>
                      </a:pPr>
                      <a:r>
                        <a:rPr lang="fr-FR" sz="1400" dirty="0">
                          <a:effectLst/>
                        </a:rPr>
                        <a:t>Objectives</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933129109"/>
                  </a:ext>
                </a:extLst>
              </a:tr>
              <a:tr h="2192655">
                <a:tc gridSpan="4">
                  <a:txBody>
                    <a:bodyPr/>
                    <a:lstStyle/>
                    <a:p>
                      <a:pPr>
                        <a:spcBef>
                          <a:spcPts val="100"/>
                        </a:spcBef>
                        <a:spcAft>
                          <a:spcPts val="100"/>
                        </a:spcAft>
                      </a:pPr>
                      <a:r>
                        <a:rPr lang="fr-FR" sz="1200" b="0" dirty="0">
                          <a:solidFill>
                            <a:schemeClr val="tx1"/>
                          </a:solidFill>
                          <a:effectLst/>
                        </a:rPr>
                        <a:t>The objectives of the </a:t>
                      </a:r>
                      <a:r>
                        <a:rPr lang="fr-FR" sz="1200" b="0" dirty="0" err="1">
                          <a:solidFill>
                            <a:schemeClr val="tx1"/>
                          </a:solidFill>
                          <a:effectLst/>
                        </a:rPr>
                        <a:t>weekly</a:t>
                      </a:r>
                      <a:r>
                        <a:rPr lang="fr-FR" sz="1200" b="0" dirty="0">
                          <a:solidFill>
                            <a:schemeClr val="tx1"/>
                          </a:solidFill>
                          <a:effectLst/>
                        </a:rPr>
                        <a:t> </a:t>
                      </a:r>
                      <a:r>
                        <a:rPr lang="fr-FR" sz="1200" b="0" dirty="0" err="1">
                          <a:solidFill>
                            <a:schemeClr val="tx1"/>
                          </a:solidFill>
                          <a:effectLst/>
                        </a:rPr>
                        <a:t>committee</a:t>
                      </a:r>
                      <a:r>
                        <a:rPr lang="fr-FR" sz="1200" b="0" dirty="0">
                          <a:solidFill>
                            <a:schemeClr val="tx1"/>
                          </a:solidFill>
                          <a:effectLst/>
                        </a:rPr>
                        <a:t> are :</a:t>
                      </a:r>
                    </a:p>
                    <a:p>
                      <a:pPr marL="171450" indent="-171450">
                        <a:spcBef>
                          <a:spcPts val="100"/>
                        </a:spcBef>
                        <a:spcAft>
                          <a:spcPts val="100"/>
                        </a:spcAft>
                        <a:buFontTx/>
                        <a:buChar char="-"/>
                      </a:pPr>
                      <a:r>
                        <a:rPr lang="fr-FR" sz="1200" b="0" dirty="0" err="1">
                          <a:solidFill>
                            <a:schemeClr val="tx1"/>
                          </a:solidFill>
                          <a:effectLst/>
                        </a:rPr>
                        <a:t>Developments</a:t>
                      </a:r>
                      <a:endParaRPr lang="fr-FR" sz="1200" b="0" dirty="0">
                        <a:solidFill>
                          <a:schemeClr val="tx1"/>
                        </a:solidFill>
                        <a:effectLst/>
                      </a:endParaRPr>
                    </a:p>
                    <a:p>
                      <a:pPr marL="171450" indent="-171450">
                        <a:spcBef>
                          <a:spcPts val="100"/>
                        </a:spcBef>
                        <a:spcAft>
                          <a:spcPts val="100"/>
                        </a:spcAft>
                        <a:buFontTx/>
                        <a:buChar char="-"/>
                      </a:pPr>
                      <a:r>
                        <a:rPr lang="fr-FR" sz="1200" b="0" dirty="0" err="1">
                          <a:solidFill>
                            <a:schemeClr val="tx1"/>
                          </a:solidFill>
                          <a:effectLst/>
                        </a:rPr>
                        <a:t>Overview</a:t>
                      </a:r>
                      <a:r>
                        <a:rPr lang="fr-FR" sz="1200" b="0" dirty="0">
                          <a:solidFill>
                            <a:schemeClr val="tx1"/>
                          </a:solidFill>
                          <a:effectLst/>
                        </a:rPr>
                        <a:t> of the </a:t>
                      </a:r>
                      <a:r>
                        <a:rPr lang="fr-FR" sz="1200" b="0" dirty="0" err="1">
                          <a:solidFill>
                            <a:schemeClr val="tx1"/>
                          </a:solidFill>
                          <a:effectLst/>
                        </a:rPr>
                        <a:t>previous</a:t>
                      </a:r>
                      <a:r>
                        <a:rPr lang="fr-FR" sz="1200" b="0" dirty="0">
                          <a:solidFill>
                            <a:schemeClr val="tx1"/>
                          </a:solidFill>
                          <a:effectLst/>
                        </a:rPr>
                        <a:t> </a:t>
                      </a:r>
                      <a:r>
                        <a:rPr lang="fr-FR" sz="1200" b="0" dirty="0" err="1">
                          <a:solidFill>
                            <a:schemeClr val="tx1"/>
                          </a:solidFill>
                          <a:effectLst/>
                        </a:rPr>
                        <a:t>week</a:t>
                      </a:r>
                      <a:endParaRPr lang="fr-FR" sz="1200" b="0" dirty="0">
                        <a:solidFill>
                          <a:schemeClr val="tx1"/>
                        </a:solidFill>
                        <a:effectLst/>
                      </a:endParaRPr>
                    </a:p>
                    <a:p>
                      <a:pPr marL="171450" indent="-171450">
                        <a:spcBef>
                          <a:spcPts val="100"/>
                        </a:spcBef>
                        <a:spcAft>
                          <a:spcPts val="100"/>
                        </a:spcAft>
                        <a:buFontTx/>
                        <a:buChar char="-"/>
                      </a:pPr>
                      <a:r>
                        <a:rPr lang="fr-FR" sz="1200" b="0" dirty="0">
                          <a:solidFill>
                            <a:schemeClr val="tx1"/>
                          </a:solidFill>
                          <a:effectLst/>
                        </a:rPr>
                        <a:t>Management of pain points</a:t>
                      </a:r>
                    </a:p>
                    <a:p>
                      <a:pPr marL="171450" indent="-171450">
                        <a:spcBef>
                          <a:spcPts val="100"/>
                        </a:spcBef>
                        <a:spcAft>
                          <a:spcPts val="100"/>
                        </a:spcAft>
                        <a:buFontTx/>
                        <a:buChar char="-"/>
                      </a:pPr>
                      <a:r>
                        <a:rPr lang="fr-FR" sz="1200" b="0" dirty="0" err="1">
                          <a:solidFill>
                            <a:schemeClr val="tx1"/>
                          </a:solidFill>
                          <a:effectLst/>
                        </a:rPr>
                        <a:t>Improvement</a:t>
                      </a:r>
                      <a:r>
                        <a:rPr lang="fr-FR" sz="1200" b="0" dirty="0">
                          <a:solidFill>
                            <a:schemeClr val="tx1"/>
                          </a:solidFill>
                          <a:effectLst/>
                        </a:rPr>
                        <a:t> areas</a:t>
                      </a:r>
                    </a:p>
                    <a:p>
                      <a:pPr marL="171450" indent="-171450">
                        <a:spcBef>
                          <a:spcPts val="100"/>
                        </a:spcBef>
                        <a:spcAft>
                          <a:spcPts val="100"/>
                        </a:spcAft>
                        <a:buFontTx/>
                        <a:buChar char="-"/>
                      </a:pPr>
                      <a:r>
                        <a:rPr lang="fr-FR" sz="1200" b="0" dirty="0">
                          <a:solidFill>
                            <a:schemeClr val="tx1"/>
                          </a:solidFill>
                          <a:effectLst/>
                        </a:rPr>
                        <a:t>Monitor </a:t>
                      </a:r>
                      <a:r>
                        <a:rPr lang="fr-FR" sz="1200" b="0" dirty="0" err="1">
                          <a:solidFill>
                            <a:schemeClr val="tx1"/>
                          </a:solidFill>
                          <a:effectLst/>
                        </a:rPr>
                        <a:t>resources</a:t>
                      </a:r>
                      <a:r>
                        <a:rPr lang="fr-FR" sz="1200" b="0" dirty="0">
                          <a:solidFill>
                            <a:schemeClr val="tx1"/>
                          </a:solidFill>
                          <a:effectLst/>
                        </a:rPr>
                        <a:t> and </a:t>
                      </a:r>
                      <a:r>
                        <a:rPr lang="fr-FR" sz="1200" b="0" dirty="0" err="1">
                          <a:solidFill>
                            <a:schemeClr val="tx1"/>
                          </a:solidFill>
                          <a:effectLst/>
                        </a:rPr>
                        <a:t>organisational</a:t>
                      </a:r>
                      <a:r>
                        <a:rPr lang="fr-FR" sz="1200" b="0" dirty="0">
                          <a:solidFill>
                            <a:schemeClr val="tx1"/>
                          </a:solidFill>
                          <a:effectLst/>
                        </a:rPr>
                        <a:t> structure</a:t>
                      </a:r>
                    </a:p>
                    <a:p>
                      <a:pPr marL="0" indent="0">
                        <a:spcBef>
                          <a:spcPts val="100"/>
                        </a:spcBef>
                        <a:spcAft>
                          <a:spcPts val="100"/>
                        </a:spcAft>
                        <a:buFontTx/>
                        <a:buNone/>
                      </a:pPr>
                      <a:endParaRPr lang="fr-FR" sz="1200" b="0" dirty="0">
                        <a:solidFill>
                          <a:schemeClr val="tx1"/>
                        </a:solidFill>
                        <a:effectLst/>
                      </a:endParaRPr>
                    </a:p>
                  </a:txBody>
                  <a:tcPr marL="68580" marR="68580" marT="0" marB="0">
                    <a:solidFill>
                      <a:srgbClr val="CBD4D0"/>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471748128"/>
                  </a:ext>
                </a:extLst>
              </a:tr>
              <a:tr h="0">
                <a:tc gridSpan="2">
                  <a:txBody>
                    <a:bodyPr/>
                    <a:lstStyle/>
                    <a:p>
                      <a:pPr algn="ctr">
                        <a:spcBef>
                          <a:spcPts val="200"/>
                        </a:spcBef>
                        <a:spcAft>
                          <a:spcPts val="200"/>
                        </a:spcAft>
                      </a:pPr>
                      <a:r>
                        <a:rPr lang="fr-FR" sz="1400" b="1" dirty="0">
                          <a:solidFill>
                            <a:schemeClr val="bg1"/>
                          </a:solidFill>
                          <a:effectLst/>
                        </a:rPr>
                        <a:t>Participants</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fr-FR"/>
                    </a:p>
                  </a:txBody>
                  <a:tcPr/>
                </a:tc>
                <a:tc>
                  <a:txBody>
                    <a:bodyPr/>
                    <a:lstStyle/>
                    <a:p>
                      <a:pPr algn="ctr">
                        <a:spcBef>
                          <a:spcPts val="200"/>
                        </a:spcBef>
                        <a:spcAft>
                          <a:spcPts val="200"/>
                        </a:spcAft>
                      </a:pPr>
                      <a:r>
                        <a:rPr lang="fr-FR" sz="1400" b="1" dirty="0">
                          <a:solidFill>
                            <a:schemeClr val="bg1"/>
                          </a:solidFill>
                          <a:effectLst/>
                        </a:rPr>
                        <a:t>Frequency</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spcBef>
                          <a:spcPts val="200"/>
                        </a:spcBef>
                        <a:spcAft>
                          <a:spcPts val="200"/>
                        </a:spcAft>
                      </a:pPr>
                      <a:r>
                        <a:rPr lang="fr-FR" sz="1400" b="1" dirty="0" err="1">
                          <a:solidFill>
                            <a:schemeClr val="bg1"/>
                          </a:solidFill>
                          <a:effectLst/>
                        </a:rPr>
                        <a:t>Governance</a:t>
                      </a:r>
                      <a:r>
                        <a:rPr lang="fr-FR" sz="1400" b="1" dirty="0">
                          <a:solidFill>
                            <a:schemeClr val="bg1"/>
                          </a:solidFill>
                          <a:effectLst/>
                        </a:rPr>
                        <a:t> </a:t>
                      </a:r>
                      <a:r>
                        <a:rPr lang="fr-FR" sz="1400" b="1" dirty="0" err="1">
                          <a:solidFill>
                            <a:schemeClr val="bg1"/>
                          </a:solidFill>
                          <a:effectLst/>
                        </a:rPr>
                        <a:t>Deliverables</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2190186964"/>
                  </a:ext>
                </a:extLst>
              </a:tr>
              <a:tr h="0">
                <a:tc>
                  <a:txBody>
                    <a:bodyPr/>
                    <a:lstStyle/>
                    <a:p>
                      <a:pPr>
                        <a:spcBef>
                          <a:spcPts val="200"/>
                        </a:spcBef>
                        <a:spcAft>
                          <a:spcPts val="200"/>
                        </a:spcAft>
                      </a:pPr>
                      <a:r>
                        <a:rPr lang="fr-FR" sz="1200" b="0" dirty="0">
                          <a:solidFill>
                            <a:schemeClr val="tx1"/>
                          </a:solidFill>
                          <a:effectLst/>
                        </a:rPr>
                        <a:t>CA-GIP</a:t>
                      </a:r>
                    </a:p>
                    <a:p>
                      <a:pPr>
                        <a:spcBef>
                          <a:spcPts val="200"/>
                        </a:spcBef>
                        <a:spcAft>
                          <a:spcPts val="200"/>
                        </a:spcAft>
                      </a:pPr>
                      <a:r>
                        <a:rPr lang="fr-FR" sz="1200" b="0" dirty="0">
                          <a:solidFill>
                            <a:schemeClr val="tx1"/>
                          </a:solidFill>
                          <a:effectLst/>
                        </a:rPr>
                        <a:t>Customer Service Manager</a:t>
                      </a:r>
                    </a:p>
                    <a:p>
                      <a:pPr>
                        <a:spcBef>
                          <a:spcPts val="200"/>
                        </a:spcBef>
                        <a:spcAft>
                          <a:spcPts val="200"/>
                        </a:spcAft>
                      </a:pPr>
                      <a:r>
                        <a:rPr lang="fr-FR" sz="1200" b="0" dirty="0">
                          <a:solidFill>
                            <a:schemeClr val="tx1"/>
                          </a:solidFill>
                          <a:effectLst/>
                        </a:rPr>
                        <a:t>Leads</a:t>
                      </a:r>
                    </a:p>
                    <a:p>
                      <a:pPr>
                        <a:spcBef>
                          <a:spcPts val="200"/>
                        </a:spcBef>
                        <a:spcAft>
                          <a:spcPts val="200"/>
                        </a:spcAft>
                      </a:pPr>
                      <a:endParaRPr lang="fr-FR" sz="1200" b="0" dirty="0">
                        <a:solidFill>
                          <a:schemeClr val="tx1"/>
                        </a:solidFill>
                        <a:effectLst/>
                      </a:endParaRPr>
                    </a:p>
                    <a:p>
                      <a:pPr>
                        <a:spcBef>
                          <a:spcPts val="200"/>
                        </a:spcBef>
                        <a:spcAft>
                          <a:spcPts val="200"/>
                        </a:spcAft>
                      </a:pPr>
                      <a:r>
                        <a:rPr lang="fr-FR" sz="1200" b="0" dirty="0">
                          <a:solidFill>
                            <a:schemeClr val="tx1"/>
                          </a:solidFill>
                          <a:effectLst/>
                        </a:rPr>
                        <a:t>On invitation : </a:t>
                      </a:r>
                      <a:r>
                        <a:rPr lang="fr-FR" sz="1200" b="0" dirty="0" err="1">
                          <a:solidFill>
                            <a:schemeClr val="tx1"/>
                          </a:solidFill>
                          <a:effectLst/>
                        </a:rPr>
                        <a:t>any</a:t>
                      </a:r>
                      <a:r>
                        <a:rPr lang="fr-FR" sz="1200" b="0" dirty="0">
                          <a:solidFill>
                            <a:schemeClr val="tx1"/>
                          </a:solidFill>
                          <a:effectLst/>
                        </a:rPr>
                        <a:t> </a:t>
                      </a:r>
                      <a:r>
                        <a:rPr lang="fr-FR" sz="1200" b="0" dirty="0" err="1">
                          <a:solidFill>
                            <a:schemeClr val="tx1"/>
                          </a:solidFill>
                          <a:effectLst/>
                        </a:rPr>
                        <a:t>other</a:t>
                      </a:r>
                      <a:r>
                        <a:rPr lang="fr-FR" sz="1200" b="0" dirty="0">
                          <a:solidFill>
                            <a:schemeClr val="tx1"/>
                          </a:solidFill>
                          <a:effectLst/>
                        </a:rPr>
                        <a:t> participant </a:t>
                      </a:r>
                      <a:r>
                        <a:rPr lang="fr-FR" sz="1200" b="0" dirty="0" err="1">
                          <a:solidFill>
                            <a:schemeClr val="tx1"/>
                          </a:solidFill>
                          <a:effectLst/>
                        </a:rPr>
                        <a:t>that</a:t>
                      </a:r>
                      <a:r>
                        <a:rPr lang="fr-FR" sz="1200" b="0" dirty="0">
                          <a:solidFill>
                            <a:schemeClr val="tx1"/>
                          </a:solidFill>
                          <a:effectLst/>
                        </a:rPr>
                        <a:t> one of the </a:t>
                      </a:r>
                      <a:r>
                        <a:rPr lang="fr-FR" sz="1200" b="0" dirty="0" err="1">
                          <a:solidFill>
                            <a:schemeClr val="tx1"/>
                          </a:solidFill>
                          <a:effectLst/>
                        </a:rPr>
                        <a:t>two</a:t>
                      </a:r>
                      <a:r>
                        <a:rPr lang="fr-FR" sz="1200" b="0" dirty="0">
                          <a:solidFill>
                            <a:schemeClr val="tx1"/>
                          </a:solidFill>
                          <a:effectLst/>
                        </a:rPr>
                        <a:t> Parties </a:t>
                      </a:r>
                      <a:r>
                        <a:rPr lang="fr-FR" sz="1200" b="0" dirty="0" err="1">
                          <a:solidFill>
                            <a:schemeClr val="tx1"/>
                          </a:solidFill>
                          <a:effectLst/>
                        </a:rPr>
                        <a:t>considers</a:t>
                      </a:r>
                      <a:r>
                        <a:rPr lang="fr-FR" sz="1200" b="0" dirty="0">
                          <a:solidFill>
                            <a:schemeClr val="tx1"/>
                          </a:solidFill>
                          <a:effectLst/>
                        </a:rPr>
                        <a:t> </a:t>
                      </a:r>
                      <a:r>
                        <a:rPr lang="fr-FR" sz="1200" b="0" dirty="0" err="1">
                          <a:solidFill>
                            <a:schemeClr val="tx1"/>
                          </a:solidFill>
                          <a:effectLst/>
                        </a:rPr>
                        <a:t>necessary</a:t>
                      </a:r>
                      <a:r>
                        <a:rPr lang="fr-FR" sz="1200" b="0" dirty="0">
                          <a:solidFill>
                            <a:schemeClr val="tx1"/>
                          </a:solidFill>
                          <a:effectLst/>
                        </a:rPr>
                        <a:t> </a:t>
                      </a:r>
                      <a:r>
                        <a:rPr lang="fr-FR" sz="1200" b="0" dirty="0" err="1">
                          <a:solidFill>
                            <a:schemeClr val="tx1"/>
                          </a:solidFill>
                          <a:effectLst/>
                        </a:rPr>
                        <a:t>with</a:t>
                      </a:r>
                      <a:r>
                        <a:rPr lang="fr-FR" sz="1200" b="0" dirty="0">
                          <a:solidFill>
                            <a:schemeClr val="tx1"/>
                          </a:solidFill>
                          <a:effectLst/>
                        </a:rPr>
                        <a:t> respect to the agenda</a:t>
                      </a:r>
                      <a:endParaRPr lang="fr-FR"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CBD4D0"/>
                    </a:solidFill>
                  </a:tcPr>
                </a:tc>
                <a:tc>
                  <a:txBody>
                    <a:bodyPr/>
                    <a:lstStyle/>
                    <a:p>
                      <a:pPr>
                        <a:spcBef>
                          <a:spcPts val="200"/>
                        </a:spcBef>
                        <a:spcAft>
                          <a:spcPts val="200"/>
                        </a:spcAft>
                      </a:pPr>
                      <a:endParaRPr lang="fr-FR"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200"/>
                        </a:spcBef>
                        <a:spcAft>
                          <a:spcPts val="200"/>
                        </a:spcAft>
                      </a:pPr>
                      <a:r>
                        <a:rPr lang="fr-FR" sz="1200" dirty="0">
                          <a:effectLst/>
                        </a:rPr>
                        <a:t>Weekly</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Bef>
                          <a:spcPts val="100"/>
                        </a:spcBef>
                        <a:spcAft>
                          <a:spcPts val="100"/>
                        </a:spcAft>
                      </a:pPr>
                      <a:endParaRPr lang="fr-FR" sz="1200" dirty="0">
                        <a:effectLst/>
                      </a:endParaRPr>
                    </a:p>
                  </a:txBody>
                  <a:tcPr marL="68580" marR="68580" marT="0" marB="0"/>
                </a:tc>
                <a:extLst>
                  <a:ext uri="{0D108BD9-81ED-4DB2-BD59-A6C34878D82A}">
                    <a16:rowId xmlns:a16="http://schemas.microsoft.com/office/drawing/2014/main" val="80368252"/>
                  </a:ext>
                </a:extLst>
              </a:tr>
            </a:tbl>
          </a:graphicData>
        </a:graphic>
      </p:graphicFrame>
    </p:spTree>
    <p:extLst>
      <p:ext uri="{BB962C8B-B14F-4D97-AF65-F5344CB8AC3E}">
        <p14:creationId xmlns:p14="http://schemas.microsoft.com/office/powerpoint/2010/main" val="397518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5"/>
          <p:cNvSpPr txBox="1">
            <a:spLocks/>
          </p:cNvSpPr>
          <p:nvPr/>
        </p:nvSpPr>
        <p:spPr bwMode="gray">
          <a:xfrm>
            <a:off x="554994" y="840066"/>
            <a:ext cx="11316597" cy="5519170"/>
          </a:xfrm>
          <a:prstGeom prst="rect">
            <a:avLst/>
          </a:prstGeom>
        </p:spPr>
        <p:txBody>
          <a:bodyPr/>
          <a:lstStyle>
            <a:lvl1pPr marL="380990" indent="-380990" algn="just" defTabSz="1219170" rtl="0" eaLnBrk="1" latinLnBrk="0" hangingPunct="1">
              <a:lnSpc>
                <a:spcPct val="82000"/>
              </a:lnSpc>
              <a:spcBef>
                <a:spcPts val="0"/>
              </a:spcBef>
              <a:spcAft>
                <a:spcPts val="0"/>
              </a:spcAft>
              <a:buSzPct val="80000"/>
              <a:buFont typeface="Wingdings" panose="05000000000000000000" pitchFamily="2" charset="2"/>
              <a:buChar char="n"/>
              <a:defRPr sz="2400" b="1" kern="1200" cap="none" baseline="0">
                <a:solidFill>
                  <a:srgbClr val="0D6951"/>
                </a:solidFill>
                <a:latin typeface="+mn-lt"/>
                <a:ea typeface="+mn-ea"/>
                <a:cs typeface="+mn-cs"/>
              </a:defRPr>
            </a:lvl1pPr>
            <a:lvl2pPr marL="575986" indent="239994" algn="just" defTabSz="1219170" rtl="0" eaLnBrk="1" latinLnBrk="0" hangingPunct="1">
              <a:lnSpc>
                <a:spcPct val="82000"/>
              </a:lnSpc>
              <a:spcBef>
                <a:spcPts val="0"/>
              </a:spcBef>
              <a:spcAft>
                <a:spcPts val="0"/>
              </a:spcAft>
              <a:buSzPct val="100000"/>
              <a:buFont typeface="Wingdings" panose="05000000000000000000" pitchFamily="2" charset="2"/>
              <a:buChar char="v"/>
              <a:defRPr sz="2133" kern="1200" cap="none">
                <a:solidFill>
                  <a:schemeClr val="tx1"/>
                </a:solidFill>
                <a:latin typeface="+mn-lt"/>
                <a:ea typeface="+mn-ea"/>
                <a:cs typeface="+mn-cs"/>
              </a:defRPr>
            </a:lvl2pPr>
            <a:lvl3pPr marL="1151971" indent="239994" algn="just" defTabSz="1219170" rtl="0" eaLnBrk="1" latinLnBrk="0" hangingPunct="1">
              <a:lnSpc>
                <a:spcPct val="82000"/>
              </a:lnSpc>
              <a:spcBef>
                <a:spcPts val="0"/>
              </a:spcBef>
              <a:spcAft>
                <a:spcPts val="0"/>
              </a:spcAft>
              <a:buSzPct val="100000"/>
              <a:buFont typeface="Wingdings" pitchFamily="2" charset="2"/>
              <a:buChar char="§"/>
              <a:defRPr sz="2133" kern="1200" cap="none">
                <a:solidFill>
                  <a:schemeClr val="tx1"/>
                </a:solidFill>
                <a:latin typeface="+mn-lt"/>
                <a:ea typeface="+mn-ea"/>
                <a:cs typeface="+mn-cs"/>
              </a:defRPr>
            </a:lvl3pPr>
            <a:lvl4pPr marL="1727957" marR="0" indent="239994" algn="just" defTabSz="1219170" rtl="0" eaLnBrk="1" fontAlgn="auto" latinLnBrk="0" hangingPunct="1">
              <a:lnSpc>
                <a:spcPct val="82000"/>
              </a:lnSpc>
              <a:spcBef>
                <a:spcPts val="0"/>
              </a:spcBef>
              <a:spcAft>
                <a:spcPts val="0"/>
              </a:spcAft>
              <a:buClrTx/>
              <a:buSzPct val="80000"/>
              <a:buFont typeface="Wingdings" pitchFamily="2" charset="2"/>
              <a:buChar char="§"/>
              <a:tabLst/>
              <a:defRPr sz="2133" b="0" kern="1200" cap="none">
                <a:solidFill>
                  <a:schemeClr val="tx1"/>
                </a:solidFill>
                <a:latin typeface="+mn-lt"/>
                <a:ea typeface="+mn-ea"/>
                <a:cs typeface="+mn-cs"/>
              </a:defRPr>
            </a:lvl4pPr>
            <a:lvl5pPr marL="2303942" indent="239994" algn="just" defTabSz="1219170" rtl="0" eaLnBrk="1" latinLnBrk="0" hangingPunct="1">
              <a:lnSpc>
                <a:spcPct val="82000"/>
              </a:lnSpc>
              <a:spcBef>
                <a:spcPts val="0"/>
              </a:spcBef>
              <a:spcAft>
                <a:spcPts val="0"/>
              </a:spcAft>
              <a:buClrTx/>
              <a:buSzPct val="70000"/>
              <a:buFont typeface="Wingdings" pitchFamily="2" charset="2"/>
              <a:buChar char="§"/>
              <a:defRPr sz="2400" kern="1200" cap="none">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fr-FR" dirty="0"/>
              <a:t>Morning Daily</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t> </a:t>
            </a:r>
          </a:p>
        </p:txBody>
      </p:sp>
      <p:sp>
        <p:nvSpPr>
          <p:cNvPr id="3" name="Titre 2"/>
          <p:cNvSpPr>
            <a:spLocks noGrp="1"/>
          </p:cNvSpPr>
          <p:nvPr>
            <p:ph type="title"/>
          </p:nvPr>
        </p:nvSpPr>
        <p:spPr>
          <a:xfrm>
            <a:off x="719403" y="485633"/>
            <a:ext cx="11316597" cy="437560"/>
          </a:xfrm>
        </p:spPr>
        <p:txBody>
          <a:bodyPr/>
          <a:lstStyle/>
          <a:p>
            <a:r>
              <a:rPr lang="fr-FR" sz="2000" dirty="0" err="1"/>
              <a:t>Comitology</a:t>
            </a:r>
            <a:endParaRPr lang="fr-FR" sz="2000" dirty="0"/>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14</a:t>
            </a:fld>
            <a:endParaRPr lang="fr-FR">
              <a:solidFill>
                <a:srgbClr val="7E93A5"/>
              </a:solidFill>
              <a:latin typeface="Arial"/>
            </a:endParaRPr>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3897770752"/>
              </p:ext>
            </p:extLst>
          </p:nvPr>
        </p:nvGraphicFramePr>
        <p:xfrm>
          <a:off x="1194015" y="1360753"/>
          <a:ext cx="10038557" cy="4336415"/>
        </p:xfrm>
        <a:graphic>
          <a:graphicData uri="http://schemas.openxmlformats.org/drawingml/2006/table">
            <a:tbl>
              <a:tblPr firstRow="1" firstCol="1" bandRow="1">
                <a:tableStyleId>{5C22544A-7EE6-4342-B048-85BDC9FD1C3A}</a:tableStyleId>
              </a:tblPr>
              <a:tblGrid>
                <a:gridCol w="2838652">
                  <a:extLst>
                    <a:ext uri="{9D8B030D-6E8A-4147-A177-3AD203B41FA5}">
                      <a16:colId xmlns:a16="http://schemas.microsoft.com/office/drawing/2014/main" val="1171789650"/>
                    </a:ext>
                  </a:extLst>
                </a:gridCol>
                <a:gridCol w="2676948">
                  <a:extLst>
                    <a:ext uri="{9D8B030D-6E8A-4147-A177-3AD203B41FA5}">
                      <a16:colId xmlns:a16="http://schemas.microsoft.com/office/drawing/2014/main" val="3685879720"/>
                    </a:ext>
                  </a:extLst>
                </a:gridCol>
                <a:gridCol w="1746862">
                  <a:extLst>
                    <a:ext uri="{9D8B030D-6E8A-4147-A177-3AD203B41FA5}">
                      <a16:colId xmlns:a16="http://schemas.microsoft.com/office/drawing/2014/main" val="3494051283"/>
                    </a:ext>
                  </a:extLst>
                </a:gridCol>
                <a:gridCol w="2776095">
                  <a:extLst>
                    <a:ext uri="{9D8B030D-6E8A-4147-A177-3AD203B41FA5}">
                      <a16:colId xmlns:a16="http://schemas.microsoft.com/office/drawing/2014/main" val="3121885916"/>
                    </a:ext>
                  </a:extLst>
                </a:gridCol>
              </a:tblGrid>
              <a:tr h="0">
                <a:tc gridSpan="4">
                  <a:txBody>
                    <a:bodyPr/>
                    <a:lstStyle/>
                    <a:p>
                      <a:pPr algn="ctr">
                        <a:spcBef>
                          <a:spcPts val="200"/>
                        </a:spcBef>
                        <a:spcAft>
                          <a:spcPts val="200"/>
                        </a:spcAft>
                      </a:pPr>
                      <a:r>
                        <a:rPr lang="fr-FR" sz="1400" dirty="0">
                          <a:effectLst/>
                        </a:rPr>
                        <a:t>Objectives</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933129109"/>
                  </a:ext>
                </a:extLst>
              </a:tr>
              <a:tr h="2192655">
                <a:tc gridSpan="4">
                  <a:txBody>
                    <a:bodyPr/>
                    <a:lstStyle/>
                    <a:p>
                      <a:pPr>
                        <a:spcBef>
                          <a:spcPts val="100"/>
                        </a:spcBef>
                        <a:spcAft>
                          <a:spcPts val="100"/>
                        </a:spcAft>
                      </a:pPr>
                      <a:r>
                        <a:rPr lang="fr-FR" sz="1200" b="0" dirty="0">
                          <a:solidFill>
                            <a:schemeClr val="tx1"/>
                          </a:solidFill>
                          <a:effectLst/>
                        </a:rPr>
                        <a:t>The objectives of the </a:t>
                      </a:r>
                      <a:r>
                        <a:rPr lang="fr-FR" sz="1200" b="0" dirty="0" err="1">
                          <a:solidFill>
                            <a:schemeClr val="tx1"/>
                          </a:solidFill>
                          <a:effectLst/>
                        </a:rPr>
                        <a:t>daily</a:t>
                      </a:r>
                      <a:r>
                        <a:rPr lang="fr-FR" sz="1200" b="0" dirty="0">
                          <a:solidFill>
                            <a:schemeClr val="tx1"/>
                          </a:solidFill>
                          <a:effectLst/>
                        </a:rPr>
                        <a:t> </a:t>
                      </a:r>
                      <a:r>
                        <a:rPr lang="fr-FR" sz="1200" b="0" dirty="0" err="1">
                          <a:solidFill>
                            <a:schemeClr val="tx1"/>
                          </a:solidFill>
                          <a:effectLst/>
                        </a:rPr>
                        <a:t>committees</a:t>
                      </a:r>
                      <a:r>
                        <a:rPr lang="fr-FR" sz="1200" b="0" dirty="0">
                          <a:solidFill>
                            <a:schemeClr val="tx1"/>
                          </a:solidFill>
                          <a:effectLst/>
                        </a:rPr>
                        <a:t> are:</a:t>
                      </a: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Provide</a:t>
                      </a:r>
                      <a:r>
                        <a:rPr lang="fr-FR" sz="1200" b="0" dirty="0">
                          <a:solidFill>
                            <a:schemeClr val="tx1"/>
                          </a:solidFill>
                          <a:effectLst/>
                        </a:rPr>
                        <a:t> a short </a:t>
                      </a:r>
                      <a:r>
                        <a:rPr lang="fr-FR" sz="1200" b="0" dirty="0" err="1">
                          <a:solidFill>
                            <a:schemeClr val="tx1"/>
                          </a:solidFill>
                          <a:effectLst/>
                        </a:rPr>
                        <a:t>term</a:t>
                      </a:r>
                      <a:r>
                        <a:rPr lang="fr-FR" sz="1200" b="0" dirty="0">
                          <a:solidFill>
                            <a:schemeClr val="tx1"/>
                          </a:solidFill>
                          <a:effectLst/>
                        </a:rPr>
                        <a:t> vision of the </a:t>
                      </a:r>
                      <a:r>
                        <a:rPr lang="fr-FR" sz="1200" b="0" dirty="0" err="1">
                          <a:solidFill>
                            <a:schemeClr val="tx1"/>
                          </a:solidFill>
                          <a:effectLst/>
                        </a:rPr>
                        <a:t>events</a:t>
                      </a:r>
                      <a:r>
                        <a:rPr lang="fr-FR" sz="1200" b="0" dirty="0">
                          <a:solidFill>
                            <a:schemeClr val="tx1"/>
                          </a:solidFill>
                          <a:effectLst/>
                        </a:rPr>
                        <a:t> </a:t>
                      </a:r>
                      <a:r>
                        <a:rPr lang="fr-FR" sz="1200" b="0" dirty="0" err="1">
                          <a:solidFill>
                            <a:schemeClr val="tx1"/>
                          </a:solidFill>
                          <a:effectLst/>
                        </a:rPr>
                        <a:t>that</a:t>
                      </a:r>
                      <a:r>
                        <a:rPr lang="fr-FR" sz="1200" b="0" dirty="0">
                          <a:solidFill>
                            <a:schemeClr val="tx1"/>
                          </a:solidFill>
                          <a:effectLst/>
                        </a:rPr>
                        <a:t> </a:t>
                      </a:r>
                      <a:r>
                        <a:rPr lang="fr-FR" sz="1200" b="0" dirty="0" err="1">
                          <a:solidFill>
                            <a:schemeClr val="tx1"/>
                          </a:solidFill>
                          <a:effectLst/>
                        </a:rPr>
                        <a:t>took</a:t>
                      </a:r>
                      <a:r>
                        <a:rPr lang="fr-FR" sz="1200" b="0" dirty="0">
                          <a:solidFill>
                            <a:schemeClr val="tx1"/>
                          </a:solidFill>
                          <a:effectLst/>
                        </a:rPr>
                        <a:t> place </a:t>
                      </a:r>
                      <a:r>
                        <a:rPr lang="fr-FR" sz="1200" b="0" dirty="0" err="1">
                          <a:solidFill>
                            <a:schemeClr val="tx1"/>
                          </a:solidFill>
                          <a:effectLst/>
                        </a:rPr>
                        <a:t>such</a:t>
                      </a:r>
                      <a:r>
                        <a:rPr lang="fr-FR" sz="1200" b="0" dirty="0">
                          <a:solidFill>
                            <a:schemeClr val="tx1"/>
                          </a:solidFill>
                          <a:effectLst/>
                        </a:rPr>
                        <a:t> as :</a:t>
                      </a:r>
                    </a:p>
                    <a:p>
                      <a:pPr marL="952485" lvl="1" indent="-342900">
                        <a:spcBef>
                          <a:spcPts val="200"/>
                        </a:spcBef>
                        <a:spcAft>
                          <a:spcPts val="200"/>
                        </a:spcAft>
                        <a:buFont typeface="Symbol" panose="05050102010706020507" pitchFamily="18" charset="2"/>
                        <a:buChar char=""/>
                      </a:pPr>
                      <a:r>
                        <a:rPr lang="fr-FR" sz="1200" b="0" dirty="0" err="1">
                          <a:solidFill>
                            <a:schemeClr val="tx1"/>
                          </a:solidFill>
                          <a:effectLst/>
                        </a:rPr>
                        <a:t>Incoming</a:t>
                      </a:r>
                      <a:r>
                        <a:rPr lang="fr-FR" sz="1200" b="0" dirty="0">
                          <a:solidFill>
                            <a:schemeClr val="tx1"/>
                          </a:solidFill>
                          <a:effectLst/>
                        </a:rPr>
                        <a:t> and </a:t>
                      </a:r>
                      <a:r>
                        <a:rPr lang="fr-FR" sz="1200" b="0" dirty="0" err="1">
                          <a:solidFill>
                            <a:schemeClr val="tx1"/>
                          </a:solidFill>
                          <a:effectLst/>
                        </a:rPr>
                        <a:t>outgoing</a:t>
                      </a:r>
                      <a:r>
                        <a:rPr lang="fr-FR" sz="1200" b="0" dirty="0">
                          <a:solidFill>
                            <a:schemeClr val="tx1"/>
                          </a:solidFill>
                          <a:effectLst/>
                        </a:rPr>
                        <a:t> volumes </a:t>
                      </a:r>
                      <a:r>
                        <a:rPr lang="fr-FR" sz="1200" b="0" dirty="0" err="1">
                          <a:solidFill>
                            <a:schemeClr val="tx1"/>
                          </a:solidFill>
                          <a:effectLst/>
                        </a:rPr>
                        <a:t>with</a:t>
                      </a:r>
                      <a:r>
                        <a:rPr lang="fr-FR" sz="1200" b="0" dirty="0">
                          <a:solidFill>
                            <a:schemeClr val="tx1"/>
                          </a:solidFill>
                          <a:effectLst/>
                        </a:rPr>
                        <a:t> respect to Incidents, </a:t>
                      </a:r>
                      <a:r>
                        <a:rPr lang="fr-FR" sz="1200" b="0" dirty="0" err="1">
                          <a:solidFill>
                            <a:schemeClr val="tx1"/>
                          </a:solidFill>
                          <a:effectLst/>
                        </a:rPr>
                        <a:t>Tasks</a:t>
                      </a:r>
                      <a:r>
                        <a:rPr lang="fr-FR" sz="1200" b="0" dirty="0">
                          <a:solidFill>
                            <a:schemeClr val="tx1"/>
                          </a:solidFill>
                          <a:effectLst/>
                        </a:rPr>
                        <a:t> and </a:t>
                      </a:r>
                      <a:r>
                        <a:rPr lang="fr-FR" sz="1200" b="0" dirty="0" err="1">
                          <a:solidFill>
                            <a:schemeClr val="tx1"/>
                          </a:solidFill>
                          <a:effectLst/>
                        </a:rPr>
                        <a:t>Fireflow</a:t>
                      </a:r>
                      <a:endParaRPr lang="fr-FR" sz="1200" b="0" dirty="0">
                        <a:solidFill>
                          <a:schemeClr val="tx1"/>
                        </a:solidFill>
                        <a:effectLst/>
                      </a:endParaRPr>
                    </a:p>
                    <a:p>
                      <a:pPr marL="952485" lvl="1" indent="-342900">
                        <a:spcBef>
                          <a:spcPts val="200"/>
                        </a:spcBef>
                        <a:spcAft>
                          <a:spcPts val="200"/>
                        </a:spcAft>
                        <a:buFont typeface="Symbol" panose="05050102010706020507" pitchFamily="18" charset="2"/>
                        <a:buChar char=""/>
                      </a:pPr>
                      <a:r>
                        <a:rPr lang="fr-FR" sz="1200" b="0" dirty="0" err="1">
                          <a:solidFill>
                            <a:schemeClr val="tx1"/>
                          </a:solidFill>
                          <a:effectLst/>
                        </a:rPr>
                        <a:t>Status</a:t>
                      </a:r>
                      <a:r>
                        <a:rPr lang="fr-FR" sz="1200" b="0" dirty="0">
                          <a:solidFill>
                            <a:schemeClr val="tx1"/>
                          </a:solidFill>
                          <a:effectLst/>
                        </a:rPr>
                        <a:t> of major </a:t>
                      </a:r>
                      <a:r>
                        <a:rPr lang="fr-FR" sz="1200" b="0" dirty="0" err="1">
                          <a:solidFill>
                            <a:schemeClr val="tx1"/>
                          </a:solidFill>
                          <a:effectLst/>
                        </a:rPr>
                        <a:t>events</a:t>
                      </a:r>
                      <a:r>
                        <a:rPr lang="fr-FR" sz="1200" b="0" dirty="0">
                          <a:solidFill>
                            <a:schemeClr val="tx1"/>
                          </a:solidFill>
                          <a:effectLst/>
                        </a:rPr>
                        <a:t> (major incidents, on-call…)</a:t>
                      </a:r>
                    </a:p>
                    <a:p>
                      <a:pPr marL="952485" lvl="1" indent="-342900">
                        <a:spcBef>
                          <a:spcPts val="200"/>
                        </a:spcBef>
                        <a:spcAft>
                          <a:spcPts val="200"/>
                        </a:spcAft>
                        <a:buFont typeface="Symbol" panose="05050102010706020507" pitchFamily="18" charset="2"/>
                        <a:buChar char=""/>
                      </a:pPr>
                      <a:r>
                        <a:rPr lang="fr-FR" sz="1200" b="0" dirty="0" err="1">
                          <a:solidFill>
                            <a:schemeClr val="tx1"/>
                          </a:solidFill>
                          <a:effectLst/>
                        </a:rPr>
                        <a:t>Status</a:t>
                      </a:r>
                      <a:r>
                        <a:rPr lang="fr-FR" sz="1200" b="0" dirty="0">
                          <a:solidFill>
                            <a:schemeClr val="tx1"/>
                          </a:solidFill>
                          <a:effectLst/>
                        </a:rPr>
                        <a:t> of the </a:t>
                      </a:r>
                      <a:r>
                        <a:rPr lang="fr-FR" sz="1200" b="0" dirty="0" err="1">
                          <a:solidFill>
                            <a:schemeClr val="tx1"/>
                          </a:solidFill>
                          <a:effectLst/>
                        </a:rPr>
                        <a:t>outsourced</a:t>
                      </a:r>
                      <a:r>
                        <a:rPr lang="fr-FR" sz="1200" b="0" dirty="0">
                          <a:solidFill>
                            <a:schemeClr val="tx1"/>
                          </a:solidFill>
                          <a:effectLst/>
                        </a:rPr>
                        <a:t> </a:t>
                      </a:r>
                      <a:r>
                        <a:rPr lang="fr-FR" sz="1200" b="0" dirty="0" err="1">
                          <a:solidFill>
                            <a:schemeClr val="tx1"/>
                          </a:solidFill>
                          <a:effectLst/>
                        </a:rPr>
                        <a:t>equipments</a:t>
                      </a:r>
                      <a:endParaRPr lang="fr-FR" sz="1200" b="0" dirty="0">
                        <a:solidFill>
                          <a:schemeClr val="tx1"/>
                        </a:solidFill>
                        <a:effectLst/>
                      </a:endParaRPr>
                    </a:p>
                    <a:p>
                      <a:pPr marL="342900" lvl="0" indent="-342900">
                        <a:spcBef>
                          <a:spcPts val="200"/>
                        </a:spcBef>
                        <a:spcAft>
                          <a:spcPts val="200"/>
                        </a:spcAft>
                        <a:buFont typeface="Symbol" panose="05050102010706020507" pitchFamily="18" charset="2"/>
                        <a:buChar char=""/>
                      </a:pPr>
                      <a:r>
                        <a:rPr lang="fr-FR" sz="1200" b="0" dirty="0" err="1">
                          <a:solidFill>
                            <a:schemeClr val="tx1"/>
                          </a:solidFill>
                          <a:effectLst/>
                        </a:rPr>
                        <a:t>Discuss</a:t>
                      </a:r>
                      <a:r>
                        <a:rPr lang="fr-FR" sz="1200" b="0" dirty="0">
                          <a:solidFill>
                            <a:schemeClr val="tx1"/>
                          </a:solidFill>
                          <a:effectLst/>
                        </a:rPr>
                        <a:t> </a:t>
                      </a:r>
                      <a:r>
                        <a:rPr lang="fr-FR" sz="1200" b="0" dirty="0" err="1">
                          <a:solidFill>
                            <a:schemeClr val="tx1"/>
                          </a:solidFill>
                          <a:effectLst/>
                        </a:rPr>
                        <a:t>with</a:t>
                      </a:r>
                      <a:r>
                        <a:rPr lang="fr-FR" sz="1200" b="0" dirty="0">
                          <a:solidFill>
                            <a:schemeClr val="tx1"/>
                          </a:solidFill>
                          <a:effectLst/>
                        </a:rPr>
                        <a:t> the leads about the </a:t>
                      </a:r>
                      <a:r>
                        <a:rPr lang="fr-FR" sz="1200" b="0" dirty="0" err="1">
                          <a:solidFill>
                            <a:schemeClr val="tx1"/>
                          </a:solidFill>
                          <a:effectLst/>
                        </a:rPr>
                        <a:t>priorities</a:t>
                      </a:r>
                      <a:r>
                        <a:rPr lang="fr-FR" sz="1200" b="0" dirty="0">
                          <a:solidFill>
                            <a:schemeClr val="tx1"/>
                          </a:solidFill>
                          <a:effectLst/>
                        </a:rPr>
                        <a:t> of the </a:t>
                      </a:r>
                      <a:r>
                        <a:rPr lang="fr-FR" sz="1200" b="0" dirty="0" err="1">
                          <a:solidFill>
                            <a:schemeClr val="tx1"/>
                          </a:solidFill>
                          <a:effectLst/>
                        </a:rPr>
                        <a:t>day</a:t>
                      </a:r>
                      <a:r>
                        <a:rPr lang="fr-FR" sz="1200" b="0" dirty="0">
                          <a:solidFill>
                            <a:schemeClr val="tx1"/>
                          </a:solidFill>
                          <a:effectLst/>
                        </a:rPr>
                        <a:t>.</a:t>
                      </a:r>
                    </a:p>
                  </a:txBody>
                  <a:tcPr marL="68580" marR="68580" marT="0" marB="0">
                    <a:solidFill>
                      <a:srgbClr val="CBD4D0"/>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471748128"/>
                  </a:ext>
                </a:extLst>
              </a:tr>
              <a:tr h="0">
                <a:tc gridSpan="2">
                  <a:txBody>
                    <a:bodyPr/>
                    <a:lstStyle/>
                    <a:p>
                      <a:pPr algn="ctr">
                        <a:spcBef>
                          <a:spcPts val="200"/>
                        </a:spcBef>
                        <a:spcAft>
                          <a:spcPts val="200"/>
                        </a:spcAft>
                      </a:pPr>
                      <a:r>
                        <a:rPr lang="fr-FR" sz="1400" b="1" dirty="0">
                          <a:solidFill>
                            <a:schemeClr val="bg1"/>
                          </a:solidFill>
                          <a:effectLst/>
                        </a:rPr>
                        <a:t>Participants</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fr-FR"/>
                    </a:p>
                  </a:txBody>
                  <a:tcPr/>
                </a:tc>
                <a:tc>
                  <a:txBody>
                    <a:bodyPr/>
                    <a:lstStyle/>
                    <a:p>
                      <a:pPr algn="ctr">
                        <a:spcBef>
                          <a:spcPts val="200"/>
                        </a:spcBef>
                        <a:spcAft>
                          <a:spcPts val="200"/>
                        </a:spcAft>
                      </a:pPr>
                      <a:r>
                        <a:rPr lang="fr-FR" sz="1400" b="1" dirty="0">
                          <a:solidFill>
                            <a:schemeClr val="bg1"/>
                          </a:solidFill>
                          <a:effectLst/>
                        </a:rPr>
                        <a:t>Frequency</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spcBef>
                          <a:spcPts val="200"/>
                        </a:spcBef>
                        <a:spcAft>
                          <a:spcPts val="200"/>
                        </a:spcAft>
                      </a:pPr>
                      <a:r>
                        <a:rPr lang="fr-FR" sz="1400" b="1" dirty="0" err="1">
                          <a:solidFill>
                            <a:schemeClr val="bg1"/>
                          </a:solidFill>
                          <a:effectLst/>
                        </a:rPr>
                        <a:t>Governance</a:t>
                      </a:r>
                      <a:r>
                        <a:rPr lang="fr-FR" sz="1400" b="1" dirty="0">
                          <a:solidFill>
                            <a:schemeClr val="bg1"/>
                          </a:solidFill>
                          <a:effectLst/>
                        </a:rPr>
                        <a:t> </a:t>
                      </a:r>
                      <a:r>
                        <a:rPr lang="fr-FR" sz="1400" b="1" dirty="0" err="1">
                          <a:solidFill>
                            <a:schemeClr val="bg1"/>
                          </a:solidFill>
                          <a:effectLst/>
                        </a:rPr>
                        <a:t>Deliverables</a:t>
                      </a:r>
                      <a:endParaRPr lang="fr-FR"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2190186964"/>
                  </a:ext>
                </a:extLst>
              </a:tr>
              <a:tr h="71755">
                <a:tc>
                  <a:txBody>
                    <a:bodyPr/>
                    <a:lstStyle/>
                    <a:p>
                      <a:pPr>
                        <a:spcBef>
                          <a:spcPts val="200"/>
                        </a:spcBef>
                        <a:spcAft>
                          <a:spcPts val="200"/>
                        </a:spcAft>
                      </a:pPr>
                      <a:r>
                        <a:rPr lang="fr-FR" sz="1200" b="0" dirty="0">
                          <a:solidFill>
                            <a:schemeClr val="tx1"/>
                          </a:solidFill>
                          <a:effectLst/>
                        </a:rPr>
                        <a:t>CA-GIP</a:t>
                      </a:r>
                    </a:p>
                    <a:p>
                      <a:pPr>
                        <a:spcBef>
                          <a:spcPts val="200"/>
                        </a:spcBef>
                        <a:spcAft>
                          <a:spcPts val="200"/>
                        </a:spcAft>
                      </a:pPr>
                      <a:r>
                        <a:rPr lang="fr-FR" sz="1200" b="0" dirty="0">
                          <a:solidFill>
                            <a:schemeClr val="tx1"/>
                          </a:solidFill>
                          <a:effectLst/>
                        </a:rPr>
                        <a:t>Customer Service Manager</a:t>
                      </a:r>
                    </a:p>
                    <a:p>
                      <a:pPr>
                        <a:spcBef>
                          <a:spcPts val="200"/>
                        </a:spcBef>
                        <a:spcAft>
                          <a:spcPts val="200"/>
                        </a:spcAft>
                      </a:pPr>
                      <a:r>
                        <a:rPr lang="fr-FR" sz="1200" b="0" dirty="0">
                          <a:solidFill>
                            <a:schemeClr val="tx1"/>
                          </a:solidFill>
                          <a:effectLst/>
                        </a:rPr>
                        <a:t>Leads</a:t>
                      </a:r>
                    </a:p>
                    <a:p>
                      <a:pPr>
                        <a:spcBef>
                          <a:spcPts val="200"/>
                        </a:spcBef>
                        <a:spcAft>
                          <a:spcPts val="200"/>
                        </a:spcAft>
                      </a:pPr>
                      <a:endParaRPr lang="fr-FR" sz="1200" b="0" dirty="0">
                        <a:solidFill>
                          <a:schemeClr val="tx1"/>
                        </a:solidFill>
                        <a:effectLst/>
                      </a:endParaRPr>
                    </a:p>
                    <a:p>
                      <a:pPr marL="0" marR="0" lvl="0" indent="0" algn="l" defTabSz="1219170" rtl="0" eaLnBrk="1" fontAlgn="auto" latinLnBrk="0" hangingPunct="1">
                        <a:lnSpc>
                          <a:spcPct val="100000"/>
                        </a:lnSpc>
                        <a:spcBef>
                          <a:spcPts val="200"/>
                        </a:spcBef>
                        <a:spcAft>
                          <a:spcPts val="200"/>
                        </a:spcAft>
                        <a:buClrTx/>
                        <a:buSzTx/>
                        <a:buFontTx/>
                        <a:buNone/>
                        <a:tabLst/>
                        <a:defRPr/>
                      </a:pPr>
                      <a:r>
                        <a:rPr lang="fr-FR" sz="1200" b="0" dirty="0">
                          <a:solidFill>
                            <a:schemeClr val="tx1"/>
                          </a:solidFill>
                          <a:effectLst/>
                        </a:rPr>
                        <a:t>On invitation : </a:t>
                      </a:r>
                      <a:r>
                        <a:rPr lang="fr-FR" sz="1200" b="0" dirty="0" err="1">
                          <a:solidFill>
                            <a:schemeClr val="tx1"/>
                          </a:solidFill>
                          <a:effectLst/>
                        </a:rPr>
                        <a:t>any</a:t>
                      </a:r>
                      <a:r>
                        <a:rPr lang="fr-FR" sz="1200" b="0" dirty="0">
                          <a:solidFill>
                            <a:schemeClr val="tx1"/>
                          </a:solidFill>
                          <a:effectLst/>
                        </a:rPr>
                        <a:t> </a:t>
                      </a:r>
                      <a:r>
                        <a:rPr lang="fr-FR" sz="1200" b="0" dirty="0" err="1">
                          <a:solidFill>
                            <a:schemeClr val="tx1"/>
                          </a:solidFill>
                          <a:effectLst/>
                        </a:rPr>
                        <a:t>other</a:t>
                      </a:r>
                      <a:r>
                        <a:rPr lang="fr-FR" sz="1200" b="0" dirty="0">
                          <a:solidFill>
                            <a:schemeClr val="tx1"/>
                          </a:solidFill>
                          <a:effectLst/>
                        </a:rPr>
                        <a:t> participant </a:t>
                      </a:r>
                      <a:r>
                        <a:rPr lang="fr-FR" sz="1200" b="0" dirty="0" err="1">
                          <a:solidFill>
                            <a:schemeClr val="tx1"/>
                          </a:solidFill>
                          <a:effectLst/>
                        </a:rPr>
                        <a:t>that</a:t>
                      </a:r>
                      <a:r>
                        <a:rPr lang="fr-FR" sz="1200" b="0" dirty="0">
                          <a:solidFill>
                            <a:schemeClr val="tx1"/>
                          </a:solidFill>
                          <a:effectLst/>
                        </a:rPr>
                        <a:t> one of the </a:t>
                      </a:r>
                      <a:r>
                        <a:rPr lang="fr-FR" sz="1200" b="0" dirty="0" err="1">
                          <a:solidFill>
                            <a:schemeClr val="tx1"/>
                          </a:solidFill>
                          <a:effectLst/>
                        </a:rPr>
                        <a:t>two</a:t>
                      </a:r>
                      <a:r>
                        <a:rPr lang="fr-FR" sz="1200" b="0" dirty="0">
                          <a:solidFill>
                            <a:schemeClr val="tx1"/>
                          </a:solidFill>
                          <a:effectLst/>
                        </a:rPr>
                        <a:t> Parties </a:t>
                      </a:r>
                      <a:r>
                        <a:rPr lang="fr-FR" sz="1200" b="0" dirty="0" err="1">
                          <a:solidFill>
                            <a:schemeClr val="tx1"/>
                          </a:solidFill>
                          <a:effectLst/>
                        </a:rPr>
                        <a:t>considers</a:t>
                      </a:r>
                      <a:r>
                        <a:rPr lang="fr-FR" sz="1200" b="0" dirty="0">
                          <a:solidFill>
                            <a:schemeClr val="tx1"/>
                          </a:solidFill>
                          <a:effectLst/>
                        </a:rPr>
                        <a:t> </a:t>
                      </a:r>
                      <a:r>
                        <a:rPr lang="fr-FR" sz="1200" b="0" dirty="0" err="1">
                          <a:solidFill>
                            <a:schemeClr val="tx1"/>
                          </a:solidFill>
                          <a:effectLst/>
                        </a:rPr>
                        <a:t>necessary</a:t>
                      </a:r>
                      <a:r>
                        <a:rPr lang="fr-FR" sz="1200" b="0" dirty="0">
                          <a:solidFill>
                            <a:schemeClr val="tx1"/>
                          </a:solidFill>
                          <a:effectLst/>
                        </a:rPr>
                        <a:t> </a:t>
                      </a:r>
                      <a:r>
                        <a:rPr lang="fr-FR" sz="1200" b="0" dirty="0" err="1">
                          <a:solidFill>
                            <a:schemeClr val="tx1"/>
                          </a:solidFill>
                          <a:effectLst/>
                        </a:rPr>
                        <a:t>with</a:t>
                      </a:r>
                      <a:r>
                        <a:rPr lang="fr-FR" sz="1200" b="0" dirty="0">
                          <a:solidFill>
                            <a:schemeClr val="tx1"/>
                          </a:solidFill>
                          <a:effectLst/>
                        </a:rPr>
                        <a:t> respect to the agenda</a:t>
                      </a:r>
                      <a:endParaRPr lang="fr-FR"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200"/>
                        </a:spcBef>
                        <a:spcAft>
                          <a:spcPts val="200"/>
                        </a:spcAft>
                      </a:pPr>
                      <a:endParaRPr lang="fr-FR"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CBD4D0"/>
                    </a:solidFill>
                  </a:tcPr>
                </a:tc>
                <a:tc>
                  <a:txBody>
                    <a:bodyPr/>
                    <a:lstStyle/>
                    <a:p>
                      <a:pPr>
                        <a:spcBef>
                          <a:spcPts val="200"/>
                        </a:spcBef>
                        <a:spcAft>
                          <a:spcPts val="200"/>
                        </a:spcAft>
                      </a:pPr>
                      <a:r>
                        <a:rPr lang="fr-FR" sz="1200" dirty="0">
                          <a:effectLst/>
                        </a:rPr>
                        <a:t>CAPGEMINI</a:t>
                      </a:r>
                    </a:p>
                    <a:p>
                      <a:pPr>
                        <a:spcBef>
                          <a:spcPts val="200"/>
                        </a:spcBef>
                        <a:spcAft>
                          <a:spcPts val="200"/>
                        </a:spcAft>
                      </a:pPr>
                      <a:r>
                        <a:rPr lang="en-GB" sz="1200" dirty="0">
                          <a:effectLst/>
                        </a:rPr>
                        <a:t>Team Leader</a:t>
                      </a:r>
                    </a:p>
                    <a:p>
                      <a:pPr>
                        <a:spcBef>
                          <a:spcPts val="200"/>
                        </a:spcBef>
                        <a:spcAft>
                          <a:spcPts val="200"/>
                        </a:spcAft>
                      </a:pPr>
                      <a:endParaRPr lang="en-GB" sz="1200" dirty="0">
                        <a:effectLst/>
                      </a:endParaRPr>
                    </a:p>
                    <a:p>
                      <a:pPr>
                        <a:spcBef>
                          <a:spcPts val="200"/>
                        </a:spcBef>
                        <a:spcAft>
                          <a:spcPts val="200"/>
                        </a:spcAft>
                      </a:pPr>
                      <a:endParaRPr lang="en-GB" sz="1200" dirty="0">
                        <a:effectLst/>
                      </a:endParaRPr>
                    </a:p>
                    <a:p>
                      <a:pPr>
                        <a:spcBef>
                          <a:spcPts val="200"/>
                        </a:spcBef>
                        <a:spcAft>
                          <a:spcPts val="200"/>
                        </a:spcAft>
                      </a:pPr>
                      <a:r>
                        <a:rPr lang="fr-FR" sz="1200" b="0" dirty="0">
                          <a:solidFill>
                            <a:schemeClr val="tx1"/>
                          </a:solidFill>
                          <a:effectLst/>
                        </a:rPr>
                        <a:t>On invitation : </a:t>
                      </a:r>
                      <a:r>
                        <a:rPr lang="fr-FR" sz="1200" b="0" dirty="0" err="1">
                          <a:solidFill>
                            <a:schemeClr val="tx1"/>
                          </a:solidFill>
                          <a:effectLst/>
                        </a:rPr>
                        <a:t>any</a:t>
                      </a:r>
                      <a:r>
                        <a:rPr lang="fr-FR" sz="1200" b="0" dirty="0">
                          <a:solidFill>
                            <a:schemeClr val="tx1"/>
                          </a:solidFill>
                          <a:effectLst/>
                        </a:rPr>
                        <a:t> </a:t>
                      </a:r>
                      <a:r>
                        <a:rPr lang="fr-FR" sz="1200" b="0" dirty="0" err="1">
                          <a:solidFill>
                            <a:schemeClr val="tx1"/>
                          </a:solidFill>
                          <a:effectLst/>
                        </a:rPr>
                        <a:t>other</a:t>
                      </a:r>
                      <a:r>
                        <a:rPr lang="fr-FR" sz="1200" b="0" dirty="0">
                          <a:solidFill>
                            <a:schemeClr val="tx1"/>
                          </a:solidFill>
                          <a:effectLst/>
                        </a:rPr>
                        <a:t> participant </a:t>
                      </a:r>
                      <a:r>
                        <a:rPr lang="fr-FR" sz="1200" b="0" dirty="0" err="1">
                          <a:solidFill>
                            <a:schemeClr val="tx1"/>
                          </a:solidFill>
                          <a:effectLst/>
                        </a:rPr>
                        <a:t>that</a:t>
                      </a:r>
                      <a:r>
                        <a:rPr lang="fr-FR" sz="1200" b="0" dirty="0">
                          <a:solidFill>
                            <a:schemeClr val="tx1"/>
                          </a:solidFill>
                          <a:effectLst/>
                        </a:rPr>
                        <a:t> one of the </a:t>
                      </a:r>
                      <a:r>
                        <a:rPr lang="fr-FR" sz="1200" b="0" dirty="0" err="1">
                          <a:solidFill>
                            <a:schemeClr val="tx1"/>
                          </a:solidFill>
                          <a:effectLst/>
                        </a:rPr>
                        <a:t>two</a:t>
                      </a:r>
                      <a:r>
                        <a:rPr lang="fr-FR" sz="1200" b="0" dirty="0">
                          <a:solidFill>
                            <a:schemeClr val="tx1"/>
                          </a:solidFill>
                          <a:effectLst/>
                        </a:rPr>
                        <a:t> Parties </a:t>
                      </a:r>
                      <a:r>
                        <a:rPr lang="fr-FR" sz="1200" b="0" dirty="0" err="1">
                          <a:solidFill>
                            <a:schemeClr val="tx1"/>
                          </a:solidFill>
                          <a:effectLst/>
                        </a:rPr>
                        <a:t>considers</a:t>
                      </a:r>
                      <a:r>
                        <a:rPr lang="fr-FR" sz="1200" b="0" dirty="0">
                          <a:solidFill>
                            <a:schemeClr val="tx1"/>
                          </a:solidFill>
                          <a:effectLst/>
                        </a:rPr>
                        <a:t> </a:t>
                      </a:r>
                      <a:r>
                        <a:rPr lang="fr-FR" sz="1200" b="0" dirty="0" err="1">
                          <a:solidFill>
                            <a:schemeClr val="tx1"/>
                          </a:solidFill>
                          <a:effectLst/>
                        </a:rPr>
                        <a:t>necessary</a:t>
                      </a:r>
                      <a:r>
                        <a:rPr lang="fr-FR" sz="1200" b="0" dirty="0">
                          <a:solidFill>
                            <a:schemeClr val="tx1"/>
                          </a:solidFill>
                          <a:effectLst/>
                        </a:rPr>
                        <a:t> </a:t>
                      </a:r>
                      <a:r>
                        <a:rPr lang="fr-FR" sz="1200" b="0" dirty="0" err="1">
                          <a:solidFill>
                            <a:schemeClr val="tx1"/>
                          </a:solidFill>
                          <a:effectLst/>
                        </a:rPr>
                        <a:t>with</a:t>
                      </a:r>
                      <a:r>
                        <a:rPr lang="fr-FR" sz="1200" b="0" dirty="0">
                          <a:solidFill>
                            <a:schemeClr val="tx1"/>
                          </a:solidFill>
                          <a:effectLst/>
                        </a:rPr>
                        <a:t> respect to the agenda</a:t>
                      </a:r>
                      <a:endParaRPr lang="fr-FR"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200"/>
                        </a:spcBef>
                        <a:spcAft>
                          <a:spcPts val="200"/>
                        </a:spcAft>
                      </a:pPr>
                      <a:endParaRPr lang="en-GB" sz="1200" dirty="0">
                        <a:effectLst/>
                      </a:endParaRPr>
                    </a:p>
                  </a:txBody>
                  <a:tcPr marL="68580" marR="68580" marT="0" marB="0"/>
                </a:tc>
                <a:tc>
                  <a:txBody>
                    <a:bodyPr/>
                    <a:lstStyle/>
                    <a:p>
                      <a:pPr algn="ctr">
                        <a:spcBef>
                          <a:spcPts val="200"/>
                        </a:spcBef>
                        <a:spcAft>
                          <a:spcPts val="200"/>
                        </a:spcAft>
                      </a:pPr>
                      <a:r>
                        <a:rPr lang="fr-FR" sz="1200" dirty="0">
                          <a:effectLst/>
                        </a:rPr>
                        <a:t>Weekly</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spcBef>
                          <a:spcPts val="100"/>
                        </a:spcBef>
                        <a:spcAft>
                          <a:spcPts val="100"/>
                        </a:spcAft>
                      </a:pPr>
                      <a:endParaRPr lang="fr-FR" sz="1200" dirty="0">
                        <a:solidFill>
                          <a:schemeClr val="tx1"/>
                        </a:solidFill>
                        <a:effectLst/>
                      </a:endParaRPr>
                    </a:p>
                    <a:p>
                      <a:pPr>
                        <a:spcBef>
                          <a:spcPts val="200"/>
                        </a:spcBef>
                        <a:spcAft>
                          <a:spcPts val="200"/>
                        </a:spcAft>
                      </a:pPr>
                      <a:r>
                        <a:rPr lang="fr-FR" sz="1200" dirty="0" err="1">
                          <a:solidFill>
                            <a:schemeClr val="tx1"/>
                          </a:solidFill>
                          <a:effectLst/>
                        </a:rPr>
                        <a:t>Preparation</a:t>
                      </a:r>
                      <a:r>
                        <a:rPr lang="fr-FR" sz="1200" dirty="0">
                          <a:solidFill>
                            <a:schemeClr val="tx1"/>
                          </a:solidFill>
                          <a:effectLst/>
                        </a:rPr>
                        <a:t> of the </a:t>
                      </a:r>
                      <a:r>
                        <a:rPr lang="fr-FR" sz="1200" dirty="0" err="1">
                          <a:solidFill>
                            <a:schemeClr val="tx1"/>
                          </a:solidFill>
                          <a:effectLst/>
                        </a:rPr>
                        <a:t>daily</a:t>
                      </a:r>
                      <a:r>
                        <a:rPr lang="fr-FR" sz="1200" dirty="0">
                          <a:solidFill>
                            <a:schemeClr val="tx1"/>
                          </a:solidFill>
                          <a:effectLst/>
                        </a:rPr>
                        <a:t> report (</a:t>
                      </a:r>
                      <a:r>
                        <a:rPr lang="fr-FR" sz="1200" dirty="0" err="1">
                          <a:solidFill>
                            <a:schemeClr val="tx1"/>
                          </a:solidFill>
                          <a:effectLst/>
                        </a:rPr>
                        <a:t>meteo</a:t>
                      </a:r>
                      <a:r>
                        <a:rPr lang="fr-FR" sz="1200" dirty="0">
                          <a:solidFill>
                            <a:schemeClr val="tx1"/>
                          </a:solidFill>
                          <a:effectLst/>
                        </a:rPr>
                        <a:t>) by the N1/N2 teams</a:t>
                      </a:r>
                    </a:p>
                    <a:p>
                      <a:pPr>
                        <a:spcBef>
                          <a:spcPts val="200"/>
                        </a:spcBef>
                        <a:spcAft>
                          <a:spcPts val="200"/>
                        </a:spcAft>
                      </a:pPr>
                      <a:r>
                        <a:rPr lang="fr-FR" sz="1200" dirty="0">
                          <a:solidFill>
                            <a:schemeClr val="tx1"/>
                          </a:solidFill>
                          <a:effectLst/>
                        </a:rPr>
                        <a:t>Delivery of the </a:t>
                      </a:r>
                      <a:r>
                        <a:rPr lang="fr-FR" sz="1200" dirty="0" err="1">
                          <a:solidFill>
                            <a:schemeClr val="tx1"/>
                          </a:solidFill>
                          <a:effectLst/>
                        </a:rPr>
                        <a:t>formalised</a:t>
                      </a:r>
                      <a:r>
                        <a:rPr lang="fr-FR" sz="1200" dirty="0">
                          <a:solidFill>
                            <a:schemeClr val="tx1"/>
                          </a:solidFill>
                          <a:effectLst/>
                        </a:rPr>
                        <a:t> </a:t>
                      </a:r>
                      <a:r>
                        <a:rPr lang="fr-FR" sz="1200" dirty="0" err="1">
                          <a:solidFill>
                            <a:schemeClr val="tx1"/>
                          </a:solidFill>
                          <a:effectLst/>
                        </a:rPr>
                        <a:t>daily</a:t>
                      </a:r>
                      <a:r>
                        <a:rPr lang="fr-FR" sz="1200" dirty="0">
                          <a:solidFill>
                            <a:schemeClr val="tx1"/>
                          </a:solidFill>
                          <a:effectLst/>
                        </a:rPr>
                        <a:t> report by email at 09:30 CET.  </a:t>
                      </a:r>
                    </a:p>
                  </a:txBody>
                  <a:tcPr marL="68580" marR="68580" marT="0" marB="0"/>
                </a:tc>
                <a:extLst>
                  <a:ext uri="{0D108BD9-81ED-4DB2-BD59-A6C34878D82A}">
                    <a16:rowId xmlns:a16="http://schemas.microsoft.com/office/drawing/2014/main" val="80368252"/>
                  </a:ext>
                </a:extLst>
              </a:tr>
            </a:tbl>
          </a:graphicData>
        </a:graphic>
      </p:graphicFrame>
    </p:spTree>
    <p:extLst>
      <p:ext uri="{BB962C8B-B14F-4D97-AF65-F5344CB8AC3E}">
        <p14:creationId xmlns:p14="http://schemas.microsoft.com/office/powerpoint/2010/main" val="197729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A2255C50-90B6-4BE4-A021-D7F145769814}"/>
              </a:ext>
            </a:extLst>
          </p:cNvPr>
          <p:cNvSpPr>
            <a:spLocks noGrp="1"/>
          </p:cNvSpPr>
          <p:nvPr>
            <p:ph type="title"/>
          </p:nvPr>
        </p:nvSpPr>
        <p:spPr>
          <a:xfrm>
            <a:off x="719403" y="485633"/>
            <a:ext cx="11316597" cy="410222"/>
          </a:xfrm>
        </p:spPr>
        <p:txBody>
          <a:bodyPr/>
          <a:lstStyle/>
          <a:p>
            <a:r>
              <a:rPr lang="fr-BE" sz="2000" dirty="0" err="1"/>
              <a:t>Means</a:t>
            </a:r>
            <a:r>
              <a:rPr lang="fr-BE" sz="2000" dirty="0"/>
              <a:t> of communication </a:t>
            </a:r>
            <a:r>
              <a:rPr lang="fr-BE" sz="2000" dirty="0" err="1"/>
              <a:t>that</a:t>
            </a:r>
            <a:r>
              <a:rPr lang="fr-BE" sz="2000" dirty="0"/>
              <a:t> have been set up</a:t>
            </a:r>
            <a:endParaRPr lang="en-US" sz="2000" dirty="0"/>
          </a:p>
        </p:txBody>
      </p:sp>
      <p:sp>
        <p:nvSpPr>
          <p:cNvPr id="38" name="Rectangle: Single Corner Rounded 37">
            <a:extLst>
              <a:ext uri="{FF2B5EF4-FFF2-40B4-BE49-F238E27FC236}">
                <a16:creationId xmlns:a16="http://schemas.microsoft.com/office/drawing/2014/main" id="{33FF4DE7-029F-4BF5-B572-4C31E0DD2440}"/>
              </a:ext>
            </a:extLst>
          </p:cNvPr>
          <p:cNvSpPr/>
          <p:nvPr/>
        </p:nvSpPr>
        <p:spPr>
          <a:xfrm>
            <a:off x="1052615" y="1002324"/>
            <a:ext cx="5242345" cy="4884858"/>
          </a:xfrm>
          <a:prstGeom prst="round1Rect">
            <a:avLst/>
          </a:prstGeom>
          <a:solidFill>
            <a:srgbClr val="F2F4F6">
              <a:alpha val="51000"/>
            </a:srgbClr>
          </a:solidFill>
        </p:spPr>
        <p:txBody>
          <a:bodyPr wrap="square" tIns="468000" rIns="108000" anchor="t">
            <a:noAutofit/>
          </a:bodyPr>
          <a:lstStyle/>
          <a:p>
            <a:pPr>
              <a:lnSpc>
                <a:spcPct val="120000"/>
              </a:lnSpc>
              <a:spcBef>
                <a:spcPts val="600"/>
              </a:spcBef>
              <a:spcAft>
                <a:spcPts val="600"/>
              </a:spcAft>
            </a:pPr>
            <a:r>
              <a:rPr lang="fr-FR" sz="1400" b="1" dirty="0"/>
              <a:t>A </a:t>
            </a:r>
            <a:r>
              <a:rPr lang="fr-FR" sz="1400" b="1" dirty="0" err="1"/>
              <a:t>telephone</a:t>
            </a:r>
            <a:r>
              <a:rPr lang="fr-FR" sz="1400" b="1" dirty="0"/>
              <a:t> line per N1/N2 RUN </a:t>
            </a:r>
            <a:r>
              <a:rPr lang="fr-FR" sz="1400" b="1" dirty="0" err="1"/>
              <a:t>domain</a:t>
            </a:r>
            <a:r>
              <a:rPr lang="fr-FR" sz="1400" b="1" dirty="0"/>
              <a:t> </a:t>
            </a:r>
            <a:r>
              <a:rPr lang="fr-FR" sz="1400" b="1" dirty="0" err="1"/>
              <a:t>reachable</a:t>
            </a:r>
            <a:r>
              <a:rPr lang="fr-FR" sz="1400" b="1" dirty="0"/>
              <a:t> </a:t>
            </a:r>
            <a:r>
              <a:rPr lang="fr-FR" sz="1400" b="1" dirty="0" err="1"/>
              <a:t>from</a:t>
            </a:r>
            <a:r>
              <a:rPr lang="fr-FR" sz="1400" b="1" dirty="0"/>
              <a:t> 08:00 to 19:00 on </a:t>
            </a:r>
            <a:r>
              <a:rPr lang="fr-FR" sz="1400" b="1" dirty="0" err="1"/>
              <a:t>working</a:t>
            </a:r>
            <a:r>
              <a:rPr lang="fr-FR" sz="1400" b="1" dirty="0"/>
              <a:t> </a:t>
            </a:r>
            <a:r>
              <a:rPr lang="fr-FR" sz="1400" b="1" dirty="0" err="1"/>
              <a:t>days</a:t>
            </a:r>
            <a:r>
              <a:rPr lang="fr-FR" sz="1400" b="1" dirty="0"/>
              <a:t> :</a:t>
            </a:r>
          </a:p>
          <a:p>
            <a:pPr marL="742950" lvl="1" indent="-285750">
              <a:lnSpc>
                <a:spcPct val="120000"/>
              </a:lnSpc>
              <a:spcBef>
                <a:spcPts val="600"/>
              </a:spcBef>
              <a:spcAft>
                <a:spcPts val="600"/>
              </a:spcAft>
              <a:buFont typeface="Arial" panose="020B0604020202020204" pitchFamily="34" charset="0"/>
              <a:buChar char="•"/>
            </a:pPr>
            <a:r>
              <a:rPr lang="fr-FR" sz="1400" b="1" dirty="0"/>
              <a:t>RXD: +33157723838</a:t>
            </a:r>
          </a:p>
          <a:p>
            <a:pPr marL="742950" lvl="1" indent="-285750">
              <a:lnSpc>
                <a:spcPct val="120000"/>
              </a:lnSpc>
              <a:spcBef>
                <a:spcPts val="600"/>
              </a:spcBef>
              <a:spcAft>
                <a:spcPts val="600"/>
              </a:spcAft>
              <a:buFont typeface="Arial" panose="020B0604020202020204" pitchFamily="34" charset="0"/>
              <a:buChar char="•"/>
            </a:pPr>
            <a:r>
              <a:rPr lang="fr-FR" sz="1400" b="1" dirty="0"/>
              <a:t>SDR: +33157723636</a:t>
            </a:r>
          </a:p>
          <a:p>
            <a:pPr marL="742950" lvl="1" indent="-285750">
              <a:lnSpc>
                <a:spcPct val="120000"/>
              </a:lnSpc>
              <a:spcBef>
                <a:spcPts val="600"/>
              </a:spcBef>
              <a:spcAft>
                <a:spcPts val="600"/>
              </a:spcAft>
              <a:buFont typeface="Arial" panose="020B0604020202020204" pitchFamily="34" charset="0"/>
              <a:buChar char="•"/>
            </a:pPr>
            <a:r>
              <a:rPr lang="fr-FR" sz="1400" b="1" dirty="0"/>
              <a:t>RXW/OER: +33157723232</a:t>
            </a:r>
          </a:p>
          <a:p>
            <a:pPr marL="742950" lvl="1" indent="-285750">
              <a:lnSpc>
                <a:spcPct val="120000"/>
              </a:lnSpc>
              <a:spcBef>
                <a:spcPts val="600"/>
              </a:spcBef>
              <a:spcAft>
                <a:spcPts val="600"/>
              </a:spcAft>
              <a:buFont typeface="Arial" panose="020B0604020202020204" pitchFamily="34" charset="0"/>
              <a:buChar char="•"/>
            </a:pPr>
            <a:endParaRPr lang="fr-FR" sz="1400" b="1" dirty="0"/>
          </a:p>
        </p:txBody>
      </p:sp>
      <p:sp>
        <p:nvSpPr>
          <p:cNvPr id="2" name="Rectangle: Single Corner Rounded 1">
            <a:extLst>
              <a:ext uri="{FF2B5EF4-FFF2-40B4-BE49-F238E27FC236}">
                <a16:creationId xmlns:a16="http://schemas.microsoft.com/office/drawing/2014/main" id="{8D4A269C-B49D-467A-834B-098165F3CC89}"/>
              </a:ext>
            </a:extLst>
          </p:cNvPr>
          <p:cNvSpPr/>
          <p:nvPr/>
        </p:nvSpPr>
        <p:spPr>
          <a:xfrm>
            <a:off x="6422232" y="1002324"/>
            <a:ext cx="5431102" cy="4884858"/>
          </a:xfrm>
          <a:prstGeom prst="round1Rect">
            <a:avLst/>
          </a:prstGeom>
          <a:solidFill>
            <a:srgbClr val="F2F4F6">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0" rIns="108000" rtlCol="0" anchor="t">
            <a:noAutofit/>
          </a:bodyPr>
          <a:lstStyle/>
          <a:p>
            <a:pPr fontAlgn="ctr"/>
            <a:endParaRPr lang="fr-FR" sz="1400" dirty="0">
              <a:solidFill>
                <a:schemeClr val="tx1"/>
              </a:solidFill>
            </a:endParaRPr>
          </a:p>
          <a:p>
            <a:pPr fontAlgn="ctr"/>
            <a:r>
              <a:rPr lang="fr-FR" sz="1400" b="1" u="sng" dirty="0">
                <a:solidFill>
                  <a:schemeClr val="tx1"/>
                </a:solidFill>
              </a:rPr>
              <a:t>N1/N2 </a:t>
            </a:r>
            <a:r>
              <a:rPr lang="fr-FR" sz="1400" b="1" u="sng" dirty="0" err="1">
                <a:solidFill>
                  <a:schemeClr val="tx1"/>
                </a:solidFill>
              </a:rPr>
              <a:t>Mailboxes</a:t>
            </a:r>
            <a:r>
              <a:rPr lang="fr-FR" sz="1400" b="1" u="sng" dirty="0">
                <a:solidFill>
                  <a:schemeClr val="tx1"/>
                </a:solidFill>
              </a:rPr>
              <a:t> :</a:t>
            </a:r>
          </a:p>
          <a:p>
            <a:pPr fontAlgn="ctr"/>
            <a:endParaRPr lang="fr-FR" sz="1400" dirty="0">
              <a:solidFill>
                <a:schemeClr val="tx1"/>
              </a:solidFill>
            </a:endParaRPr>
          </a:p>
          <a:p>
            <a:pPr fontAlgn="ctr"/>
            <a:r>
              <a:rPr lang="fr-FR" sz="1400" dirty="0">
                <a:solidFill>
                  <a:schemeClr val="tx1"/>
                </a:solidFill>
              </a:rPr>
              <a:t>RXD : CAGIP-SRI-RUN-reseau-DC@ca-gip.fr</a:t>
            </a:r>
          </a:p>
          <a:p>
            <a:pPr fontAlgn="ctr"/>
            <a:r>
              <a:rPr lang="fr-FR" sz="1400" dirty="0">
                <a:solidFill>
                  <a:schemeClr val="tx1"/>
                </a:solidFill>
              </a:rPr>
              <a:t>SDR : CAGIP-SRI-RUN-reseau-securite@ca-gip.fr</a:t>
            </a:r>
          </a:p>
          <a:p>
            <a:pPr fontAlgn="ctr"/>
            <a:r>
              <a:rPr lang="fr-FR" sz="1400" dirty="0">
                <a:solidFill>
                  <a:schemeClr val="tx1"/>
                </a:solidFill>
              </a:rPr>
              <a:t>RXW/OER : CAGIP-SRI-RUN-reseau-LAN-WAN@ca-gip.fr</a:t>
            </a:r>
          </a:p>
          <a:p>
            <a:pPr fontAlgn="ctr"/>
            <a:endParaRPr lang="fr-FR" sz="1400" dirty="0">
              <a:solidFill>
                <a:schemeClr val="tx1"/>
              </a:solidFill>
            </a:endParaRPr>
          </a:p>
          <a:p>
            <a:pPr fontAlgn="ctr"/>
            <a:endParaRPr lang="fr-FR" sz="1400" dirty="0">
              <a:solidFill>
                <a:schemeClr val="tx1"/>
              </a:solidFill>
            </a:endParaRPr>
          </a:p>
          <a:p>
            <a:pPr fontAlgn="ctr"/>
            <a:endParaRPr lang="fr-FR" sz="1400" dirty="0">
              <a:solidFill>
                <a:schemeClr val="tx1"/>
              </a:solidFill>
            </a:endParaRPr>
          </a:p>
          <a:p>
            <a:pPr fontAlgn="ctr"/>
            <a:r>
              <a:rPr lang="fr-FR" sz="1400" b="1" u="sng" dirty="0">
                <a:solidFill>
                  <a:schemeClr val="tx1"/>
                </a:solidFill>
              </a:rPr>
              <a:t>N3 </a:t>
            </a:r>
            <a:r>
              <a:rPr lang="fr-FR" sz="1400" b="1" u="sng" dirty="0" err="1">
                <a:solidFill>
                  <a:schemeClr val="tx1"/>
                </a:solidFill>
              </a:rPr>
              <a:t>Mailboxes</a:t>
            </a:r>
            <a:r>
              <a:rPr lang="fr-FR" sz="1400" b="1" u="sng" dirty="0">
                <a:solidFill>
                  <a:schemeClr val="tx1"/>
                </a:solidFill>
              </a:rPr>
              <a:t> :</a:t>
            </a:r>
          </a:p>
          <a:p>
            <a:pPr fontAlgn="ctr"/>
            <a:endParaRPr lang="fr-FR" sz="1400" dirty="0">
              <a:solidFill>
                <a:schemeClr val="tx1"/>
              </a:solidFill>
            </a:endParaRPr>
          </a:p>
          <a:p>
            <a:pPr fontAlgn="ctr"/>
            <a:r>
              <a:rPr lang="fr-FR" sz="1400" dirty="0">
                <a:solidFill>
                  <a:schemeClr val="tx1"/>
                </a:solidFill>
              </a:rPr>
              <a:t>RXD : CAGIP-SRI-RUN-reseau-DC-N3@ca-gip.fr</a:t>
            </a:r>
          </a:p>
          <a:p>
            <a:pPr fontAlgn="ctr"/>
            <a:r>
              <a:rPr lang="fr-FR" sz="1400" dirty="0">
                <a:solidFill>
                  <a:schemeClr val="tx1"/>
                </a:solidFill>
              </a:rPr>
              <a:t>SDR : CAGIP-SRI-RUN-reseau-securite-N3@ca-gip.fr</a:t>
            </a:r>
          </a:p>
          <a:p>
            <a:pPr fontAlgn="ctr"/>
            <a:r>
              <a:rPr lang="fr-FR" sz="1400" dirty="0">
                <a:solidFill>
                  <a:schemeClr val="tx1"/>
                </a:solidFill>
              </a:rPr>
              <a:t>RXW/OER : CAGIP-SRI-RUN-reseau-LAN-WAN-N3@ca-gip.fr</a:t>
            </a:r>
          </a:p>
          <a:p>
            <a:pPr fontAlgn="ctr"/>
            <a:endParaRPr lang="fr-FR" sz="1400" dirty="0">
              <a:solidFill>
                <a:schemeClr val="tx1"/>
              </a:solidFill>
            </a:endParaRPr>
          </a:p>
          <a:p>
            <a:pPr fontAlgn="ctr"/>
            <a:endParaRPr lang="fr-FR" sz="1400" dirty="0">
              <a:solidFill>
                <a:schemeClr val="tx1"/>
              </a:solidFill>
            </a:endParaRPr>
          </a:p>
          <a:p>
            <a:pPr>
              <a:lnSpc>
                <a:spcPct val="120000"/>
              </a:lnSpc>
              <a:spcBef>
                <a:spcPts val="600"/>
              </a:spcBef>
              <a:spcAft>
                <a:spcPts val="600"/>
              </a:spcAft>
            </a:pPr>
            <a:r>
              <a:rPr lang="fr-BE" sz="1050" dirty="0">
                <a:solidFill>
                  <a:schemeClr val="accent3">
                    <a:lumMod val="50000"/>
                  </a:schemeClr>
                </a:solidFill>
              </a:rPr>
              <a:t>The N3 </a:t>
            </a:r>
            <a:r>
              <a:rPr lang="fr-BE" sz="1050" dirty="0" err="1">
                <a:solidFill>
                  <a:schemeClr val="accent3">
                    <a:lumMod val="50000"/>
                  </a:schemeClr>
                </a:solidFill>
              </a:rPr>
              <a:t>mailboxes</a:t>
            </a:r>
            <a:r>
              <a:rPr lang="fr-BE" sz="1050" dirty="0">
                <a:solidFill>
                  <a:schemeClr val="accent3">
                    <a:lumMod val="50000"/>
                  </a:schemeClr>
                </a:solidFill>
              </a:rPr>
              <a:t> </a:t>
            </a:r>
            <a:r>
              <a:rPr lang="fr-BE" sz="1050" dirty="0" err="1">
                <a:solidFill>
                  <a:schemeClr val="accent3">
                    <a:lumMod val="50000"/>
                  </a:schemeClr>
                </a:solidFill>
              </a:rPr>
              <a:t>will</a:t>
            </a:r>
            <a:r>
              <a:rPr lang="fr-BE" sz="1050" dirty="0">
                <a:solidFill>
                  <a:schemeClr val="accent3">
                    <a:lumMod val="50000"/>
                  </a:schemeClr>
                </a:solidFill>
              </a:rPr>
              <a:t> </a:t>
            </a:r>
            <a:r>
              <a:rPr lang="fr-BE" sz="1050" dirty="0" err="1">
                <a:solidFill>
                  <a:schemeClr val="accent3">
                    <a:lumMod val="50000"/>
                  </a:schemeClr>
                </a:solidFill>
              </a:rPr>
              <a:t>be</a:t>
            </a:r>
            <a:r>
              <a:rPr lang="fr-BE" sz="1050" dirty="0">
                <a:solidFill>
                  <a:schemeClr val="accent3">
                    <a:lumMod val="50000"/>
                  </a:schemeClr>
                </a:solidFill>
              </a:rPr>
              <a:t> accessibles </a:t>
            </a:r>
            <a:r>
              <a:rPr lang="fr-BE" sz="1050" dirty="0" err="1">
                <a:solidFill>
                  <a:schemeClr val="accent3">
                    <a:lumMod val="50000"/>
                  </a:schemeClr>
                </a:solidFill>
              </a:rPr>
              <a:t>only</a:t>
            </a:r>
            <a:r>
              <a:rPr lang="fr-BE" sz="1050" dirty="0">
                <a:solidFill>
                  <a:schemeClr val="accent3">
                    <a:lumMod val="50000"/>
                  </a:schemeClr>
                </a:solidFill>
              </a:rPr>
              <a:t> by </a:t>
            </a:r>
            <a:r>
              <a:rPr lang="fr-BE" sz="1050" dirty="0" err="1">
                <a:solidFill>
                  <a:schemeClr val="accent3">
                    <a:lumMod val="50000"/>
                  </a:schemeClr>
                </a:solidFill>
              </a:rPr>
              <a:t>authorised</a:t>
            </a:r>
            <a:r>
              <a:rPr lang="fr-BE" sz="1050" dirty="0">
                <a:solidFill>
                  <a:schemeClr val="accent3">
                    <a:lumMod val="50000"/>
                  </a:schemeClr>
                </a:solidFill>
              </a:rPr>
              <a:t> CA-GIP personnel.</a:t>
            </a:r>
          </a:p>
        </p:txBody>
      </p:sp>
      <p:sp>
        <p:nvSpPr>
          <p:cNvPr id="32" name="Espace réservé du numéro de diapositive 4">
            <a:extLst>
              <a:ext uri="{FF2B5EF4-FFF2-40B4-BE49-F238E27FC236}">
                <a16:creationId xmlns:a16="http://schemas.microsoft.com/office/drawing/2014/main" id="{050B267B-2C0E-4628-83DA-05B490F710DE}"/>
              </a:ext>
            </a:extLst>
          </p:cNvPr>
          <p:cNvSpPr txBox="1">
            <a:spLocks/>
          </p:cNvSpPr>
          <p:nvPr/>
        </p:nvSpPr>
        <p:spPr bwMode="gray">
          <a:xfrm>
            <a:off x="2040938" y="6469250"/>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933"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140CD-8AED-46FF-A9A2-77308F3F39AE}" type="slidenum">
              <a:rPr lang="fr-FR" smtClean="0"/>
              <a:pPr/>
              <a:t>15</a:t>
            </a:fld>
            <a:endParaRPr lang="fr-FR"/>
          </a:p>
        </p:txBody>
      </p:sp>
      <p:sp>
        <p:nvSpPr>
          <p:cNvPr id="7" name="Rectangle 6">
            <a:extLst>
              <a:ext uri="{FF2B5EF4-FFF2-40B4-BE49-F238E27FC236}">
                <a16:creationId xmlns:a16="http://schemas.microsoft.com/office/drawing/2014/main" id="{D8CBA0FD-C116-4F79-88D1-E58728898C28}"/>
              </a:ext>
            </a:extLst>
          </p:cNvPr>
          <p:cNvSpPr/>
          <p:nvPr/>
        </p:nvSpPr>
        <p:spPr>
          <a:xfrm>
            <a:off x="1662214" y="1093865"/>
            <a:ext cx="3824186" cy="36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accent4"/>
                </a:solidFill>
              </a:rPr>
              <a:t>Téléphone</a:t>
            </a:r>
          </a:p>
        </p:txBody>
      </p:sp>
      <p:sp>
        <p:nvSpPr>
          <p:cNvPr id="75" name="Rectangle 74">
            <a:extLst>
              <a:ext uri="{FF2B5EF4-FFF2-40B4-BE49-F238E27FC236}">
                <a16:creationId xmlns:a16="http://schemas.microsoft.com/office/drawing/2014/main" id="{470B41C5-16F9-4414-858E-196BB6409A50}"/>
              </a:ext>
            </a:extLst>
          </p:cNvPr>
          <p:cNvSpPr/>
          <p:nvPr/>
        </p:nvSpPr>
        <p:spPr>
          <a:xfrm>
            <a:off x="7355147" y="1087829"/>
            <a:ext cx="3555066" cy="374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b="1" dirty="0">
                <a:solidFill>
                  <a:schemeClr val="accent4"/>
                </a:solidFill>
              </a:rPr>
              <a:t>Mails</a:t>
            </a:r>
          </a:p>
        </p:txBody>
      </p:sp>
    </p:spTree>
    <p:extLst>
      <p:ext uri="{BB962C8B-B14F-4D97-AF65-F5344CB8AC3E}">
        <p14:creationId xmlns:p14="http://schemas.microsoft.com/office/powerpoint/2010/main" val="3199548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ce réservé du contenu 1"/>
          <p:cNvGraphicFramePr>
            <a:graphicFrameLocks noGrp="1"/>
          </p:cNvGraphicFramePr>
          <p:nvPr>
            <p:ph idx="1"/>
            <p:extLst>
              <p:ext uri="{D42A27DB-BD31-4B8C-83A1-F6EECF244321}">
                <p14:modId xmlns:p14="http://schemas.microsoft.com/office/powerpoint/2010/main" val="2328156046"/>
              </p:ext>
            </p:extLst>
          </p:nvPr>
        </p:nvGraphicFramePr>
        <p:xfrm>
          <a:off x="719403" y="1124745"/>
          <a:ext cx="11317287" cy="4668520"/>
        </p:xfrm>
        <a:graphic>
          <a:graphicData uri="http://schemas.openxmlformats.org/drawingml/2006/table">
            <a:tbl>
              <a:tblPr firstRow="1" bandRow="1">
                <a:tableStyleId>{5C22544A-7EE6-4342-B048-85BDC9FD1C3A}</a:tableStyleId>
              </a:tblPr>
              <a:tblGrid>
                <a:gridCol w="1310945">
                  <a:extLst>
                    <a:ext uri="{9D8B030D-6E8A-4147-A177-3AD203B41FA5}">
                      <a16:colId xmlns:a16="http://schemas.microsoft.com/office/drawing/2014/main" val="2320220191"/>
                    </a:ext>
                  </a:extLst>
                </a:gridCol>
                <a:gridCol w="4272951">
                  <a:extLst>
                    <a:ext uri="{9D8B030D-6E8A-4147-A177-3AD203B41FA5}">
                      <a16:colId xmlns:a16="http://schemas.microsoft.com/office/drawing/2014/main" val="3174703417"/>
                    </a:ext>
                  </a:extLst>
                </a:gridCol>
                <a:gridCol w="5733391">
                  <a:extLst>
                    <a:ext uri="{9D8B030D-6E8A-4147-A177-3AD203B41FA5}">
                      <a16:colId xmlns:a16="http://schemas.microsoft.com/office/drawing/2014/main" val="73034805"/>
                    </a:ext>
                  </a:extLst>
                </a:gridCol>
              </a:tblGrid>
              <a:tr h="370840">
                <a:tc>
                  <a:txBody>
                    <a:bodyPr/>
                    <a:lstStyle/>
                    <a:p>
                      <a:pPr algn="ctr"/>
                      <a:r>
                        <a:rPr lang="fr-FR" sz="1200" dirty="0" err="1"/>
                        <a:t>Level</a:t>
                      </a:r>
                      <a:endParaRPr lang="fr-FR" sz="1200" dirty="0"/>
                    </a:p>
                  </a:txBody>
                  <a:tcPr/>
                </a:tc>
                <a:tc>
                  <a:txBody>
                    <a:bodyPr/>
                    <a:lstStyle/>
                    <a:p>
                      <a:pPr algn="ctr"/>
                      <a:r>
                        <a:rPr lang="fr-FR" sz="1200" dirty="0"/>
                        <a:t>Conditions</a:t>
                      </a:r>
                    </a:p>
                  </a:txBody>
                  <a:tcPr/>
                </a:tc>
                <a:tc>
                  <a:txBody>
                    <a:bodyPr/>
                    <a:lstStyle/>
                    <a:p>
                      <a:pPr algn="ctr"/>
                      <a:r>
                        <a:rPr lang="fr-FR" sz="1200" dirty="0"/>
                        <a:t>Medium</a:t>
                      </a:r>
                    </a:p>
                  </a:txBody>
                  <a:tcPr/>
                </a:tc>
                <a:extLst>
                  <a:ext uri="{0D108BD9-81ED-4DB2-BD59-A6C34878D82A}">
                    <a16:rowId xmlns:a16="http://schemas.microsoft.com/office/drawing/2014/main" val="3020664677"/>
                  </a:ext>
                </a:extLst>
              </a:tr>
              <a:tr h="370840">
                <a:tc>
                  <a:txBody>
                    <a:bodyPr/>
                    <a:lstStyle/>
                    <a:p>
                      <a:pPr algn="ctr"/>
                      <a:r>
                        <a:rPr lang="fr-FR" sz="1200" dirty="0"/>
                        <a:t>N3 Nominal</a:t>
                      </a:r>
                    </a:p>
                  </a:txBody>
                  <a:tcPr/>
                </a:tc>
                <a:tc>
                  <a:txBody>
                    <a:bodyPr/>
                    <a:lstStyle/>
                    <a:p>
                      <a:r>
                        <a:rPr lang="fr-FR" sz="1200" baseline="0" dirty="0"/>
                        <a:t>N1/N2 </a:t>
                      </a:r>
                      <a:r>
                        <a:rPr lang="fr-FR" sz="1200" baseline="0" dirty="0" err="1"/>
                        <a:t>requires</a:t>
                      </a:r>
                      <a:r>
                        <a:rPr lang="fr-FR" sz="1200" baseline="0" dirty="0"/>
                        <a:t> N3 assistance</a:t>
                      </a:r>
                    </a:p>
                    <a:p>
                      <a:r>
                        <a:rPr lang="fr-FR" sz="1200" dirty="0" err="1"/>
                        <a:t>Escalation</a:t>
                      </a:r>
                      <a:r>
                        <a:rPr lang="fr-FR" sz="1200" dirty="0"/>
                        <a:t> by mail to the </a:t>
                      </a:r>
                      <a:r>
                        <a:rPr lang="fr-FR" sz="1200" dirty="0" err="1"/>
                        <a:t>addresses</a:t>
                      </a:r>
                      <a:r>
                        <a:rPr lang="fr-FR" sz="1200" dirty="0"/>
                        <a:t> </a:t>
                      </a:r>
                      <a:r>
                        <a:rPr lang="fr-FR" sz="1200" dirty="0" err="1"/>
                        <a:t>mentioned</a:t>
                      </a:r>
                      <a:r>
                        <a:rPr lang="fr-FR" sz="1200" dirty="0"/>
                        <a:t> on the right</a:t>
                      </a:r>
                    </a:p>
                    <a:p>
                      <a:endParaRPr lang="fr-FR" sz="1200" dirty="0"/>
                    </a:p>
                  </a:txBody>
                  <a:tcPr/>
                </a:tc>
                <a:tc>
                  <a:txBody>
                    <a:bodyPr/>
                    <a:lstStyle/>
                    <a:p>
                      <a:r>
                        <a:rPr lang="fr-FR" sz="1200" dirty="0" err="1"/>
                        <a:t>Mailboxes</a:t>
                      </a:r>
                      <a:r>
                        <a:rPr lang="fr-FR" sz="1200" dirty="0"/>
                        <a:t>:</a:t>
                      </a:r>
                    </a:p>
                    <a:p>
                      <a:r>
                        <a:rPr lang="fr-FR" sz="1200" dirty="0"/>
                        <a:t>RXD : CAGIP-SRI-RUN-reseau-DC-N3</a:t>
                      </a:r>
                    </a:p>
                    <a:p>
                      <a:r>
                        <a:rPr lang="fr-FR" sz="1200" dirty="0"/>
                        <a:t>SDR : CAGIP-SRI-RUN-reseau-securite-N3</a:t>
                      </a:r>
                    </a:p>
                    <a:p>
                      <a:r>
                        <a:rPr lang="fr-FR" sz="1200" dirty="0"/>
                        <a:t>RXW/OER : CAGIP-SRI-RUN-reseau-LAN-WAN-N3</a:t>
                      </a:r>
                    </a:p>
                  </a:txBody>
                  <a:tcPr/>
                </a:tc>
                <a:extLst>
                  <a:ext uri="{0D108BD9-81ED-4DB2-BD59-A6C34878D82A}">
                    <a16:rowId xmlns:a16="http://schemas.microsoft.com/office/drawing/2014/main" val="692714525"/>
                  </a:ext>
                </a:extLst>
              </a:tr>
              <a:tr h="370840">
                <a:tc>
                  <a:txBody>
                    <a:bodyPr/>
                    <a:lstStyle/>
                    <a:p>
                      <a:pPr algn="ctr"/>
                      <a:r>
                        <a:rPr lang="fr-FR" sz="1200" dirty="0"/>
                        <a:t>N3 </a:t>
                      </a:r>
                      <a:r>
                        <a:rPr lang="fr-FR" sz="1200" dirty="0" err="1"/>
                        <a:t>technical</a:t>
                      </a:r>
                      <a:r>
                        <a:rPr lang="fr-FR" sz="1200" dirty="0"/>
                        <a:t> </a:t>
                      </a:r>
                      <a:r>
                        <a:rPr lang="fr-FR" sz="1200" dirty="0" err="1"/>
                        <a:t>escaltion</a:t>
                      </a:r>
                      <a:endParaRPr lang="fr-FR" sz="1200" dirty="0"/>
                    </a:p>
                  </a:txBody>
                  <a:tcPr/>
                </a:tc>
                <a:tc>
                  <a:txBody>
                    <a:bodyPr/>
                    <a:lstStyle/>
                    <a:p>
                      <a:r>
                        <a:rPr lang="fr-FR" sz="1200" dirty="0"/>
                        <a:t>No mail </a:t>
                      </a:r>
                      <a:r>
                        <a:rPr lang="fr-FR" sz="1200" dirty="0" err="1"/>
                        <a:t>receipt</a:t>
                      </a:r>
                      <a:r>
                        <a:rPr lang="fr-FR" sz="1200" dirty="0"/>
                        <a:t> </a:t>
                      </a:r>
                      <a:r>
                        <a:rPr lang="fr-FR" sz="1200" baseline="0" dirty="0" err="1"/>
                        <a:t>acknowledgement</a:t>
                      </a:r>
                      <a:r>
                        <a:rPr lang="fr-FR" sz="1200" baseline="0" dirty="0"/>
                        <a:t> </a:t>
                      </a:r>
                      <a:r>
                        <a:rPr lang="fr-FR" sz="1200" baseline="0" dirty="0" err="1"/>
                        <a:t>within</a:t>
                      </a:r>
                      <a:r>
                        <a:rPr lang="fr-FR" sz="1200" baseline="0" dirty="0"/>
                        <a:t> </a:t>
                      </a:r>
                      <a:r>
                        <a:rPr lang="fr-FR" sz="1200" b="1" baseline="0" dirty="0"/>
                        <a:t>30 min</a:t>
                      </a:r>
                      <a:endParaRPr lang="fr-FR" sz="1200" b="1" baseline="0" dirty="0">
                        <a:solidFill>
                          <a:srgbClr val="FFC000"/>
                        </a:solidFill>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dirty="0"/>
                        <a:t>Or</a:t>
                      </a:r>
                      <a:r>
                        <a:rPr lang="fr-FR" sz="1200" baseline="0" dirty="0"/>
                        <a:t> in case of major</a:t>
                      </a:r>
                      <a:r>
                        <a:rPr lang="fr-FR" sz="1200" dirty="0"/>
                        <a:t> importance </a:t>
                      </a:r>
                      <a:r>
                        <a:rPr lang="fr-FR" sz="1200" b="1" baseline="0" dirty="0"/>
                        <a:t>15 min</a:t>
                      </a:r>
                    </a:p>
                    <a:p>
                      <a:endParaRPr lang="fr-FR" sz="1200" baseline="0" dirty="0">
                        <a:solidFill>
                          <a:srgbClr val="FFC000"/>
                        </a:solidFill>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Call or Skype to a N3 of the concerned domain</a:t>
                      </a:r>
                      <a:r>
                        <a:rPr lang="fr-FR" sz="1200" baseline="0" dirty="0"/>
                        <a:t>:</a:t>
                      </a:r>
                    </a:p>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aseline="0" dirty="0">
                          <a:solidFill>
                            <a:schemeClr val="tx1"/>
                          </a:solidFill>
                        </a:rPr>
                        <a:t>The N3 list is maintained on </a:t>
                      </a:r>
                      <a:r>
                        <a:rPr lang="en-IN" sz="1200" baseline="0" dirty="0" err="1">
                          <a:solidFill>
                            <a:schemeClr val="tx1"/>
                          </a:solidFill>
                        </a:rPr>
                        <a:t>Mocca</a:t>
                      </a:r>
                      <a:r>
                        <a:rPr lang="fr-FR" sz="1200" baseline="0" dirty="0">
                          <a:solidFill>
                            <a:schemeClr val="tx1"/>
                          </a:solidFill>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baseline="0" dirty="0">
                          <a:solidFill>
                            <a:schemeClr val="tx1"/>
                          </a:solidFill>
                        </a:rPr>
                        <a:t>PICA &gt; RUN &gt; Delivery Model</a:t>
                      </a:r>
                      <a:endParaRPr lang="fr-FR" sz="1200" dirty="0">
                        <a:solidFill>
                          <a:schemeClr val="tx1"/>
                        </a:solidFill>
                      </a:endParaRPr>
                    </a:p>
                  </a:txBody>
                  <a:tcPr/>
                </a:tc>
                <a:extLst>
                  <a:ext uri="{0D108BD9-81ED-4DB2-BD59-A6C34878D82A}">
                    <a16:rowId xmlns:a16="http://schemas.microsoft.com/office/drawing/2014/main" val="1561275406"/>
                  </a:ext>
                </a:extLst>
              </a:tr>
              <a:tr h="370840">
                <a:tc>
                  <a:txBody>
                    <a:bodyPr/>
                    <a:lstStyle/>
                    <a:p>
                      <a:pPr algn="ctr"/>
                      <a:r>
                        <a:rPr lang="fr-FR" sz="1200" baseline="0" dirty="0"/>
                        <a:t>RUN</a:t>
                      </a:r>
                      <a:r>
                        <a:rPr lang="fr-FR" sz="1200" baseline="0" dirty="0">
                          <a:solidFill>
                            <a:srgbClr val="FF0000"/>
                          </a:solidFill>
                        </a:rPr>
                        <a:t> </a:t>
                      </a:r>
                      <a:r>
                        <a:rPr lang="fr-FR" sz="1200" dirty="0">
                          <a:solidFill>
                            <a:schemeClr val="tx1"/>
                          </a:solidFill>
                        </a:rPr>
                        <a:t>Lead</a:t>
                      </a:r>
                    </a:p>
                  </a:txBody>
                  <a:tcPr/>
                </a:tc>
                <a:tc>
                  <a:txBody>
                    <a:bodyPr/>
                    <a:lstStyle/>
                    <a:p>
                      <a:r>
                        <a:rPr lang="fr-FR" sz="1200" dirty="0"/>
                        <a:t>No </a:t>
                      </a:r>
                      <a:r>
                        <a:rPr lang="fr-FR" sz="1200" dirty="0" err="1"/>
                        <a:t>reply</a:t>
                      </a:r>
                      <a:r>
                        <a:rPr lang="fr-FR" sz="1200" dirty="0"/>
                        <a:t> to N3 call (2</a:t>
                      </a:r>
                      <a:r>
                        <a:rPr lang="fr-FR" sz="1200" baseline="0" dirty="0"/>
                        <a:t> calls in 30min)</a:t>
                      </a:r>
                      <a:endParaRPr lang="fr-FR" sz="1200" dirty="0"/>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dirty="0"/>
                        <a:t>Or Critical emergency conditions</a:t>
                      </a:r>
                    </a:p>
                  </a:txBody>
                  <a:tcPr/>
                </a:tc>
                <a:tc>
                  <a:txBody>
                    <a:bodyPr/>
                    <a:lstStyle/>
                    <a:p>
                      <a:r>
                        <a:rPr lang="fr-FR" sz="1200" dirty="0"/>
                        <a:t>RXD:</a:t>
                      </a:r>
                      <a:r>
                        <a:rPr lang="fr-FR" sz="1200" baseline="0" dirty="0"/>
                        <a:t> Karim AMAINI - </a:t>
                      </a:r>
                      <a:r>
                        <a:rPr lang="fr-FR" sz="1200" baseline="0" dirty="0">
                          <a:hlinkClick r:id="rId2"/>
                        </a:rPr>
                        <a:t>karim.amaini@ca-gip.fr</a:t>
                      </a:r>
                      <a:r>
                        <a:rPr lang="fr-FR" sz="1200" baseline="0" dirty="0"/>
                        <a:t> / +331 43 23 49 29</a:t>
                      </a:r>
                    </a:p>
                    <a:p>
                      <a:r>
                        <a:rPr lang="fr-FR" sz="1200" baseline="0" dirty="0"/>
                        <a:t>SDR: Caroline PAGES - </a:t>
                      </a:r>
                      <a:r>
                        <a:rPr lang="fr-FR" sz="1200" baseline="0" dirty="0">
                          <a:hlinkClick r:id="rId3"/>
                        </a:rPr>
                        <a:t>caroline.pages@ca-gip.fr</a:t>
                      </a:r>
                      <a:r>
                        <a:rPr lang="fr-FR" sz="1200" baseline="0" dirty="0"/>
                        <a:t> / +335 65 55 04 52</a:t>
                      </a:r>
                    </a:p>
                    <a:p>
                      <a:r>
                        <a:rPr lang="fr-FR" sz="1200" baseline="0" dirty="0"/>
                        <a:t>RXW-LAN: Alan TANGUY - </a:t>
                      </a:r>
                      <a:r>
                        <a:rPr lang="fr-FR" sz="1200" baseline="0" dirty="0">
                          <a:hlinkClick r:id="rId4"/>
                        </a:rPr>
                        <a:t>alan.tanguy-prestataire@ca-gip.fr</a:t>
                      </a:r>
                      <a:r>
                        <a:rPr lang="fr-FR" sz="1200" baseline="0" dirty="0"/>
                        <a:t> / +339 77 43 30 34</a:t>
                      </a: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baseline="0" dirty="0"/>
                        <a:t>OER-WAN: Abel TOUIL - </a:t>
                      </a:r>
                      <a:r>
                        <a:rPr lang="fr-FR" sz="1200" baseline="0" dirty="0">
                          <a:hlinkClick r:id="rId5"/>
                        </a:rPr>
                        <a:t>abel.touil@ca-gip.fr</a:t>
                      </a:r>
                      <a:r>
                        <a:rPr lang="fr-FR" sz="1200" baseline="0" dirty="0"/>
                        <a:t> / +334 78 15 10 75</a:t>
                      </a:r>
                    </a:p>
                  </a:txBody>
                  <a:tcPr/>
                </a:tc>
                <a:extLst>
                  <a:ext uri="{0D108BD9-81ED-4DB2-BD59-A6C34878D82A}">
                    <a16:rowId xmlns:a16="http://schemas.microsoft.com/office/drawing/2014/main" val="4100339601"/>
                  </a:ext>
                </a:extLst>
              </a:tr>
              <a:tr h="370840">
                <a:tc>
                  <a:txBody>
                    <a:bodyPr/>
                    <a:lstStyle/>
                    <a:p>
                      <a:pPr algn="ctr"/>
                      <a:r>
                        <a:rPr lang="fr-FR" sz="1200" dirty="0"/>
                        <a:t>Customer Service Manager OR</a:t>
                      </a:r>
                      <a:r>
                        <a:rPr lang="fr-FR" sz="1200" baseline="0" dirty="0"/>
                        <a:t> / AND</a:t>
                      </a:r>
                      <a:endParaRPr lang="fr-FR" sz="1200" dirty="0"/>
                    </a:p>
                    <a:p>
                      <a:pPr algn="ctr"/>
                      <a:r>
                        <a:rPr lang="fr-FR" sz="1200" dirty="0"/>
                        <a:t>Activity </a:t>
                      </a:r>
                      <a:r>
                        <a:rPr lang="fr-FR" sz="1200" dirty="0" err="1"/>
                        <a:t>Coordinator</a:t>
                      </a:r>
                      <a:endParaRPr lang="fr-FR" sz="12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No response from </a:t>
                      </a:r>
                      <a:r>
                        <a:rPr lang="en-IN" sz="1200" dirty="0">
                          <a:solidFill>
                            <a:schemeClr val="tx1"/>
                          </a:solidFill>
                        </a:rPr>
                        <a:t>the lead </a:t>
                      </a:r>
                      <a:r>
                        <a:rPr lang="en-IN" sz="1200" dirty="0"/>
                        <a:t>within </a:t>
                      </a:r>
                      <a:r>
                        <a:rPr lang="en-IN" sz="1200" b="1" dirty="0"/>
                        <a:t>30 min </a:t>
                      </a:r>
                      <a:r>
                        <a:rPr lang="en-IN" sz="1200" dirty="0"/>
                        <a:t>for important issues</a:t>
                      </a:r>
                    </a:p>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aseline="0" dirty="0">
                          <a:solidFill>
                            <a:schemeClr val="tx1"/>
                          </a:solidFill>
                        </a:rPr>
                        <a:t>Or no response from the lead within </a:t>
                      </a:r>
                      <a:r>
                        <a:rPr lang="en-IN" sz="1200" b="1" baseline="0" dirty="0">
                          <a:solidFill>
                            <a:schemeClr val="tx1"/>
                          </a:solidFill>
                        </a:rPr>
                        <a:t>15 min </a:t>
                      </a:r>
                      <a:r>
                        <a:rPr lang="en-IN" sz="1200" baseline="0" dirty="0">
                          <a:solidFill>
                            <a:schemeClr val="tx1"/>
                          </a:solidFill>
                        </a:rPr>
                        <a:t>for critical issues</a:t>
                      </a:r>
                      <a:endParaRPr lang="fr-FR" sz="1200" dirty="0">
                        <a:solidFill>
                          <a:schemeClr val="tx1"/>
                        </a:solidFill>
                      </a:endParaRPr>
                    </a:p>
                  </a:txBody>
                  <a:tcPr/>
                </a:tc>
                <a:tc>
                  <a:txBody>
                    <a:bodyPr/>
                    <a:lstStyle/>
                    <a:p>
                      <a:r>
                        <a:rPr lang="fr-FR" sz="1200" dirty="0"/>
                        <a:t>CSM: Alain</a:t>
                      </a:r>
                      <a:r>
                        <a:rPr lang="fr-FR" sz="1200" baseline="0" dirty="0"/>
                        <a:t> QUINIOU - </a:t>
                      </a:r>
                      <a:r>
                        <a:rPr lang="fr-FR" sz="1200" baseline="0" dirty="0">
                          <a:hlinkClick r:id="rId6"/>
                        </a:rPr>
                        <a:t>alain.quiniou@ca-gip.fr</a:t>
                      </a:r>
                      <a:r>
                        <a:rPr lang="fr-FR" sz="1200" baseline="0" dirty="0"/>
                        <a:t> / </a:t>
                      </a:r>
                      <a:r>
                        <a:rPr lang="fr-FR" sz="1200" dirty="0"/>
                        <a:t>+33157724121 / +33685130476</a:t>
                      </a:r>
                      <a:endParaRPr lang="fr-FR" sz="1200" dirty="0">
                        <a:solidFill>
                          <a:srgbClr val="FF0000"/>
                        </a:solidFill>
                      </a:endParaRPr>
                    </a:p>
                    <a:p>
                      <a:r>
                        <a:rPr lang="fr-FR" sz="1200" dirty="0">
                          <a:solidFill>
                            <a:schemeClr val="tx1"/>
                          </a:solidFill>
                        </a:rPr>
                        <a:t>Or the </a:t>
                      </a:r>
                      <a:r>
                        <a:rPr lang="fr-FR" sz="1200" dirty="0" err="1">
                          <a:solidFill>
                            <a:schemeClr val="tx1"/>
                          </a:solidFill>
                        </a:rPr>
                        <a:t>activity</a:t>
                      </a:r>
                      <a:r>
                        <a:rPr lang="fr-FR" sz="1200" baseline="0" dirty="0">
                          <a:solidFill>
                            <a:schemeClr val="tx1"/>
                          </a:solidFill>
                        </a:rPr>
                        <a:t> </a:t>
                      </a:r>
                      <a:r>
                        <a:rPr lang="fr-FR" sz="1200" baseline="0" dirty="0" err="1">
                          <a:solidFill>
                            <a:schemeClr val="tx1"/>
                          </a:solidFill>
                        </a:rPr>
                        <a:t>co-ordinators</a:t>
                      </a:r>
                      <a:endParaRPr lang="fr-FR" sz="1200" dirty="0">
                        <a:solidFill>
                          <a:schemeClr val="tx1"/>
                        </a:solidFill>
                      </a:endParaRPr>
                    </a:p>
                    <a:p>
                      <a:r>
                        <a:rPr lang="fr-FR" sz="1200" dirty="0">
                          <a:solidFill>
                            <a:schemeClr val="tx1"/>
                          </a:solidFill>
                        </a:rPr>
                        <a:t>RXD: Marc SCHER - </a:t>
                      </a:r>
                      <a:r>
                        <a:rPr lang="fr-FR" sz="1200" dirty="0">
                          <a:solidFill>
                            <a:schemeClr val="tx1"/>
                          </a:solidFill>
                          <a:hlinkClick r:id="rId7"/>
                        </a:rPr>
                        <a:t>marc.scher@ca-gip.fr</a:t>
                      </a:r>
                      <a:r>
                        <a:rPr lang="fr-FR" sz="1200" dirty="0">
                          <a:solidFill>
                            <a:schemeClr val="tx1"/>
                          </a:solidFill>
                        </a:rPr>
                        <a:t> / +33143231266</a:t>
                      </a: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dirty="0">
                          <a:solidFill>
                            <a:schemeClr val="tx1"/>
                          </a:solidFill>
                        </a:rPr>
                        <a:t>SDR: Abraham SEIFU – </a:t>
                      </a:r>
                      <a:r>
                        <a:rPr lang="fr-FR" sz="1200" dirty="0">
                          <a:solidFill>
                            <a:schemeClr val="tx1"/>
                          </a:solidFill>
                          <a:hlinkClick r:id="rId8"/>
                        </a:rPr>
                        <a:t>abraham.seifu@ca-gip.fr</a:t>
                      </a:r>
                      <a:r>
                        <a:rPr lang="fr-FR" sz="1200" dirty="0">
                          <a:solidFill>
                            <a:schemeClr val="tx1"/>
                          </a:solidFill>
                        </a:rPr>
                        <a:t> / +33143237804</a:t>
                      </a:r>
                    </a:p>
                    <a:p>
                      <a:r>
                        <a:rPr lang="fr-FR" sz="1200" dirty="0">
                          <a:solidFill>
                            <a:schemeClr val="tx1"/>
                          </a:solidFill>
                        </a:rPr>
                        <a:t>RXW-LAN:</a:t>
                      </a:r>
                      <a:r>
                        <a:rPr lang="fr-FR" sz="1200" baseline="0" dirty="0">
                          <a:solidFill>
                            <a:schemeClr val="tx1"/>
                          </a:solidFill>
                        </a:rPr>
                        <a:t> Yann DUCOUP - </a:t>
                      </a:r>
                      <a:r>
                        <a:rPr lang="fr-FR" sz="1200" baseline="0" dirty="0">
                          <a:solidFill>
                            <a:schemeClr val="tx1"/>
                          </a:solidFill>
                          <a:hlinkClick r:id="rId9"/>
                        </a:rPr>
                        <a:t>yann.ducoup@ca-gip.fr</a:t>
                      </a:r>
                      <a:r>
                        <a:rPr lang="fr-FR" sz="1200" baseline="0" dirty="0">
                          <a:solidFill>
                            <a:schemeClr val="tx1"/>
                          </a:solidFill>
                        </a:rPr>
                        <a:t> / +33143234589</a:t>
                      </a:r>
                    </a:p>
                    <a:p>
                      <a:r>
                        <a:rPr lang="fr-FR" sz="1200" baseline="0" dirty="0">
                          <a:solidFill>
                            <a:schemeClr val="tx1"/>
                          </a:solidFill>
                        </a:rPr>
                        <a:t>OER-WAN: Jean-Luc VIALARET - </a:t>
                      </a:r>
                      <a:r>
                        <a:rPr lang="fr-FR" sz="1200" baseline="0" dirty="0">
                          <a:solidFill>
                            <a:schemeClr val="tx1"/>
                          </a:solidFill>
                          <a:hlinkClick r:id="rId10"/>
                        </a:rPr>
                        <a:t>jean-luc.vialaret@ca-gip.fr</a:t>
                      </a:r>
                      <a:r>
                        <a:rPr lang="fr-FR" sz="1200" baseline="0" dirty="0">
                          <a:solidFill>
                            <a:schemeClr val="tx1"/>
                          </a:solidFill>
                        </a:rPr>
                        <a:t> / +335 65 55 04 92</a:t>
                      </a:r>
                      <a:endParaRPr lang="fr-FR" sz="1200" dirty="0">
                        <a:solidFill>
                          <a:schemeClr val="tx1"/>
                        </a:solidFill>
                      </a:endParaRPr>
                    </a:p>
                  </a:txBody>
                  <a:tcPr/>
                </a:tc>
                <a:extLst>
                  <a:ext uri="{0D108BD9-81ED-4DB2-BD59-A6C34878D82A}">
                    <a16:rowId xmlns:a16="http://schemas.microsoft.com/office/drawing/2014/main" val="2431743945"/>
                  </a:ext>
                </a:extLst>
              </a:tr>
              <a:tr h="370840">
                <a:tc>
                  <a:txBody>
                    <a:bodyPr/>
                    <a:lstStyle/>
                    <a:p>
                      <a:pPr algn="ctr"/>
                      <a:r>
                        <a:rPr lang="fr-FR" sz="1200" dirty="0"/>
                        <a:t>Manager</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No response to the previous level calls (2 calls in 30min)</a:t>
                      </a:r>
                      <a:endParaRPr lang="fr-FR" sz="1200" dirty="0"/>
                    </a:p>
                  </a:txBody>
                  <a:tcPr/>
                </a:tc>
                <a:tc>
                  <a:txBody>
                    <a:bodyPr/>
                    <a:lstStyle/>
                    <a:p>
                      <a:r>
                        <a:rPr lang="fr-FR" sz="1200" dirty="0">
                          <a:solidFill>
                            <a:schemeClr val="tx1"/>
                          </a:solidFill>
                        </a:rPr>
                        <a:t>RXD: Samuel</a:t>
                      </a:r>
                      <a:r>
                        <a:rPr lang="fr-FR" sz="1200" baseline="0" dirty="0">
                          <a:solidFill>
                            <a:schemeClr val="tx1"/>
                          </a:solidFill>
                        </a:rPr>
                        <a:t> DUEZ - </a:t>
                      </a:r>
                      <a:r>
                        <a:rPr lang="fr-FR" sz="1200" baseline="0" dirty="0">
                          <a:solidFill>
                            <a:schemeClr val="tx1"/>
                          </a:solidFill>
                          <a:hlinkClick r:id="rId11"/>
                        </a:rPr>
                        <a:t>samuel.duez@ca-gip.fr</a:t>
                      </a:r>
                      <a:r>
                        <a:rPr lang="fr-FR" sz="1200" baseline="0" dirty="0">
                          <a:solidFill>
                            <a:schemeClr val="tx1"/>
                          </a:solidFill>
                        </a:rPr>
                        <a:t> / +331 43 23 08 86</a:t>
                      </a:r>
                    </a:p>
                    <a:p>
                      <a:r>
                        <a:rPr lang="fr-FR" sz="1200" dirty="0">
                          <a:solidFill>
                            <a:schemeClr val="tx1"/>
                          </a:solidFill>
                        </a:rPr>
                        <a:t>SDR: Cedric FAUGERES - </a:t>
                      </a:r>
                      <a:r>
                        <a:rPr lang="fr-FR" sz="1200" dirty="0">
                          <a:solidFill>
                            <a:schemeClr val="tx1"/>
                          </a:solidFill>
                          <a:hlinkClick r:id="rId12"/>
                        </a:rPr>
                        <a:t>cedric.faugeres@ca-gip.fr</a:t>
                      </a:r>
                      <a:r>
                        <a:rPr lang="fr-FR" sz="1200" dirty="0">
                          <a:solidFill>
                            <a:schemeClr val="tx1"/>
                          </a:solidFill>
                        </a:rPr>
                        <a:t> / +335</a:t>
                      </a:r>
                      <a:r>
                        <a:rPr lang="fr-FR" sz="1200" baseline="0" dirty="0">
                          <a:solidFill>
                            <a:schemeClr val="tx1"/>
                          </a:solidFill>
                        </a:rPr>
                        <a:t> </a:t>
                      </a:r>
                      <a:r>
                        <a:rPr lang="fr-FR" sz="1200" dirty="0">
                          <a:solidFill>
                            <a:schemeClr val="tx1"/>
                          </a:solidFill>
                        </a:rPr>
                        <a:t>65 55</a:t>
                      </a:r>
                      <a:r>
                        <a:rPr lang="fr-FR" sz="1200" baseline="0" dirty="0">
                          <a:solidFill>
                            <a:schemeClr val="tx1"/>
                          </a:solidFill>
                        </a:rPr>
                        <a:t> </a:t>
                      </a:r>
                      <a:r>
                        <a:rPr lang="fr-FR" sz="1200" dirty="0">
                          <a:solidFill>
                            <a:schemeClr val="tx1"/>
                          </a:solidFill>
                        </a:rPr>
                        <a:t>04</a:t>
                      </a:r>
                      <a:r>
                        <a:rPr lang="fr-FR" sz="1200" baseline="0" dirty="0">
                          <a:solidFill>
                            <a:schemeClr val="tx1"/>
                          </a:solidFill>
                        </a:rPr>
                        <a:t> </a:t>
                      </a:r>
                      <a:r>
                        <a:rPr lang="fr-FR" sz="1200" dirty="0">
                          <a:solidFill>
                            <a:schemeClr val="tx1"/>
                          </a:solidFill>
                        </a:rPr>
                        <a:t>49</a:t>
                      </a:r>
                    </a:p>
                    <a:p>
                      <a:r>
                        <a:rPr lang="fr-FR" sz="1200" dirty="0">
                          <a:solidFill>
                            <a:schemeClr val="tx1"/>
                          </a:solidFill>
                        </a:rPr>
                        <a:t>RXW-LAN: Christian</a:t>
                      </a:r>
                      <a:r>
                        <a:rPr lang="fr-FR" sz="1200" baseline="0" dirty="0">
                          <a:solidFill>
                            <a:schemeClr val="tx1"/>
                          </a:solidFill>
                        </a:rPr>
                        <a:t> </a:t>
                      </a:r>
                      <a:r>
                        <a:rPr lang="fr-FR" sz="1200" dirty="0">
                          <a:solidFill>
                            <a:schemeClr val="tx1"/>
                          </a:solidFill>
                        </a:rPr>
                        <a:t>MARMIN</a:t>
                      </a:r>
                      <a:r>
                        <a:rPr lang="fr-FR" sz="1200" baseline="0" dirty="0">
                          <a:solidFill>
                            <a:schemeClr val="tx1"/>
                          </a:solidFill>
                        </a:rPr>
                        <a:t> - c</a:t>
                      </a:r>
                      <a:r>
                        <a:rPr lang="fr-FR" sz="1200" dirty="0">
                          <a:solidFill>
                            <a:schemeClr val="tx1"/>
                          </a:solidFill>
                          <a:hlinkClick r:id="rId13"/>
                        </a:rPr>
                        <a:t>hristian.marmin@ca-gip.fr</a:t>
                      </a:r>
                      <a:r>
                        <a:rPr lang="fr-FR" sz="1200" dirty="0">
                          <a:solidFill>
                            <a:schemeClr val="tx1"/>
                          </a:solidFill>
                        </a:rPr>
                        <a:t> / +332 28 22 62 62</a:t>
                      </a:r>
                    </a:p>
                    <a:p>
                      <a:r>
                        <a:rPr lang="fr-FR" sz="1200" dirty="0">
                          <a:solidFill>
                            <a:schemeClr val="tx1"/>
                          </a:solidFill>
                        </a:rPr>
                        <a:t>OER-WAN: Gilles BUSSON - </a:t>
                      </a:r>
                      <a:r>
                        <a:rPr lang="fr-FR" sz="1200" dirty="0">
                          <a:solidFill>
                            <a:schemeClr val="tx1"/>
                          </a:solidFill>
                          <a:hlinkClick r:id="rId14"/>
                        </a:rPr>
                        <a:t>gilles.busson@ca-gip.fr</a:t>
                      </a:r>
                      <a:r>
                        <a:rPr lang="fr-FR" sz="1200" dirty="0">
                          <a:solidFill>
                            <a:schemeClr val="tx1"/>
                          </a:solidFill>
                        </a:rPr>
                        <a:t> / +334 78 15 10 24</a:t>
                      </a:r>
                    </a:p>
                  </a:txBody>
                  <a:tcPr/>
                </a:tc>
                <a:extLst>
                  <a:ext uri="{0D108BD9-81ED-4DB2-BD59-A6C34878D82A}">
                    <a16:rowId xmlns:a16="http://schemas.microsoft.com/office/drawing/2014/main" val="1361061425"/>
                  </a:ext>
                </a:extLst>
              </a:tr>
            </a:tbl>
          </a:graphicData>
        </a:graphic>
      </p:graphicFrame>
      <p:sp>
        <p:nvSpPr>
          <p:cNvPr id="3" name="Titre 2"/>
          <p:cNvSpPr>
            <a:spLocks noGrp="1"/>
          </p:cNvSpPr>
          <p:nvPr>
            <p:ph type="title"/>
          </p:nvPr>
        </p:nvSpPr>
        <p:spPr/>
        <p:txBody>
          <a:bodyPr/>
          <a:lstStyle/>
          <a:p>
            <a:r>
              <a:rPr lang="fr-FR" sz="2000" dirty="0"/>
              <a:t>CA-GIP RUN </a:t>
            </a:r>
            <a:r>
              <a:rPr lang="fr-FR" sz="2000" dirty="0" err="1"/>
              <a:t>Escalation</a:t>
            </a:r>
            <a:r>
              <a:rPr lang="fr-FR" sz="2000" dirty="0"/>
              <a:t> matrix</a:t>
            </a:r>
          </a:p>
        </p:txBody>
      </p:sp>
      <p:sp>
        <p:nvSpPr>
          <p:cNvPr id="7"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16</a:t>
            </a:fld>
            <a:endParaRPr lang="fr-FR">
              <a:solidFill>
                <a:srgbClr val="7E93A5"/>
              </a:solidFill>
              <a:latin typeface="Arial"/>
            </a:endParaRPr>
          </a:p>
        </p:txBody>
      </p:sp>
      <p:grpSp>
        <p:nvGrpSpPr>
          <p:cNvPr id="5" name="Groupe 4">
            <a:extLst>
              <a:ext uri="{FF2B5EF4-FFF2-40B4-BE49-F238E27FC236}">
                <a16:creationId xmlns:a16="http://schemas.microsoft.com/office/drawing/2014/main" id="{05D7BD7F-BC20-47E1-8842-1AC7AAF59363}"/>
              </a:ext>
            </a:extLst>
          </p:cNvPr>
          <p:cNvGrpSpPr/>
          <p:nvPr/>
        </p:nvGrpSpPr>
        <p:grpSpPr>
          <a:xfrm rot="5400000">
            <a:off x="127956" y="2034710"/>
            <a:ext cx="917956" cy="376251"/>
            <a:chOff x="-615349" y="608418"/>
            <a:chExt cx="718129" cy="348450"/>
          </a:xfrm>
        </p:grpSpPr>
        <p:pic>
          <p:nvPicPr>
            <p:cNvPr id="6" name="Image 5">
              <a:extLst>
                <a:ext uri="{FF2B5EF4-FFF2-40B4-BE49-F238E27FC236}">
                  <a16:creationId xmlns:a16="http://schemas.microsoft.com/office/drawing/2014/main" id="{6492F2B4-0E7E-4179-ACDE-28E4DD6E3190}"/>
                </a:ext>
              </a:extLst>
            </p:cNvPr>
            <p:cNvPicPr>
              <a:picLocks noChangeAspect="1"/>
            </p:cNvPicPr>
            <p:nvPr/>
          </p:nvPicPr>
          <p:blipFill>
            <a:blip r:embed="rId15">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8" name="Ellipse 7">
              <a:extLst>
                <a:ext uri="{FF2B5EF4-FFF2-40B4-BE49-F238E27FC236}">
                  <a16:creationId xmlns:a16="http://schemas.microsoft.com/office/drawing/2014/main" id="{F740B245-16A8-4BE2-9DB2-A5FCE3E136FA}"/>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9" name="Ellipse 8">
              <a:extLst>
                <a:ext uri="{FF2B5EF4-FFF2-40B4-BE49-F238E27FC236}">
                  <a16:creationId xmlns:a16="http://schemas.microsoft.com/office/drawing/2014/main" id="{30147021-A7E2-46A2-A653-44CD2D428B72}"/>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grpSp>
        <p:nvGrpSpPr>
          <p:cNvPr id="10" name="Groupe 9">
            <a:extLst>
              <a:ext uri="{FF2B5EF4-FFF2-40B4-BE49-F238E27FC236}">
                <a16:creationId xmlns:a16="http://schemas.microsoft.com/office/drawing/2014/main" id="{0C4E4A81-9000-44A1-8404-2248EA6D2AFB}"/>
              </a:ext>
            </a:extLst>
          </p:cNvPr>
          <p:cNvGrpSpPr/>
          <p:nvPr/>
        </p:nvGrpSpPr>
        <p:grpSpPr>
          <a:xfrm rot="5400000">
            <a:off x="127956" y="2897094"/>
            <a:ext cx="917956" cy="376251"/>
            <a:chOff x="-615349" y="608418"/>
            <a:chExt cx="718129" cy="348450"/>
          </a:xfrm>
        </p:grpSpPr>
        <p:pic>
          <p:nvPicPr>
            <p:cNvPr id="11" name="Image 10">
              <a:extLst>
                <a:ext uri="{FF2B5EF4-FFF2-40B4-BE49-F238E27FC236}">
                  <a16:creationId xmlns:a16="http://schemas.microsoft.com/office/drawing/2014/main" id="{24E8AE26-1571-47EF-9348-7BED3F84DEBE}"/>
                </a:ext>
              </a:extLst>
            </p:cNvPr>
            <p:cNvPicPr>
              <a:picLocks noChangeAspect="1"/>
            </p:cNvPicPr>
            <p:nvPr/>
          </p:nvPicPr>
          <p:blipFill>
            <a:blip r:embed="rId15">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12" name="Ellipse 11">
              <a:extLst>
                <a:ext uri="{FF2B5EF4-FFF2-40B4-BE49-F238E27FC236}">
                  <a16:creationId xmlns:a16="http://schemas.microsoft.com/office/drawing/2014/main" id="{EB5158F3-5F33-4081-9F65-6182C23C0147}"/>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3" name="Ellipse 12">
              <a:extLst>
                <a:ext uri="{FF2B5EF4-FFF2-40B4-BE49-F238E27FC236}">
                  <a16:creationId xmlns:a16="http://schemas.microsoft.com/office/drawing/2014/main" id="{455ABB86-FC31-41CE-9D6F-EF0C8452FADD}"/>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grpSp>
        <p:nvGrpSpPr>
          <p:cNvPr id="14" name="Groupe 13">
            <a:extLst>
              <a:ext uri="{FF2B5EF4-FFF2-40B4-BE49-F238E27FC236}">
                <a16:creationId xmlns:a16="http://schemas.microsoft.com/office/drawing/2014/main" id="{B7A229C9-6BBA-411E-A7D6-C7E1145285D9}"/>
              </a:ext>
            </a:extLst>
          </p:cNvPr>
          <p:cNvGrpSpPr/>
          <p:nvPr/>
        </p:nvGrpSpPr>
        <p:grpSpPr>
          <a:xfrm rot="5400000">
            <a:off x="118757" y="3724611"/>
            <a:ext cx="917956" cy="376251"/>
            <a:chOff x="-615349" y="608418"/>
            <a:chExt cx="718129" cy="348450"/>
          </a:xfrm>
        </p:grpSpPr>
        <p:pic>
          <p:nvPicPr>
            <p:cNvPr id="15" name="Image 14">
              <a:extLst>
                <a:ext uri="{FF2B5EF4-FFF2-40B4-BE49-F238E27FC236}">
                  <a16:creationId xmlns:a16="http://schemas.microsoft.com/office/drawing/2014/main" id="{10E0CC0B-85A4-49DD-838A-3C4E46B6C1B0}"/>
                </a:ext>
              </a:extLst>
            </p:cNvPr>
            <p:cNvPicPr>
              <a:picLocks noChangeAspect="1"/>
            </p:cNvPicPr>
            <p:nvPr/>
          </p:nvPicPr>
          <p:blipFill>
            <a:blip r:embed="rId15">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16" name="Ellipse 15">
              <a:extLst>
                <a:ext uri="{FF2B5EF4-FFF2-40B4-BE49-F238E27FC236}">
                  <a16:creationId xmlns:a16="http://schemas.microsoft.com/office/drawing/2014/main" id="{132107FF-BA7B-45D9-AE1B-BE2C4BBD7AB6}"/>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7" name="Ellipse 16">
              <a:extLst>
                <a:ext uri="{FF2B5EF4-FFF2-40B4-BE49-F238E27FC236}">
                  <a16:creationId xmlns:a16="http://schemas.microsoft.com/office/drawing/2014/main" id="{41E7C273-3358-4B0B-931A-A7FBBE2799A3}"/>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grpSp>
        <p:nvGrpSpPr>
          <p:cNvPr id="18" name="Groupe 17">
            <a:extLst>
              <a:ext uri="{FF2B5EF4-FFF2-40B4-BE49-F238E27FC236}">
                <a16:creationId xmlns:a16="http://schemas.microsoft.com/office/drawing/2014/main" id="{3B8624D5-735B-44AD-9F3B-BE39613830FC}"/>
              </a:ext>
            </a:extLst>
          </p:cNvPr>
          <p:cNvGrpSpPr/>
          <p:nvPr/>
        </p:nvGrpSpPr>
        <p:grpSpPr>
          <a:xfrm rot="5400000">
            <a:off x="123355" y="4642871"/>
            <a:ext cx="917956" cy="376251"/>
            <a:chOff x="-615349" y="608418"/>
            <a:chExt cx="718129" cy="348450"/>
          </a:xfrm>
        </p:grpSpPr>
        <p:pic>
          <p:nvPicPr>
            <p:cNvPr id="19" name="Image 18">
              <a:extLst>
                <a:ext uri="{FF2B5EF4-FFF2-40B4-BE49-F238E27FC236}">
                  <a16:creationId xmlns:a16="http://schemas.microsoft.com/office/drawing/2014/main" id="{890FC22F-D5E7-4D4E-A0F1-27A85AA2E062}"/>
                </a:ext>
              </a:extLst>
            </p:cNvPr>
            <p:cNvPicPr>
              <a:picLocks noChangeAspect="1"/>
            </p:cNvPicPr>
            <p:nvPr/>
          </p:nvPicPr>
          <p:blipFill>
            <a:blip r:embed="rId15">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20" name="Ellipse 19">
              <a:extLst>
                <a:ext uri="{FF2B5EF4-FFF2-40B4-BE49-F238E27FC236}">
                  <a16:creationId xmlns:a16="http://schemas.microsoft.com/office/drawing/2014/main" id="{1F949FFC-4093-4AC2-8CB7-01D5A79F7867}"/>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1" name="Ellipse 20">
              <a:extLst>
                <a:ext uri="{FF2B5EF4-FFF2-40B4-BE49-F238E27FC236}">
                  <a16:creationId xmlns:a16="http://schemas.microsoft.com/office/drawing/2014/main" id="{A6B81E29-E2B7-4258-AE82-D4C9FA37BDB1}"/>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spTree>
    <p:extLst>
      <p:ext uri="{BB962C8B-B14F-4D97-AF65-F5344CB8AC3E}">
        <p14:creationId xmlns:p14="http://schemas.microsoft.com/office/powerpoint/2010/main" val="358126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ce réservé du contenu 1"/>
          <p:cNvGraphicFramePr>
            <a:graphicFrameLocks noGrp="1"/>
          </p:cNvGraphicFramePr>
          <p:nvPr>
            <p:ph idx="1"/>
            <p:extLst>
              <p:ext uri="{D42A27DB-BD31-4B8C-83A1-F6EECF244321}">
                <p14:modId xmlns:p14="http://schemas.microsoft.com/office/powerpoint/2010/main" val="162460142"/>
              </p:ext>
            </p:extLst>
          </p:nvPr>
        </p:nvGraphicFramePr>
        <p:xfrm>
          <a:off x="736847" y="1124745"/>
          <a:ext cx="11299843" cy="4028440"/>
        </p:xfrm>
        <a:graphic>
          <a:graphicData uri="http://schemas.openxmlformats.org/drawingml/2006/table">
            <a:tbl>
              <a:tblPr firstRow="1" bandRow="1">
                <a:tableStyleId>{5C22544A-7EE6-4342-B048-85BDC9FD1C3A}</a:tableStyleId>
              </a:tblPr>
              <a:tblGrid>
                <a:gridCol w="1293501">
                  <a:extLst>
                    <a:ext uri="{9D8B030D-6E8A-4147-A177-3AD203B41FA5}">
                      <a16:colId xmlns:a16="http://schemas.microsoft.com/office/drawing/2014/main" val="2320220191"/>
                    </a:ext>
                  </a:extLst>
                </a:gridCol>
                <a:gridCol w="4272951">
                  <a:extLst>
                    <a:ext uri="{9D8B030D-6E8A-4147-A177-3AD203B41FA5}">
                      <a16:colId xmlns:a16="http://schemas.microsoft.com/office/drawing/2014/main" val="3174703417"/>
                    </a:ext>
                  </a:extLst>
                </a:gridCol>
                <a:gridCol w="5733391">
                  <a:extLst>
                    <a:ext uri="{9D8B030D-6E8A-4147-A177-3AD203B41FA5}">
                      <a16:colId xmlns:a16="http://schemas.microsoft.com/office/drawing/2014/main" val="73034805"/>
                    </a:ext>
                  </a:extLst>
                </a:gridCol>
              </a:tblGrid>
              <a:tr h="370840">
                <a:tc>
                  <a:txBody>
                    <a:bodyPr/>
                    <a:lstStyle/>
                    <a:p>
                      <a:pPr algn="ctr"/>
                      <a:r>
                        <a:rPr lang="fr-FR" sz="1200" dirty="0" err="1"/>
                        <a:t>Level</a:t>
                      </a:r>
                      <a:endParaRPr lang="fr-FR" sz="1200" dirty="0"/>
                    </a:p>
                  </a:txBody>
                  <a:tcPr/>
                </a:tc>
                <a:tc>
                  <a:txBody>
                    <a:bodyPr/>
                    <a:lstStyle/>
                    <a:p>
                      <a:pPr algn="ctr"/>
                      <a:r>
                        <a:rPr lang="fr-FR" sz="1200" dirty="0"/>
                        <a:t>Conditions</a:t>
                      </a:r>
                    </a:p>
                  </a:txBody>
                  <a:tcPr/>
                </a:tc>
                <a:tc>
                  <a:txBody>
                    <a:bodyPr/>
                    <a:lstStyle/>
                    <a:p>
                      <a:pPr algn="ctr"/>
                      <a:r>
                        <a:rPr lang="fr-FR" sz="1200" dirty="0"/>
                        <a:t>Medium</a:t>
                      </a:r>
                    </a:p>
                  </a:txBody>
                  <a:tcPr/>
                </a:tc>
                <a:extLst>
                  <a:ext uri="{0D108BD9-81ED-4DB2-BD59-A6C34878D82A}">
                    <a16:rowId xmlns:a16="http://schemas.microsoft.com/office/drawing/2014/main" val="3020664677"/>
                  </a:ext>
                </a:extLst>
              </a:tr>
              <a:tr h="370840">
                <a:tc>
                  <a:txBody>
                    <a:bodyPr/>
                    <a:lstStyle/>
                    <a:p>
                      <a:pPr algn="ctr"/>
                      <a:r>
                        <a:rPr lang="fr-FR" sz="1200" dirty="0"/>
                        <a:t>N1/N2 Nominal</a:t>
                      </a:r>
                    </a:p>
                  </a:txBody>
                  <a:tcPr/>
                </a:tc>
                <a:tc>
                  <a:txBody>
                    <a:bodyPr/>
                    <a:lstStyle/>
                    <a:p>
                      <a:r>
                        <a:rPr lang="fr-FR" sz="1200" dirty="0"/>
                        <a:t>Nominal</a:t>
                      </a:r>
                    </a:p>
                  </a:txBody>
                  <a:tcPr/>
                </a:tc>
                <a:tc>
                  <a:txBody>
                    <a:bodyPr/>
                    <a:lstStyle/>
                    <a:p>
                      <a:r>
                        <a:rPr lang="fr-FR" sz="1200" dirty="0" err="1"/>
                        <a:t>Mailboxes</a:t>
                      </a:r>
                      <a:r>
                        <a:rPr lang="fr-FR" sz="1200" dirty="0"/>
                        <a:t>:</a:t>
                      </a:r>
                    </a:p>
                    <a:p>
                      <a:pPr fontAlgn="ctr"/>
                      <a:r>
                        <a:rPr lang="fr-FR" sz="1200" dirty="0">
                          <a:solidFill>
                            <a:schemeClr val="tx1"/>
                          </a:solidFill>
                        </a:rPr>
                        <a:t>RXD : CAGIP-SRI-RUN-</a:t>
                      </a:r>
                      <a:r>
                        <a:rPr lang="fr-FR" sz="1200" dirty="0" err="1">
                          <a:solidFill>
                            <a:schemeClr val="tx1"/>
                          </a:solidFill>
                        </a:rPr>
                        <a:t>reseau</a:t>
                      </a:r>
                      <a:r>
                        <a:rPr lang="fr-FR" sz="1200" dirty="0">
                          <a:solidFill>
                            <a:schemeClr val="tx1"/>
                          </a:solidFill>
                        </a:rPr>
                        <a:t>-DC</a:t>
                      </a:r>
                    </a:p>
                    <a:p>
                      <a:pPr fontAlgn="ctr"/>
                      <a:r>
                        <a:rPr lang="fr-FR" sz="1200" dirty="0">
                          <a:solidFill>
                            <a:schemeClr val="tx1"/>
                          </a:solidFill>
                        </a:rPr>
                        <a:t>SDR : CAGIP-SRI-RUN-</a:t>
                      </a:r>
                      <a:r>
                        <a:rPr lang="fr-FR" sz="1200" dirty="0" err="1">
                          <a:solidFill>
                            <a:schemeClr val="tx1"/>
                          </a:solidFill>
                        </a:rPr>
                        <a:t>reseau</a:t>
                      </a:r>
                      <a:r>
                        <a:rPr lang="fr-FR" sz="1200" dirty="0">
                          <a:solidFill>
                            <a:schemeClr val="tx1"/>
                          </a:solidFill>
                        </a:rPr>
                        <a:t>-sécurité </a:t>
                      </a:r>
                    </a:p>
                    <a:p>
                      <a:pPr fontAlgn="ctr"/>
                      <a:r>
                        <a:rPr lang="fr-FR" sz="1200" dirty="0">
                          <a:solidFill>
                            <a:schemeClr val="tx1"/>
                          </a:solidFill>
                        </a:rPr>
                        <a:t>RXW/OER : CAGIP-SRI-RUN-</a:t>
                      </a:r>
                      <a:r>
                        <a:rPr lang="fr-FR" sz="1200" dirty="0" err="1">
                          <a:solidFill>
                            <a:schemeClr val="tx1"/>
                          </a:solidFill>
                        </a:rPr>
                        <a:t>reseau</a:t>
                      </a:r>
                      <a:r>
                        <a:rPr lang="fr-FR" sz="1200" dirty="0">
                          <a:solidFill>
                            <a:schemeClr val="tx1"/>
                          </a:solidFill>
                        </a:rPr>
                        <a:t>-LAN-WAN</a:t>
                      </a:r>
                    </a:p>
                  </a:txBody>
                  <a:tcPr/>
                </a:tc>
                <a:extLst>
                  <a:ext uri="{0D108BD9-81ED-4DB2-BD59-A6C34878D82A}">
                    <a16:rowId xmlns:a16="http://schemas.microsoft.com/office/drawing/2014/main" val="692714525"/>
                  </a:ext>
                </a:extLst>
              </a:tr>
              <a:tr h="370840">
                <a:tc>
                  <a:txBody>
                    <a:bodyPr/>
                    <a:lstStyle/>
                    <a:p>
                      <a:pPr algn="ctr"/>
                      <a:r>
                        <a:rPr lang="fr-FR" sz="1200" dirty="0" err="1"/>
                        <a:t>Telephonic</a:t>
                      </a:r>
                      <a:r>
                        <a:rPr lang="fr-FR" sz="1200" dirty="0"/>
                        <a:t> </a:t>
                      </a:r>
                      <a:r>
                        <a:rPr lang="fr-FR" sz="1200" dirty="0" err="1"/>
                        <a:t>Escalation</a:t>
                      </a:r>
                      <a:endParaRPr lang="fr-FR" sz="1200" dirty="0"/>
                    </a:p>
                  </a:txBody>
                  <a:tcPr/>
                </a:tc>
                <a:tc>
                  <a:txBody>
                    <a:bodyPr/>
                    <a:lstStyle/>
                    <a:p>
                      <a:r>
                        <a:rPr lang="fr-FR" sz="1200" dirty="0"/>
                        <a:t>No mail </a:t>
                      </a:r>
                      <a:r>
                        <a:rPr lang="fr-FR" sz="1200" dirty="0" err="1"/>
                        <a:t>receipt</a:t>
                      </a:r>
                      <a:r>
                        <a:rPr lang="fr-FR" sz="1200" dirty="0"/>
                        <a:t> </a:t>
                      </a:r>
                      <a:r>
                        <a:rPr lang="fr-FR" sz="1200" baseline="0" dirty="0" err="1"/>
                        <a:t>acknowledgement</a:t>
                      </a:r>
                      <a:r>
                        <a:rPr lang="fr-FR" sz="1200" baseline="0" dirty="0"/>
                        <a:t> </a:t>
                      </a:r>
                      <a:r>
                        <a:rPr lang="fr-FR" sz="1200" baseline="0" dirty="0" err="1"/>
                        <a:t>within</a:t>
                      </a:r>
                      <a:r>
                        <a:rPr lang="fr-FR" sz="1200" baseline="0" dirty="0"/>
                        <a:t> </a:t>
                      </a:r>
                      <a:r>
                        <a:rPr lang="fr-FR" sz="1200" b="1" baseline="0" dirty="0"/>
                        <a:t>30 min</a:t>
                      </a:r>
                      <a:endParaRPr lang="fr-FR" sz="1200" b="1" baseline="0" dirty="0">
                        <a:solidFill>
                          <a:srgbClr val="FFC000"/>
                        </a:solidFill>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dirty="0"/>
                        <a:t>Or in case of major importance</a:t>
                      </a:r>
                      <a:r>
                        <a:rPr lang="fr-FR" sz="1200" baseline="0" dirty="0"/>
                        <a:t> </a:t>
                      </a:r>
                      <a:r>
                        <a:rPr lang="fr-FR" sz="1200" b="1" baseline="0" dirty="0"/>
                        <a:t>15 min</a:t>
                      </a:r>
                      <a:endParaRPr lang="fr-FR" sz="1200" b="1" dirty="0">
                        <a:solidFill>
                          <a:srgbClr val="FFC000"/>
                        </a:solidFill>
                      </a:endParaRPr>
                    </a:p>
                    <a:p>
                      <a:endParaRPr lang="fr-FR" sz="1200" baseline="0" dirty="0">
                        <a:solidFill>
                          <a:srgbClr val="FFC000"/>
                        </a:solidFill>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1200" dirty="0">
                          <a:solidFill>
                            <a:schemeClr val="tx1"/>
                          </a:solidFill>
                        </a:rPr>
                        <a:t>Call group by team</a:t>
                      </a:r>
                      <a:r>
                        <a:rPr lang="fr-FR" sz="1200" baseline="0" dirty="0"/>
                        <a:t>:</a:t>
                      </a:r>
                    </a:p>
                    <a:p>
                      <a:pPr marL="0" marR="0" lvl="0" indent="0" algn="l" defTabSz="121917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dk1"/>
                        </a:solidFill>
                        <a:latin typeface="+mn-lt"/>
                        <a:ea typeface="+mn-ea"/>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kern="1200" baseline="0" dirty="0">
                          <a:solidFill>
                            <a:schemeClr val="dk1"/>
                          </a:solidFill>
                          <a:latin typeface="+mn-lt"/>
                          <a:ea typeface="+mn-ea"/>
                          <a:cs typeface="+mn-cs"/>
                        </a:rPr>
                        <a:t>RXD : 01 57 72 38 38</a:t>
                      </a: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kern="1200" baseline="0" dirty="0">
                          <a:solidFill>
                            <a:schemeClr val="dk1"/>
                          </a:solidFill>
                          <a:latin typeface="+mn-lt"/>
                          <a:ea typeface="+mn-ea"/>
                          <a:cs typeface="+mn-cs"/>
                        </a:rPr>
                        <a:t>RXW/OER : 01 57 72 32 32</a:t>
                      </a: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kern="1200" baseline="0" dirty="0">
                          <a:solidFill>
                            <a:schemeClr val="dk1"/>
                          </a:solidFill>
                          <a:latin typeface="+mn-lt"/>
                          <a:ea typeface="+mn-ea"/>
                          <a:cs typeface="+mn-cs"/>
                        </a:rPr>
                        <a:t>SDR : 01 57 72 36 36</a:t>
                      </a:r>
                    </a:p>
                    <a:p>
                      <a:endParaRPr lang="fr-FR" sz="1200" dirty="0"/>
                    </a:p>
                  </a:txBody>
                  <a:tcPr/>
                </a:tc>
                <a:extLst>
                  <a:ext uri="{0D108BD9-81ED-4DB2-BD59-A6C34878D82A}">
                    <a16:rowId xmlns:a16="http://schemas.microsoft.com/office/drawing/2014/main" val="1561275406"/>
                  </a:ext>
                </a:extLst>
              </a:tr>
              <a:tr h="370840">
                <a:tc>
                  <a:txBody>
                    <a:bodyPr/>
                    <a:lstStyle/>
                    <a:p>
                      <a:pPr algn="ctr"/>
                      <a:r>
                        <a:rPr lang="fr-FR" sz="1200" dirty="0"/>
                        <a:t>Team Leader</a:t>
                      </a:r>
                    </a:p>
                  </a:txBody>
                  <a:tcPr/>
                </a:tc>
                <a:tc>
                  <a:txBody>
                    <a:bodyPr/>
                    <a:lstStyle/>
                    <a:p>
                      <a:r>
                        <a:rPr lang="fr-FR" sz="1200" dirty="0"/>
                        <a:t>No </a:t>
                      </a:r>
                      <a:r>
                        <a:rPr lang="fr-FR" sz="1200" dirty="0" err="1"/>
                        <a:t>response</a:t>
                      </a:r>
                      <a:r>
                        <a:rPr lang="fr-FR" sz="1200" dirty="0"/>
                        <a:t> to N3 call (2</a:t>
                      </a:r>
                      <a:r>
                        <a:rPr lang="fr-FR" sz="1200" baseline="0" dirty="0"/>
                        <a:t> calls in 30min)</a:t>
                      </a:r>
                      <a:endParaRPr lang="fr-FR" sz="1200" dirty="0"/>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dirty="0"/>
                        <a:t>Or Critical emergency conditions</a:t>
                      </a:r>
                    </a:p>
                    <a:p>
                      <a:endParaRPr lang="fr-FR" sz="1200" dirty="0"/>
                    </a:p>
                  </a:txBody>
                  <a:tcPr/>
                </a:tc>
                <a:tc>
                  <a:txBody>
                    <a:bodyPr/>
                    <a:lstStyle/>
                    <a:p>
                      <a:r>
                        <a:rPr lang="fr-FR" sz="1200" u="none" dirty="0"/>
                        <a:t>RXD : </a:t>
                      </a:r>
                      <a:r>
                        <a:rPr lang="fr-FR" sz="1200" b="1" baseline="0" dirty="0"/>
                        <a:t>Hans LINGLET </a:t>
                      </a:r>
                    </a:p>
                    <a:p>
                      <a:r>
                        <a:rPr lang="fr-FR" sz="1200" baseline="0" dirty="0">
                          <a:hlinkClick r:id="rId2"/>
                        </a:rPr>
                        <a:t>hans.linglet-prestataire@ca-gip.fr</a:t>
                      </a:r>
                      <a:r>
                        <a:rPr lang="fr-FR" sz="1200" baseline="0" dirty="0"/>
                        <a:t> / +33 (</a:t>
                      </a:r>
                      <a:r>
                        <a:rPr lang="fr-FR" sz="1200" baseline="0" dirty="0">
                          <a:solidFill>
                            <a:schemeClr val="tx1"/>
                          </a:solidFill>
                        </a:rPr>
                        <a:t>0)1 43 23 29 67</a:t>
                      </a:r>
                      <a:endParaRPr lang="fr-FR" sz="1200" u="none" dirty="0"/>
                    </a:p>
                    <a:p>
                      <a:r>
                        <a:rPr lang="fr-FR" sz="1200" u="none" dirty="0"/>
                        <a:t>RXW/</a:t>
                      </a:r>
                      <a:r>
                        <a:rPr lang="fr-FR" sz="1200" u="none" kern="1200" dirty="0">
                          <a:solidFill>
                            <a:schemeClr val="dk1"/>
                          </a:solidFill>
                          <a:latin typeface="+mn-lt"/>
                          <a:ea typeface="+mn-ea"/>
                          <a:cs typeface="+mn-cs"/>
                        </a:rPr>
                        <a:t>OER: </a:t>
                      </a:r>
                      <a:r>
                        <a:rPr lang="fr-FR" sz="1200" b="1" u="none" kern="1200" dirty="0">
                          <a:solidFill>
                            <a:schemeClr val="dk1"/>
                          </a:solidFill>
                          <a:latin typeface="+mn-lt"/>
                          <a:ea typeface="+mn-ea"/>
                          <a:cs typeface="+mn-cs"/>
                        </a:rPr>
                        <a:t>Joffrey PAGNOT </a:t>
                      </a:r>
                    </a:p>
                    <a:p>
                      <a:r>
                        <a:rPr lang="fr-FR" sz="1200" baseline="0" dirty="0">
                          <a:solidFill>
                            <a:srgbClr val="FF0000"/>
                          </a:solidFill>
                          <a:hlinkClick r:id="rId3"/>
                        </a:rPr>
                        <a:t>jeoffrey.pagnot-prestataire@ca-gip.</a:t>
                      </a:r>
                      <a:r>
                        <a:rPr lang="fr-FR" sz="1200" u="none" kern="1200" dirty="0">
                          <a:solidFill>
                            <a:schemeClr val="dk1"/>
                          </a:solidFill>
                          <a:latin typeface="+mn-lt"/>
                          <a:ea typeface="+mn-ea"/>
                          <a:cs typeface="+mn-cs"/>
                          <a:hlinkClick r:id="rId3">
                            <a:extLst>
                              <a:ext uri="{A12FA001-AC4F-418D-AE19-62706E023703}">
                                <ahyp:hlinkClr xmlns:ahyp="http://schemas.microsoft.com/office/drawing/2018/hyperlinkcolor" val="tx"/>
                              </a:ext>
                            </a:extLst>
                          </a:hlinkClick>
                        </a:rPr>
                        <a:t>fr</a:t>
                      </a:r>
                      <a:r>
                        <a:rPr lang="fr-FR" sz="1200" u="none" kern="1200" dirty="0">
                          <a:solidFill>
                            <a:schemeClr val="dk1"/>
                          </a:solidFill>
                          <a:latin typeface="+mn-lt"/>
                          <a:ea typeface="+mn-ea"/>
                          <a:cs typeface="+mn-cs"/>
                        </a:rPr>
                        <a:t> / +33 (0)1 57 72 32 32 </a:t>
                      </a: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u="none" baseline="0" dirty="0"/>
                        <a:t>SDR : </a:t>
                      </a:r>
                      <a:r>
                        <a:rPr lang="fr-FR" sz="1200" b="1" u="none" baseline="0" dirty="0"/>
                        <a:t>Pierre LEBOUCHER</a:t>
                      </a: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u="none" baseline="0" dirty="0">
                          <a:hlinkClick r:id="rId4"/>
                        </a:rPr>
                        <a:t>pierre.leboucher-prestataire@ca-gip.fr</a:t>
                      </a:r>
                      <a:r>
                        <a:rPr lang="fr-FR" sz="1200" u="none" baseline="0" dirty="0"/>
                        <a:t> / +33 (0)1 57 72 36 36</a:t>
                      </a:r>
                    </a:p>
                  </a:txBody>
                  <a:tcPr/>
                </a:tc>
                <a:extLst>
                  <a:ext uri="{0D108BD9-81ED-4DB2-BD59-A6C34878D82A}">
                    <a16:rowId xmlns:a16="http://schemas.microsoft.com/office/drawing/2014/main" val="4100339601"/>
                  </a:ext>
                </a:extLst>
              </a:tr>
              <a:tr h="370840">
                <a:tc>
                  <a:txBody>
                    <a:bodyPr/>
                    <a:lstStyle/>
                    <a:p>
                      <a:pPr algn="ctr"/>
                      <a:r>
                        <a:rPr lang="fr-FR" sz="1200" dirty="0"/>
                        <a:t>Service Delivery Manager</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1200" dirty="0"/>
                        <a:t>No </a:t>
                      </a:r>
                      <a:r>
                        <a:rPr lang="fr-FR" sz="1200" dirty="0" err="1"/>
                        <a:t>response</a:t>
                      </a:r>
                      <a:r>
                        <a:rPr lang="fr-FR" sz="1200" dirty="0"/>
                        <a:t> </a:t>
                      </a:r>
                      <a:r>
                        <a:rPr lang="fr-FR" sz="1200" dirty="0" err="1"/>
                        <a:t>from</a:t>
                      </a:r>
                      <a:r>
                        <a:rPr lang="fr-FR" sz="1200" dirty="0"/>
                        <a:t> Team Leader (2</a:t>
                      </a:r>
                      <a:r>
                        <a:rPr lang="fr-FR" sz="1200" baseline="0" dirty="0"/>
                        <a:t> calls in 30min)</a:t>
                      </a:r>
                      <a:endParaRPr lang="fr-FR" sz="1200" baseline="0" dirty="0">
                        <a:solidFill>
                          <a:schemeClr val="tx1"/>
                        </a:solidFill>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baseline="0" dirty="0">
                          <a:solidFill>
                            <a:schemeClr val="tx1"/>
                          </a:solidFill>
                        </a:rPr>
                        <a:t>Or </a:t>
                      </a:r>
                      <a:r>
                        <a:rPr lang="fr-FR" sz="1200" baseline="0" dirty="0" err="1">
                          <a:solidFill>
                            <a:schemeClr val="tx1"/>
                          </a:solidFill>
                        </a:rPr>
                        <a:t>Contractual</a:t>
                      </a:r>
                      <a:r>
                        <a:rPr lang="fr-FR" sz="1200" baseline="0" dirty="0">
                          <a:solidFill>
                            <a:schemeClr val="tx1"/>
                          </a:solidFill>
                        </a:rPr>
                        <a:t> </a:t>
                      </a:r>
                      <a:r>
                        <a:rPr lang="fr-FR" sz="1200" baseline="0" dirty="0" err="1">
                          <a:solidFill>
                            <a:schemeClr val="tx1"/>
                          </a:solidFill>
                        </a:rPr>
                        <a:t>matters</a:t>
                      </a:r>
                      <a:endParaRPr lang="fr-FR" sz="1200" dirty="0">
                        <a:solidFill>
                          <a:srgbClr val="FFC000"/>
                        </a:solidFill>
                      </a:endParaRPr>
                    </a:p>
                  </a:txBody>
                  <a:tcPr/>
                </a:tc>
                <a:tc>
                  <a:txBody>
                    <a:bodyPr/>
                    <a:lstStyle/>
                    <a:p>
                      <a:r>
                        <a:rPr lang="fr-FR" sz="1200" b="1" dirty="0"/>
                        <a:t>Gabriel PASQUIER</a:t>
                      </a:r>
                      <a:endParaRPr lang="fr-FR" sz="1200" b="1" baseline="0" dirty="0"/>
                    </a:p>
                    <a:p>
                      <a:r>
                        <a:rPr lang="fr-FR" sz="1200" dirty="0">
                          <a:hlinkClick r:id="rId5"/>
                        </a:rPr>
                        <a:t>gabriel.pasquier@capgemini.com</a:t>
                      </a:r>
                      <a:r>
                        <a:rPr lang="fr-FR" sz="1200" dirty="0"/>
                        <a:t> / +33 (0)1 57 99 29 33 / +33 (0)6 40 71 17 30</a:t>
                      </a:r>
                    </a:p>
                  </a:txBody>
                  <a:tcPr/>
                </a:tc>
                <a:extLst>
                  <a:ext uri="{0D108BD9-81ED-4DB2-BD59-A6C34878D82A}">
                    <a16:rowId xmlns:a16="http://schemas.microsoft.com/office/drawing/2014/main" val="2431743945"/>
                  </a:ext>
                </a:extLst>
              </a:tr>
            </a:tbl>
          </a:graphicData>
        </a:graphic>
      </p:graphicFrame>
      <p:sp>
        <p:nvSpPr>
          <p:cNvPr id="3" name="Titre 2"/>
          <p:cNvSpPr>
            <a:spLocks noGrp="1"/>
          </p:cNvSpPr>
          <p:nvPr>
            <p:ph type="title"/>
          </p:nvPr>
        </p:nvSpPr>
        <p:spPr/>
        <p:txBody>
          <a:bodyPr/>
          <a:lstStyle/>
          <a:p>
            <a:r>
              <a:rPr lang="fr-FR" sz="2000" dirty="0" err="1"/>
              <a:t>Cagemini</a:t>
            </a:r>
            <a:r>
              <a:rPr lang="fr-FR" sz="2000" dirty="0"/>
              <a:t> RUN </a:t>
            </a:r>
            <a:r>
              <a:rPr lang="fr-FR" sz="2000" dirty="0" err="1"/>
              <a:t>internal</a:t>
            </a:r>
            <a:r>
              <a:rPr lang="fr-FR" sz="2000" dirty="0"/>
              <a:t> </a:t>
            </a:r>
            <a:r>
              <a:rPr lang="fr-FR" sz="2000" dirty="0" err="1"/>
              <a:t>escalation</a:t>
            </a:r>
            <a:r>
              <a:rPr lang="fr-FR" sz="2000" dirty="0"/>
              <a:t> </a:t>
            </a:r>
            <a:r>
              <a:rPr lang="fr-FR" sz="2000" dirty="0" err="1"/>
              <a:t>matrics</a:t>
            </a:r>
            <a:endParaRPr lang="fr-FR" sz="2000" dirty="0"/>
          </a:p>
        </p:txBody>
      </p:sp>
      <p:sp>
        <p:nvSpPr>
          <p:cNvPr id="7"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17</a:t>
            </a:fld>
            <a:endParaRPr lang="fr-FR">
              <a:solidFill>
                <a:srgbClr val="7E93A5"/>
              </a:solidFill>
              <a:latin typeface="Arial"/>
            </a:endParaRPr>
          </a:p>
        </p:txBody>
      </p:sp>
      <p:grpSp>
        <p:nvGrpSpPr>
          <p:cNvPr id="5" name="Groupe 4">
            <a:extLst>
              <a:ext uri="{FF2B5EF4-FFF2-40B4-BE49-F238E27FC236}">
                <a16:creationId xmlns:a16="http://schemas.microsoft.com/office/drawing/2014/main" id="{AF2AF2CE-03AF-480C-91FA-6FB51C901C50}"/>
              </a:ext>
            </a:extLst>
          </p:cNvPr>
          <p:cNvGrpSpPr/>
          <p:nvPr/>
        </p:nvGrpSpPr>
        <p:grpSpPr>
          <a:xfrm rot="5400000">
            <a:off x="127956" y="2034710"/>
            <a:ext cx="917956" cy="376251"/>
            <a:chOff x="-615349" y="608418"/>
            <a:chExt cx="718129" cy="348450"/>
          </a:xfrm>
        </p:grpSpPr>
        <p:pic>
          <p:nvPicPr>
            <p:cNvPr id="6" name="Image 5">
              <a:extLst>
                <a:ext uri="{FF2B5EF4-FFF2-40B4-BE49-F238E27FC236}">
                  <a16:creationId xmlns:a16="http://schemas.microsoft.com/office/drawing/2014/main" id="{15D387D4-D846-4FC7-B690-B3973CCC2D1E}"/>
                </a:ext>
              </a:extLst>
            </p:cNvPr>
            <p:cNvPicPr>
              <a:picLocks noChangeAspect="1"/>
            </p:cNvPicPr>
            <p:nvPr/>
          </p:nvPicPr>
          <p:blipFill>
            <a:blip r:embed="rId6">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8" name="Ellipse 7">
              <a:extLst>
                <a:ext uri="{FF2B5EF4-FFF2-40B4-BE49-F238E27FC236}">
                  <a16:creationId xmlns:a16="http://schemas.microsoft.com/office/drawing/2014/main" id="{C19DC4D4-F0BB-45CB-AF43-52EFA132CE2F}"/>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9" name="Ellipse 8">
              <a:extLst>
                <a:ext uri="{FF2B5EF4-FFF2-40B4-BE49-F238E27FC236}">
                  <a16:creationId xmlns:a16="http://schemas.microsoft.com/office/drawing/2014/main" id="{5A6FE0AE-B09D-4D41-A0BF-4763B8EA1A77}"/>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grpSp>
        <p:nvGrpSpPr>
          <p:cNvPr id="10" name="Groupe 9">
            <a:extLst>
              <a:ext uri="{FF2B5EF4-FFF2-40B4-BE49-F238E27FC236}">
                <a16:creationId xmlns:a16="http://schemas.microsoft.com/office/drawing/2014/main" id="{8E48E5E0-3938-4573-BC48-044C9A122C8C}"/>
              </a:ext>
            </a:extLst>
          </p:cNvPr>
          <p:cNvGrpSpPr/>
          <p:nvPr/>
        </p:nvGrpSpPr>
        <p:grpSpPr>
          <a:xfrm rot="5400000">
            <a:off x="127479" y="3099408"/>
            <a:ext cx="917956" cy="376251"/>
            <a:chOff x="-615349" y="608418"/>
            <a:chExt cx="718129" cy="348450"/>
          </a:xfrm>
        </p:grpSpPr>
        <p:pic>
          <p:nvPicPr>
            <p:cNvPr id="11" name="Image 10">
              <a:extLst>
                <a:ext uri="{FF2B5EF4-FFF2-40B4-BE49-F238E27FC236}">
                  <a16:creationId xmlns:a16="http://schemas.microsoft.com/office/drawing/2014/main" id="{814F52AE-871F-4F1A-ABA9-7109D3AF45F7}"/>
                </a:ext>
              </a:extLst>
            </p:cNvPr>
            <p:cNvPicPr>
              <a:picLocks noChangeAspect="1"/>
            </p:cNvPicPr>
            <p:nvPr/>
          </p:nvPicPr>
          <p:blipFill>
            <a:blip r:embed="rId6">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12" name="Ellipse 11">
              <a:extLst>
                <a:ext uri="{FF2B5EF4-FFF2-40B4-BE49-F238E27FC236}">
                  <a16:creationId xmlns:a16="http://schemas.microsoft.com/office/drawing/2014/main" id="{8F29F04C-9F02-4940-9A33-F91DFD27347C}"/>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3" name="Ellipse 12">
              <a:extLst>
                <a:ext uri="{FF2B5EF4-FFF2-40B4-BE49-F238E27FC236}">
                  <a16:creationId xmlns:a16="http://schemas.microsoft.com/office/drawing/2014/main" id="{CF519946-88BA-4E3F-A6C4-FCD9A11467C0}"/>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grpSp>
        <p:nvGrpSpPr>
          <p:cNvPr id="14" name="Groupe 13">
            <a:extLst>
              <a:ext uri="{FF2B5EF4-FFF2-40B4-BE49-F238E27FC236}">
                <a16:creationId xmlns:a16="http://schemas.microsoft.com/office/drawing/2014/main" id="{77A592E6-D8B6-4FF1-AB5E-AB9D0946A38B}"/>
              </a:ext>
            </a:extLst>
          </p:cNvPr>
          <p:cNvGrpSpPr/>
          <p:nvPr/>
        </p:nvGrpSpPr>
        <p:grpSpPr>
          <a:xfrm rot="5400000">
            <a:off x="139456" y="4038879"/>
            <a:ext cx="917956" cy="376251"/>
            <a:chOff x="-615349" y="608418"/>
            <a:chExt cx="718129" cy="348450"/>
          </a:xfrm>
        </p:grpSpPr>
        <p:pic>
          <p:nvPicPr>
            <p:cNvPr id="15" name="Image 14">
              <a:extLst>
                <a:ext uri="{FF2B5EF4-FFF2-40B4-BE49-F238E27FC236}">
                  <a16:creationId xmlns:a16="http://schemas.microsoft.com/office/drawing/2014/main" id="{E6BCAA02-28B6-4185-8909-F8A77D1D5059}"/>
                </a:ext>
              </a:extLst>
            </p:cNvPr>
            <p:cNvPicPr>
              <a:picLocks noChangeAspect="1"/>
            </p:cNvPicPr>
            <p:nvPr/>
          </p:nvPicPr>
          <p:blipFill>
            <a:blip r:embed="rId6">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16" name="Ellipse 15">
              <a:extLst>
                <a:ext uri="{FF2B5EF4-FFF2-40B4-BE49-F238E27FC236}">
                  <a16:creationId xmlns:a16="http://schemas.microsoft.com/office/drawing/2014/main" id="{8AFC2E91-0740-421F-A6EB-398D45A15375}"/>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7" name="Ellipse 16">
              <a:extLst>
                <a:ext uri="{FF2B5EF4-FFF2-40B4-BE49-F238E27FC236}">
                  <a16:creationId xmlns:a16="http://schemas.microsoft.com/office/drawing/2014/main" id="{2029DE82-06D2-40ED-8EDE-CD233FA71CF0}"/>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spTree>
    <p:extLst>
      <p:ext uri="{BB962C8B-B14F-4D97-AF65-F5344CB8AC3E}">
        <p14:creationId xmlns:p14="http://schemas.microsoft.com/office/powerpoint/2010/main" val="2068092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ce réservé du contenu 1"/>
          <p:cNvGraphicFramePr>
            <a:graphicFrameLocks noGrp="1"/>
          </p:cNvGraphicFramePr>
          <p:nvPr>
            <p:ph idx="1"/>
            <p:extLst>
              <p:ext uri="{D42A27DB-BD31-4B8C-83A1-F6EECF244321}">
                <p14:modId xmlns:p14="http://schemas.microsoft.com/office/powerpoint/2010/main" val="2722224210"/>
              </p:ext>
            </p:extLst>
          </p:nvPr>
        </p:nvGraphicFramePr>
        <p:xfrm>
          <a:off x="718713" y="1124745"/>
          <a:ext cx="11317287" cy="3388360"/>
        </p:xfrm>
        <a:graphic>
          <a:graphicData uri="http://schemas.openxmlformats.org/drawingml/2006/table">
            <a:tbl>
              <a:tblPr firstRow="1" bandRow="1">
                <a:tableStyleId>{5C22544A-7EE6-4342-B048-85BDC9FD1C3A}</a:tableStyleId>
              </a:tblPr>
              <a:tblGrid>
                <a:gridCol w="1310945">
                  <a:extLst>
                    <a:ext uri="{9D8B030D-6E8A-4147-A177-3AD203B41FA5}">
                      <a16:colId xmlns:a16="http://schemas.microsoft.com/office/drawing/2014/main" val="2320220191"/>
                    </a:ext>
                  </a:extLst>
                </a:gridCol>
                <a:gridCol w="4272951">
                  <a:extLst>
                    <a:ext uri="{9D8B030D-6E8A-4147-A177-3AD203B41FA5}">
                      <a16:colId xmlns:a16="http://schemas.microsoft.com/office/drawing/2014/main" val="3174703417"/>
                    </a:ext>
                  </a:extLst>
                </a:gridCol>
                <a:gridCol w="5733391">
                  <a:extLst>
                    <a:ext uri="{9D8B030D-6E8A-4147-A177-3AD203B41FA5}">
                      <a16:colId xmlns:a16="http://schemas.microsoft.com/office/drawing/2014/main" val="73034805"/>
                    </a:ext>
                  </a:extLst>
                </a:gridCol>
              </a:tblGrid>
              <a:tr h="370840">
                <a:tc>
                  <a:txBody>
                    <a:bodyPr/>
                    <a:lstStyle/>
                    <a:p>
                      <a:pPr algn="ctr"/>
                      <a:r>
                        <a:rPr lang="fr-FR" sz="1200" dirty="0" err="1"/>
                        <a:t>Level</a:t>
                      </a:r>
                      <a:endParaRPr lang="fr-FR" sz="1200" dirty="0"/>
                    </a:p>
                  </a:txBody>
                  <a:tcPr/>
                </a:tc>
                <a:tc>
                  <a:txBody>
                    <a:bodyPr/>
                    <a:lstStyle/>
                    <a:p>
                      <a:pPr algn="ctr"/>
                      <a:r>
                        <a:rPr lang="fr-FR" sz="1200" dirty="0"/>
                        <a:t>Conditions</a:t>
                      </a:r>
                    </a:p>
                  </a:txBody>
                  <a:tcPr/>
                </a:tc>
                <a:tc>
                  <a:txBody>
                    <a:bodyPr/>
                    <a:lstStyle/>
                    <a:p>
                      <a:pPr algn="ctr"/>
                      <a:r>
                        <a:rPr lang="fr-FR" sz="1200" dirty="0" err="1"/>
                        <a:t>Means</a:t>
                      </a:r>
                      <a:endParaRPr lang="fr-FR" sz="1200" dirty="0"/>
                    </a:p>
                  </a:txBody>
                  <a:tcPr/>
                </a:tc>
                <a:extLst>
                  <a:ext uri="{0D108BD9-81ED-4DB2-BD59-A6C34878D82A}">
                    <a16:rowId xmlns:a16="http://schemas.microsoft.com/office/drawing/2014/main" val="3020664677"/>
                  </a:ext>
                </a:extLst>
              </a:tr>
              <a:tr h="370840">
                <a:tc>
                  <a:txBody>
                    <a:bodyPr/>
                    <a:lstStyle/>
                    <a:p>
                      <a:pPr algn="ctr"/>
                      <a:r>
                        <a:rPr lang="fr-FR" sz="1200" dirty="0"/>
                        <a:t>N2</a:t>
                      </a:r>
                    </a:p>
                  </a:txBody>
                  <a:tcPr/>
                </a:tc>
                <a:tc>
                  <a:txBody>
                    <a:bodyPr/>
                    <a:lstStyle/>
                    <a:p>
                      <a:r>
                        <a:rPr lang="fr-FR" sz="1200" dirty="0"/>
                        <a:t>HNO Nominal : 19h-8h </a:t>
                      </a:r>
                      <a:r>
                        <a:rPr lang="fr-FR" sz="1200" dirty="0" err="1"/>
                        <a:t>during</a:t>
                      </a:r>
                      <a:r>
                        <a:rPr lang="fr-FR" sz="1200" dirty="0"/>
                        <a:t> </a:t>
                      </a:r>
                      <a:r>
                        <a:rPr lang="fr-FR" sz="1200" dirty="0" err="1"/>
                        <a:t>weekday</a:t>
                      </a:r>
                      <a:r>
                        <a:rPr lang="fr-FR" sz="1200" dirty="0"/>
                        <a:t> + week-end</a:t>
                      </a:r>
                    </a:p>
                  </a:txBody>
                  <a:tcPr/>
                </a:tc>
                <a:tc>
                  <a:txBody>
                    <a:bodyPr/>
                    <a:lstStyle/>
                    <a:p>
                      <a:r>
                        <a:rPr lang="fr-FR" sz="1200" dirty="0"/>
                        <a:t>Phone </a:t>
                      </a:r>
                      <a:r>
                        <a:rPr lang="fr-FR" sz="1200" dirty="0" err="1"/>
                        <a:t>numbers</a:t>
                      </a:r>
                      <a:r>
                        <a:rPr lang="fr-FR" sz="1200" dirty="0"/>
                        <a:t> </a:t>
                      </a:r>
                      <a:r>
                        <a:rPr lang="fr-FR" sz="1200" dirty="0" err="1"/>
                        <a:t>provided</a:t>
                      </a:r>
                      <a:r>
                        <a:rPr lang="fr-FR" sz="1200" dirty="0"/>
                        <a:t> by Capgemini</a:t>
                      </a:r>
                      <a:r>
                        <a:rPr lang="fr-FR" sz="1200" baseline="0" dirty="0"/>
                        <a:t> (Call </a:t>
                      </a:r>
                      <a:r>
                        <a:rPr lang="fr-FR" sz="1200" baseline="0" dirty="0" err="1"/>
                        <a:t>forwarding</a:t>
                      </a:r>
                      <a:r>
                        <a:rPr lang="fr-FR" sz="1200" baseline="0" dirty="0"/>
                        <a:t> to </a:t>
                      </a:r>
                      <a:r>
                        <a:rPr lang="fr-FR" sz="1200" baseline="0" dirty="0" err="1"/>
                        <a:t>oncall</a:t>
                      </a:r>
                      <a:r>
                        <a:rPr lang="fr-FR" sz="1200" baseline="0" dirty="0"/>
                        <a:t> configurable)</a:t>
                      </a:r>
                      <a:endParaRPr lang="fr-FR" sz="1200" dirty="0"/>
                    </a:p>
                    <a:p>
                      <a:pPr marL="0" marR="0" lvl="0" indent="0" algn="l" defTabSz="1219170" rtl="0" eaLnBrk="1" fontAlgn="ctr" latinLnBrk="0" hangingPunct="1">
                        <a:lnSpc>
                          <a:spcPct val="100000"/>
                        </a:lnSpc>
                        <a:spcBef>
                          <a:spcPts val="0"/>
                        </a:spcBef>
                        <a:spcAft>
                          <a:spcPts val="0"/>
                        </a:spcAft>
                        <a:buClrTx/>
                        <a:buSzTx/>
                        <a:buFontTx/>
                        <a:buNone/>
                        <a:tabLst/>
                        <a:defRPr/>
                      </a:pPr>
                      <a:r>
                        <a:rPr lang="fr-FR" sz="1200" dirty="0">
                          <a:solidFill>
                            <a:schemeClr val="tx1"/>
                          </a:solidFill>
                        </a:rPr>
                        <a:t>RXD : 01 49 46 75 42</a:t>
                      </a:r>
                    </a:p>
                    <a:p>
                      <a:pPr marL="0" marR="0" lvl="0" indent="0" algn="l" defTabSz="1219170" rtl="0" eaLnBrk="1" fontAlgn="ctr" latinLnBrk="0" hangingPunct="1">
                        <a:lnSpc>
                          <a:spcPct val="100000"/>
                        </a:lnSpc>
                        <a:spcBef>
                          <a:spcPts val="0"/>
                        </a:spcBef>
                        <a:spcAft>
                          <a:spcPts val="0"/>
                        </a:spcAft>
                        <a:buClrTx/>
                        <a:buSzTx/>
                        <a:buFontTx/>
                        <a:buNone/>
                        <a:tabLst/>
                        <a:defRPr/>
                      </a:pPr>
                      <a:r>
                        <a:rPr lang="fr-FR" sz="1200" dirty="0">
                          <a:solidFill>
                            <a:schemeClr val="tx1"/>
                          </a:solidFill>
                        </a:rPr>
                        <a:t>SDR : 01 49 46 75 44</a:t>
                      </a:r>
                    </a:p>
                    <a:p>
                      <a:pPr marL="0" marR="0" lvl="0" indent="0" algn="l" defTabSz="1219170" rtl="0" eaLnBrk="1" fontAlgn="ctr" latinLnBrk="0" hangingPunct="1">
                        <a:lnSpc>
                          <a:spcPct val="100000"/>
                        </a:lnSpc>
                        <a:spcBef>
                          <a:spcPts val="0"/>
                        </a:spcBef>
                        <a:spcAft>
                          <a:spcPts val="0"/>
                        </a:spcAft>
                        <a:buClrTx/>
                        <a:buSzTx/>
                        <a:buFontTx/>
                        <a:buNone/>
                        <a:tabLst/>
                        <a:defRPr/>
                      </a:pPr>
                      <a:r>
                        <a:rPr lang="fr-FR" sz="1200" dirty="0">
                          <a:solidFill>
                            <a:schemeClr val="tx1"/>
                          </a:solidFill>
                        </a:rPr>
                        <a:t>RXW/OER : 01 49 46 75 43</a:t>
                      </a:r>
                      <a:endParaRPr lang="fr-FR" sz="1200" dirty="0">
                        <a:solidFill>
                          <a:srgbClr val="FF0000"/>
                        </a:solidFill>
                      </a:endParaRPr>
                    </a:p>
                  </a:txBody>
                  <a:tcPr/>
                </a:tc>
                <a:extLst>
                  <a:ext uri="{0D108BD9-81ED-4DB2-BD59-A6C34878D82A}">
                    <a16:rowId xmlns:a16="http://schemas.microsoft.com/office/drawing/2014/main" val="692714525"/>
                  </a:ext>
                </a:extLst>
              </a:tr>
              <a:tr h="370840">
                <a:tc>
                  <a:txBody>
                    <a:bodyPr/>
                    <a:lstStyle/>
                    <a:p>
                      <a:pPr algn="ctr"/>
                      <a:r>
                        <a:rPr lang="fr-FR" sz="1200" dirty="0"/>
                        <a:t>N3</a:t>
                      </a:r>
                    </a:p>
                  </a:txBody>
                  <a:tcPr/>
                </a:tc>
                <a:tc>
                  <a:txBody>
                    <a:bodyPr/>
                    <a:lstStyle/>
                    <a:p>
                      <a:r>
                        <a:rPr lang="fr-FR" sz="1200" dirty="0"/>
                        <a:t>If challenges to </a:t>
                      </a:r>
                      <a:r>
                        <a:rPr lang="fr-FR" sz="1200" dirty="0" err="1"/>
                        <a:t>resolve</a:t>
                      </a:r>
                      <a:endParaRPr lang="fr-FR" sz="1200" dirty="0"/>
                    </a:p>
                    <a:p>
                      <a:r>
                        <a:rPr lang="fr-FR" sz="1200" dirty="0"/>
                        <a:t>If not </a:t>
                      </a:r>
                      <a:r>
                        <a:rPr lang="fr-FR" sz="1200" dirty="0" err="1"/>
                        <a:t>successful</a:t>
                      </a:r>
                      <a:r>
                        <a:rPr lang="fr-FR" sz="1200" dirty="0"/>
                        <a:t> in </a:t>
                      </a:r>
                      <a:r>
                        <a:rPr lang="fr-FR" sz="1200" dirty="0" err="1"/>
                        <a:t>resolving</a:t>
                      </a:r>
                      <a:r>
                        <a:rPr lang="fr-FR" sz="1200" dirty="0"/>
                        <a:t> an incident </a:t>
                      </a:r>
                      <a:r>
                        <a:rPr lang="fr-FR" sz="1200" dirty="0" err="1"/>
                        <a:t>within</a:t>
                      </a:r>
                      <a:r>
                        <a:rPr lang="fr-FR" sz="1200" dirty="0"/>
                        <a:t> 2 </a:t>
                      </a:r>
                      <a:r>
                        <a:rPr lang="fr-FR" sz="1200" dirty="0" err="1"/>
                        <a:t>hours</a:t>
                      </a:r>
                      <a:endParaRPr lang="fr-FR" sz="1200" baseline="0" dirty="0"/>
                    </a:p>
                    <a:p>
                      <a:endParaRPr lang="fr-FR" sz="12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1200" dirty="0"/>
                        <a:t>Phone </a:t>
                      </a:r>
                      <a:r>
                        <a:rPr lang="fr-FR" sz="1200" dirty="0" err="1"/>
                        <a:t>number</a:t>
                      </a:r>
                      <a:r>
                        <a:rPr lang="fr-FR" sz="1200" dirty="0"/>
                        <a:t> by team</a:t>
                      </a:r>
                      <a:r>
                        <a:rPr lang="fr-FR" sz="1200" baseline="0" dirty="0"/>
                        <a:t>:</a:t>
                      </a:r>
                    </a:p>
                    <a:p>
                      <a:pPr marL="0" marR="0" lvl="0" indent="0" algn="l" defTabSz="1219170" rtl="0" eaLnBrk="1" fontAlgn="ctr" latinLnBrk="0" hangingPunct="1">
                        <a:lnSpc>
                          <a:spcPct val="100000"/>
                        </a:lnSpc>
                        <a:spcBef>
                          <a:spcPts val="0"/>
                        </a:spcBef>
                        <a:spcAft>
                          <a:spcPts val="0"/>
                        </a:spcAft>
                        <a:buClrTx/>
                        <a:buSzTx/>
                        <a:buFontTx/>
                        <a:buNone/>
                        <a:tabLst/>
                        <a:defRPr/>
                      </a:pPr>
                      <a:r>
                        <a:rPr lang="fr-FR" sz="1200" dirty="0">
                          <a:solidFill>
                            <a:schemeClr val="tx1"/>
                          </a:solidFill>
                        </a:rPr>
                        <a:t>RXD : </a:t>
                      </a:r>
                      <a:r>
                        <a:rPr lang="fr-FR" sz="1200" baseline="0" dirty="0">
                          <a:solidFill>
                            <a:schemeClr val="tx1"/>
                          </a:solidFill>
                        </a:rPr>
                        <a:t>01 43 23 96 80</a:t>
                      </a:r>
                      <a:endParaRPr lang="fr-FR" sz="1200" dirty="0">
                        <a:solidFill>
                          <a:schemeClr val="tx1"/>
                        </a:solidFill>
                      </a:endParaRPr>
                    </a:p>
                    <a:p>
                      <a:pPr marL="0" marR="0" lvl="0" indent="0" algn="l" defTabSz="1219170" rtl="0" eaLnBrk="1" fontAlgn="ctr" latinLnBrk="0" hangingPunct="1">
                        <a:lnSpc>
                          <a:spcPct val="100000"/>
                        </a:lnSpc>
                        <a:spcBef>
                          <a:spcPts val="0"/>
                        </a:spcBef>
                        <a:spcAft>
                          <a:spcPts val="0"/>
                        </a:spcAft>
                        <a:buClrTx/>
                        <a:buSzTx/>
                        <a:buFontTx/>
                        <a:buNone/>
                        <a:tabLst/>
                        <a:defRPr/>
                      </a:pPr>
                      <a:r>
                        <a:rPr lang="fr-FR" sz="1200" dirty="0">
                          <a:solidFill>
                            <a:schemeClr val="tx1"/>
                          </a:solidFill>
                        </a:rPr>
                        <a:t>SDR : </a:t>
                      </a:r>
                      <a:r>
                        <a:rPr lang="fr-FR" sz="1200" baseline="0" dirty="0">
                          <a:solidFill>
                            <a:schemeClr val="tx1"/>
                          </a:solidFill>
                        </a:rPr>
                        <a:t>01 43 23 96 40</a:t>
                      </a:r>
                      <a:endParaRPr lang="fr-FR" sz="1200" dirty="0">
                        <a:solidFill>
                          <a:schemeClr val="tx1"/>
                        </a:solidFill>
                      </a:endParaRPr>
                    </a:p>
                    <a:p>
                      <a:pPr marL="0" marR="0" lvl="0" indent="0" algn="l" defTabSz="1219170" rtl="0" eaLnBrk="1" fontAlgn="ctr" latinLnBrk="0" hangingPunct="1">
                        <a:lnSpc>
                          <a:spcPct val="100000"/>
                        </a:lnSpc>
                        <a:spcBef>
                          <a:spcPts val="0"/>
                        </a:spcBef>
                        <a:spcAft>
                          <a:spcPts val="0"/>
                        </a:spcAft>
                        <a:buClrTx/>
                        <a:buSzTx/>
                        <a:buFontTx/>
                        <a:buNone/>
                        <a:tabLst/>
                        <a:defRPr/>
                      </a:pPr>
                      <a:r>
                        <a:rPr lang="fr-FR" sz="1200" dirty="0">
                          <a:solidFill>
                            <a:schemeClr val="tx1"/>
                          </a:solidFill>
                        </a:rPr>
                        <a:t>RXW/OER : </a:t>
                      </a:r>
                      <a:r>
                        <a:rPr lang="fr-FR" sz="1200" baseline="0" dirty="0">
                          <a:solidFill>
                            <a:schemeClr val="tx1"/>
                          </a:solidFill>
                        </a:rPr>
                        <a:t>01 43 23 60 80</a:t>
                      </a:r>
                      <a:endParaRPr lang="fr-FR" sz="1200" dirty="0">
                        <a:solidFill>
                          <a:schemeClr val="tx1"/>
                        </a:solidFill>
                      </a:endParaRPr>
                    </a:p>
                  </a:txBody>
                  <a:tcPr/>
                </a:tc>
                <a:extLst>
                  <a:ext uri="{0D108BD9-81ED-4DB2-BD59-A6C34878D82A}">
                    <a16:rowId xmlns:a16="http://schemas.microsoft.com/office/drawing/2014/main" val="1561275406"/>
                  </a:ext>
                </a:extLst>
              </a:tr>
              <a:tr h="370840">
                <a:tc>
                  <a:txBody>
                    <a:bodyPr/>
                    <a:lstStyle/>
                    <a:p>
                      <a:pPr algn="ctr"/>
                      <a:r>
                        <a:rPr lang="fr-FR" sz="1200" dirty="0"/>
                        <a:t>Manager</a:t>
                      </a:r>
                    </a:p>
                  </a:txBody>
                  <a:tcPr/>
                </a:tc>
                <a:tc>
                  <a:txBody>
                    <a:bodyPr/>
                    <a:lstStyle/>
                    <a:p>
                      <a:r>
                        <a:rPr lang="fr-FR" sz="1200" dirty="0"/>
                        <a:t>No </a:t>
                      </a:r>
                      <a:r>
                        <a:rPr lang="fr-FR" sz="1200" dirty="0" err="1"/>
                        <a:t>response</a:t>
                      </a:r>
                      <a:r>
                        <a:rPr lang="fr-FR" sz="1200" dirty="0"/>
                        <a:t> to call (2</a:t>
                      </a:r>
                      <a:r>
                        <a:rPr lang="fr-FR" sz="1200" baseline="0" dirty="0"/>
                        <a:t> call in 30min)</a:t>
                      </a:r>
                      <a:endParaRPr lang="fr-FR" sz="1200" dirty="0"/>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dirty="0">
                          <a:solidFill>
                            <a:schemeClr val="tx1"/>
                          </a:solidFill>
                        </a:rPr>
                        <a:t>1</a:t>
                      </a:r>
                      <a:r>
                        <a:rPr lang="fr-FR" sz="1200" baseline="30000" dirty="0">
                          <a:solidFill>
                            <a:schemeClr val="tx1"/>
                          </a:solidFill>
                        </a:rPr>
                        <a:t>st</a:t>
                      </a:r>
                      <a:r>
                        <a:rPr lang="fr-FR" sz="1200" dirty="0">
                          <a:solidFill>
                            <a:schemeClr val="tx1"/>
                          </a:solidFill>
                        </a:rPr>
                        <a:t> call : </a:t>
                      </a:r>
                      <a:r>
                        <a:rPr lang="fr-FR" sz="1200" dirty="0" err="1">
                          <a:solidFill>
                            <a:schemeClr val="tx1"/>
                          </a:solidFill>
                        </a:rPr>
                        <a:t>Leave</a:t>
                      </a:r>
                      <a:r>
                        <a:rPr lang="fr-FR" sz="1200" dirty="0">
                          <a:solidFill>
                            <a:schemeClr val="tx1"/>
                          </a:solidFill>
                        </a:rPr>
                        <a:t> a message </a:t>
                      </a:r>
                      <a:r>
                        <a:rPr lang="fr-FR" sz="1200" dirty="0" err="1">
                          <a:solidFill>
                            <a:schemeClr val="tx1"/>
                          </a:solidFill>
                        </a:rPr>
                        <a:t>qualifying</a:t>
                      </a:r>
                      <a:r>
                        <a:rPr lang="fr-FR" sz="1200" dirty="0">
                          <a:solidFill>
                            <a:schemeClr val="tx1"/>
                          </a:solidFill>
                        </a:rPr>
                        <a:t> the incident </a:t>
                      </a:r>
                      <a:r>
                        <a:rPr lang="fr-FR" sz="1200" dirty="0" err="1">
                          <a:solidFill>
                            <a:schemeClr val="tx1"/>
                          </a:solidFill>
                        </a:rPr>
                        <a:t>faced</a:t>
                      </a:r>
                      <a:endParaRPr lang="fr-FR" sz="1200" dirty="0">
                        <a:solidFill>
                          <a:schemeClr val="tx1"/>
                        </a:solidFill>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fr-FR" sz="1200" dirty="0">
                          <a:solidFill>
                            <a:schemeClr val="tx1"/>
                          </a:solidFill>
                        </a:rPr>
                        <a:t>2</a:t>
                      </a:r>
                      <a:r>
                        <a:rPr lang="fr-FR" sz="1200" baseline="30000" dirty="0">
                          <a:solidFill>
                            <a:schemeClr val="tx1"/>
                          </a:solidFill>
                        </a:rPr>
                        <a:t>nd</a:t>
                      </a:r>
                      <a:r>
                        <a:rPr lang="fr-FR" sz="1200" baseline="0" dirty="0">
                          <a:solidFill>
                            <a:schemeClr val="tx1"/>
                          </a:solidFill>
                        </a:rPr>
                        <a:t> </a:t>
                      </a:r>
                      <a:r>
                        <a:rPr lang="fr-FR" sz="1200" dirty="0">
                          <a:solidFill>
                            <a:schemeClr val="tx1"/>
                          </a:solidFill>
                        </a:rPr>
                        <a:t>call at the end of 15min + </a:t>
                      </a:r>
                      <a:r>
                        <a:rPr lang="fr-FR" sz="1200" dirty="0" err="1">
                          <a:solidFill>
                            <a:schemeClr val="tx1"/>
                          </a:solidFill>
                        </a:rPr>
                        <a:t>Leave</a:t>
                      </a:r>
                      <a:r>
                        <a:rPr lang="fr-FR" sz="1200" dirty="0">
                          <a:solidFill>
                            <a:schemeClr val="tx1"/>
                          </a:solidFill>
                        </a:rPr>
                        <a:t> </a:t>
                      </a:r>
                      <a:r>
                        <a:rPr lang="fr-FR" sz="1200" dirty="0" err="1">
                          <a:solidFill>
                            <a:schemeClr val="tx1"/>
                          </a:solidFill>
                        </a:rPr>
                        <a:t>another</a:t>
                      </a:r>
                      <a:r>
                        <a:rPr lang="fr-FR" sz="1200" dirty="0">
                          <a:solidFill>
                            <a:schemeClr val="tx1"/>
                          </a:solidFill>
                        </a:rPr>
                        <a:t> message </a:t>
                      </a:r>
                      <a:r>
                        <a:rPr lang="fr-FR" sz="1200" dirty="0" err="1">
                          <a:solidFill>
                            <a:schemeClr val="tx1"/>
                          </a:solidFill>
                        </a:rPr>
                        <a:t>mentioning</a:t>
                      </a:r>
                      <a:r>
                        <a:rPr lang="fr-FR" sz="1200" dirty="0">
                          <a:solidFill>
                            <a:schemeClr val="tx1"/>
                          </a:solidFill>
                        </a:rPr>
                        <a:t> </a:t>
                      </a:r>
                      <a:r>
                        <a:rPr lang="fr-FR" sz="1200" dirty="0" err="1">
                          <a:solidFill>
                            <a:schemeClr val="tx1"/>
                          </a:solidFill>
                        </a:rPr>
                        <a:t>that</a:t>
                      </a:r>
                      <a:r>
                        <a:rPr lang="fr-FR" sz="1200" dirty="0">
                          <a:solidFill>
                            <a:schemeClr val="tx1"/>
                          </a:solidFill>
                        </a:rPr>
                        <a:t> in case of no </a:t>
                      </a:r>
                      <a:r>
                        <a:rPr lang="fr-FR" sz="1200" dirty="0" err="1">
                          <a:solidFill>
                            <a:schemeClr val="tx1"/>
                          </a:solidFill>
                        </a:rPr>
                        <a:t>response</a:t>
                      </a:r>
                      <a:r>
                        <a:rPr lang="fr-FR" sz="1200" dirty="0">
                          <a:solidFill>
                            <a:schemeClr val="tx1"/>
                          </a:solidFill>
                        </a:rPr>
                        <a:t>, direct call to </a:t>
                      </a:r>
                      <a:r>
                        <a:rPr lang="fr-FR" sz="1200" dirty="0" err="1">
                          <a:solidFill>
                            <a:schemeClr val="tx1"/>
                          </a:solidFill>
                        </a:rPr>
                        <a:t>oncall</a:t>
                      </a:r>
                      <a:r>
                        <a:rPr lang="fr-FR" sz="1200" dirty="0">
                          <a:solidFill>
                            <a:schemeClr val="tx1"/>
                          </a:solidFill>
                        </a:rPr>
                        <a:t> manager.</a:t>
                      </a:r>
                    </a:p>
                    <a:p>
                      <a:pPr marL="0" marR="0" lvl="0" indent="0" algn="l" defTabSz="1219170" rtl="0" eaLnBrk="1" fontAlgn="auto" latinLnBrk="0" hangingPunct="1">
                        <a:lnSpc>
                          <a:spcPct val="100000"/>
                        </a:lnSpc>
                        <a:spcBef>
                          <a:spcPts val="0"/>
                        </a:spcBef>
                        <a:spcAft>
                          <a:spcPts val="0"/>
                        </a:spcAft>
                        <a:buClrTx/>
                        <a:buSzTx/>
                        <a:buFontTx/>
                        <a:buNone/>
                        <a:tabLst/>
                        <a:defRPr/>
                      </a:pPr>
                      <a:endParaRPr lang="fr-FR" sz="1200" dirty="0">
                        <a:solidFill>
                          <a:schemeClr val="tx1"/>
                        </a:solidFill>
                      </a:endParaRPr>
                    </a:p>
                    <a:p>
                      <a:endParaRPr lang="fr-FR" sz="1200" dirty="0"/>
                    </a:p>
                  </a:txBody>
                  <a:tcPr/>
                </a:tc>
                <a:tc>
                  <a:txBody>
                    <a:bodyPr/>
                    <a:lstStyle/>
                    <a:p>
                      <a:r>
                        <a:rPr lang="fr-FR" sz="1200" u="none" dirty="0"/>
                        <a:t>Call to </a:t>
                      </a:r>
                      <a:r>
                        <a:rPr lang="fr-FR" sz="1200" u="none" dirty="0" err="1"/>
                        <a:t>oncall</a:t>
                      </a:r>
                      <a:r>
                        <a:rPr lang="fr-FR" sz="1200" u="none" dirty="0"/>
                        <a:t> manager</a:t>
                      </a:r>
                      <a:r>
                        <a:rPr lang="fr-FR" sz="1200" u="none" baseline="0" dirty="0"/>
                        <a:t> (Call </a:t>
                      </a:r>
                      <a:r>
                        <a:rPr lang="fr-FR" sz="1200" u="none" baseline="0" dirty="0" err="1"/>
                        <a:t>forwarding</a:t>
                      </a:r>
                      <a:r>
                        <a:rPr lang="fr-FR" sz="1200" u="none" baseline="0" dirty="0"/>
                        <a:t> to manger configurable)</a:t>
                      </a:r>
                      <a:endParaRPr lang="fr-FR" sz="1200" u="none" dirty="0"/>
                    </a:p>
                    <a:p>
                      <a:r>
                        <a:rPr lang="fr-FR" sz="1200" baseline="0" dirty="0">
                          <a:solidFill>
                            <a:schemeClr val="tx1"/>
                          </a:solidFill>
                        </a:rPr>
                        <a:t>01 43 23 65 08</a:t>
                      </a:r>
                    </a:p>
                    <a:p>
                      <a:endParaRPr lang="fr-FR" sz="1200" baseline="0" dirty="0">
                        <a:solidFill>
                          <a:schemeClr val="tx1"/>
                        </a:solidFill>
                      </a:endParaRPr>
                    </a:p>
                    <a:p>
                      <a:endParaRPr lang="fr-FR" sz="1200" dirty="0">
                        <a:solidFill>
                          <a:schemeClr val="tx1"/>
                        </a:solidFill>
                      </a:endParaRPr>
                    </a:p>
                    <a:p>
                      <a:r>
                        <a:rPr lang="fr-FR" sz="1200" dirty="0">
                          <a:solidFill>
                            <a:schemeClr val="tx1"/>
                          </a:solidFill>
                        </a:rPr>
                        <a:t>If no </a:t>
                      </a:r>
                      <a:r>
                        <a:rPr lang="fr-FR" sz="1200" dirty="0" err="1">
                          <a:solidFill>
                            <a:schemeClr val="tx1"/>
                          </a:solidFill>
                        </a:rPr>
                        <a:t>response</a:t>
                      </a:r>
                      <a:r>
                        <a:rPr lang="fr-FR" sz="1200" dirty="0">
                          <a:solidFill>
                            <a:schemeClr val="tx1"/>
                          </a:solidFill>
                        </a:rPr>
                        <a:t> </a:t>
                      </a:r>
                      <a:r>
                        <a:rPr lang="fr-FR" sz="1200" dirty="0" err="1">
                          <a:solidFill>
                            <a:schemeClr val="tx1"/>
                          </a:solidFill>
                        </a:rPr>
                        <a:t>from</a:t>
                      </a:r>
                      <a:r>
                        <a:rPr lang="fr-FR" sz="1200" dirty="0">
                          <a:solidFill>
                            <a:schemeClr val="tx1"/>
                          </a:solidFill>
                        </a:rPr>
                        <a:t> N2, the CA-GIP </a:t>
                      </a:r>
                      <a:r>
                        <a:rPr lang="fr-FR" sz="1200" dirty="0" err="1">
                          <a:solidFill>
                            <a:schemeClr val="tx1"/>
                          </a:solidFill>
                        </a:rPr>
                        <a:t>oncall</a:t>
                      </a:r>
                      <a:r>
                        <a:rPr lang="fr-FR" sz="1200" dirty="0">
                          <a:solidFill>
                            <a:schemeClr val="tx1"/>
                          </a:solidFill>
                        </a:rPr>
                        <a:t> manager can contact the Capgemini </a:t>
                      </a:r>
                      <a:r>
                        <a:rPr lang="fr-FR" sz="1200" dirty="0" err="1">
                          <a:solidFill>
                            <a:schemeClr val="tx1"/>
                          </a:solidFill>
                        </a:rPr>
                        <a:t>oncall</a:t>
                      </a:r>
                      <a:r>
                        <a:rPr lang="fr-FR" sz="1200" dirty="0">
                          <a:solidFill>
                            <a:schemeClr val="tx1"/>
                          </a:solidFill>
                        </a:rPr>
                        <a:t> SDM : 01 49 46 75 54 </a:t>
                      </a:r>
                    </a:p>
                  </a:txBody>
                  <a:tcPr/>
                </a:tc>
                <a:extLst>
                  <a:ext uri="{0D108BD9-81ED-4DB2-BD59-A6C34878D82A}">
                    <a16:rowId xmlns:a16="http://schemas.microsoft.com/office/drawing/2014/main" val="4100339601"/>
                  </a:ext>
                </a:extLst>
              </a:tr>
            </a:tbl>
          </a:graphicData>
        </a:graphic>
      </p:graphicFrame>
      <p:sp>
        <p:nvSpPr>
          <p:cNvPr id="3" name="Titre 2"/>
          <p:cNvSpPr>
            <a:spLocks noGrp="1"/>
          </p:cNvSpPr>
          <p:nvPr>
            <p:ph type="title"/>
          </p:nvPr>
        </p:nvSpPr>
        <p:spPr/>
        <p:txBody>
          <a:bodyPr/>
          <a:lstStyle/>
          <a:p>
            <a:r>
              <a:rPr lang="fr-FR" sz="2000" dirty="0"/>
              <a:t>On call </a:t>
            </a:r>
            <a:r>
              <a:rPr lang="fr-FR" sz="2000" dirty="0" err="1"/>
              <a:t>escalation</a:t>
            </a:r>
            <a:r>
              <a:rPr lang="fr-FR" sz="2000" dirty="0"/>
              <a:t> matrix (19h-8h on </a:t>
            </a:r>
            <a:r>
              <a:rPr lang="fr-FR" sz="2000" dirty="0" err="1"/>
              <a:t>weekday</a:t>
            </a:r>
            <a:r>
              <a:rPr lang="fr-FR" sz="2000" dirty="0"/>
              <a:t> + week-end):</a:t>
            </a:r>
          </a:p>
        </p:txBody>
      </p:sp>
      <p:sp>
        <p:nvSpPr>
          <p:cNvPr id="7"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18</a:t>
            </a:fld>
            <a:endParaRPr lang="fr-FR">
              <a:solidFill>
                <a:srgbClr val="7E93A5"/>
              </a:solidFill>
              <a:latin typeface="Arial"/>
            </a:endParaRPr>
          </a:p>
        </p:txBody>
      </p:sp>
      <p:grpSp>
        <p:nvGrpSpPr>
          <p:cNvPr id="5" name="Groupe 4">
            <a:extLst>
              <a:ext uri="{FF2B5EF4-FFF2-40B4-BE49-F238E27FC236}">
                <a16:creationId xmlns:a16="http://schemas.microsoft.com/office/drawing/2014/main" id="{C4BA0850-5CDE-4424-AF1D-684A358ECC17}"/>
              </a:ext>
            </a:extLst>
          </p:cNvPr>
          <p:cNvGrpSpPr/>
          <p:nvPr/>
        </p:nvGrpSpPr>
        <p:grpSpPr>
          <a:xfrm rot="5400000">
            <a:off x="127956" y="2034710"/>
            <a:ext cx="917956" cy="376251"/>
            <a:chOff x="-615349" y="608418"/>
            <a:chExt cx="718129" cy="348450"/>
          </a:xfrm>
        </p:grpSpPr>
        <p:pic>
          <p:nvPicPr>
            <p:cNvPr id="6" name="Image 5">
              <a:extLst>
                <a:ext uri="{FF2B5EF4-FFF2-40B4-BE49-F238E27FC236}">
                  <a16:creationId xmlns:a16="http://schemas.microsoft.com/office/drawing/2014/main" id="{116EB77D-B3CF-44F9-BC4D-69D71D05D95A}"/>
                </a:ext>
              </a:extLst>
            </p:cNvPr>
            <p:cNvPicPr>
              <a:picLocks noChangeAspect="1"/>
            </p:cNvPicPr>
            <p:nvPr/>
          </p:nvPicPr>
          <p:blipFill>
            <a:blip r:embed="rId2">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8" name="Ellipse 7">
              <a:extLst>
                <a:ext uri="{FF2B5EF4-FFF2-40B4-BE49-F238E27FC236}">
                  <a16:creationId xmlns:a16="http://schemas.microsoft.com/office/drawing/2014/main" id="{61CAAEFB-9A62-48A1-8A38-3B5FF24E8FC2}"/>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9" name="Ellipse 8">
              <a:extLst>
                <a:ext uri="{FF2B5EF4-FFF2-40B4-BE49-F238E27FC236}">
                  <a16:creationId xmlns:a16="http://schemas.microsoft.com/office/drawing/2014/main" id="{D951518A-F0D0-414B-8D99-B7B2F71D6477}"/>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grpSp>
        <p:nvGrpSpPr>
          <p:cNvPr id="10" name="Groupe 9">
            <a:extLst>
              <a:ext uri="{FF2B5EF4-FFF2-40B4-BE49-F238E27FC236}">
                <a16:creationId xmlns:a16="http://schemas.microsoft.com/office/drawing/2014/main" id="{CF16F77F-025C-47B4-BA06-FF0934F6CCF8}"/>
              </a:ext>
            </a:extLst>
          </p:cNvPr>
          <p:cNvGrpSpPr/>
          <p:nvPr/>
        </p:nvGrpSpPr>
        <p:grpSpPr>
          <a:xfrm rot="5400000">
            <a:off x="114461" y="2974513"/>
            <a:ext cx="917956" cy="376251"/>
            <a:chOff x="-615349" y="608418"/>
            <a:chExt cx="718129" cy="348450"/>
          </a:xfrm>
        </p:grpSpPr>
        <p:pic>
          <p:nvPicPr>
            <p:cNvPr id="11" name="Image 10">
              <a:extLst>
                <a:ext uri="{FF2B5EF4-FFF2-40B4-BE49-F238E27FC236}">
                  <a16:creationId xmlns:a16="http://schemas.microsoft.com/office/drawing/2014/main" id="{AC0CFF93-EEEC-41D7-B3BD-3FAF33496194}"/>
                </a:ext>
              </a:extLst>
            </p:cNvPr>
            <p:cNvPicPr>
              <a:picLocks noChangeAspect="1"/>
            </p:cNvPicPr>
            <p:nvPr/>
          </p:nvPicPr>
          <p:blipFill>
            <a:blip r:embed="rId2">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12" name="Ellipse 11">
              <a:extLst>
                <a:ext uri="{FF2B5EF4-FFF2-40B4-BE49-F238E27FC236}">
                  <a16:creationId xmlns:a16="http://schemas.microsoft.com/office/drawing/2014/main" id="{B5B995BE-34E0-4C31-BAE0-CA30F558FB21}"/>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3" name="Ellipse 12">
              <a:extLst>
                <a:ext uri="{FF2B5EF4-FFF2-40B4-BE49-F238E27FC236}">
                  <a16:creationId xmlns:a16="http://schemas.microsoft.com/office/drawing/2014/main" id="{497B06F5-A7C8-47A5-A6CB-EDF90541634C}"/>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spTree>
    <p:extLst>
      <p:ext uri="{BB962C8B-B14F-4D97-AF65-F5344CB8AC3E}">
        <p14:creationId xmlns:p14="http://schemas.microsoft.com/office/powerpoint/2010/main" val="181207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1B655296-75EE-449B-88F9-DCB9638C7C28}"/>
              </a:ext>
            </a:extLst>
          </p:cNvPr>
          <p:cNvSpPr/>
          <p:nvPr/>
        </p:nvSpPr>
        <p:spPr>
          <a:xfrm>
            <a:off x="1103446" y="1028735"/>
            <a:ext cx="7680853" cy="5184575"/>
          </a:xfrm>
          <a:prstGeom prst="rect">
            <a:avLst/>
          </a:prstGeom>
          <a:solidFill>
            <a:schemeClr val="bg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81" name="Rectangle 80">
            <a:extLst>
              <a:ext uri="{FF2B5EF4-FFF2-40B4-BE49-F238E27FC236}">
                <a16:creationId xmlns:a16="http://schemas.microsoft.com/office/drawing/2014/main" id="{CB696B94-1462-4ED8-BA2F-06E21BE3B1E3}"/>
              </a:ext>
            </a:extLst>
          </p:cNvPr>
          <p:cNvSpPr/>
          <p:nvPr/>
        </p:nvSpPr>
        <p:spPr>
          <a:xfrm>
            <a:off x="1273486" y="3709803"/>
            <a:ext cx="7488832" cy="1920213"/>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55" name="Rectangle 54">
            <a:extLst>
              <a:ext uri="{FF2B5EF4-FFF2-40B4-BE49-F238E27FC236}">
                <a16:creationId xmlns:a16="http://schemas.microsoft.com/office/drawing/2014/main" id="{CB696B94-1462-4ED8-BA2F-06E21BE3B1E3}"/>
              </a:ext>
            </a:extLst>
          </p:cNvPr>
          <p:cNvSpPr/>
          <p:nvPr/>
        </p:nvSpPr>
        <p:spPr>
          <a:xfrm>
            <a:off x="1210596" y="1441645"/>
            <a:ext cx="5365459" cy="1123260"/>
          </a:xfrm>
          <a:prstGeom prst="rect">
            <a:avLst/>
          </a:prstGeom>
          <a:solidFill>
            <a:srgbClr val="00B0F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5" name="Title 5">
            <a:extLst>
              <a:ext uri="{FF2B5EF4-FFF2-40B4-BE49-F238E27FC236}">
                <a16:creationId xmlns:a16="http://schemas.microsoft.com/office/drawing/2014/main" id="{E25214AB-D590-43EA-9E86-EF3ABF1E49CA}"/>
              </a:ext>
            </a:extLst>
          </p:cNvPr>
          <p:cNvSpPr>
            <a:spLocks noGrp="1"/>
          </p:cNvSpPr>
          <p:nvPr>
            <p:ph type="title"/>
          </p:nvPr>
        </p:nvSpPr>
        <p:spPr>
          <a:xfrm>
            <a:off x="719404" y="389622"/>
            <a:ext cx="11316597" cy="639113"/>
          </a:xfrm>
        </p:spPr>
        <p:txBody>
          <a:bodyPr anchor="ctr"/>
          <a:lstStyle/>
          <a:p>
            <a:r>
              <a:rPr lang="fr-FR" sz="2000" dirty="0">
                <a:solidFill>
                  <a:srgbClr val="487697">
                    <a:lumMod val="75000"/>
                  </a:srgbClr>
                </a:solidFill>
              </a:rPr>
              <a:t>On-Call </a:t>
            </a:r>
            <a:r>
              <a:rPr lang="fr-FR" sz="2000" dirty="0" err="1">
                <a:solidFill>
                  <a:srgbClr val="487697">
                    <a:lumMod val="75000"/>
                  </a:srgbClr>
                </a:solidFill>
              </a:rPr>
              <a:t>Organization</a:t>
            </a:r>
            <a:endParaRPr lang="fr-FR" sz="2000" dirty="0">
              <a:solidFill>
                <a:srgbClr val="487697">
                  <a:lumMod val="75000"/>
                </a:srgbClr>
              </a:solidFill>
            </a:endParaRPr>
          </a:p>
        </p:txBody>
      </p:sp>
      <p:pic>
        <p:nvPicPr>
          <p:cNvPr id="7" name="Image 6">
            <a:extLst>
              <a:ext uri="{FF2B5EF4-FFF2-40B4-BE49-F238E27FC236}">
                <a16:creationId xmlns:a16="http://schemas.microsoft.com/office/drawing/2014/main" id="{4F2801CE-4B7B-4893-8467-84C56A0BFA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58784" y="1963926"/>
            <a:ext cx="922203" cy="203949"/>
          </a:xfrm>
          <a:prstGeom prst="rect">
            <a:avLst/>
          </a:prstGeom>
        </p:spPr>
      </p:pic>
      <p:grpSp>
        <p:nvGrpSpPr>
          <p:cNvPr id="31" name="Groupe 30">
            <a:extLst>
              <a:ext uri="{FF2B5EF4-FFF2-40B4-BE49-F238E27FC236}">
                <a16:creationId xmlns:a16="http://schemas.microsoft.com/office/drawing/2014/main" id="{9C39CCB1-1DDE-4BDE-8280-1A49FA4E9CB9}"/>
              </a:ext>
            </a:extLst>
          </p:cNvPr>
          <p:cNvGrpSpPr/>
          <p:nvPr/>
        </p:nvGrpSpPr>
        <p:grpSpPr>
          <a:xfrm>
            <a:off x="2242627" y="1658194"/>
            <a:ext cx="960000" cy="522668"/>
            <a:chOff x="7232354" y="2448275"/>
            <a:chExt cx="599943" cy="617051"/>
          </a:xfrm>
          <a:solidFill>
            <a:schemeClr val="bg2">
              <a:lumMod val="75000"/>
            </a:schemeClr>
          </a:solidFill>
        </p:grpSpPr>
        <p:sp>
          <p:nvSpPr>
            <p:cNvPr id="32" name="Ellipse 31">
              <a:extLst>
                <a:ext uri="{FF2B5EF4-FFF2-40B4-BE49-F238E27FC236}">
                  <a16:creationId xmlns:a16="http://schemas.microsoft.com/office/drawing/2014/main" id="{1EC582A3-5775-470F-899F-3076C6D06222}"/>
                </a:ext>
              </a:extLst>
            </p:cNvPr>
            <p:cNvSpPr/>
            <p:nvPr/>
          </p:nvSpPr>
          <p:spPr>
            <a:xfrm>
              <a:off x="7232354" y="2448275"/>
              <a:ext cx="599943" cy="617051"/>
            </a:xfrm>
            <a:prstGeom prst="ellipse">
              <a:avLst/>
            </a:prstGeom>
            <a:grpFill/>
          </p:spPr>
          <p:style>
            <a:lnRef idx="0">
              <a:schemeClr val="lt1">
                <a:hueOff val="0"/>
                <a:satOff val="0"/>
                <a:lumOff val="0"/>
                <a:alphaOff val="0"/>
              </a:schemeClr>
            </a:lnRef>
            <a:fillRef idx="3">
              <a:schemeClr val="accent4">
                <a:hueOff val="-2431899"/>
                <a:satOff val="64573"/>
                <a:lumOff val="-18627"/>
                <a:alphaOff val="0"/>
              </a:schemeClr>
            </a:fillRef>
            <a:effectRef idx="3">
              <a:schemeClr val="accent4">
                <a:hueOff val="-2431899"/>
                <a:satOff val="64573"/>
                <a:lumOff val="-18627"/>
                <a:alphaOff val="0"/>
              </a:schemeClr>
            </a:effectRef>
            <a:fontRef idx="minor">
              <a:schemeClr val="lt1"/>
            </a:fontRef>
          </p:style>
        </p:sp>
        <p:sp>
          <p:nvSpPr>
            <p:cNvPr id="33" name="Ellipse 34">
              <a:extLst>
                <a:ext uri="{FF2B5EF4-FFF2-40B4-BE49-F238E27FC236}">
                  <a16:creationId xmlns:a16="http://schemas.microsoft.com/office/drawing/2014/main" id="{082FB6F6-0E9A-4687-BBCF-C93C8CF6276E}"/>
                </a:ext>
              </a:extLst>
            </p:cNvPr>
            <p:cNvSpPr txBox="1"/>
            <p:nvPr/>
          </p:nvSpPr>
          <p:spPr>
            <a:xfrm>
              <a:off x="7320214" y="2538640"/>
              <a:ext cx="424223" cy="436321"/>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938">
                <a:lnSpc>
                  <a:spcPct val="90000"/>
                </a:lnSpc>
                <a:spcBef>
                  <a:spcPct val="0"/>
                </a:spcBef>
                <a:spcAft>
                  <a:spcPct val="35000"/>
                </a:spcAft>
              </a:pPr>
              <a:r>
                <a:rPr lang="fr-FR" sz="800" b="1" dirty="0"/>
                <a:t>LAN SITE / </a:t>
              </a:r>
            </a:p>
            <a:p>
              <a:pPr algn="ctr" defTabSz="488938">
                <a:lnSpc>
                  <a:spcPct val="90000"/>
                </a:lnSpc>
                <a:spcBef>
                  <a:spcPct val="0"/>
                </a:spcBef>
                <a:spcAft>
                  <a:spcPct val="35000"/>
                </a:spcAft>
              </a:pPr>
              <a:r>
                <a:rPr lang="fr-FR" sz="800" b="1" dirty="0"/>
                <a:t>WAN</a:t>
              </a:r>
            </a:p>
          </p:txBody>
        </p:sp>
      </p:grpSp>
      <p:grpSp>
        <p:nvGrpSpPr>
          <p:cNvPr id="34" name="Groupe 33">
            <a:extLst>
              <a:ext uri="{FF2B5EF4-FFF2-40B4-BE49-F238E27FC236}">
                <a16:creationId xmlns:a16="http://schemas.microsoft.com/office/drawing/2014/main" id="{98F9AE97-6EC4-4251-AE28-EBB3E44420C2}"/>
              </a:ext>
            </a:extLst>
          </p:cNvPr>
          <p:cNvGrpSpPr/>
          <p:nvPr/>
        </p:nvGrpSpPr>
        <p:grpSpPr>
          <a:xfrm>
            <a:off x="3682788" y="1657661"/>
            <a:ext cx="960000" cy="523200"/>
            <a:chOff x="7232354" y="2448275"/>
            <a:chExt cx="599943" cy="617051"/>
          </a:xfrm>
          <a:solidFill>
            <a:schemeClr val="accent4">
              <a:lumMod val="60000"/>
              <a:lumOff val="40000"/>
            </a:schemeClr>
          </a:solidFill>
        </p:grpSpPr>
        <p:sp>
          <p:nvSpPr>
            <p:cNvPr id="35" name="Ellipse 34">
              <a:extLst>
                <a:ext uri="{FF2B5EF4-FFF2-40B4-BE49-F238E27FC236}">
                  <a16:creationId xmlns:a16="http://schemas.microsoft.com/office/drawing/2014/main" id="{BC2FD880-9C66-4DCE-B2F4-D6F69AD2AD73}"/>
                </a:ext>
              </a:extLst>
            </p:cNvPr>
            <p:cNvSpPr/>
            <p:nvPr/>
          </p:nvSpPr>
          <p:spPr>
            <a:xfrm>
              <a:off x="7232354" y="2448275"/>
              <a:ext cx="599943" cy="617051"/>
            </a:xfrm>
            <a:prstGeom prst="ellipse">
              <a:avLst/>
            </a:prstGeom>
            <a:grpFill/>
          </p:spPr>
          <p:style>
            <a:lnRef idx="0">
              <a:schemeClr val="lt1">
                <a:hueOff val="0"/>
                <a:satOff val="0"/>
                <a:lumOff val="0"/>
                <a:alphaOff val="0"/>
              </a:schemeClr>
            </a:lnRef>
            <a:fillRef idx="3">
              <a:schemeClr val="accent4">
                <a:hueOff val="-810633"/>
                <a:satOff val="21524"/>
                <a:lumOff val="-6209"/>
                <a:alphaOff val="0"/>
              </a:schemeClr>
            </a:fillRef>
            <a:effectRef idx="3">
              <a:schemeClr val="accent4">
                <a:hueOff val="-810633"/>
                <a:satOff val="21524"/>
                <a:lumOff val="-6209"/>
                <a:alphaOff val="0"/>
              </a:schemeClr>
            </a:effectRef>
            <a:fontRef idx="minor">
              <a:schemeClr val="lt1"/>
            </a:fontRef>
          </p:style>
        </p:sp>
        <p:sp>
          <p:nvSpPr>
            <p:cNvPr id="36" name="Ellipse 34">
              <a:extLst>
                <a:ext uri="{FF2B5EF4-FFF2-40B4-BE49-F238E27FC236}">
                  <a16:creationId xmlns:a16="http://schemas.microsoft.com/office/drawing/2014/main" id="{B20C4C25-8F36-4782-A1CD-771415BE5A30}"/>
                </a:ext>
              </a:extLst>
            </p:cNvPr>
            <p:cNvSpPr txBox="1"/>
            <p:nvPr/>
          </p:nvSpPr>
          <p:spPr>
            <a:xfrm>
              <a:off x="7320214" y="2538640"/>
              <a:ext cx="424223" cy="436321"/>
            </a:xfrm>
            <a:prstGeom prst="rect">
              <a:avLst/>
            </a:prstGeom>
            <a:noFill/>
          </p:spPr>
          <p:style>
            <a:lnRef idx="0">
              <a:schemeClr val="lt1">
                <a:hueOff val="0"/>
                <a:satOff val="0"/>
                <a:lumOff val="0"/>
                <a:alphaOff val="0"/>
              </a:schemeClr>
            </a:lnRef>
            <a:fillRef idx="3">
              <a:schemeClr val="accent4">
                <a:hueOff val="-810633"/>
                <a:satOff val="21524"/>
                <a:lumOff val="-6209"/>
                <a:alphaOff val="0"/>
              </a:schemeClr>
            </a:fillRef>
            <a:effectRef idx="3">
              <a:schemeClr val="accent4">
                <a:hueOff val="-810633"/>
                <a:satOff val="21524"/>
                <a:lumOff val="-6209"/>
                <a:alphaOff val="0"/>
              </a:schemeClr>
            </a:effectRef>
            <a:fontRef idx="minor">
              <a:schemeClr val="lt1"/>
            </a:fontRef>
          </p:style>
          <p:txBody>
            <a:bodyPr spcFirstLastPara="0" vert="horz" wrap="square" lIns="0" tIns="0" rIns="0" bIns="0" numCol="1" spcCol="1270" anchor="ctr" anchorCtr="0">
              <a:noAutofit/>
            </a:bodyPr>
            <a:lstStyle/>
            <a:p>
              <a:pPr algn="ctr" defTabSz="488938">
                <a:lnSpc>
                  <a:spcPct val="90000"/>
                </a:lnSpc>
                <a:spcBef>
                  <a:spcPct val="0"/>
                </a:spcBef>
                <a:spcAft>
                  <a:spcPct val="35000"/>
                </a:spcAft>
              </a:pPr>
              <a:r>
                <a:rPr lang="fr-FR" sz="800" b="1" dirty="0"/>
                <a:t>SEC</a:t>
              </a:r>
            </a:p>
          </p:txBody>
        </p:sp>
      </p:grpSp>
      <p:grpSp>
        <p:nvGrpSpPr>
          <p:cNvPr id="40" name="Groupe 39">
            <a:extLst>
              <a:ext uri="{FF2B5EF4-FFF2-40B4-BE49-F238E27FC236}">
                <a16:creationId xmlns:a16="http://schemas.microsoft.com/office/drawing/2014/main" id="{F2F3FBF2-24F0-4E88-A615-7AD411F7D374}"/>
              </a:ext>
            </a:extLst>
          </p:cNvPr>
          <p:cNvGrpSpPr/>
          <p:nvPr/>
        </p:nvGrpSpPr>
        <p:grpSpPr>
          <a:xfrm>
            <a:off x="5123055" y="1658194"/>
            <a:ext cx="960000" cy="522668"/>
            <a:chOff x="7232354" y="2448275"/>
            <a:chExt cx="599943" cy="617051"/>
          </a:xfrm>
        </p:grpSpPr>
        <p:sp>
          <p:nvSpPr>
            <p:cNvPr id="41" name="Ellipse 40">
              <a:extLst>
                <a:ext uri="{FF2B5EF4-FFF2-40B4-BE49-F238E27FC236}">
                  <a16:creationId xmlns:a16="http://schemas.microsoft.com/office/drawing/2014/main" id="{BA6EF2A9-C948-4EC6-903F-6A253B9EA14C}"/>
                </a:ext>
              </a:extLst>
            </p:cNvPr>
            <p:cNvSpPr/>
            <p:nvPr/>
          </p:nvSpPr>
          <p:spPr>
            <a:xfrm>
              <a:off x="7232354" y="2448275"/>
              <a:ext cx="599943" cy="617051"/>
            </a:xfrm>
            <a:prstGeom prst="ellipse">
              <a:avLst/>
            </a:prstGeom>
            <a:solidFill>
              <a:schemeClr val="accent1"/>
            </a:solidFill>
            <a:ln w="25400">
              <a:solidFill>
                <a:schemeClr val="accent1">
                  <a:shade val="50000"/>
                </a:schemeClr>
              </a:solidFill>
            </a:ln>
          </p:spPr>
          <p:style>
            <a:lnRef idx="0">
              <a:schemeClr val="lt1">
                <a:hueOff val="0"/>
                <a:satOff val="0"/>
                <a:lumOff val="0"/>
                <a:alphaOff val="0"/>
              </a:schemeClr>
            </a:lnRef>
            <a:fillRef idx="3">
              <a:schemeClr val="accent4">
                <a:hueOff val="-2431899"/>
                <a:satOff val="64573"/>
                <a:lumOff val="-18627"/>
                <a:alphaOff val="0"/>
              </a:schemeClr>
            </a:fillRef>
            <a:effectRef idx="3">
              <a:schemeClr val="accent4">
                <a:hueOff val="-2431899"/>
                <a:satOff val="64573"/>
                <a:lumOff val="-18627"/>
                <a:alphaOff val="0"/>
              </a:schemeClr>
            </a:effectRef>
            <a:fontRef idx="minor">
              <a:schemeClr val="lt1"/>
            </a:fontRef>
          </p:style>
        </p:sp>
        <p:sp>
          <p:nvSpPr>
            <p:cNvPr id="42" name="Ellipse 34">
              <a:extLst>
                <a:ext uri="{FF2B5EF4-FFF2-40B4-BE49-F238E27FC236}">
                  <a16:creationId xmlns:a16="http://schemas.microsoft.com/office/drawing/2014/main" id="{2B2B2D82-4C63-45CC-91CC-4555391A18F2}"/>
                </a:ext>
              </a:extLst>
            </p:cNvPr>
            <p:cNvSpPr txBox="1"/>
            <p:nvPr/>
          </p:nvSpPr>
          <p:spPr>
            <a:xfrm>
              <a:off x="7320214" y="2538640"/>
              <a:ext cx="424223" cy="4363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938">
                <a:lnSpc>
                  <a:spcPct val="90000"/>
                </a:lnSpc>
                <a:spcBef>
                  <a:spcPct val="0"/>
                </a:spcBef>
                <a:spcAft>
                  <a:spcPct val="35000"/>
                </a:spcAft>
              </a:pPr>
              <a:r>
                <a:rPr lang="fr-FR" sz="800" b="1" dirty="0"/>
                <a:t>LAN DC</a:t>
              </a:r>
            </a:p>
          </p:txBody>
        </p:sp>
      </p:grpSp>
      <p:sp>
        <p:nvSpPr>
          <p:cNvPr id="84" name="ZoneTexte 83">
            <a:extLst>
              <a:ext uri="{FF2B5EF4-FFF2-40B4-BE49-F238E27FC236}">
                <a16:creationId xmlns:a16="http://schemas.microsoft.com/office/drawing/2014/main" id="{4E3FD8B4-A56A-417C-8D04-072C421C6C5E}"/>
              </a:ext>
            </a:extLst>
          </p:cNvPr>
          <p:cNvSpPr txBox="1"/>
          <p:nvPr/>
        </p:nvSpPr>
        <p:spPr>
          <a:xfrm>
            <a:off x="2140071" y="3728191"/>
            <a:ext cx="288032" cy="307777"/>
          </a:xfrm>
          <a:prstGeom prst="rect">
            <a:avLst/>
          </a:prstGeom>
          <a:solidFill>
            <a:schemeClr val="bg2">
              <a:lumMod val="75000"/>
            </a:schemeClr>
          </a:solidFill>
        </p:spPr>
        <p:txBody>
          <a:bodyPr wrap="square" rtlCol="0">
            <a:spAutoFit/>
          </a:bodyPr>
          <a:lstStyle/>
          <a:p>
            <a:pPr algn="ctr"/>
            <a:r>
              <a:rPr lang="fr-FR" sz="1400" dirty="0">
                <a:sym typeface="Wingdings 2" panose="05020102010507070707" pitchFamily="18" charset="2"/>
              </a:rPr>
              <a:t></a:t>
            </a:r>
            <a:endParaRPr lang="fr-FR" sz="1400" dirty="0"/>
          </a:p>
        </p:txBody>
      </p:sp>
      <p:sp>
        <p:nvSpPr>
          <p:cNvPr id="107" name="ZoneTexte 106"/>
          <p:cNvSpPr txBox="1"/>
          <p:nvPr/>
        </p:nvSpPr>
        <p:spPr>
          <a:xfrm>
            <a:off x="1199456" y="5885015"/>
            <a:ext cx="7488832" cy="297454"/>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fr-FR" sz="1333" dirty="0">
                <a:solidFill>
                  <a:schemeClr val="bg1"/>
                </a:solidFill>
              </a:rPr>
              <a:t>INTERNET NETWORK SECURITY SOCLE MGT</a:t>
            </a:r>
            <a:r>
              <a:rPr lang="fr-FR" sz="1333" dirty="0">
                <a:solidFill>
                  <a:srgbClr val="FF0000"/>
                </a:solidFill>
              </a:rPr>
              <a:t> </a:t>
            </a:r>
            <a:r>
              <a:rPr lang="fr-FR" sz="1333" dirty="0">
                <a:solidFill>
                  <a:schemeClr val="bg1"/>
                </a:solidFill>
              </a:rPr>
              <a:t>ONCALL</a:t>
            </a:r>
          </a:p>
        </p:txBody>
      </p:sp>
      <p:sp>
        <p:nvSpPr>
          <p:cNvPr id="108" name="ZoneTexte 107"/>
          <p:cNvSpPr txBox="1"/>
          <p:nvPr/>
        </p:nvSpPr>
        <p:spPr>
          <a:xfrm>
            <a:off x="1199456" y="1028734"/>
            <a:ext cx="3648000" cy="276999"/>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sz="1200" dirty="0">
                <a:solidFill>
                  <a:srgbClr val="002060"/>
                </a:solidFill>
              </a:rPr>
              <a:t>CAGIP PILOTAGE</a:t>
            </a:r>
          </a:p>
        </p:txBody>
      </p:sp>
      <p:sp>
        <p:nvSpPr>
          <p:cNvPr id="47" name="ZoneTexte 46"/>
          <p:cNvSpPr txBox="1"/>
          <p:nvPr/>
        </p:nvSpPr>
        <p:spPr>
          <a:xfrm>
            <a:off x="4847861" y="1028734"/>
            <a:ext cx="3648000" cy="276999"/>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sz="1200" dirty="0">
                <a:solidFill>
                  <a:srgbClr val="002060"/>
                </a:solidFill>
              </a:rPr>
              <a:t>CATS PILOTAGE</a:t>
            </a:r>
          </a:p>
        </p:txBody>
      </p:sp>
      <p:grpSp>
        <p:nvGrpSpPr>
          <p:cNvPr id="3" name="Groupe 2"/>
          <p:cNvGrpSpPr/>
          <p:nvPr/>
        </p:nvGrpSpPr>
        <p:grpSpPr>
          <a:xfrm>
            <a:off x="5039883" y="4101075"/>
            <a:ext cx="1056117" cy="480053"/>
            <a:chOff x="3923928" y="3939902"/>
            <a:chExt cx="792088" cy="360040"/>
          </a:xfrm>
        </p:grpSpPr>
        <p:sp>
          <p:nvSpPr>
            <p:cNvPr id="53" name="Rectangle à coins arrondis 52"/>
            <p:cNvSpPr/>
            <p:nvPr/>
          </p:nvSpPr>
          <p:spPr>
            <a:xfrm>
              <a:off x="3923928" y="3939902"/>
              <a:ext cx="792088" cy="360040"/>
            </a:xfrm>
            <a:prstGeom prst="roundRect">
              <a:avLst/>
            </a:prstGeom>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76" name="Ellipse 34">
              <a:extLst>
                <a:ext uri="{FF2B5EF4-FFF2-40B4-BE49-F238E27FC236}">
                  <a16:creationId xmlns:a16="http://schemas.microsoft.com/office/drawing/2014/main" id="{082FB6F6-0E9A-4687-BBCF-C93C8CF6276E}"/>
                </a:ext>
              </a:extLst>
            </p:cNvPr>
            <p:cNvSpPr txBox="1"/>
            <p:nvPr/>
          </p:nvSpPr>
          <p:spPr>
            <a:xfrm>
              <a:off x="4067944" y="4011910"/>
              <a:ext cx="509116" cy="27718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938">
                <a:lnSpc>
                  <a:spcPct val="90000"/>
                </a:lnSpc>
                <a:spcBef>
                  <a:spcPct val="0"/>
                </a:spcBef>
                <a:spcAft>
                  <a:spcPct val="35000"/>
                </a:spcAft>
              </a:pPr>
              <a:r>
                <a:rPr lang="fr-FR" sz="800" b="1" dirty="0"/>
                <a:t>RXD </a:t>
              </a:r>
              <a:r>
                <a:rPr lang="fr-FR" sz="800" b="1" i="1" dirty="0"/>
                <a:t>/ OER</a:t>
              </a:r>
            </a:p>
          </p:txBody>
        </p:sp>
      </p:grpSp>
      <p:grpSp>
        <p:nvGrpSpPr>
          <p:cNvPr id="6" name="Groupe 5"/>
          <p:cNvGrpSpPr/>
          <p:nvPr/>
        </p:nvGrpSpPr>
        <p:grpSpPr>
          <a:xfrm>
            <a:off x="2159563" y="4101075"/>
            <a:ext cx="1056117" cy="480053"/>
            <a:chOff x="2555776" y="3579862"/>
            <a:chExt cx="792088" cy="360040"/>
          </a:xfrm>
        </p:grpSpPr>
        <p:sp>
          <p:nvSpPr>
            <p:cNvPr id="58" name="Rectangle à coins arrondis 57"/>
            <p:cNvSpPr/>
            <p:nvPr/>
          </p:nvSpPr>
          <p:spPr>
            <a:xfrm>
              <a:off x="2555776" y="3579862"/>
              <a:ext cx="792088" cy="360040"/>
            </a:xfrm>
            <a:prstGeom prst="roundRect">
              <a:avLst/>
            </a:prstGeom>
            <a:solidFill>
              <a:schemeClr val="bg2">
                <a:lumMod val="75000"/>
              </a:schemeClr>
            </a:solidFill>
            <a:ln>
              <a:solidFill>
                <a:schemeClr val="bg2">
                  <a:lumMod val="75000"/>
                </a:schemeClr>
              </a:solidFill>
            </a:ln>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0" name="Ellipse 34">
              <a:extLst>
                <a:ext uri="{FF2B5EF4-FFF2-40B4-BE49-F238E27FC236}">
                  <a16:creationId xmlns:a16="http://schemas.microsoft.com/office/drawing/2014/main" id="{082FB6F6-0E9A-4687-BBCF-C93C8CF6276E}"/>
                </a:ext>
              </a:extLst>
            </p:cNvPr>
            <p:cNvSpPr txBox="1"/>
            <p:nvPr/>
          </p:nvSpPr>
          <p:spPr>
            <a:xfrm>
              <a:off x="2699792" y="3651870"/>
              <a:ext cx="509116" cy="27718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938">
                <a:lnSpc>
                  <a:spcPct val="90000"/>
                </a:lnSpc>
                <a:spcBef>
                  <a:spcPct val="0"/>
                </a:spcBef>
                <a:spcAft>
                  <a:spcPct val="35000"/>
                </a:spcAft>
              </a:pPr>
              <a:r>
                <a:rPr lang="fr-FR" sz="800" b="1" dirty="0"/>
                <a:t>RXW / OER</a:t>
              </a:r>
            </a:p>
          </p:txBody>
        </p:sp>
      </p:grpSp>
      <p:grpSp>
        <p:nvGrpSpPr>
          <p:cNvPr id="9" name="Groupe 8"/>
          <p:cNvGrpSpPr/>
          <p:nvPr/>
        </p:nvGrpSpPr>
        <p:grpSpPr>
          <a:xfrm>
            <a:off x="3599723" y="4101075"/>
            <a:ext cx="1056117" cy="480053"/>
            <a:chOff x="3635896" y="3579862"/>
            <a:chExt cx="792088" cy="360040"/>
          </a:xfrm>
        </p:grpSpPr>
        <p:sp>
          <p:nvSpPr>
            <p:cNvPr id="62" name="Rectangle à coins arrondis 61"/>
            <p:cNvSpPr/>
            <p:nvPr/>
          </p:nvSpPr>
          <p:spPr>
            <a:xfrm>
              <a:off x="3635896" y="3579862"/>
              <a:ext cx="792088" cy="360040"/>
            </a:xfrm>
            <a:prstGeom prst="roundRect">
              <a:avLst/>
            </a:prstGeom>
            <a:solidFill>
              <a:schemeClr val="accent4">
                <a:lumMod val="60000"/>
                <a:lumOff val="40000"/>
              </a:schemeClr>
            </a:solidFill>
            <a:ln>
              <a:solidFill>
                <a:schemeClr val="accent4">
                  <a:lumMod val="60000"/>
                  <a:lumOff val="40000"/>
                </a:schemeClr>
              </a:solidFill>
            </a:ln>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3" name="Ellipse 34">
              <a:extLst>
                <a:ext uri="{FF2B5EF4-FFF2-40B4-BE49-F238E27FC236}">
                  <a16:creationId xmlns:a16="http://schemas.microsoft.com/office/drawing/2014/main" id="{082FB6F6-0E9A-4687-BBCF-C93C8CF6276E}"/>
                </a:ext>
              </a:extLst>
            </p:cNvPr>
            <p:cNvSpPr txBox="1"/>
            <p:nvPr/>
          </p:nvSpPr>
          <p:spPr>
            <a:xfrm>
              <a:off x="3779912" y="3651870"/>
              <a:ext cx="509116" cy="27718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938">
                <a:lnSpc>
                  <a:spcPct val="90000"/>
                </a:lnSpc>
                <a:spcBef>
                  <a:spcPct val="0"/>
                </a:spcBef>
                <a:spcAft>
                  <a:spcPct val="35000"/>
                </a:spcAft>
              </a:pPr>
              <a:r>
                <a:rPr lang="fr-FR" sz="800" b="1" dirty="0"/>
                <a:t>SDR </a:t>
              </a:r>
              <a:r>
                <a:rPr lang="fr-FR" sz="800" b="1" i="1" dirty="0"/>
                <a:t>/ OER</a:t>
              </a:r>
            </a:p>
          </p:txBody>
        </p:sp>
      </p:grpSp>
      <p:grpSp>
        <p:nvGrpSpPr>
          <p:cNvPr id="18" name="Groupe 17"/>
          <p:cNvGrpSpPr/>
          <p:nvPr/>
        </p:nvGrpSpPr>
        <p:grpSpPr>
          <a:xfrm>
            <a:off x="2639616" y="1028735"/>
            <a:ext cx="2112235" cy="288032"/>
            <a:chOff x="5356413" y="771550"/>
            <a:chExt cx="1584176" cy="216024"/>
          </a:xfrm>
        </p:grpSpPr>
        <p:sp>
          <p:nvSpPr>
            <p:cNvPr id="69" name="ZoneTexte 68"/>
            <p:cNvSpPr txBox="1"/>
            <p:nvPr/>
          </p:nvSpPr>
          <p:spPr>
            <a:xfrm>
              <a:off x="5932477" y="771550"/>
              <a:ext cx="1008112" cy="207749"/>
            </a:xfrm>
            <a:prstGeom prst="rect">
              <a:avLst/>
            </a:prstGeom>
            <a:noFill/>
          </p:spPr>
          <p:txBody>
            <a:bodyPr wrap="square" rtlCol="0">
              <a:spAutoFit/>
            </a:bodyPr>
            <a:lstStyle/>
            <a:p>
              <a:pPr algn="ctr"/>
              <a:r>
                <a:rPr lang="fr-FR" sz="1200" b="1" dirty="0"/>
                <a:t>01 42 95 95 60</a:t>
              </a:r>
            </a:p>
          </p:txBody>
        </p:sp>
        <p:pic>
          <p:nvPicPr>
            <p:cNvPr id="71" name="Imag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6413" y="830520"/>
              <a:ext cx="151691" cy="157054"/>
            </a:xfrm>
            <a:prstGeom prst="rect">
              <a:avLst/>
            </a:prstGeom>
          </p:spPr>
        </p:pic>
      </p:grpSp>
      <p:grpSp>
        <p:nvGrpSpPr>
          <p:cNvPr id="19" name="Groupe 18"/>
          <p:cNvGrpSpPr/>
          <p:nvPr/>
        </p:nvGrpSpPr>
        <p:grpSpPr>
          <a:xfrm>
            <a:off x="7056107" y="1028734"/>
            <a:ext cx="1728192" cy="288032"/>
            <a:chOff x="7524328" y="771550"/>
            <a:chExt cx="1296144" cy="216024"/>
          </a:xfrm>
        </p:grpSpPr>
        <p:sp>
          <p:nvSpPr>
            <p:cNvPr id="72" name="ZoneTexte 71"/>
            <p:cNvSpPr txBox="1"/>
            <p:nvPr/>
          </p:nvSpPr>
          <p:spPr>
            <a:xfrm>
              <a:off x="7524328" y="771550"/>
              <a:ext cx="1296144" cy="207749"/>
            </a:xfrm>
            <a:prstGeom prst="rect">
              <a:avLst/>
            </a:prstGeom>
            <a:noFill/>
          </p:spPr>
          <p:txBody>
            <a:bodyPr wrap="square" rtlCol="0">
              <a:spAutoFit/>
            </a:bodyPr>
            <a:lstStyle/>
            <a:p>
              <a:pPr algn="ctr"/>
              <a:r>
                <a:rPr lang="fr-FR" sz="1200" b="1" dirty="0"/>
                <a:t>09 72 72 71 71</a:t>
              </a:r>
            </a:p>
          </p:txBody>
        </p:sp>
        <p:pic>
          <p:nvPicPr>
            <p:cNvPr id="73" name="Imag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336" y="830520"/>
              <a:ext cx="151691" cy="157054"/>
            </a:xfrm>
            <a:prstGeom prst="rect">
              <a:avLst/>
            </a:prstGeom>
          </p:spPr>
        </p:pic>
      </p:grpSp>
      <p:sp>
        <p:nvSpPr>
          <p:cNvPr id="87" name="ZoneTexte 86">
            <a:extLst>
              <a:ext uri="{FF2B5EF4-FFF2-40B4-BE49-F238E27FC236}">
                <a16:creationId xmlns:a16="http://schemas.microsoft.com/office/drawing/2014/main" id="{4E3FD8B4-A56A-417C-8D04-072C421C6C5E}"/>
              </a:ext>
            </a:extLst>
          </p:cNvPr>
          <p:cNvSpPr txBox="1"/>
          <p:nvPr/>
        </p:nvSpPr>
        <p:spPr>
          <a:xfrm>
            <a:off x="3523463" y="3728191"/>
            <a:ext cx="288032" cy="307777"/>
          </a:xfrm>
          <a:prstGeom prst="rect">
            <a:avLst/>
          </a:prstGeom>
          <a:solidFill>
            <a:schemeClr val="accent3">
              <a:lumMod val="60000"/>
              <a:lumOff val="40000"/>
            </a:schemeClr>
          </a:solidFill>
        </p:spPr>
        <p:txBody>
          <a:bodyPr wrap="square" rtlCol="0">
            <a:spAutoFit/>
          </a:bodyPr>
          <a:lstStyle/>
          <a:p>
            <a:pPr algn="ctr"/>
            <a:r>
              <a:rPr lang="fr-FR" sz="1400" dirty="0">
                <a:sym typeface="Wingdings 2" panose="05020102010507070707" pitchFamily="18" charset="2"/>
              </a:rPr>
              <a:t></a:t>
            </a:r>
            <a:endParaRPr lang="fr-FR" sz="1400" dirty="0"/>
          </a:p>
        </p:txBody>
      </p:sp>
      <p:sp>
        <p:nvSpPr>
          <p:cNvPr id="88" name="ZoneTexte 87">
            <a:extLst>
              <a:ext uri="{FF2B5EF4-FFF2-40B4-BE49-F238E27FC236}">
                <a16:creationId xmlns:a16="http://schemas.microsoft.com/office/drawing/2014/main" id="{4E3FD8B4-A56A-417C-8D04-072C421C6C5E}"/>
              </a:ext>
            </a:extLst>
          </p:cNvPr>
          <p:cNvSpPr txBox="1"/>
          <p:nvPr/>
        </p:nvSpPr>
        <p:spPr>
          <a:xfrm>
            <a:off x="5135893" y="3717033"/>
            <a:ext cx="288032" cy="307777"/>
          </a:xfrm>
          <a:prstGeom prst="rect">
            <a:avLst/>
          </a:prstGeom>
          <a:solidFill>
            <a:schemeClr val="accent1"/>
          </a:solidFill>
        </p:spPr>
        <p:txBody>
          <a:bodyPr wrap="square" rtlCol="0">
            <a:spAutoFit/>
          </a:bodyPr>
          <a:lstStyle/>
          <a:p>
            <a:pPr algn="ctr"/>
            <a:r>
              <a:rPr lang="fr-FR" sz="1400" dirty="0">
                <a:sym typeface="Wingdings 2" panose="05020102010507070707" pitchFamily="18" charset="2"/>
              </a:rPr>
              <a:t></a:t>
            </a:r>
            <a:endParaRPr lang="fr-FR" sz="1400" dirty="0"/>
          </a:p>
        </p:txBody>
      </p:sp>
      <p:sp>
        <p:nvSpPr>
          <p:cNvPr id="90" name="ZoneTexte 89"/>
          <p:cNvSpPr txBox="1"/>
          <p:nvPr/>
        </p:nvSpPr>
        <p:spPr>
          <a:xfrm>
            <a:off x="6820518" y="4098824"/>
            <a:ext cx="1519641" cy="461665"/>
          </a:xfrm>
          <a:prstGeom prst="rect">
            <a:avLst/>
          </a:prstGeom>
          <a:solidFill>
            <a:schemeClr val="bg1">
              <a:lumMod val="50000"/>
            </a:schemeClr>
          </a:solidFill>
          <a:ln w="25400">
            <a:solidFill>
              <a:schemeClr val="bg1">
                <a:lumMod val="50000"/>
              </a:schemeClr>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fr-FR"/>
            </a:defPPr>
            <a:lvl1pPr algn="ctr">
              <a:defRPr sz="600"/>
            </a:lvl1pPr>
          </a:lstStyle>
          <a:p>
            <a:endParaRPr lang="fr-FR" sz="800" dirty="0"/>
          </a:p>
          <a:p>
            <a:r>
              <a:rPr lang="fr-FR" sz="800" dirty="0"/>
              <a:t>ADSI / ISR / Internet</a:t>
            </a:r>
            <a:endParaRPr lang="fr-FR" sz="800" b="1" dirty="0"/>
          </a:p>
          <a:p>
            <a:endParaRPr lang="fr-FR" sz="800" dirty="0"/>
          </a:p>
        </p:txBody>
      </p:sp>
      <p:sp>
        <p:nvSpPr>
          <p:cNvPr id="101" name="ZoneTexte 100"/>
          <p:cNvSpPr txBox="1"/>
          <p:nvPr/>
        </p:nvSpPr>
        <p:spPr>
          <a:xfrm>
            <a:off x="6836429" y="3768559"/>
            <a:ext cx="1361385" cy="276999"/>
          </a:xfrm>
          <a:prstGeom prst="rect">
            <a:avLst/>
          </a:prstGeom>
          <a:noFill/>
        </p:spPr>
        <p:txBody>
          <a:bodyPr wrap="square" rtlCol="0">
            <a:spAutoFit/>
          </a:bodyPr>
          <a:lstStyle/>
          <a:p>
            <a:pPr algn="ctr"/>
            <a:r>
              <a:rPr lang="fr-FR" sz="1200" b="1" dirty="0"/>
              <a:t>07 87 09 30 32</a:t>
            </a:r>
          </a:p>
        </p:txBody>
      </p:sp>
      <p:sp>
        <p:nvSpPr>
          <p:cNvPr id="102" name="Rectangle 101">
            <a:extLst>
              <a:ext uri="{FF2B5EF4-FFF2-40B4-BE49-F238E27FC236}">
                <a16:creationId xmlns:a16="http://schemas.microsoft.com/office/drawing/2014/main" id="{CB696B94-1462-4ED8-BA2F-06E21BE3B1E3}"/>
              </a:ext>
            </a:extLst>
          </p:cNvPr>
          <p:cNvSpPr/>
          <p:nvPr/>
        </p:nvSpPr>
        <p:spPr>
          <a:xfrm>
            <a:off x="6672066" y="1412776"/>
            <a:ext cx="1920213" cy="1152128"/>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9" name="ZoneTexte 88"/>
          <p:cNvSpPr txBox="1"/>
          <p:nvPr/>
        </p:nvSpPr>
        <p:spPr>
          <a:xfrm>
            <a:off x="6783580" y="1796820"/>
            <a:ext cx="1529669" cy="338554"/>
          </a:xfrm>
          <a:prstGeom prst="rect">
            <a:avLst/>
          </a:prstGeom>
          <a:solidFill>
            <a:schemeClr val="bg1">
              <a:lumMod val="50000"/>
            </a:schemeClr>
          </a:solidFill>
          <a:ln w="25400">
            <a:solidFill>
              <a:schemeClr val="bg1">
                <a:lumMod val="50000"/>
              </a:schemeClr>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fr-FR" sz="800" dirty="0"/>
              <a:t>N1/N2 </a:t>
            </a:r>
          </a:p>
          <a:p>
            <a:pPr algn="ctr"/>
            <a:r>
              <a:rPr lang="fr-FR" sz="800" dirty="0"/>
              <a:t>ADSI / ISR / Internet</a:t>
            </a:r>
          </a:p>
        </p:txBody>
      </p:sp>
      <p:sp>
        <p:nvSpPr>
          <p:cNvPr id="100" name="ZoneTexte 99"/>
          <p:cNvSpPr txBox="1"/>
          <p:nvPr/>
        </p:nvSpPr>
        <p:spPr>
          <a:xfrm>
            <a:off x="6864086" y="1508788"/>
            <a:ext cx="1344149" cy="276999"/>
          </a:xfrm>
          <a:prstGeom prst="rect">
            <a:avLst/>
          </a:prstGeom>
          <a:noFill/>
        </p:spPr>
        <p:txBody>
          <a:bodyPr wrap="square" rtlCol="0">
            <a:spAutoFit/>
          </a:bodyPr>
          <a:lstStyle/>
          <a:p>
            <a:pPr algn="ctr"/>
            <a:r>
              <a:rPr lang="fr-FR" sz="1200" b="1" dirty="0"/>
              <a:t>06 37 99 83 08</a:t>
            </a:r>
          </a:p>
        </p:txBody>
      </p:sp>
      <p:pic>
        <p:nvPicPr>
          <p:cNvPr id="105" name="Image 10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a:off x="7832293" y="1804916"/>
            <a:ext cx="1231944" cy="288032"/>
          </a:xfrm>
          <a:prstGeom prst="rect">
            <a:avLst/>
          </a:prstGeom>
        </p:spPr>
      </p:pic>
      <p:pic>
        <p:nvPicPr>
          <p:cNvPr id="80" name="Image 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27915" y="4608512"/>
            <a:ext cx="356659" cy="356659"/>
          </a:xfrm>
          <a:prstGeom prst="rect">
            <a:avLst/>
          </a:prstGeom>
        </p:spPr>
      </p:pic>
      <p:pic>
        <p:nvPicPr>
          <p:cNvPr id="82" name="Image 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7755" y="4608512"/>
            <a:ext cx="356659" cy="356659"/>
          </a:xfrm>
          <a:prstGeom prst="rect">
            <a:avLst/>
          </a:prstGeom>
        </p:spPr>
      </p:pic>
      <p:pic>
        <p:nvPicPr>
          <p:cNvPr id="83" name="Image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47595" y="4608512"/>
            <a:ext cx="356659" cy="356659"/>
          </a:xfrm>
          <a:prstGeom prst="rect">
            <a:avLst/>
          </a:prstGeom>
        </p:spPr>
      </p:pic>
      <p:pic>
        <p:nvPicPr>
          <p:cNvPr id="99" name="Image 9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6200000">
            <a:off x="331033" y="4393434"/>
            <a:ext cx="2016224" cy="471399"/>
          </a:xfrm>
          <a:prstGeom prst="rect">
            <a:avLst/>
          </a:prstGeom>
        </p:spPr>
      </p:pic>
      <p:grpSp>
        <p:nvGrpSpPr>
          <p:cNvPr id="61" name="Groupe 60"/>
          <p:cNvGrpSpPr/>
          <p:nvPr/>
        </p:nvGrpSpPr>
        <p:grpSpPr>
          <a:xfrm>
            <a:off x="2351584" y="4965171"/>
            <a:ext cx="1056117" cy="480053"/>
            <a:chOff x="2555776" y="3579862"/>
            <a:chExt cx="792088" cy="360040"/>
          </a:xfrm>
          <a:pattFill prst="diagBrick">
            <a:fgClr>
              <a:schemeClr val="bg2"/>
            </a:fgClr>
            <a:bgClr>
              <a:schemeClr val="bg1"/>
            </a:bgClr>
          </a:pattFill>
        </p:grpSpPr>
        <p:sp>
          <p:nvSpPr>
            <p:cNvPr id="64" name="Rectangle à coins arrondis 63"/>
            <p:cNvSpPr/>
            <p:nvPr/>
          </p:nvSpPr>
          <p:spPr>
            <a:xfrm>
              <a:off x="2555776" y="3579862"/>
              <a:ext cx="792088" cy="360040"/>
            </a:xfrm>
            <a:prstGeom prst="roundRect">
              <a:avLst/>
            </a:prstGeom>
            <a:grpFill/>
            <a:ln>
              <a:solidFill>
                <a:schemeClr val="bg2">
                  <a:lumMod val="75000"/>
                </a:schemeClr>
              </a:solidFill>
            </a:ln>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65" name="Ellipse 34">
              <a:extLst>
                <a:ext uri="{FF2B5EF4-FFF2-40B4-BE49-F238E27FC236}">
                  <a16:creationId xmlns:a16="http://schemas.microsoft.com/office/drawing/2014/main" id="{082FB6F6-0E9A-4687-BBCF-C93C8CF6276E}"/>
                </a:ext>
              </a:extLst>
            </p:cNvPr>
            <p:cNvSpPr txBox="1"/>
            <p:nvPr/>
          </p:nvSpPr>
          <p:spPr>
            <a:xfrm>
              <a:off x="2699792" y="3651870"/>
              <a:ext cx="509116" cy="27718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938">
                <a:lnSpc>
                  <a:spcPct val="90000"/>
                </a:lnSpc>
                <a:spcBef>
                  <a:spcPct val="0"/>
                </a:spcBef>
                <a:spcAft>
                  <a:spcPct val="35000"/>
                </a:spcAft>
              </a:pPr>
              <a:r>
                <a:rPr lang="fr-FR" sz="800" b="1" dirty="0">
                  <a:solidFill>
                    <a:schemeClr val="tx1"/>
                  </a:solidFill>
                </a:rPr>
                <a:t>RXW / OER</a:t>
              </a:r>
            </a:p>
          </p:txBody>
        </p:sp>
      </p:grpSp>
      <p:grpSp>
        <p:nvGrpSpPr>
          <p:cNvPr id="66" name="Groupe 65"/>
          <p:cNvGrpSpPr/>
          <p:nvPr/>
        </p:nvGrpSpPr>
        <p:grpSpPr>
          <a:xfrm>
            <a:off x="3887755" y="4965171"/>
            <a:ext cx="1056117" cy="480053"/>
            <a:chOff x="3635896" y="3579862"/>
            <a:chExt cx="792088" cy="360040"/>
          </a:xfrm>
          <a:pattFill prst="diagBrick">
            <a:fgClr>
              <a:schemeClr val="accent4">
                <a:lumMod val="60000"/>
                <a:lumOff val="40000"/>
              </a:schemeClr>
            </a:fgClr>
            <a:bgClr>
              <a:schemeClr val="bg1"/>
            </a:bgClr>
          </a:pattFill>
        </p:grpSpPr>
        <p:sp>
          <p:nvSpPr>
            <p:cNvPr id="67" name="Rectangle à coins arrondis 66"/>
            <p:cNvSpPr/>
            <p:nvPr/>
          </p:nvSpPr>
          <p:spPr>
            <a:xfrm>
              <a:off x="3635896" y="3579862"/>
              <a:ext cx="792088" cy="360040"/>
            </a:xfrm>
            <a:prstGeom prst="roundRect">
              <a:avLst/>
            </a:prstGeom>
            <a:grpFill/>
            <a:ln>
              <a:solidFill>
                <a:schemeClr val="accent4">
                  <a:lumMod val="60000"/>
                  <a:lumOff val="40000"/>
                </a:schemeClr>
              </a:solidFill>
            </a:ln>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tx1"/>
                </a:solidFill>
              </a:endParaRPr>
            </a:p>
          </p:txBody>
        </p:sp>
        <p:sp>
          <p:nvSpPr>
            <p:cNvPr id="68" name="Ellipse 34">
              <a:extLst>
                <a:ext uri="{FF2B5EF4-FFF2-40B4-BE49-F238E27FC236}">
                  <a16:creationId xmlns:a16="http://schemas.microsoft.com/office/drawing/2014/main" id="{082FB6F6-0E9A-4687-BBCF-C93C8CF6276E}"/>
                </a:ext>
              </a:extLst>
            </p:cNvPr>
            <p:cNvSpPr txBox="1"/>
            <p:nvPr/>
          </p:nvSpPr>
          <p:spPr>
            <a:xfrm>
              <a:off x="3779912" y="3651870"/>
              <a:ext cx="509116" cy="27718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938">
                <a:lnSpc>
                  <a:spcPct val="90000"/>
                </a:lnSpc>
                <a:spcBef>
                  <a:spcPct val="0"/>
                </a:spcBef>
                <a:spcAft>
                  <a:spcPct val="35000"/>
                </a:spcAft>
              </a:pPr>
              <a:r>
                <a:rPr lang="fr-FR" sz="800" b="1" dirty="0">
                  <a:solidFill>
                    <a:schemeClr val="tx1"/>
                  </a:solidFill>
                </a:rPr>
                <a:t>SDR </a:t>
              </a:r>
              <a:r>
                <a:rPr lang="fr-FR" sz="800" b="1" i="1" dirty="0">
                  <a:solidFill>
                    <a:schemeClr val="tx1"/>
                  </a:solidFill>
                </a:rPr>
                <a:t>/ OER</a:t>
              </a:r>
            </a:p>
          </p:txBody>
        </p:sp>
      </p:grpSp>
      <p:grpSp>
        <p:nvGrpSpPr>
          <p:cNvPr id="70" name="Groupe 69"/>
          <p:cNvGrpSpPr/>
          <p:nvPr/>
        </p:nvGrpSpPr>
        <p:grpSpPr>
          <a:xfrm>
            <a:off x="5327915" y="4965171"/>
            <a:ext cx="1056117" cy="480053"/>
            <a:chOff x="3995936" y="3867894"/>
            <a:chExt cx="792088" cy="360040"/>
          </a:xfrm>
        </p:grpSpPr>
        <p:sp>
          <p:nvSpPr>
            <p:cNvPr id="75" name="Rectangle à coins arrondis 74"/>
            <p:cNvSpPr/>
            <p:nvPr/>
          </p:nvSpPr>
          <p:spPr>
            <a:xfrm>
              <a:off x="3995936" y="3867894"/>
              <a:ext cx="792088" cy="360040"/>
            </a:xfrm>
            <a:prstGeom prst="roundRect">
              <a:avLst/>
            </a:prstGeom>
            <a:pattFill prst="diagBrick">
              <a:fgClr>
                <a:schemeClr val="accent1"/>
              </a:fgClr>
              <a:bgClr>
                <a:schemeClr val="bg1"/>
              </a:bgClr>
            </a:pattFill>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tx1"/>
                </a:solidFill>
              </a:endParaRPr>
            </a:p>
          </p:txBody>
        </p:sp>
        <p:sp>
          <p:nvSpPr>
            <p:cNvPr id="77" name="Ellipse 34">
              <a:extLst>
                <a:ext uri="{FF2B5EF4-FFF2-40B4-BE49-F238E27FC236}">
                  <a16:creationId xmlns:a16="http://schemas.microsoft.com/office/drawing/2014/main" id="{082FB6F6-0E9A-4687-BBCF-C93C8CF6276E}"/>
                </a:ext>
              </a:extLst>
            </p:cNvPr>
            <p:cNvSpPr txBox="1"/>
            <p:nvPr/>
          </p:nvSpPr>
          <p:spPr>
            <a:xfrm>
              <a:off x="4139952" y="3939902"/>
              <a:ext cx="509116" cy="27718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938">
                <a:lnSpc>
                  <a:spcPct val="90000"/>
                </a:lnSpc>
                <a:spcBef>
                  <a:spcPct val="0"/>
                </a:spcBef>
                <a:spcAft>
                  <a:spcPct val="35000"/>
                </a:spcAft>
              </a:pPr>
              <a:r>
                <a:rPr lang="fr-FR" sz="800" b="1" dirty="0">
                  <a:solidFill>
                    <a:schemeClr val="tx1"/>
                  </a:solidFill>
                </a:rPr>
                <a:t>RXD </a:t>
              </a:r>
              <a:r>
                <a:rPr lang="fr-FR" sz="800" b="1" i="1" dirty="0">
                  <a:solidFill>
                    <a:schemeClr val="tx1"/>
                  </a:solidFill>
                </a:rPr>
                <a:t>/ OER</a:t>
              </a:r>
            </a:p>
          </p:txBody>
        </p:sp>
      </p:grpSp>
      <p:sp>
        <p:nvSpPr>
          <p:cNvPr id="91" name="ZoneTexte 90">
            <a:extLst>
              <a:ext uri="{FF2B5EF4-FFF2-40B4-BE49-F238E27FC236}">
                <a16:creationId xmlns:a16="http://schemas.microsoft.com/office/drawing/2014/main" id="{4E3FD8B4-A56A-417C-8D04-072C421C6C5E}"/>
              </a:ext>
            </a:extLst>
          </p:cNvPr>
          <p:cNvSpPr txBox="1"/>
          <p:nvPr/>
        </p:nvSpPr>
        <p:spPr>
          <a:xfrm>
            <a:off x="3215680" y="4581127"/>
            <a:ext cx="145821" cy="336000"/>
          </a:xfrm>
          <a:prstGeom prst="rect">
            <a:avLst/>
          </a:prstGeom>
          <a:pattFill prst="diagBrick">
            <a:fgClr>
              <a:schemeClr val="bg2">
                <a:lumMod val="75000"/>
              </a:schemeClr>
            </a:fgClr>
            <a:bgClr>
              <a:schemeClr val="bg1"/>
            </a:bgClr>
          </a:pattFill>
        </p:spPr>
        <p:txBody>
          <a:bodyPr wrap="square" rtlCol="0" anchor="ctr" anchorCtr="0">
            <a:noAutofit/>
          </a:bodyPr>
          <a:lstStyle/>
          <a:p>
            <a:pPr algn="ctr"/>
            <a:r>
              <a:rPr lang="fr-FR" sz="1400" b="1" dirty="0">
                <a:sym typeface="Wingdings 2" panose="05020102010507070707" pitchFamily="18" charset="2"/>
              </a:rPr>
              <a:t></a:t>
            </a:r>
            <a:endParaRPr lang="fr-FR" sz="1400" b="1" dirty="0"/>
          </a:p>
        </p:txBody>
      </p:sp>
      <p:sp>
        <p:nvSpPr>
          <p:cNvPr id="93" name="ZoneTexte 92">
            <a:extLst>
              <a:ext uri="{FF2B5EF4-FFF2-40B4-BE49-F238E27FC236}">
                <a16:creationId xmlns:a16="http://schemas.microsoft.com/office/drawing/2014/main" id="{4E3FD8B4-A56A-417C-8D04-072C421C6C5E}"/>
              </a:ext>
            </a:extLst>
          </p:cNvPr>
          <p:cNvSpPr txBox="1"/>
          <p:nvPr/>
        </p:nvSpPr>
        <p:spPr>
          <a:xfrm>
            <a:off x="4655840" y="4581129"/>
            <a:ext cx="144000" cy="307777"/>
          </a:xfrm>
          <a:prstGeom prst="rect">
            <a:avLst/>
          </a:prstGeom>
          <a:pattFill prst="diagBrick">
            <a:fgClr>
              <a:schemeClr val="accent3">
                <a:lumMod val="60000"/>
                <a:lumOff val="40000"/>
              </a:schemeClr>
            </a:fgClr>
            <a:bgClr>
              <a:schemeClr val="bg1"/>
            </a:bgClr>
          </a:pattFill>
        </p:spPr>
        <p:txBody>
          <a:bodyPr wrap="square" rtlCol="0">
            <a:spAutoFit/>
          </a:bodyPr>
          <a:lstStyle/>
          <a:p>
            <a:pPr algn="ctr"/>
            <a:r>
              <a:rPr lang="fr-FR" sz="1400" b="1" dirty="0">
                <a:sym typeface="Wingdings 2" panose="05020102010507070707" pitchFamily="18" charset="2"/>
              </a:rPr>
              <a:t></a:t>
            </a:r>
            <a:endParaRPr lang="fr-FR" sz="1400" b="1" dirty="0"/>
          </a:p>
        </p:txBody>
      </p:sp>
      <p:sp>
        <p:nvSpPr>
          <p:cNvPr id="94" name="ZoneTexte 93">
            <a:extLst>
              <a:ext uri="{FF2B5EF4-FFF2-40B4-BE49-F238E27FC236}">
                <a16:creationId xmlns:a16="http://schemas.microsoft.com/office/drawing/2014/main" id="{4E3FD8B4-A56A-417C-8D04-072C421C6C5E}"/>
              </a:ext>
            </a:extLst>
          </p:cNvPr>
          <p:cNvSpPr txBox="1"/>
          <p:nvPr/>
        </p:nvSpPr>
        <p:spPr>
          <a:xfrm>
            <a:off x="6096000" y="4581129"/>
            <a:ext cx="144000" cy="307777"/>
          </a:xfrm>
          <a:prstGeom prst="rect">
            <a:avLst/>
          </a:prstGeom>
          <a:pattFill prst="diagBrick">
            <a:fgClr>
              <a:schemeClr val="accent1"/>
            </a:fgClr>
            <a:bgClr>
              <a:schemeClr val="bg1"/>
            </a:bgClr>
          </a:pattFill>
        </p:spPr>
        <p:txBody>
          <a:bodyPr wrap="square" rtlCol="0">
            <a:spAutoFit/>
          </a:bodyPr>
          <a:lstStyle/>
          <a:p>
            <a:pPr algn="ctr"/>
            <a:r>
              <a:rPr lang="fr-FR" sz="1400" b="1" dirty="0">
                <a:sym typeface="Wingdings 2" panose="05020102010507070707" pitchFamily="18" charset="2"/>
              </a:rPr>
              <a:t></a:t>
            </a:r>
            <a:endParaRPr lang="fr-FR" sz="1400" b="1" dirty="0"/>
          </a:p>
        </p:txBody>
      </p:sp>
      <p:sp>
        <p:nvSpPr>
          <p:cNvPr id="97" name="Flèche courbée vers la droite 96"/>
          <p:cNvSpPr/>
          <p:nvPr/>
        </p:nvSpPr>
        <p:spPr>
          <a:xfrm rot="9840000">
            <a:off x="6399672" y="4256904"/>
            <a:ext cx="384043" cy="864096"/>
          </a:xfrm>
          <a:prstGeom prst="curved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tx1"/>
              </a:solidFill>
            </a:endParaRPr>
          </a:p>
        </p:txBody>
      </p:sp>
      <p:sp>
        <p:nvSpPr>
          <p:cNvPr id="103" name="Flèche courbée vers la droite 102"/>
          <p:cNvSpPr/>
          <p:nvPr/>
        </p:nvSpPr>
        <p:spPr>
          <a:xfrm rot="10800000">
            <a:off x="10893855" y="4581128"/>
            <a:ext cx="194700" cy="768085"/>
          </a:xfrm>
          <a:prstGeom prst="curved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tx1"/>
              </a:solidFill>
            </a:endParaRPr>
          </a:p>
        </p:txBody>
      </p:sp>
      <p:sp>
        <p:nvSpPr>
          <p:cNvPr id="104" name="Flèche courbée vers la droite 103"/>
          <p:cNvSpPr/>
          <p:nvPr/>
        </p:nvSpPr>
        <p:spPr>
          <a:xfrm>
            <a:off x="9407930" y="4581128"/>
            <a:ext cx="194700" cy="768085"/>
          </a:xfrm>
          <a:prstGeom prst="curved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tx1"/>
              </a:solidFill>
            </a:endParaRPr>
          </a:p>
        </p:txBody>
      </p:sp>
      <p:sp>
        <p:nvSpPr>
          <p:cNvPr id="106" name="Ellipse 34">
            <a:extLst>
              <a:ext uri="{FF2B5EF4-FFF2-40B4-BE49-F238E27FC236}">
                <a16:creationId xmlns:a16="http://schemas.microsoft.com/office/drawing/2014/main" id="{082FB6F6-0E9A-4687-BBCF-C93C8CF6276E}"/>
              </a:ext>
            </a:extLst>
          </p:cNvPr>
          <p:cNvSpPr txBox="1"/>
          <p:nvPr/>
        </p:nvSpPr>
        <p:spPr>
          <a:xfrm>
            <a:off x="9552384" y="4677139"/>
            <a:ext cx="1440160" cy="56160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defTabSz="488938">
              <a:lnSpc>
                <a:spcPct val="90000"/>
              </a:lnSpc>
              <a:spcBef>
                <a:spcPct val="0"/>
              </a:spcBef>
              <a:spcAft>
                <a:spcPct val="35000"/>
              </a:spcAft>
            </a:pPr>
            <a:r>
              <a:rPr lang="fr-FR" sz="933" b="1" dirty="0">
                <a:solidFill>
                  <a:schemeClr val="tx1"/>
                </a:solidFill>
              </a:rPr>
              <a:t>Weekly rotation of experts </a:t>
            </a:r>
            <a:r>
              <a:rPr lang="fr-FR" sz="933" b="1" dirty="0" err="1">
                <a:solidFill>
                  <a:schemeClr val="tx1"/>
                </a:solidFill>
              </a:rPr>
              <a:t>within</a:t>
            </a:r>
            <a:r>
              <a:rPr lang="fr-FR" sz="933" b="1" dirty="0">
                <a:solidFill>
                  <a:schemeClr val="tx1"/>
                </a:solidFill>
              </a:rPr>
              <a:t> CASA infra &amp; </a:t>
            </a:r>
            <a:r>
              <a:rPr lang="fr-FR" sz="933" b="1" dirty="0" err="1">
                <a:solidFill>
                  <a:schemeClr val="tx1"/>
                </a:solidFill>
              </a:rPr>
              <a:t>Subsidiaries</a:t>
            </a:r>
            <a:r>
              <a:rPr lang="fr-FR" sz="933" b="1" dirty="0">
                <a:solidFill>
                  <a:schemeClr val="tx1"/>
                </a:solidFill>
              </a:rPr>
              <a:t> / Caisses Régionales (</a:t>
            </a:r>
            <a:r>
              <a:rPr lang="fr-FR" sz="933" b="1" dirty="0" err="1">
                <a:solidFill>
                  <a:schemeClr val="tx1"/>
                </a:solidFill>
              </a:rPr>
              <a:t>Regional</a:t>
            </a:r>
            <a:r>
              <a:rPr lang="fr-FR" sz="933" b="1" dirty="0">
                <a:solidFill>
                  <a:schemeClr val="tx1"/>
                </a:solidFill>
              </a:rPr>
              <a:t> Banks)</a:t>
            </a:r>
            <a:endParaRPr lang="fr-FR" sz="933" b="1" i="1" dirty="0">
              <a:solidFill>
                <a:schemeClr val="tx1"/>
              </a:solidFill>
            </a:endParaRPr>
          </a:p>
        </p:txBody>
      </p:sp>
      <p:sp>
        <p:nvSpPr>
          <p:cNvPr id="112" name="Ellipse 34">
            <a:extLst>
              <a:ext uri="{FF2B5EF4-FFF2-40B4-BE49-F238E27FC236}">
                <a16:creationId xmlns:a16="http://schemas.microsoft.com/office/drawing/2014/main" id="{082FB6F6-0E9A-4687-BBCF-C93C8CF6276E}"/>
              </a:ext>
            </a:extLst>
          </p:cNvPr>
          <p:cNvSpPr txBox="1"/>
          <p:nvPr/>
        </p:nvSpPr>
        <p:spPr>
          <a:xfrm>
            <a:off x="9449627" y="5459685"/>
            <a:ext cx="678821" cy="369583"/>
          </a:xfrm>
          <a:prstGeom prst="rect">
            <a:avLst/>
          </a:prstGeom>
          <a:solidFill>
            <a:schemeClr val="bg1"/>
          </a:solidFill>
          <a:ln>
            <a:solidFill>
              <a:schemeClr val="bg1">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938">
              <a:lnSpc>
                <a:spcPct val="90000"/>
              </a:lnSpc>
              <a:spcBef>
                <a:spcPct val="0"/>
              </a:spcBef>
              <a:spcAft>
                <a:spcPct val="35000"/>
              </a:spcAft>
            </a:pPr>
            <a:r>
              <a:rPr lang="fr-FR" sz="800" b="1" i="1" dirty="0">
                <a:solidFill>
                  <a:schemeClr val="tx1"/>
                </a:solidFill>
              </a:rPr>
              <a:t>« Main » </a:t>
            </a:r>
          </a:p>
          <a:p>
            <a:pPr algn="ctr" defTabSz="488938">
              <a:lnSpc>
                <a:spcPct val="90000"/>
              </a:lnSpc>
              <a:spcBef>
                <a:spcPct val="0"/>
              </a:spcBef>
              <a:spcAft>
                <a:spcPct val="35000"/>
              </a:spcAft>
            </a:pPr>
            <a:r>
              <a:rPr lang="fr-FR" sz="800" b="1" i="1" dirty="0">
                <a:solidFill>
                  <a:schemeClr val="tx1"/>
                </a:solidFill>
              </a:rPr>
              <a:t>On-call</a:t>
            </a:r>
          </a:p>
        </p:txBody>
      </p:sp>
      <p:sp>
        <p:nvSpPr>
          <p:cNvPr id="114" name="Ellipse 34">
            <a:extLst>
              <a:ext uri="{FF2B5EF4-FFF2-40B4-BE49-F238E27FC236}">
                <a16:creationId xmlns:a16="http://schemas.microsoft.com/office/drawing/2014/main" id="{082FB6F6-0E9A-4687-BBCF-C93C8CF6276E}"/>
              </a:ext>
            </a:extLst>
          </p:cNvPr>
          <p:cNvSpPr txBox="1"/>
          <p:nvPr/>
        </p:nvSpPr>
        <p:spPr>
          <a:xfrm>
            <a:off x="10313723" y="5445225"/>
            <a:ext cx="678821" cy="369583"/>
          </a:xfrm>
          <a:prstGeom prst="rect">
            <a:avLst/>
          </a:prstGeom>
          <a:pattFill prst="diagBrick">
            <a:fgClr>
              <a:schemeClr val="accent2"/>
            </a:fgClr>
            <a:bgClr>
              <a:schemeClr val="bg1"/>
            </a:bgClr>
          </a:pattFill>
          <a:ln>
            <a:solidFill>
              <a:schemeClr val="bg1">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938">
              <a:lnSpc>
                <a:spcPct val="90000"/>
              </a:lnSpc>
              <a:spcBef>
                <a:spcPct val="0"/>
              </a:spcBef>
              <a:spcAft>
                <a:spcPct val="35000"/>
              </a:spcAft>
            </a:pPr>
            <a:r>
              <a:rPr lang="fr-FR" sz="800" b="1" i="1" dirty="0">
                <a:solidFill>
                  <a:schemeClr val="tx1"/>
                </a:solidFill>
              </a:rPr>
              <a:t>« Shadow »</a:t>
            </a:r>
          </a:p>
          <a:p>
            <a:pPr algn="ctr" defTabSz="488938">
              <a:lnSpc>
                <a:spcPct val="90000"/>
              </a:lnSpc>
              <a:spcBef>
                <a:spcPct val="0"/>
              </a:spcBef>
              <a:spcAft>
                <a:spcPct val="35000"/>
              </a:spcAft>
            </a:pPr>
            <a:r>
              <a:rPr lang="fr-FR" sz="800" b="1" i="1" dirty="0">
                <a:solidFill>
                  <a:schemeClr val="tx1"/>
                </a:solidFill>
              </a:rPr>
              <a:t>On-call</a:t>
            </a:r>
          </a:p>
        </p:txBody>
      </p:sp>
      <p:grpSp>
        <p:nvGrpSpPr>
          <p:cNvPr id="116" name="Groupe 115"/>
          <p:cNvGrpSpPr/>
          <p:nvPr/>
        </p:nvGrpSpPr>
        <p:grpSpPr>
          <a:xfrm>
            <a:off x="3887755" y="5586722"/>
            <a:ext cx="2651899" cy="307777"/>
            <a:chOff x="3375164" y="4190042"/>
            <a:chExt cx="1988924" cy="230833"/>
          </a:xfrm>
        </p:grpSpPr>
        <p:sp>
          <p:nvSpPr>
            <p:cNvPr id="117" name="ZoneTexte 116"/>
            <p:cNvSpPr txBox="1"/>
            <p:nvPr/>
          </p:nvSpPr>
          <p:spPr>
            <a:xfrm>
              <a:off x="3375164" y="4190042"/>
              <a:ext cx="1988924" cy="230833"/>
            </a:xfrm>
            <a:prstGeom prst="rect">
              <a:avLst/>
            </a:prstGeom>
            <a:noFill/>
          </p:spPr>
          <p:txBody>
            <a:bodyPr wrap="square" rtlCol="0">
              <a:spAutoFit/>
            </a:bodyPr>
            <a:lstStyle/>
            <a:p>
              <a:pPr algn="ctr"/>
              <a:r>
                <a:rPr lang="fr-FR" sz="1400" b="1" dirty="0"/>
                <a:t>01 43 23 65 08</a:t>
              </a:r>
            </a:p>
          </p:txBody>
        </p:sp>
        <p:pic>
          <p:nvPicPr>
            <p:cNvPr id="118" name="Image 1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904" y="4227934"/>
              <a:ext cx="151691" cy="157054"/>
            </a:xfrm>
            <a:prstGeom prst="rect">
              <a:avLst/>
            </a:prstGeom>
          </p:spPr>
        </p:pic>
      </p:grpSp>
      <p:sp>
        <p:nvSpPr>
          <p:cNvPr id="98" name="Flèche vers le bas 97"/>
          <p:cNvSpPr/>
          <p:nvPr/>
        </p:nvSpPr>
        <p:spPr>
          <a:xfrm>
            <a:off x="3887755" y="2660915"/>
            <a:ext cx="96011" cy="960107"/>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1" name="ZoneTexte 110"/>
          <p:cNvSpPr txBox="1"/>
          <p:nvPr/>
        </p:nvSpPr>
        <p:spPr>
          <a:xfrm>
            <a:off x="4943872" y="3044958"/>
            <a:ext cx="1632181" cy="276999"/>
          </a:xfrm>
          <a:prstGeom prst="rect">
            <a:avLst/>
          </a:prstGeom>
          <a:noFill/>
        </p:spPr>
        <p:txBody>
          <a:bodyPr wrap="square" rtlCol="0">
            <a:spAutoFit/>
          </a:bodyPr>
          <a:lstStyle/>
          <a:p>
            <a:pPr algn="ctr"/>
            <a:r>
              <a:rPr lang="fr-FR" sz="1200" b="1" dirty="0" err="1"/>
              <a:t>Solicitation</a:t>
            </a:r>
            <a:r>
              <a:rPr lang="fr-FR" sz="1200" b="1" dirty="0"/>
              <a:t> N3</a:t>
            </a:r>
          </a:p>
        </p:txBody>
      </p:sp>
      <p:sp>
        <p:nvSpPr>
          <p:cNvPr id="113" name="Flèche vers le bas 112"/>
          <p:cNvSpPr/>
          <p:nvPr/>
        </p:nvSpPr>
        <p:spPr>
          <a:xfrm>
            <a:off x="7536160" y="2660915"/>
            <a:ext cx="96011" cy="960107"/>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19" name="ZoneTexte 118"/>
          <p:cNvSpPr txBox="1"/>
          <p:nvPr/>
        </p:nvSpPr>
        <p:spPr>
          <a:xfrm>
            <a:off x="3119670" y="2948947"/>
            <a:ext cx="1056117" cy="276999"/>
          </a:xfrm>
          <a:prstGeom prst="rect">
            <a:avLst/>
          </a:prstGeom>
          <a:noFill/>
        </p:spPr>
        <p:txBody>
          <a:bodyPr wrap="square" rtlCol="0">
            <a:spAutoFit/>
          </a:bodyPr>
          <a:lstStyle/>
          <a:p>
            <a:pPr algn="ctr"/>
            <a:r>
              <a:rPr lang="fr-FR" sz="1200" b="1" dirty="0"/>
              <a:t>H+2</a:t>
            </a:r>
          </a:p>
        </p:txBody>
      </p:sp>
      <p:sp>
        <p:nvSpPr>
          <p:cNvPr id="16" name="Flèche courbée vers la droite 15"/>
          <p:cNvSpPr/>
          <p:nvPr/>
        </p:nvSpPr>
        <p:spPr>
          <a:xfrm rot="20652134">
            <a:off x="1789879" y="4353148"/>
            <a:ext cx="384043" cy="864096"/>
          </a:xfrm>
          <a:prstGeom prst="curved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tx1"/>
              </a:solidFill>
            </a:endParaRPr>
          </a:p>
        </p:txBody>
      </p:sp>
      <p:sp>
        <p:nvSpPr>
          <p:cNvPr id="123" name="ZoneTexte 122"/>
          <p:cNvSpPr txBox="1"/>
          <p:nvPr/>
        </p:nvSpPr>
        <p:spPr>
          <a:xfrm>
            <a:off x="9253514" y="3331635"/>
            <a:ext cx="2592288" cy="461665"/>
          </a:xfrm>
          <a:prstGeom prst="rect">
            <a:avLst/>
          </a:prstGeom>
          <a:noFill/>
        </p:spPr>
        <p:txBody>
          <a:bodyPr wrap="square" rtlCol="0">
            <a:spAutoFit/>
          </a:bodyPr>
          <a:lstStyle/>
          <a:p>
            <a:r>
              <a:rPr lang="fr-FR" sz="1200" b="1" dirty="0"/>
              <a:t>H+2 : </a:t>
            </a:r>
            <a:r>
              <a:rPr lang="en-IN" sz="1200" b="1" dirty="0"/>
              <a:t>Max. time to initiate  N3 on-call</a:t>
            </a:r>
            <a:endParaRPr lang="fr-FR" sz="1200" b="1" dirty="0"/>
          </a:p>
        </p:txBody>
      </p:sp>
      <p:pic>
        <p:nvPicPr>
          <p:cNvPr id="124" name="Image 1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0922" y="1442915"/>
            <a:ext cx="202255" cy="209405"/>
          </a:xfrm>
          <a:prstGeom prst="rect">
            <a:avLst/>
          </a:prstGeom>
          <a:solidFill>
            <a:schemeClr val="bg2">
              <a:lumMod val="75000"/>
            </a:schemeClr>
          </a:solidFill>
        </p:spPr>
      </p:pic>
      <p:pic>
        <p:nvPicPr>
          <p:cNvPr id="125" name="Image 1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5288" y="1433338"/>
            <a:ext cx="202255" cy="209405"/>
          </a:xfrm>
          <a:prstGeom prst="rect">
            <a:avLst/>
          </a:prstGeom>
          <a:solidFill>
            <a:schemeClr val="accent3">
              <a:lumMod val="60000"/>
              <a:lumOff val="40000"/>
            </a:schemeClr>
          </a:solidFill>
        </p:spPr>
      </p:pic>
      <p:pic>
        <p:nvPicPr>
          <p:cNvPr id="126" name="Imag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4910" y="1448256"/>
            <a:ext cx="202255" cy="209405"/>
          </a:xfrm>
          <a:prstGeom prst="rect">
            <a:avLst/>
          </a:prstGeom>
          <a:solidFill>
            <a:schemeClr val="accent1"/>
          </a:solidFill>
        </p:spPr>
      </p:pic>
      <p:sp>
        <p:nvSpPr>
          <p:cNvPr id="127" name="ZoneTexte 126"/>
          <p:cNvSpPr txBox="1"/>
          <p:nvPr/>
        </p:nvSpPr>
        <p:spPr>
          <a:xfrm>
            <a:off x="2201158" y="1433199"/>
            <a:ext cx="1361385" cy="246221"/>
          </a:xfrm>
          <a:prstGeom prst="rect">
            <a:avLst/>
          </a:prstGeom>
          <a:noFill/>
        </p:spPr>
        <p:txBody>
          <a:bodyPr wrap="square" rtlCol="0">
            <a:spAutoFit/>
          </a:bodyPr>
          <a:lstStyle/>
          <a:p>
            <a:pPr algn="ctr"/>
            <a:r>
              <a:rPr lang="fr-FR" sz="1000" b="1" dirty="0"/>
              <a:t>01 49 46 75 43</a:t>
            </a:r>
          </a:p>
        </p:txBody>
      </p:sp>
      <p:sp>
        <p:nvSpPr>
          <p:cNvPr id="128" name="ZoneTexte 127"/>
          <p:cNvSpPr txBox="1"/>
          <p:nvPr/>
        </p:nvSpPr>
        <p:spPr>
          <a:xfrm>
            <a:off x="3681769" y="1422041"/>
            <a:ext cx="1361385" cy="246221"/>
          </a:xfrm>
          <a:prstGeom prst="rect">
            <a:avLst/>
          </a:prstGeom>
          <a:noFill/>
        </p:spPr>
        <p:txBody>
          <a:bodyPr wrap="square" rtlCol="0">
            <a:spAutoFit/>
          </a:bodyPr>
          <a:lstStyle/>
          <a:p>
            <a:pPr algn="ctr"/>
            <a:r>
              <a:rPr lang="fr-FR" sz="1000" b="1" dirty="0"/>
              <a:t>01 49 46 75 44</a:t>
            </a:r>
          </a:p>
        </p:txBody>
      </p:sp>
      <p:sp>
        <p:nvSpPr>
          <p:cNvPr id="129" name="ZoneTexte 128"/>
          <p:cNvSpPr txBox="1"/>
          <p:nvPr/>
        </p:nvSpPr>
        <p:spPr>
          <a:xfrm>
            <a:off x="5178269" y="1408421"/>
            <a:ext cx="1361385" cy="246221"/>
          </a:xfrm>
          <a:prstGeom prst="rect">
            <a:avLst/>
          </a:prstGeom>
          <a:noFill/>
        </p:spPr>
        <p:txBody>
          <a:bodyPr wrap="square" rtlCol="0">
            <a:spAutoFit/>
          </a:bodyPr>
          <a:lstStyle/>
          <a:p>
            <a:pPr algn="ctr"/>
            <a:r>
              <a:rPr lang="fr-FR" sz="1000" b="1" dirty="0"/>
              <a:t>01 49 46 75 42</a:t>
            </a:r>
          </a:p>
        </p:txBody>
      </p:sp>
      <p:sp>
        <p:nvSpPr>
          <p:cNvPr id="130" name="ZoneTexte 129"/>
          <p:cNvSpPr txBox="1"/>
          <p:nvPr/>
        </p:nvSpPr>
        <p:spPr>
          <a:xfrm>
            <a:off x="3596589" y="3768559"/>
            <a:ext cx="1361385" cy="246221"/>
          </a:xfrm>
          <a:prstGeom prst="rect">
            <a:avLst/>
          </a:prstGeom>
          <a:noFill/>
        </p:spPr>
        <p:txBody>
          <a:bodyPr wrap="square" rtlCol="0">
            <a:spAutoFit/>
          </a:bodyPr>
          <a:lstStyle/>
          <a:p>
            <a:pPr algn="ctr"/>
            <a:r>
              <a:rPr lang="fr-FR" sz="1000" b="1" dirty="0"/>
              <a:t>01 43 23 96 40</a:t>
            </a:r>
          </a:p>
        </p:txBody>
      </p:sp>
      <p:sp>
        <p:nvSpPr>
          <p:cNvPr id="131" name="ZoneTexte 130"/>
          <p:cNvSpPr txBox="1"/>
          <p:nvPr/>
        </p:nvSpPr>
        <p:spPr>
          <a:xfrm>
            <a:off x="2249732" y="3768559"/>
            <a:ext cx="1361385" cy="246221"/>
          </a:xfrm>
          <a:prstGeom prst="rect">
            <a:avLst/>
          </a:prstGeom>
          <a:noFill/>
        </p:spPr>
        <p:txBody>
          <a:bodyPr wrap="square" rtlCol="0">
            <a:spAutoFit/>
          </a:bodyPr>
          <a:lstStyle/>
          <a:p>
            <a:pPr algn="ctr"/>
            <a:r>
              <a:rPr lang="fr-FR" sz="1000" b="1" dirty="0"/>
              <a:t>01 43 23 60 80</a:t>
            </a:r>
          </a:p>
        </p:txBody>
      </p:sp>
      <p:sp>
        <p:nvSpPr>
          <p:cNvPr id="132" name="ZoneTexte 131"/>
          <p:cNvSpPr txBox="1"/>
          <p:nvPr/>
        </p:nvSpPr>
        <p:spPr>
          <a:xfrm>
            <a:off x="5203344" y="3761851"/>
            <a:ext cx="1361385" cy="246221"/>
          </a:xfrm>
          <a:prstGeom prst="rect">
            <a:avLst/>
          </a:prstGeom>
          <a:noFill/>
        </p:spPr>
        <p:txBody>
          <a:bodyPr wrap="square" rtlCol="0">
            <a:spAutoFit/>
          </a:bodyPr>
          <a:lstStyle/>
          <a:p>
            <a:pPr algn="ctr"/>
            <a:r>
              <a:rPr lang="fr-FR" sz="1000" b="1" dirty="0"/>
              <a:t>01 43 23 96 80</a:t>
            </a:r>
          </a:p>
        </p:txBody>
      </p:sp>
      <p:pic>
        <p:nvPicPr>
          <p:cNvPr id="109" name="Image 10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6200000">
            <a:off x="624138" y="4676394"/>
            <a:ext cx="1501749" cy="351113"/>
          </a:xfrm>
          <a:prstGeom prst="rect">
            <a:avLst/>
          </a:prstGeom>
        </p:spPr>
      </p:pic>
      <p:sp>
        <p:nvSpPr>
          <p:cNvPr id="121" name="Flèche vers le bas 120"/>
          <p:cNvSpPr/>
          <p:nvPr/>
        </p:nvSpPr>
        <p:spPr>
          <a:xfrm>
            <a:off x="1314053" y="1324510"/>
            <a:ext cx="45719" cy="4278316"/>
          </a:xfrm>
          <a:prstGeom prst="downArrow">
            <a:avLst/>
          </a:prstGeom>
          <a:solidFill>
            <a:schemeClr val="tx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33" name="Demi-tour 132"/>
          <p:cNvSpPr/>
          <p:nvPr/>
        </p:nvSpPr>
        <p:spPr>
          <a:xfrm>
            <a:off x="1550274" y="3491413"/>
            <a:ext cx="144000" cy="2016224"/>
          </a:xfrm>
          <a:prstGeom prst="uturnArrow">
            <a:avLst>
              <a:gd name="adj1" fmla="val 25000"/>
              <a:gd name="adj2" fmla="val 25000"/>
              <a:gd name="adj3" fmla="val 25000"/>
              <a:gd name="adj4" fmla="val 43750"/>
              <a:gd name="adj5" fmla="val 1666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tx1"/>
              </a:solidFill>
            </a:endParaRPr>
          </a:p>
        </p:txBody>
      </p:sp>
      <p:cxnSp>
        <p:nvCxnSpPr>
          <p:cNvPr id="134" name="Connecteur droit avec flèche 133"/>
          <p:cNvCxnSpPr/>
          <p:nvPr/>
        </p:nvCxnSpPr>
        <p:spPr>
          <a:xfrm flipV="1">
            <a:off x="1871531" y="2527002"/>
            <a:ext cx="0" cy="30597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ZoneTexte 135">
            <a:extLst>
              <a:ext uri="{FF2B5EF4-FFF2-40B4-BE49-F238E27FC236}">
                <a16:creationId xmlns:a16="http://schemas.microsoft.com/office/drawing/2014/main" id="{E2DE1286-F6EA-4268-8D3D-AC9E0F6F8894}"/>
              </a:ext>
            </a:extLst>
          </p:cNvPr>
          <p:cNvSpPr txBox="1"/>
          <p:nvPr/>
        </p:nvSpPr>
        <p:spPr>
          <a:xfrm>
            <a:off x="304658" y="3119063"/>
            <a:ext cx="1056117" cy="553998"/>
          </a:xfrm>
          <a:prstGeom prst="rect">
            <a:avLst/>
          </a:prstGeom>
          <a:noFill/>
        </p:spPr>
        <p:txBody>
          <a:bodyPr wrap="square" rtlCol="0">
            <a:spAutoFit/>
          </a:bodyPr>
          <a:lstStyle/>
          <a:p>
            <a:pPr algn="ctr"/>
            <a:r>
              <a:rPr lang="en-IN" sz="1000" dirty="0"/>
              <a:t>Call if no response from N2</a:t>
            </a:r>
            <a:endParaRPr lang="fr-FR" sz="1000" dirty="0"/>
          </a:p>
        </p:txBody>
      </p:sp>
    </p:spTree>
    <p:extLst>
      <p:ext uri="{BB962C8B-B14F-4D97-AF65-F5344CB8AC3E}">
        <p14:creationId xmlns:p14="http://schemas.microsoft.com/office/powerpoint/2010/main" val="126134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3C0C54-A412-443D-8BA2-695DE253CDE6}"/>
              </a:ext>
            </a:extLst>
          </p:cNvPr>
          <p:cNvSpPr>
            <a:spLocks noGrp="1"/>
          </p:cNvSpPr>
          <p:nvPr>
            <p:ph type="title"/>
          </p:nvPr>
        </p:nvSpPr>
        <p:spPr/>
        <p:txBody>
          <a:bodyPr/>
          <a:lstStyle/>
          <a:p>
            <a:r>
              <a:rPr lang="fr-FR" sz="2000" dirty="0"/>
              <a:t>Objectives of the </a:t>
            </a:r>
            <a:r>
              <a:rPr lang="fr-FR" sz="2000" dirty="0" err="1"/>
              <a:t>presentation</a:t>
            </a:r>
            <a:r>
              <a:rPr lang="fr-FR" sz="2000" dirty="0"/>
              <a:t> </a:t>
            </a:r>
          </a:p>
        </p:txBody>
      </p:sp>
      <p:sp>
        <p:nvSpPr>
          <p:cNvPr id="17" name="Espace réservé du numéro de diapositive 4">
            <a:extLst>
              <a:ext uri="{FF2B5EF4-FFF2-40B4-BE49-F238E27FC236}">
                <a16:creationId xmlns:a16="http://schemas.microsoft.com/office/drawing/2014/main" id="{92484A17-2557-4C9C-8427-A2EE642C772A}"/>
              </a:ext>
            </a:extLst>
          </p:cNvPr>
          <p:cNvSpPr>
            <a:spLocks noGrp="1"/>
          </p:cNvSpPr>
          <p:nvPr>
            <p:ph type="sldNum" sz="quarter" idx="4"/>
          </p:nvPr>
        </p:nvSpPr>
        <p:spPr>
          <a:xfrm>
            <a:off x="2040938" y="6469250"/>
            <a:ext cx="615097" cy="197665"/>
          </a:xfrm>
        </p:spPr>
        <p:txBody>
          <a:bodyPr/>
          <a:lstStyle/>
          <a:p>
            <a:fld id="{10C140CD-8AED-46FF-A9A2-77308F3F39AE}" type="slidenum">
              <a:rPr lang="fr-FR" smtClean="0"/>
              <a:pPr/>
              <a:t>2</a:t>
            </a:fld>
            <a:endParaRPr lang="fr-FR"/>
          </a:p>
        </p:txBody>
      </p:sp>
      <p:sp>
        <p:nvSpPr>
          <p:cNvPr id="38" name="Rectangle: Rounded Corners 37">
            <a:extLst>
              <a:ext uri="{FF2B5EF4-FFF2-40B4-BE49-F238E27FC236}">
                <a16:creationId xmlns:a16="http://schemas.microsoft.com/office/drawing/2014/main" id="{DCFC4FA0-359F-402A-B0C4-C598DEE14584}"/>
              </a:ext>
            </a:extLst>
          </p:cNvPr>
          <p:cNvSpPr/>
          <p:nvPr/>
        </p:nvSpPr>
        <p:spPr>
          <a:xfrm>
            <a:off x="2263298" y="1982568"/>
            <a:ext cx="9847186" cy="254516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BE" dirty="0">
                <a:solidFill>
                  <a:schemeClr val="accent4"/>
                </a:solidFill>
              </a:rPr>
              <a:t>Organisation of PICA RUN</a:t>
            </a:r>
            <a:br>
              <a:rPr lang="fr-BE" dirty="0">
                <a:solidFill>
                  <a:schemeClr val="accent4"/>
                </a:solidFill>
              </a:rPr>
            </a:br>
            <a:endParaRPr lang="fr-BE" dirty="0">
              <a:solidFill>
                <a:schemeClr val="accent4"/>
              </a:solidFill>
            </a:endParaRPr>
          </a:p>
          <a:p>
            <a:pPr>
              <a:lnSpc>
                <a:spcPct val="150000"/>
              </a:lnSpc>
            </a:pPr>
            <a:r>
              <a:rPr lang="fr-BE" dirty="0">
                <a:solidFill>
                  <a:schemeClr val="accent4"/>
                </a:solidFill>
              </a:rPr>
              <a:t>Main </a:t>
            </a:r>
            <a:r>
              <a:rPr lang="fr-BE" dirty="0" err="1">
                <a:solidFill>
                  <a:schemeClr val="accent4"/>
                </a:solidFill>
              </a:rPr>
              <a:t>operational</a:t>
            </a:r>
            <a:r>
              <a:rPr lang="fr-BE" dirty="0">
                <a:solidFill>
                  <a:schemeClr val="accent4"/>
                </a:solidFill>
              </a:rPr>
              <a:t> interactions</a:t>
            </a:r>
          </a:p>
          <a:p>
            <a:pPr>
              <a:lnSpc>
                <a:spcPct val="150000"/>
              </a:lnSpc>
            </a:pPr>
            <a:endParaRPr lang="fr-BE" dirty="0">
              <a:solidFill>
                <a:schemeClr val="accent4"/>
              </a:solidFill>
            </a:endParaRPr>
          </a:p>
          <a:p>
            <a:pPr>
              <a:lnSpc>
                <a:spcPct val="150000"/>
              </a:lnSpc>
            </a:pPr>
            <a:r>
              <a:rPr lang="fr-BE" dirty="0">
                <a:solidFill>
                  <a:schemeClr val="accent4"/>
                </a:solidFill>
              </a:rPr>
              <a:t>Questions</a:t>
            </a:r>
            <a:endParaRPr lang="en-US" sz="1600" dirty="0">
              <a:solidFill>
                <a:schemeClr val="accent4"/>
              </a:solidFill>
            </a:endParaRPr>
          </a:p>
        </p:txBody>
      </p:sp>
      <p:sp>
        <p:nvSpPr>
          <p:cNvPr id="39" name="Isosceles Triangle 38">
            <a:extLst>
              <a:ext uri="{FF2B5EF4-FFF2-40B4-BE49-F238E27FC236}">
                <a16:creationId xmlns:a16="http://schemas.microsoft.com/office/drawing/2014/main" id="{359A8148-F61A-4630-8CAA-F948680F577A}"/>
              </a:ext>
            </a:extLst>
          </p:cNvPr>
          <p:cNvSpPr/>
          <p:nvPr/>
        </p:nvSpPr>
        <p:spPr>
          <a:xfrm rot="5400000">
            <a:off x="1971276" y="2308437"/>
            <a:ext cx="392674" cy="191369"/>
          </a:xfrm>
          <a:prstGeom prst="triangle">
            <a:avLst/>
          </a:prstGeom>
          <a:solidFill>
            <a:srgbClr val="69A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40" name="Isosceles Triangle 39">
            <a:extLst>
              <a:ext uri="{FF2B5EF4-FFF2-40B4-BE49-F238E27FC236}">
                <a16:creationId xmlns:a16="http://schemas.microsoft.com/office/drawing/2014/main" id="{D79B305D-C8A6-4E27-A682-96557A594282}"/>
              </a:ext>
            </a:extLst>
          </p:cNvPr>
          <p:cNvSpPr/>
          <p:nvPr/>
        </p:nvSpPr>
        <p:spPr>
          <a:xfrm rot="5400000">
            <a:off x="1971276" y="3203262"/>
            <a:ext cx="392674" cy="191369"/>
          </a:xfrm>
          <a:prstGeom prst="triangle">
            <a:avLst/>
          </a:prstGeom>
          <a:solidFill>
            <a:srgbClr val="69A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42" name="Isosceles Triangle 41">
            <a:extLst>
              <a:ext uri="{FF2B5EF4-FFF2-40B4-BE49-F238E27FC236}">
                <a16:creationId xmlns:a16="http://schemas.microsoft.com/office/drawing/2014/main" id="{F8965A78-8756-4F8D-A976-84515EDAE239}"/>
              </a:ext>
            </a:extLst>
          </p:cNvPr>
          <p:cNvSpPr/>
          <p:nvPr/>
        </p:nvSpPr>
        <p:spPr>
          <a:xfrm rot="5400000">
            <a:off x="1971276" y="4098088"/>
            <a:ext cx="392674" cy="191369"/>
          </a:xfrm>
          <a:prstGeom prst="triangle">
            <a:avLst/>
          </a:prstGeom>
          <a:solidFill>
            <a:srgbClr val="69A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pic>
        <p:nvPicPr>
          <p:cNvPr id="45" name="Picture 44">
            <a:extLst>
              <a:ext uri="{FF2B5EF4-FFF2-40B4-BE49-F238E27FC236}">
                <a16:creationId xmlns:a16="http://schemas.microsoft.com/office/drawing/2014/main" id="{AA29ADEE-3C04-4D1A-A232-F7C0B31B9321}"/>
              </a:ext>
            </a:extLst>
          </p:cNvPr>
          <p:cNvPicPr>
            <a:picLocks noChangeAspect="1"/>
          </p:cNvPicPr>
          <p:nvPr/>
        </p:nvPicPr>
        <p:blipFill>
          <a:blip r:embed="rId2">
            <a:clrChange>
              <a:clrFrom>
                <a:srgbClr val="F8FAFB"/>
              </a:clrFrom>
              <a:clrTo>
                <a:srgbClr val="F8FAFB">
                  <a:alpha val="0"/>
                </a:srgbClr>
              </a:clrTo>
            </a:clrChange>
          </a:blip>
          <a:stretch>
            <a:fillRect/>
          </a:stretch>
        </p:blipFill>
        <p:spPr>
          <a:xfrm>
            <a:off x="915418" y="2188334"/>
            <a:ext cx="548429" cy="639114"/>
          </a:xfrm>
          <a:prstGeom prst="rect">
            <a:avLst/>
          </a:prstGeom>
        </p:spPr>
      </p:pic>
      <p:pic>
        <p:nvPicPr>
          <p:cNvPr id="46" name="Picture 45">
            <a:extLst>
              <a:ext uri="{FF2B5EF4-FFF2-40B4-BE49-F238E27FC236}">
                <a16:creationId xmlns:a16="http://schemas.microsoft.com/office/drawing/2014/main" id="{2DBF803C-001A-4173-87EC-836DE218735B}"/>
              </a:ext>
            </a:extLst>
          </p:cNvPr>
          <p:cNvPicPr>
            <a:picLocks noChangeAspect="1"/>
          </p:cNvPicPr>
          <p:nvPr/>
        </p:nvPicPr>
        <p:blipFill>
          <a:blip r:embed="rId3">
            <a:clrChange>
              <a:clrFrom>
                <a:srgbClr val="F8FAFB"/>
              </a:clrFrom>
              <a:clrTo>
                <a:srgbClr val="F8FAFB">
                  <a:alpha val="0"/>
                </a:srgbClr>
              </a:clrTo>
            </a:clrChange>
          </a:blip>
          <a:stretch>
            <a:fillRect/>
          </a:stretch>
        </p:blipFill>
        <p:spPr>
          <a:xfrm>
            <a:off x="891016" y="3089745"/>
            <a:ext cx="680926" cy="639114"/>
          </a:xfrm>
          <a:prstGeom prst="rect">
            <a:avLst/>
          </a:prstGeom>
        </p:spPr>
      </p:pic>
      <p:pic>
        <p:nvPicPr>
          <p:cNvPr id="47" name="Picture 46">
            <a:extLst>
              <a:ext uri="{FF2B5EF4-FFF2-40B4-BE49-F238E27FC236}">
                <a16:creationId xmlns:a16="http://schemas.microsoft.com/office/drawing/2014/main" id="{000D068A-3CF3-410E-B04A-D394DB1C34D5}"/>
              </a:ext>
            </a:extLst>
          </p:cNvPr>
          <p:cNvPicPr>
            <a:picLocks noChangeAspect="1"/>
          </p:cNvPicPr>
          <p:nvPr/>
        </p:nvPicPr>
        <p:blipFill>
          <a:blip r:embed="rId4">
            <a:clrChange>
              <a:clrFrom>
                <a:srgbClr val="F8FAFB"/>
              </a:clrFrom>
              <a:clrTo>
                <a:srgbClr val="F8FAFB">
                  <a:alpha val="0"/>
                </a:srgbClr>
              </a:clrTo>
            </a:clrChange>
          </a:blip>
          <a:stretch>
            <a:fillRect/>
          </a:stretch>
        </p:blipFill>
        <p:spPr>
          <a:xfrm>
            <a:off x="993215" y="3991156"/>
            <a:ext cx="476528" cy="498481"/>
          </a:xfrm>
          <a:prstGeom prst="rect">
            <a:avLst/>
          </a:prstGeom>
        </p:spPr>
      </p:pic>
    </p:spTree>
    <p:extLst>
      <p:ext uri="{BB962C8B-B14F-4D97-AF65-F5344CB8AC3E}">
        <p14:creationId xmlns:p14="http://schemas.microsoft.com/office/powerpoint/2010/main" val="1774608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lstStyle/>
          <a:p>
            <a:r>
              <a:rPr lang="fr-FR" dirty="0"/>
              <a:t>Daily </a:t>
            </a:r>
            <a:r>
              <a:rPr lang="fr-FR" dirty="0" err="1"/>
              <a:t>Reporting</a:t>
            </a:r>
            <a:r>
              <a:rPr lang="fr-FR" dirty="0"/>
              <a:t> (METEO)</a:t>
            </a:r>
          </a:p>
          <a:p>
            <a:pPr lvl="1"/>
            <a:r>
              <a:rPr lang="fr-FR" dirty="0" err="1"/>
              <a:t>Reporting</a:t>
            </a:r>
            <a:r>
              <a:rPr lang="fr-FR" dirty="0"/>
              <a:t> </a:t>
            </a:r>
            <a:r>
              <a:rPr lang="fr-FR" dirty="0" err="1"/>
              <a:t>communicated</a:t>
            </a:r>
            <a:r>
              <a:rPr lang="fr-FR" dirty="0"/>
              <a:t> </a:t>
            </a:r>
            <a:r>
              <a:rPr lang="fr-FR" dirty="0" err="1"/>
              <a:t>daily</a:t>
            </a:r>
            <a:r>
              <a:rPr lang="fr-FR" dirty="0"/>
              <a:t> </a:t>
            </a:r>
            <a:r>
              <a:rPr lang="fr-FR" dirty="0" err="1"/>
              <a:t>before</a:t>
            </a:r>
            <a:r>
              <a:rPr lang="fr-FR" dirty="0"/>
              <a:t> 9h30</a:t>
            </a:r>
          </a:p>
          <a:p>
            <a:pPr lvl="1"/>
            <a:r>
              <a:rPr lang="fr-FR" dirty="0" err="1"/>
              <a:t>Review</a:t>
            </a:r>
            <a:r>
              <a:rPr lang="fr-FR" dirty="0"/>
              <a:t> </a:t>
            </a:r>
            <a:r>
              <a:rPr lang="fr-FR" dirty="0" err="1"/>
              <a:t>among</a:t>
            </a:r>
            <a:r>
              <a:rPr lang="fr-FR" dirty="0"/>
              <a:t> Leads and Team Leaders at 10h00</a:t>
            </a:r>
          </a:p>
          <a:p>
            <a:pPr lvl="1"/>
            <a:r>
              <a:rPr lang="fr-FR" dirty="0"/>
              <a:t> Automation in </a:t>
            </a:r>
            <a:r>
              <a:rPr lang="fr-FR" dirty="0" err="1"/>
              <a:t>progress</a:t>
            </a:r>
            <a:endParaRPr lang="fr-FR" dirty="0"/>
          </a:p>
          <a:p>
            <a:pPr lvl="1"/>
            <a:endParaRPr lang="fr-FR" dirty="0"/>
          </a:p>
          <a:p>
            <a:pPr lvl="2" indent="0" fontAlgn="ctr">
              <a:buNone/>
            </a:pPr>
            <a:endParaRPr lang="fr-FR" sz="2400" dirty="0"/>
          </a:p>
          <a:p>
            <a:r>
              <a:rPr lang="fr-FR" dirty="0" err="1"/>
              <a:t>Monthly</a:t>
            </a:r>
            <a:r>
              <a:rPr lang="fr-FR" dirty="0"/>
              <a:t> </a:t>
            </a:r>
            <a:r>
              <a:rPr lang="fr-FR" dirty="0" err="1"/>
              <a:t>Reporting</a:t>
            </a:r>
            <a:r>
              <a:rPr lang="fr-FR" dirty="0"/>
              <a:t> – Bi-</a:t>
            </a:r>
            <a:r>
              <a:rPr lang="fr-FR" dirty="0" err="1"/>
              <a:t>Monthly</a:t>
            </a:r>
            <a:endParaRPr lang="fr-FR" dirty="0"/>
          </a:p>
          <a:p>
            <a:pPr lvl="1"/>
            <a:r>
              <a:rPr lang="fr-FR" dirty="0"/>
              <a:t> </a:t>
            </a:r>
            <a:r>
              <a:rPr lang="en-IN" dirty="0"/>
              <a:t>Operational feedback from Team Leaders / Leads by squad</a:t>
            </a:r>
            <a:endParaRPr lang="fr-FR" dirty="0"/>
          </a:p>
          <a:p>
            <a:pPr lvl="1"/>
            <a:r>
              <a:rPr lang="fr-FR" dirty="0"/>
              <a:t> Consolidation of </a:t>
            </a:r>
            <a:r>
              <a:rPr lang="fr-FR" dirty="0" err="1"/>
              <a:t>backlog</a:t>
            </a:r>
            <a:r>
              <a:rPr lang="fr-FR" dirty="0"/>
              <a:t> </a:t>
            </a:r>
            <a:r>
              <a:rPr lang="fr-FR" dirty="0" err="1"/>
              <a:t>elements</a:t>
            </a:r>
            <a:endParaRPr lang="fr-FR" dirty="0"/>
          </a:p>
          <a:p>
            <a:pPr lvl="1"/>
            <a:r>
              <a:rPr lang="fr-FR" dirty="0"/>
              <a:t> </a:t>
            </a:r>
            <a:r>
              <a:rPr lang="fr-FR" dirty="0" err="1"/>
              <a:t>Review</a:t>
            </a:r>
            <a:r>
              <a:rPr lang="fr-FR" dirty="0"/>
              <a:t> of volumes </a:t>
            </a:r>
            <a:r>
              <a:rPr lang="fr-FR" dirty="0" err="1"/>
              <a:t>produced</a:t>
            </a:r>
            <a:r>
              <a:rPr lang="fr-FR" dirty="0"/>
              <a:t> (</a:t>
            </a:r>
            <a:r>
              <a:rPr lang="fr-FR" dirty="0" err="1"/>
              <a:t>Days</a:t>
            </a:r>
            <a:r>
              <a:rPr lang="fr-FR" dirty="0"/>
              <a:t> / HNO)</a:t>
            </a:r>
          </a:p>
          <a:p>
            <a:pPr lvl="1"/>
            <a:r>
              <a:rPr lang="fr-FR" dirty="0"/>
              <a:t> 6/3/1 </a:t>
            </a:r>
            <a:r>
              <a:rPr lang="fr-FR" dirty="0" err="1"/>
              <a:t>workload</a:t>
            </a:r>
            <a:r>
              <a:rPr lang="fr-FR" dirty="0"/>
              <a:t> </a:t>
            </a:r>
            <a:r>
              <a:rPr lang="fr-FR" dirty="0" err="1"/>
              <a:t>schedule</a:t>
            </a:r>
            <a:r>
              <a:rPr lang="fr-FR" dirty="0"/>
              <a:t> validation</a:t>
            </a:r>
          </a:p>
          <a:p>
            <a:pPr lvl="1"/>
            <a:r>
              <a:rPr lang="fr-FR" dirty="0"/>
              <a:t> </a:t>
            </a:r>
            <a:r>
              <a:rPr lang="fr-FR" dirty="0" err="1"/>
              <a:t>Review</a:t>
            </a:r>
            <a:r>
              <a:rPr lang="fr-FR" dirty="0"/>
              <a:t> of MC / NSC </a:t>
            </a:r>
            <a:r>
              <a:rPr lang="fr-FR" dirty="0" err="1"/>
              <a:t>contractual</a:t>
            </a:r>
            <a:r>
              <a:rPr lang="fr-FR" dirty="0"/>
              <a:t> </a:t>
            </a:r>
            <a:r>
              <a:rPr lang="fr-FR" dirty="0" err="1"/>
              <a:t>indicators</a:t>
            </a:r>
            <a:endParaRPr lang="fr-FR" dirty="0"/>
          </a:p>
          <a:p>
            <a:pPr lvl="1"/>
            <a:r>
              <a:rPr lang="fr-FR" dirty="0"/>
              <a:t> </a:t>
            </a:r>
            <a:r>
              <a:rPr lang="fr-FR" dirty="0" err="1"/>
              <a:t>Skill</a:t>
            </a:r>
            <a:r>
              <a:rPr lang="fr-FR" dirty="0"/>
              <a:t> Matrix</a:t>
            </a:r>
          </a:p>
          <a:p>
            <a:pPr lvl="1"/>
            <a:endParaRPr lang="fr-FR" dirty="0"/>
          </a:p>
        </p:txBody>
      </p:sp>
      <p:sp>
        <p:nvSpPr>
          <p:cNvPr id="3" name="Titre 2"/>
          <p:cNvSpPr>
            <a:spLocks noGrp="1"/>
          </p:cNvSpPr>
          <p:nvPr>
            <p:ph type="title"/>
          </p:nvPr>
        </p:nvSpPr>
        <p:spPr/>
        <p:txBody>
          <a:bodyPr/>
          <a:lstStyle/>
          <a:p>
            <a:r>
              <a:rPr lang="fr-FR" sz="2000" dirty="0" err="1"/>
              <a:t>Reporting</a:t>
            </a:r>
            <a:endParaRPr lang="fr-FR" sz="2000" dirty="0"/>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20</a:t>
            </a:fld>
            <a:endParaRPr lang="fr-FR">
              <a:solidFill>
                <a:srgbClr val="7E93A5"/>
              </a:solidFill>
              <a:latin typeface="Arial"/>
            </a:endParaRPr>
          </a:p>
        </p:txBody>
      </p:sp>
    </p:spTree>
    <p:extLst>
      <p:ext uri="{BB962C8B-B14F-4D97-AF65-F5344CB8AC3E}">
        <p14:creationId xmlns:p14="http://schemas.microsoft.com/office/powerpoint/2010/main" val="2197396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IN" sz="2000" dirty="0"/>
              <a:t>List of PICA assignment groups in</a:t>
            </a:r>
            <a:r>
              <a:rPr lang="fr-FR" sz="2000" dirty="0"/>
              <a:t> METIS</a:t>
            </a:r>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21</a:t>
            </a:fld>
            <a:endParaRPr lang="fr-FR">
              <a:solidFill>
                <a:srgbClr val="7E93A5"/>
              </a:solidFill>
              <a:latin typeface="Arial"/>
            </a:endParaRPr>
          </a:p>
        </p:txBody>
      </p:sp>
      <p:graphicFrame>
        <p:nvGraphicFramePr>
          <p:cNvPr id="6" name="Espace réservé du contenu 5"/>
          <p:cNvGraphicFramePr>
            <a:graphicFrameLocks noGrp="1"/>
          </p:cNvGraphicFramePr>
          <p:nvPr>
            <p:ph idx="1"/>
          </p:nvPr>
        </p:nvGraphicFramePr>
        <p:xfrm>
          <a:off x="1130919" y="2581759"/>
          <a:ext cx="9930161" cy="1854200"/>
        </p:xfrm>
        <a:graphic>
          <a:graphicData uri="http://schemas.openxmlformats.org/drawingml/2006/table">
            <a:tbl>
              <a:tblPr firstRow="1" firstCol="1" bandRow="1">
                <a:tableStyleId>{F5AB1C69-6EDB-4FF4-983F-18BD219EF322}</a:tableStyleId>
              </a:tblPr>
              <a:tblGrid>
                <a:gridCol w="1133604">
                  <a:extLst>
                    <a:ext uri="{9D8B030D-6E8A-4147-A177-3AD203B41FA5}">
                      <a16:colId xmlns:a16="http://schemas.microsoft.com/office/drawing/2014/main" val="1407807154"/>
                    </a:ext>
                  </a:extLst>
                </a:gridCol>
                <a:gridCol w="4447194">
                  <a:extLst>
                    <a:ext uri="{9D8B030D-6E8A-4147-A177-3AD203B41FA5}">
                      <a16:colId xmlns:a16="http://schemas.microsoft.com/office/drawing/2014/main" val="2569911469"/>
                    </a:ext>
                  </a:extLst>
                </a:gridCol>
                <a:gridCol w="4349363">
                  <a:extLst>
                    <a:ext uri="{9D8B030D-6E8A-4147-A177-3AD203B41FA5}">
                      <a16:colId xmlns:a16="http://schemas.microsoft.com/office/drawing/2014/main" val="1519458960"/>
                    </a:ext>
                  </a:extLst>
                </a:gridCol>
              </a:tblGrid>
              <a:tr h="370840">
                <a:tc>
                  <a:txBody>
                    <a:bodyPr/>
                    <a:lstStyle/>
                    <a:p>
                      <a:pPr algn="ctr" fontAlgn="t"/>
                      <a:r>
                        <a:rPr lang="fr-FR" sz="1800" b="0" i="0" u="none" strike="noStrike" dirty="0">
                          <a:solidFill>
                            <a:srgbClr val="000000"/>
                          </a:solidFill>
                          <a:effectLst/>
                          <a:latin typeface="Arial" panose="020B0604020202020204" pitchFamily="34" charset="0"/>
                        </a:rPr>
                        <a:t> </a:t>
                      </a:r>
                    </a:p>
                  </a:txBody>
                  <a:tcPr marL="6350" marR="6350" marT="6350" marB="0"/>
                </a:tc>
                <a:tc>
                  <a:txBody>
                    <a:bodyPr/>
                    <a:lstStyle/>
                    <a:p>
                      <a:pPr algn="ctr" rtl="0" fontAlgn="ctr"/>
                      <a:r>
                        <a:rPr lang="fr-FR" sz="1800" b="1" i="0" u="none" strike="noStrike" dirty="0">
                          <a:solidFill>
                            <a:srgbClr val="FFFFFF"/>
                          </a:solidFill>
                          <a:effectLst/>
                          <a:latin typeface="Arial" panose="020B0604020202020204" pitchFamily="34" charset="0"/>
                        </a:rPr>
                        <a:t>N1/N2</a:t>
                      </a:r>
                    </a:p>
                  </a:txBody>
                  <a:tcPr marL="6350" marR="6350" marT="6350" marB="0" anchor="ctr"/>
                </a:tc>
                <a:tc>
                  <a:txBody>
                    <a:bodyPr/>
                    <a:lstStyle/>
                    <a:p>
                      <a:pPr algn="ctr" rtl="0" fontAlgn="ctr"/>
                      <a:r>
                        <a:rPr lang="fr-FR" sz="1800" b="1" i="0" u="none" strike="noStrike" dirty="0">
                          <a:solidFill>
                            <a:srgbClr val="FFFFFF"/>
                          </a:solidFill>
                          <a:effectLst/>
                          <a:latin typeface="Arial" panose="020B0604020202020204" pitchFamily="34" charset="0"/>
                        </a:rPr>
                        <a:t>N3</a:t>
                      </a:r>
                    </a:p>
                  </a:txBody>
                  <a:tcPr marL="6350" marR="6350" marT="6350" marB="0" anchor="ctr"/>
                </a:tc>
                <a:extLst>
                  <a:ext uri="{0D108BD9-81ED-4DB2-BD59-A6C34878D82A}">
                    <a16:rowId xmlns:a16="http://schemas.microsoft.com/office/drawing/2014/main" val="134324016"/>
                  </a:ext>
                </a:extLst>
              </a:tr>
              <a:tr h="370840">
                <a:tc>
                  <a:txBody>
                    <a:bodyPr/>
                    <a:lstStyle/>
                    <a:p>
                      <a:pPr algn="ctr" rtl="0" fontAlgn="ctr"/>
                      <a:r>
                        <a:rPr lang="fr-FR" sz="1800" b="1" i="0" u="none" strike="noStrike" dirty="0">
                          <a:solidFill>
                            <a:srgbClr val="FFFFFF"/>
                          </a:solidFill>
                          <a:effectLst/>
                          <a:latin typeface="Arial" panose="020B0604020202020204" pitchFamily="34" charset="0"/>
                        </a:rPr>
                        <a:t>RXW</a:t>
                      </a:r>
                    </a:p>
                  </a:txBody>
                  <a:tcPr marL="6350" marR="6350" marT="6350" marB="0" anchor="ctr"/>
                </a:tc>
                <a:tc>
                  <a:txBody>
                    <a:bodyPr/>
                    <a:lstStyle/>
                    <a:p>
                      <a:pPr algn="l" rtl="0" fontAlgn="ctr"/>
                      <a:r>
                        <a:rPr lang="fr-FR" sz="1600" b="0" i="0" u="none" strike="noStrike" dirty="0">
                          <a:solidFill>
                            <a:srgbClr val="000000"/>
                          </a:solidFill>
                          <a:effectLst/>
                          <a:latin typeface="Arial" panose="020B0604020202020204" pitchFamily="34" charset="0"/>
                        </a:rPr>
                        <a:t>CAGIP-SRI-RXW-RES-RUN</a:t>
                      </a:r>
                    </a:p>
                  </a:txBody>
                  <a:tcPr marL="6350" marR="6350" marT="6350" marB="0" anchor="ctr"/>
                </a:tc>
                <a:tc>
                  <a:txBody>
                    <a:bodyPr/>
                    <a:lstStyle/>
                    <a:p>
                      <a:pPr algn="l" rtl="0" fontAlgn="ctr"/>
                      <a:r>
                        <a:rPr lang="fr-FR" sz="1600" b="0" i="0" u="none" strike="noStrike" dirty="0">
                          <a:solidFill>
                            <a:srgbClr val="000000"/>
                          </a:solidFill>
                          <a:effectLst/>
                          <a:latin typeface="Arial" panose="020B0604020202020204" pitchFamily="34" charset="0"/>
                        </a:rPr>
                        <a:t>CAGIP-SRI-RXW-RES_ING</a:t>
                      </a:r>
                    </a:p>
                  </a:txBody>
                  <a:tcPr marL="6350" marR="6350" marT="6350" marB="0" anchor="ctr"/>
                </a:tc>
                <a:extLst>
                  <a:ext uri="{0D108BD9-81ED-4DB2-BD59-A6C34878D82A}">
                    <a16:rowId xmlns:a16="http://schemas.microsoft.com/office/drawing/2014/main" val="1844880508"/>
                  </a:ext>
                </a:extLst>
              </a:tr>
              <a:tr h="370840">
                <a:tc>
                  <a:txBody>
                    <a:bodyPr/>
                    <a:lstStyle/>
                    <a:p>
                      <a:pPr algn="ctr" rtl="0" fontAlgn="ctr"/>
                      <a:r>
                        <a:rPr lang="fr-FR" sz="1800" b="1" i="0" u="none" strike="noStrike" dirty="0">
                          <a:solidFill>
                            <a:srgbClr val="FFFFFF"/>
                          </a:solidFill>
                          <a:effectLst/>
                          <a:latin typeface="Arial" panose="020B0604020202020204" pitchFamily="34" charset="0"/>
                        </a:rPr>
                        <a:t>OER</a:t>
                      </a:r>
                    </a:p>
                  </a:txBody>
                  <a:tcPr marL="6350" marR="6350" marT="6350" marB="0" anchor="ctr"/>
                </a:tc>
                <a:tc>
                  <a:txBody>
                    <a:bodyPr/>
                    <a:lstStyle/>
                    <a:p>
                      <a:pPr algn="l" rtl="0" fontAlgn="ctr"/>
                      <a:r>
                        <a:rPr lang="fr-FR" sz="1600" b="0" i="0" u="none" strike="noStrike" dirty="0">
                          <a:solidFill>
                            <a:srgbClr val="000000"/>
                          </a:solidFill>
                          <a:effectLst/>
                          <a:latin typeface="Arial" panose="020B0604020202020204" pitchFamily="34" charset="0"/>
                        </a:rPr>
                        <a:t>CAGIP-SRI-OER-RUN</a:t>
                      </a:r>
                    </a:p>
                  </a:txBody>
                  <a:tcPr marL="6350" marR="6350" marT="6350" marB="0" anchor="ct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fr-FR" sz="1600" b="0" i="0" u="none" strike="noStrike" dirty="0">
                          <a:solidFill>
                            <a:schemeClr val="tx1"/>
                          </a:solidFill>
                          <a:effectLst/>
                          <a:latin typeface="Arial" panose="020B0604020202020204" pitchFamily="34" charset="0"/>
                        </a:rPr>
                        <a:t>CAGIP-SRI-OER-RES_ING</a:t>
                      </a:r>
                    </a:p>
                  </a:txBody>
                  <a:tcPr marL="6350" marR="6350" marT="6350" marB="0" anchor="ctr"/>
                </a:tc>
                <a:extLst>
                  <a:ext uri="{0D108BD9-81ED-4DB2-BD59-A6C34878D82A}">
                    <a16:rowId xmlns:a16="http://schemas.microsoft.com/office/drawing/2014/main" val="2143377052"/>
                  </a:ext>
                </a:extLst>
              </a:tr>
              <a:tr h="370840">
                <a:tc>
                  <a:txBody>
                    <a:bodyPr/>
                    <a:lstStyle/>
                    <a:p>
                      <a:pPr algn="ctr" rtl="0" fontAlgn="ctr"/>
                      <a:r>
                        <a:rPr lang="fr-FR" sz="1800" b="1" i="0" u="none" strike="noStrike" dirty="0">
                          <a:solidFill>
                            <a:srgbClr val="FFFFFF"/>
                          </a:solidFill>
                          <a:effectLst/>
                          <a:latin typeface="Arial" panose="020B0604020202020204" pitchFamily="34" charset="0"/>
                        </a:rPr>
                        <a:t>RXD</a:t>
                      </a:r>
                    </a:p>
                  </a:txBody>
                  <a:tcPr marL="6350" marR="6350" marT="6350" marB="0" anchor="ctr"/>
                </a:tc>
                <a:tc>
                  <a:txBody>
                    <a:bodyPr/>
                    <a:lstStyle/>
                    <a:p>
                      <a:pPr algn="l" rtl="0" fontAlgn="ctr"/>
                      <a:r>
                        <a:rPr lang="fr-FR" sz="1600" b="0" i="0" u="none" strike="noStrike" dirty="0">
                          <a:solidFill>
                            <a:srgbClr val="000000"/>
                          </a:solidFill>
                          <a:effectLst/>
                          <a:latin typeface="Arial" panose="020B0604020202020204" pitchFamily="34" charset="0"/>
                        </a:rPr>
                        <a:t>CAGIP-SRI-RXD-RUN</a:t>
                      </a:r>
                    </a:p>
                  </a:txBody>
                  <a:tcPr marL="6350" marR="6350" marT="6350" marB="0" anchor="ctr"/>
                </a:tc>
                <a:tc>
                  <a:txBody>
                    <a:bodyPr/>
                    <a:lstStyle/>
                    <a:p>
                      <a:pPr algn="l" rtl="0" fontAlgn="ctr"/>
                      <a:r>
                        <a:rPr lang="fr-FR" sz="1600" b="0" i="0" u="none" strike="noStrike" dirty="0">
                          <a:solidFill>
                            <a:srgbClr val="000000"/>
                          </a:solidFill>
                          <a:effectLst/>
                          <a:latin typeface="Arial" panose="020B0604020202020204" pitchFamily="34" charset="0"/>
                        </a:rPr>
                        <a:t>CAGIP-SRI-RXD-ING</a:t>
                      </a:r>
                    </a:p>
                  </a:txBody>
                  <a:tcPr marL="6350" marR="6350" marT="6350" marB="0" anchor="ctr"/>
                </a:tc>
                <a:extLst>
                  <a:ext uri="{0D108BD9-81ED-4DB2-BD59-A6C34878D82A}">
                    <a16:rowId xmlns:a16="http://schemas.microsoft.com/office/drawing/2014/main" val="1881829844"/>
                  </a:ext>
                </a:extLst>
              </a:tr>
              <a:tr h="370840">
                <a:tc>
                  <a:txBody>
                    <a:bodyPr/>
                    <a:lstStyle/>
                    <a:p>
                      <a:pPr algn="ctr" rtl="0" fontAlgn="ctr"/>
                      <a:r>
                        <a:rPr lang="fr-FR" sz="1800" b="1" i="0" u="none" strike="noStrike" dirty="0">
                          <a:solidFill>
                            <a:srgbClr val="FFFFFF"/>
                          </a:solidFill>
                          <a:effectLst/>
                          <a:latin typeface="Arial" panose="020B0604020202020204" pitchFamily="34" charset="0"/>
                        </a:rPr>
                        <a:t>SDR</a:t>
                      </a:r>
                    </a:p>
                  </a:txBody>
                  <a:tcPr marL="6350" marR="6350" marT="6350" marB="0" anchor="ctr"/>
                </a:tc>
                <a:tc>
                  <a:txBody>
                    <a:bodyPr/>
                    <a:lstStyle/>
                    <a:p>
                      <a:pPr algn="l" rtl="0" fontAlgn="ctr"/>
                      <a:r>
                        <a:rPr lang="fr-FR" sz="1600" b="0" i="0" u="none" strike="noStrike" dirty="0">
                          <a:solidFill>
                            <a:srgbClr val="000000"/>
                          </a:solidFill>
                          <a:effectLst/>
                          <a:latin typeface="Arial" panose="020B0604020202020204" pitchFamily="34" charset="0"/>
                        </a:rPr>
                        <a:t>CAGIP-SRI-ISR-SDR_RUN</a:t>
                      </a:r>
                    </a:p>
                  </a:txBody>
                  <a:tcPr marL="6350" marR="6350" marT="6350" marB="0" anchor="ctr"/>
                </a:tc>
                <a:tc>
                  <a:txBody>
                    <a:bodyPr/>
                    <a:lstStyle/>
                    <a:p>
                      <a:pPr algn="l" rtl="0" fontAlgn="ctr"/>
                      <a:r>
                        <a:rPr lang="fr-FR" sz="1600" b="0" i="0" u="none" strike="noStrike" dirty="0">
                          <a:solidFill>
                            <a:srgbClr val="000000"/>
                          </a:solidFill>
                          <a:effectLst/>
                          <a:latin typeface="Arial" panose="020B0604020202020204" pitchFamily="34" charset="0"/>
                        </a:rPr>
                        <a:t>CAGIP-SRI-ISR-SDR_ING</a:t>
                      </a:r>
                    </a:p>
                  </a:txBody>
                  <a:tcPr marL="6350" marR="6350" marT="6350" marB="0" anchor="ctr"/>
                </a:tc>
                <a:extLst>
                  <a:ext uri="{0D108BD9-81ED-4DB2-BD59-A6C34878D82A}">
                    <a16:rowId xmlns:a16="http://schemas.microsoft.com/office/drawing/2014/main" val="3908020664"/>
                  </a:ext>
                </a:extLst>
              </a:tr>
            </a:tbl>
          </a:graphicData>
        </a:graphic>
      </p:graphicFrame>
    </p:spTree>
    <p:extLst>
      <p:ext uri="{BB962C8B-B14F-4D97-AF65-F5344CB8AC3E}">
        <p14:creationId xmlns:p14="http://schemas.microsoft.com/office/powerpoint/2010/main" val="334561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lstStyle/>
          <a:p>
            <a:pPr lvl="0" fontAlgn="ctr"/>
            <a:r>
              <a:rPr lang="fr-FR" u="sng" dirty="0" err="1"/>
              <a:t>Request</a:t>
            </a:r>
            <a:r>
              <a:rPr lang="fr-FR" u="sng" dirty="0"/>
              <a:t>:</a:t>
            </a:r>
            <a:endParaRPr lang="fr-FR" dirty="0"/>
          </a:p>
          <a:p>
            <a:pPr lvl="1" fontAlgn="ctr"/>
            <a:r>
              <a:rPr lang="fr-FR" sz="2400" dirty="0"/>
              <a:t>All </a:t>
            </a:r>
            <a:r>
              <a:rPr lang="fr-FR" sz="2400" dirty="0" err="1"/>
              <a:t>requests</a:t>
            </a:r>
            <a:r>
              <a:rPr lang="fr-FR" sz="2400" dirty="0"/>
              <a:t> must </a:t>
            </a:r>
            <a:r>
              <a:rPr lang="fr-FR" sz="2400" dirty="0" err="1"/>
              <a:t>be</a:t>
            </a:r>
            <a:r>
              <a:rPr lang="fr-FR" sz="2400" dirty="0"/>
              <a:t> sent to N1/N2</a:t>
            </a:r>
          </a:p>
          <a:p>
            <a:pPr lvl="2" fontAlgn="ctr"/>
            <a:r>
              <a:rPr lang="fr-FR" sz="2400" dirty="0"/>
              <a:t>Note: </a:t>
            </a:r>
            <a:r>
              <a:rPr lang="fr-FR" sz="2400" dirty="0" err="1"/>
              <a:t>from</a:t>
            </a:r>
            <a:r>
              <a:rPr lang="fr-FR" sz="2400" dirty="0"/>
              <a:t> RXW, </a:t>
            </a:r>
            <a:r>
              <a:rPr lang="fr-FR" sz="2400" dirty="0" err="1"/>
              <a:t>requests</a:t>
            </a:r>
            <a:r>
              <a:rPr lang="fr-FR" sz="2400" dirty="0"/>
              <a:t> </a:t>
            </a:r>
            <a:r>
              <a:rPr lang="fr-FR" sz="2400" dirty="0" err="1"/>
              <a:t>may</a:t>
            </a:r>
            <a:r>
              <a:rPr lang="fr-FR" sz="2400" dirty="0"/>
              <a:t> arrive for N3 (in case of a </a:t>
            </a:r>
            <a:r>
              <a:rPr lang="fr-FR" sz="2400" dirty="0" err="1"/>
              <a:t>specific</a:t>
            </a:r>
            <a:r>
              <a:rPr lang="fr-FR" sz="2400" dirty="0"/>
              <a:t> type)</a:t>
            </a:r>
          </a:p>
          <a:p>
            <a:pPr lvl="1" fontAlgn="ctr"/>
            <a:r>
              <a:rPr lang="fr-FR" sz="2400" dirty="0" err="1"/>
              <a:t>Remedy</a:t>
            </a:r>
            <a:r>
              <a:rPr lang="fr-FR" sz="2400" dirty="0"/>
              <a:t> </a:t>
            </a:r>
            <a:r>
              <a:rPr lang="fr-FR" sz="2400" dirty="0" err="1"/>
              <a:t>History</a:t>
            </a:r>
            <a:r>
              <a:rPr lang="fr-FR" sz="2400" dirty="0"/>
              <a:t> : a </a:t>
            </a:r>
            <a:r>
              <a:rPr lang="fr-FR" sz="2400" dirty="0" err="1"/>
              <a:t>junk</a:t>
            </a:r>
            <a:r>
              <a:rPr lang="fr-FR" sz="2400" dirty="0"/>
              <a:t> </a:t>
            </a:r>
            <a:r>
              <a:rPr lang="fr-FR" sz="2400" dirty="0" err="1"/>
              <a:t>request</a:t>
            </a:r>
            <a:r>
              <a:rPr lang="fr-FR" sz="2400" dirty="0"/>
              <a:t> (D0005)--&gt; </a:t>
            </a:r>
            <a:r>
              <a:rPr lang="en-IN" sz="2400" dirty="0">
                <a:solidFill>
                  <a:srgbClr val="FFC000"/>
                </a:solidFill>
              </a:rPr>
              <a:t>To be addressed in the METIS project</a:t>
            </a:r>
            <a:endParaRPr lang="fr-FR" sz="2400" dirty="0">
              <a:solidFill>
                <a:srgbClr val="FFC000"/>
              </a:solidFill>
            </a:endParaRPr>
          </a:p>
          <a:p>
            <a:pPr lvl="1" fontAlgn="ctr"/>
            <a:r>
              <a:rPr lang="en-IN" sz="2400" dirty="0"/>
              <a:t>Tasks assigned to the request can be assigned to N3 if necessary</a:t>
            </a:r>
            <a:endParaRPr lang="fr-FR" sz="2400" dirty="0"/>
          </a:p>
          <a:p>
            <a:pPr lvl="1" fontAlgn="ctr"/>
            <a:r>
              <a:rPr lang="fr-FR" sz="2400" dirty="0"/>
              <a:t>Point to note: </a:t>
            </a:r>
            <a:r>
              <a:rPr lang="fr-FR" sz="2400" dirty="0" err="1">
                <a:solidFill>
                  <a:srgbClr val="FFC000"/>
                </a:solidFill>
              </a:rPr>
              <a:t>See</a:t>
            </a:r>
            <a:r>
              <a:rPr lang="fr-FR" sz="2400" dirty="0">
                <a:solidFill>
                  <a:srgbClr val="FFC000"/>
                </a:solidFill>
              </a:rPr>
              <a:t> how to report</a:t>
            </a:r>
          </a:p>
        </p:txBody>
      </p:sp>
      <p:sp>
        <p:nvSpPr>
          <p:cNvPr id="3" name="Titre 2"/>
          <p:cNvSpPr>
            <a:spLocks noGrp="1"/>
          </p:cNvSpPr>
          <p:nvPr>
            <p:ph type="title"/>
          </p:nvPr>
        </p:nvSpPr>
        <p:spPr/>
        <p:txBody>
          <a:bodyPr/>
          <a:lstStyle/>
          <a:p>
            <a:r>
              <a:rPr lang="fr-FR" sz="2000" dirty="0"/>
              <a:t>METIS - </a:t>
            </a:r>
            <a:r>
              <a:rPr lang="fr-FR" sz="2000" dirty="0" err="1"/>
              <a:t>Requests</a:t>
            </a:r>
            <a:endParaRPr lang="fr-FR" sz="2000" dirty="0"/>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22</a:t>
            </a:fld>
            <a:endParaRPr lang="fr-FR">
              <a:solidFill>
                <a:srgbClr val="7E93A5"/>
              </a:solidFill>
              <a:latin typeface="Arial"/>
            </a:endParaRPr>
          </a:p>
        </p:txBody>
      </p:sp>
      <p:sp>
        <p:nvSpPr>
          <p:cNvPr id="6" name="ZoneTexte 5">
            <a:extLst>
              <a:ext uri="{FF2B5EF4-FFF2-40B4-BE49-F238E27FC236}">
                <a16:creationId xmlns:a16="http://schemas.microsoft.com/office/drawing/2014/main" id="{686137EF-755C-4DFD-A521-4974C642C699}"/>
              </a:ext>
            </a:extLst>
          </p:cNvPr>
          <p:cNvSpPr txBox="1"/>
          <p:nvPr/>
        </p:nvSpPr>
        <p:spPr>
          <a:xfrm rot="20135172">
            <a:off x="2248677" y="4206942"/>
            <a:ext cx="2609134" cy="1200329"/>
          </a:xfrm>
          <a:prstGeom prst="rect">
            <a:avLst/>
          </a:prstGeom>
          <a:noFill/>
        </p:spPr>
        <p:txBody>
          <a:bodyPr wrap="square" rtlCol="0">
            <a:spAutoFit/>
          </a:bodyPr>
          <a:lstStyle/>
          <a:p>
            <a:r>
              <a:rPr lang="en-IN" sz="2400" b="1" dirty="0">
                <a:solidFill>
                  <a:srgbClr val="0070C0"/>
                </a:solidFill>
              </a:rPr>
              <a:t>Need to clarify D0005 and D0043 it seems</a:t>
            </a:r>
            <a:endParaRPr lang="fr-FR" sz="2400" b="1" dirty="0">
              <a:solidFill>
                <a:srgbClr val="0070C0"/>
              </a:solidFill>
            </a:endParaRPr>
          </a:p>
        </p:txBody>
      </p:sp>
      <p:sp>
        <p:nvSpPr>
          <p:cNvPr id="8" name="ZoneTexte 7">
            <a:extLst>
              <a:ext uri="{FF2B5EF4-FFF2-40B4-BE49-F238E27FC236}">
                <a16:creationId xmlns:a16="http://schemas.microsoft.com/office/drawing/2014/main" id="{4D5F66C0-5E9E-4D8D-A0FF-277619588DE9}"/>
              </a:ext>
            </a:extLst>
          </p:cNvPr>
          <p:cNvSpPr txBox="1"/>
          <p:nvPr/>
        </p:nvSpPr>
        <p:spPr>
          <a:xfrm rot="20135172">
            <a:off x="6974676" y="3891515"/>
            <a:ext cx="3612659" cy="1569660"/>
          </a:xfrm>
          <a:prstGeom prst="rect">
            <a:avLst/>
          </a:prstGeom>
          <a:noFill/>
        </p:spPr>
        <p:txBody>
          <a:bodyPr wrap="square" rtlCol="0">
            <a:spAutoFit/>
          </a:bodyPr>
          <a:lstStyle/>
          <a:p>
            <a:r>
              <a:rPr lang="en-IN" sz="2400" b="1" dirty="0">
                <a:solidFill>
                  <a:srgbClr val="0070C0"/>
                </a:solidFill>
              </a:rPr>
              <a:t>Requests handling process to be clarified. Task handling seems clear</a:t>
            </a:r>
            <a:endParaRPr lang="fr-FR" sz="2400" b="1" dirty="0">
              <a:solidFill>
                <a:srgbClr val="0070C0"/>
              </a:solidFill>
            </a:endParaRPr>
          </a:p>
        </p:txBody>
      </p:sp>
    </p:spTree>
    <p:extLst>
      <p:ext uri="{BB962C8B-B14F-4D97-AF65-F5344CB8AC3E}">
        <p14:creationId xmlns:p14="http://schemas.microsoft.com/office/powerpoint/2010/main" val="2513335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719403" y="894729"/>
            <a:ext cx="5400000" cy="4920320"/>
          </a:xfrm>
        </p:spPr>
        <p:txBody>
          <a:bodyPr/>
          <a:lstStyle/>
          <a:p>
            <a:pPr fontAlgn="ctr"/>
            <a:r>
              <a:rPr lang="fr-FR" sz="1667" dirty="0"/>
              <a:t>Changes</a:t>
            </a:r>
          </a:p>
          <a:p>
            <a:pPr lvl="1" fontAlgn="ctr"/>
            <a:endParaRPr lang="fr-FR" sz="1400" dirty="0"/>
          </a:p>
          <a:p>
            <a:pPr lvl="1" fontAlgn="ctr"/>
            <a:endParaRPr lang="fr-FR" sz="1400" dirty="0"/>
          </a:p>
          <a:p>
            <a:pPr lvl="1" fontAlgn="ctr"/>
            <a:r>
              <a:rPr lang="en-IN" sz="1400" dirty="0"/>
              <a:t>Change Management is a formal, centralized process for approving, planning and controlling the implementation of Changes carried out on systems that impact Service Production. </a:t>
            </a:r>
            <a:endParaRPr lang="fr-FR" sz="1400" dirty="0"/>
          </a:p>
          <a:p>
            <a:pPr lvl="1" fontAlgn="ctr"/>
            <a:endParaRPr lang="fr-FR" sz="1400" dirty="0"/>
          </a:p>
          <a:p>
            <a:pPr lvl="1" fontAlgn="ctr"/>
            <a:r>
              <a:rPr lang="en-IN" sz="1400" dirty="0"/>
              <a:t>Its objective is to control all the operations in terms of cost, timelines and feasibility, with respect to this implementation all the while ensuring minimum disturbance on the impacted Services</a:t>
            </a:r>
            <a:r>
              <a:rPr lang="fr-FR" sz="1400" dirty="0"/>
              <a:t>.</a:t>
            </a:r>
          </a:p>
          <a:p>
            <a:pPr lvl="1" fontAlgn="ctr"/>
            <a:endParaRPr lang="fr-FR" sz="1400" dirty="0"/>
          </a:p>
          <a:p>
            <a:pPr lvl="1" fontAlgn="ctr"/>
            <a:r>
              <a:rPr lang="en-IN" sz="1400" dirty="0"/>
              <a:t>This process must be known, applied, followed and aligned with CA-GIP objectives in order to minimize risks</a:t>
            </a:r>
            <a:endParaRPr lang="fr-FR" sz="1400" dirty="0"/>
          </a:p>
          <a:p>
            <a:pPr lvl="1" fontAlgn="ctr"/>
            <a:endParaRPr lang="fr-FR" sz="1400" dirty="0"/>
          </a:p>
          <a:p>
            <a:pPr lvl="1" fontAlgn="ctr"/>
            <a:r>
              <a:rPr lang="fr-FR" sz="1400" dirty="0" err="1"/>
              <a:t>Declaration</a:t>
            </a:r>
            <a:r>
              <a:rPr lang="fr-FR" sz="1400" dirty="0"/>
              <a:t>:</a:t>
            </a:r>
          </a:p>
          <a:p>
            <a:pPr lvl="2" fontAlgn="ctr"/>
            <a:r>
              <a:rPr lang="en-IN" sz="1400" dirty="0"/>
              <a:t>A change can be declared by a N2 as well as N3 and presented to CAB</a:t>
            </a:r>
            <a:r>
              <a:rPr lang="fr-FR" sz="1400" dirty="0"/>
              <a:t>.</a:t>
            </a:r>
          </a:p>
          <a:p>
            <a:pPr lvl="2" fontAlgn="ctr"/>
            <a:endParaRPr lang="fr-FR" sz="1400" dirty="0"/>
          </a:p>
          <a:p>
            <a:pPr lvl="1" indent="0" fontAlgn="ctr">
              <a:buNone/>
            </a:pPr>
            <a:endParaRPr lang="fr-FR" sz="1400" dirty="0"/>
          </a:p>
        </p:txBody>
      </p:sp>
      <p:sp>
        <p:nvSpPr>
          <p:cNvPr id="3" name="Titre 2"/>
          <p:cNvSpPr>
            <a:spLocks noGrp="1"/>
          </p:cNvSpPr>
          <p:nvPr>
            <p:ph type="title"/>
          </p:nvPr>
        </p:nvSpPr>
        <p:spPr/>
        <p:txBody>
          <a:bodyPr/>
          <a:lstStyle/>
          <a:p>
            <a:r>
              <a:rPr lang="fr-FR" sz="2000" dirty="0"/>
              <a:t>METIS - Changes</a:t>
            </a:r>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23</a:t>
            </a:fld>
            <a:endParaRPr lang="fr-FR">
              <a:solidFill>
                <a:srgbClr val="7E93A5"/>
              </a:solidFill>
              <a:latin typeface="Arial"/>
            </a:endParaRPr>
          </a:p>
        </p:txBody>
      </p:sp>
      <p:graphicFrame>
        <p:nvGraphicFramePr>
          <p:cNvPr id="2" name="Tableau 1"/>
          <p:cNvGraphicFramePr>
            <a:graphicFrameLocks noGrp="1"/>
          </p:cNvGraphicFramePr>
          <p:nvPr>
            <p:extLst>
              <p:ext uri="{D42A27DB-BD31-4B8C-83A1-F6EECF244321}">
                <p14:modId xmlns:p14="http://schemas.microsoft.com/office/powerpoint/2010/main" val="972804615"/>
              </p:ext>
            </p:extLst>
          </p:nvPr>
        </p:nvGraphicFramePr>
        <p:xfrm>
          <a:off x="6636000" y="485632"/>
          <a:ext cx="5400000" cy="5475001"/>
        </p:xfrm>
        <a:graphic>
          <a:graphicData uri="http://schemas.openxmlformats.org/drawingml/2006/table">
            <a:tbl>
              <a:tblPr firstRow="1" firstCol="1" bandRow="1">
                <a:tableStyleId>{5C22544A-7EE6-4342-B048-85BDC9FD1C3A}</a:tableStyleId>
              </a:tblPr>
              <a:tblGrid>
                <a:gridCol w="3815260">
                  <a:extLst>
                    <a:ext uri="{9D8B030D-6E8A-4147-A177-3AD203B41FA5}">
                      <a16:colId xmlns:a16="http://schemas.microsoft.com/office/drawing/2014/main" val="3732780067"/>
                    </a:ext>
                  </a:extLst>
                </a:gridCol>
                <a:gridCol w="890952">
                  <a:extLst>
                    <a:ext uri="{9D8B030D-6E8A-4147-A177-3AD203B41FA5}">
                      <a16:colId xmlns:a16="http://schemas.microsoft.com/office/drawing/2014/main" val="4158110881"/>
                    </a:ext>
                  </a:extLst>
                </a:gridCol>
                <a:gridCol w="693788">
                  <a:extLst>
                    <a:ext uri="{9D8B030D-6E8A-4147-A177-3AD203B41FA5}">
                      <a16:colId xmlns:a16="http://schemas.microsoft.com/office/drawing/2014/main" val="1936946491"/>
                    </a:ext>
                  </a:extLst>
                </a:gridCol>
              </a:tblGrid>
              <a:tr h="360670">
                <a:tc>
                  <a:txBody>
                    <a:bodyPr/>
                    <a:lstStyle/>
                    <a:p>
                      <a:pPr algn="ctr">
                        <a:spcBef>
                          <a:spcPts val="200"/>
                        </a:spcBef>
                        <a:spcAft>
                          <a:spcPts val="200"/>
                        </a:spcAft>
                      </a:pPr>
                      <a:r>
                        <a:rPr lang="fr-FR" sz="800" dirty="0">
                          <a:effectLst/>
                        </a:rPr>
                        <a:t>Actions</a:t>
                      </a:r>
                      <a:endParaRPr lang="fr-FR"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800" cap="all" dirty="0">
                          <a:effectLst/>
                        </a:rPr>
                        <a:t>SERVICE</a:t>
                      </a:r>
                      <a:r>
                        <a:rPr lang="fr-FR" sz="800" cap="all" baseline="0" dirty="0">
                          <a:effectLst/>
                        </a:rPr>
                        <a:t> PROVIDER</a:t>
                      </a:r>
                      <a:endParaRPr lang="fr-FR"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800" cap="all">
                          <a:effectLst/>
                        </a:rPr>
                        <a:t>Client</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29494641"/>
                  </a:ext>
                </a:extLst>
              </a:tr>
              <a:tr h="330491">
                <a:tc gridSpan="3">
                  <a:txBody>
                    <a:bodyPr/>
                    <a:lstStyle/>
                    <a:p>
                      <a:pPr>
                        <a:spcBef>
                          <a:spcPts val="200"/>
                        </a:spcBef>
                        <a:spcAft>
                          <a:spcPts val="200"/>
                        </a:spcAft>
                      </a:pPr>
                      <a:r>
                        <a:rPr lang="fr-FR" sz="900" b="1" dirty="0">
                          <a:effectLst/>
                        </a:rPr>
                        <a:t>Change management : </a:t>
                      </a:r>
                      <a:r>
                        <a:rPr lang="en-IN" sz="900" b="1" dirty="0">
                          <a:effectLst/>
                        </a:rPr>
                        <a:t>Request / Change initiated by CA-GIP and assigned to the Service Provider</a:t>
                      </a:r>
                      <a:endParaRPr lang="fr-FR" sz="9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803519226"/>
                  </a:ext>
                </a:extLst>
              </a:tr>
              <a:tr h="196729">
                <a:tc gridSpan="3">
                  <a:txBody>
                    <a:bodyPr/>
                    <a:lstStyle/>
                    <a:p>
                      <a:pPr>
                        <a:spcBef>
                          <a:spcPts val="200"/>
                        </a:spcBef>
                        <a:spcAft>
                          <a:spcPts val="200"/>
                        </a:spcAft>
                      </a:pPr>
                      <a:r>
                        <a:rPr lang="fr-FR" sz="900" b="1" dirty="0">
                          <a:solidFill>
                            <a:schemeClr val="bg1"/>
                          </a:solidFill>
                          <a:effectLst/>
                        </a:rPr>
                        <a:t>Registration</a:t>
                      </a:r>
                      <a:r>
                        <a:rPr lang="fr-FR" sz="900" b="0" dirty="0">
                          <a:solidFill>
                            <a:schemeClr val="bg1"/>
                          </a:solidFill>
                          <a:effectLst/>
                        </a:rPr>
                        <a:t> </a:t>
                      </a:r>
                      <a:endParaRPr lang="fr-FR" sz="900" b="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68580548"/>
                  </a:ext>
                </a:extLst>
              </a:tr>
              <a:tr h="196729">
                <a:tc>
                  <a:txBody>
                    <a:bodyPr/>
                    <a:lstStyle/>
                    <a:p>
                      <a:pPr>
                        <a:spcBef>
                          <a:spcPts val="200"/>
                        </a:spcBef>
                        <a:spcAft>
                          <a:spcPts val="200"/>
                        </a:spcAft>
                      </a:pPr>
                      <a:r>
                        <a:rPr lang="fr-FR" sz="900" b="0" dirty="0" err="1">
                          <a:effectLst/>
                        </a:rPr>
                        <a:t>Create</a:t>
                      </a:r>
                      <a:r>
                        <a:rPr lang="fr-FR" sz="900" b="0" dirty="0">
                          <a:effectLst/>
                        </a:rPr>
                        <a:t> a change</a:t>
                      </a:r>
                      <a:r>
                        <a:rPr lang="fr-FR" sz="900" b="0" baseline="0" dirty="0">
                          <a:effectLst/>
                        </a:rPr>
                        <a:t> </a:t>
                      </a:r>
                      <a:r>
                        <a:rPr lang="fr-FR" sz="900" b="0" baseline="0" dirty="0" err="1">
                          <a:effectLst/>
                        </a:rPr>
                        <a:t>request</a:t>
                      </a:r>
                      <a:r>
                        <a:rPr lang="fr-FR" sz="900" b="0" baseline="0" dirty="0">
                          <a:effectLst/>
                        </a:rPr>
                        <a:t> in the ITSM </a:t>
                      </a:r>
                      <a:r>
                        <a:rPr lang="fr-FR" sz="900" b="0" baseline="0" dirty="0" err="1">
                          <a:effectLst/>
                        </a:rPr>
                        <a:t>tool</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dirty="0">
                          <a:effectLst/>
                        </a:rPr>
                        <a:t>I</a:t>
                      </a:r>
                      <a:endParaRPr lang="fr-F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194381520"/>
                  </a:ext>
                </a:extLst>
              </a:tr>
              <a:tr h="196729">
                <a:tc gridSpan="3">
                  <a:txBody>
                    <a:bodyPr/>
                    <a:lstStyle/>
                    <a:p>
                      <a:pPr>
                        <a:spcBef>
                          <a:spcPts val="200"/>
                        </a:spcBef>
                        <a:spcAft>
                          <a:spcPts val="200"/>
                        </a:spcAft>
                      </a:pPr>
                      <a:r>
                        <a:rPr lang="fr-FR" sz="900" b="1" dirty="0">
                          <a:effectLst/>
                        </a:rPr>
                        <a:t>Qualification</a:t>
                      </a:r>
                      <a:endParaRPr lang="fr-FR" sz="9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547394348"/>
                  </a:ext>
                </a:extLst>
              </a:tr>
              <a:tr h="220846">
                <a:tc>
                  <a:txBody>
                    <a:bodyPr/>
                    <a:lstStyle/>
                    <a:p>
                      <a:pPr>
                        <a:spcBef>
                          <a:spcPts val="200"/>
                        </a:spcBef>
                        <a:spcAft>
                          <a:spcPts val="200"/>
                        </a:spcAft>
                      </a:pPr>
                      <a:r>
                        <a:rPr lang="fr-FR" sz="900" b="0" kern="1200" dirty="0">
                          <a:solidFill>
                            <a:schemeClr val="lt1"/>
                          </a:solidFill>
                          <a:effectLst/>
                          <a:latin typeface="+mn-lt"/>
                          <a:ea typeface="+mn-ea"/>
                          <a:cs typeface="+mn-cs"/>
                        </a:rPr>
                        <a:t>Analyse impact  and </a:t>
                      </a:r>
                      <a:r>
                        <a:rPr lang="fr-FR" sz="900" b="0" kern="1200" dirty="0" err="1">
                          <a:solidFill>
                            <a:schemeClr val="lt1"/>
                          </a:solidFill>
                          <a:effectLst/>
                          <a:latin typeface="+mn-lt"/>
                          <a:ea typeface="+mn-ea"/>
                          <a:cs typeface="+mn-cs"/>
                        </a:rPr>
                        <a:t>risk</a:t>
                      </a:r>
                      <a:r>
                        <a:rPr lang="fr-FR" sz="900" b="0" kern="1200" dirty="0">
                          <a:solidFill>
                            <a:schemeClr val="lt1"/>
                          </a:solidFill>
                          <a:effectLst/>
                          <a:latin typeface="+mn-lt"/>
                          <a:ea typeface="+mn-ea"/>
                          <a:cs typeface="+mn-cs"/>
                        </a:rPr>
                        <a:t> of a </a:t>
                      </a:r>
                      <a:r>
                        <a:rPr lang="fr-FR" sz="900" b="0" kern="1200" dirty="0" err="1">
                          <a:solidFill>
                            <a:schemeClr val="lt1"/>
                          </a:solidFill>
                          <a:effectLst/>
                          <a:latin typeface="+mn-lt"/>
                          <a:ea typeface="+mn-ea"/>
                          <a:cs typeface="+mn-cs"/>
                        </a:rPr>
                        <a:t>technical</a:t>
                      </a:r>
                      <a:r>
                        <a:rPr lang="fr-FR" sz="900" b="0" kern="1200" dirty="0">
                          <a:solidFill>
                            <a:schemeClr val="lt1"/>
                          </a:solidFill>
                          <a:effectLst/>
                          <a:latin typeface="+mn-lt"/>
                          <a:ea typeface="+mn-ea"/>
                          <a:cs typeface="+mn-cs"/>
                        </a:rPr>
                        <a:t> change </a:t>
                      </a:r>
                      <a:r>
                        <a:rPr lang="fr-FR" sz="900" b="0" kern="1200" dirty="0" err="1">
                          <a:solidFill>
                            <a:schemeClr val="lt1"/>
                          </a:solidFill>
                          <a:effectLst/>
                          <a:latin typeface="+mn-lt"/>
                          <a:ea typeface="+mn-ea"/>
                          <a:cs typeface="+mn-cs"/>
                        </a:rPr>
                        <a:t>initiated</a:t>
                      </a:r>
                      <a:r>
                        <a:rPr lang="fr-FR" sz="900" b="0" kern="1200" dirty="0">
                          <a:solidFill>
                            <a:schemeClr val="lt1"/>
                          </a:solidFill>
                          <a:effectLst/>
                          <a:latin typeface="+mn-lt"/>
                          <a:ea typeface="+mn-ea"/>
                          <a:cs typeface="+mn-cs"/>
                        </a:rPr>
                        <a:t> by CA-GIP</a:t>
                      </a:r>
                    </a:p>
                  </a:txBody>
                  <a:tcPr marL="36742" marR="36742" marT="0" marB="0" anchor="ctr"/>
                </a:tc>
                <a:tc>
                  <a:txBody>
                    <a:bodyPr/>
                    <a:lstStyle/>
                    <a:p>
                      <a:pPr algn="ctr">
                        <a:spcBef>
                          <a:spcPts val="200"/>
                        </a:spcBef>
                        <a:spcAft>
                          <a:spcPts val="200"/>
                        </a:spcAft>
                      </a:pPr>
                      <a:r>
                        <a:rPr lang="fr-FR" sz="900">
                          <a:effectLst/>
                        </a:rPr>
                        <a:t>C,I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3380329729"/>
                  </a:ext>
                </a:extLst>
              </a:tr>
              <a:tr h="174929">
                <a:tc>
                  <a:txBody>
                    <a:bodyPr/>
                    <a:lstStyle/>
                    <a:p>
                      <a:pPr>
                        <a:spcBef>
                          <a:spcPts val="200"/>
                        </a:spcBef>
                        <a:spcAft>
                          <a:spcPts val="200"/>
                        </a:spcAft>
                      </a:pPr>
                      <a:r>
                        <a:rPr lang="fr-FR" sz="900" b="0" dirty="0" err="1">
                          <a:effectLst/>
                        </a:rPr>
                        <a:t>Obtain</a:t>
                      </a:r>
                      <a:r>
                        <a:rPr lang="fr-FR" sz="900" b="0" dirty="0">
                          <a:effectLst/>
                        </a:rPr>
                        <a:t> client/s </a:t>
                      </a:r>
                      <a:r>
                        <a:rPr lang="fr-FR" sz="900" b="0" dirty="0" err="1">
                          <a:effectLst/>
                        </a:rPr>
                        <a:t>authorization</a:t>
                      </a:r>
                      <a:r>
                        <a:rPr lang="fr-FR" sz="900" b="0" dirty="0">
                          <a:effectLst/>
                        </a:rPr>
                        <a:t> for simple / </a:t>
                      </a:r>
                      <a:r>
                        <a:rPr lang="fr-FR" sz="900" b="0" kern="1200" dirty="0" err="1">
                          <a:solidFill>
                            <a:schemeClr val="lt1"/>
                          </a:solidFill>
                          <a:effectLst/>
                          <a:latin typeface="+mn-lt"/>
                          <a:ea typeface="+mn-ea"/>
                          <a:cs typeface="+mn-cs"/>
                        </a:rPr>
                        <a:t>complex</a:t>
                      </a:r>
                      <a:r>
                        <a:rPr lang="fr-FR" sz="900" b="0" kern="1200" dirty="0">
                          <a:solidFill>
                            <a:schemeClr val="lt1"/>
                          </a:solidFill>
                          <a:effectLst/>
                          <a:latin typeface="+mn-lt"/>
                          <a:ea typeface="+mn-ea"/>
                          <a:cs typeface="+mn-cs"/>
                        </a:rPr>
                        <a:t> change</a:t>
                      </a:r>
                    </a:p>
                  </a:txBody>
                  <a:tcPr marL="36742" marR="36742"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3452338745"/>
                  </a:ext>
                </a:extLst>
              </a:tr>
              <a:tr h="393457">
                <a:tc>
                  <a:txBody>
                    <a:bodyPr/>
                    <a:lstStyle/>
                    <a:p>
                      <a:pPr>
                        <a:spcBef>
                          <a:spcPts val="200"/>
                        </a:spcBef>
                        <a:spcAft>
                          <a:spcPts val="200"/>
                        </a:spcAft>
                      </a:pPr>
                      <a:r>
                        <a:rPr lang="en-IN" sz="900" b="0" dirty="0">
                          <a:effectLst/>
                        </a:rPr>
                        <a:t>Develop a roadmap detailing the resources involved, the constraints, the timeframe for the implementation of the change</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dirty="0">
                          <a:effectLst/>
                        </a:rPr>
                        <a:t>R</a:t>
                      </a:r>
                      <a:endParaRPr lang="fr-F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C,I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595539420"/>
                  </a:ext>
                </a:extLst>
              </a:tr>
              <a:tr h="196729">
                <a:tc gridSpan="3">
                  <a:txBody>
                    <a:bodyPr/>
                    <a:lstStyle/>
                    <a:p>
                      <a:pPr marL="0" algn="l" defTabSz="1219170" rtl="0" eaLnBrk="1" latinLnBrk="0" hangingPunct="1">
                        <a:spcBef>
                          <a:spcPts val="200"/>
                        </a:spcBef>
                        <a:spcAft>
                          <a:spcPts val="200"/>
                        </a:spcAft>
                      </a:pPr>
                      <a:r>
                        <a:rPr lang="fr-FR" sz="900" b="1" kern="1200" dirty="0">
                          <a:solidFill>
                            <a:schemeClr val="lt1"/>
                          </a:solidFill>
                          <a:effectLst/>
                          <a:latin typeface="+mn-lt"/>
                          <a:ea typeface="+mn-ea"/>
                          <a:cs typeface="+mn-cs"/>
                        </a:rPr>
                        <a:t>Planning</a:t>
                      </a:r>
                    </a:p>
                  </a:txBody>
                  <a:tcPr marL="36742" marR="36742" marT="0"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052108"/>
                  </a:ext>
                </a:extLst>
              </a:tr>
              <a:tr h="220847">
                <a:tc>
                  <a:txBody>
                    <a:bodyPr/>
                    <a:lstStyle/>
                    <a:p>
                      <a:pPr>
                        <a:spcBef>
                          <a:spcPts val="200"/>
                        </a:spcBef>
                        <a:spcAft>
                          <a:spcPts val="200"/>
                        </a:spcAft>
                      </a:pPr>
                      <a:r>
                        <a:rPr lang="en-IN" sz="900" b="0" dirty="0">
                          <a:effectLst/>
                        </a:rPr>
                        <a:t>Present a pre-planning to the CAB for complex technical changes</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dirty="0">
                          <a:effectLst/>
                        </a:rPr>
                        <a:t>R</a:t>
                      </a:r>
                      <a:endParaRPr lang="fr-F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C,I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3510312500"/>
                  </a:ext>
                </a:extLst>
              </a:tr>
              <a:tr h="196729">
                <a:tc>
                  <a:txBody>
                    <a:bodyPr/>
                    <a:lstStyle/>
                    <a:p>
                      <a:pPr>
                        <a:spcBef>
                          <a:spcPts val="200"/>
                        </a:spcBef>
                        <a:spcAft>
                          <a:spcPts val="200"/>
                        </a:spcAft>
                      </a:pPr>
                      <a:r>
                        <a:rPr lang="en-IN" sz="900" b="0" dirty="0">
                          <a:effectLst/>
                        </a:rPr>
                        <a:t>Schedule the tasks for technical interventions</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3076372962"/>
                  </a:ext>
                </a:extLst>
              </a:tr>
              <a:tr h="232641">
                <a:tc>
                  <a:txBody>
                    <a:bodyPr/>
                    <a:lstStyle/>
                    <a:p>
                      <a:pPr>
                        <a:spcBef>
                          <a:spcPts val="200"/>
                        </a:spcBef>
                        <a:spcAft>
                          <a:spcPts val="200"/>
                        </a:spcAft>
                      </a:pPr>
                      <a:r>
                        <a:rPr lang="en-IN" sz="900" b="0" dirty="0">
                          <a:effectLst/>
                        </a:rPr>
                        <a:t>Give approval to the schedule (simple and complex changes)</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C</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2862701570"/>
                  </a:ext>
                </a:extLst>
              </a:tr>
              <a:tr h="196729">
                <a:tc gridSpan="3">
                  <a:txBody>
                    <a:bodyPr/>
                    <a:lstStyle/>
                    <a:p>
                      <a:pPr>
                        <a:spcBef>
                          <a:spcPts val="200"/>
                        </a:spcBef>
                        <a:spcAft>
                          <a:spcPts val="200"/>
                        </a:spcAft>
                      </a:pPr>
                      <a:r>
                        <a:rPr lang="en-IN" sz="900" b="1" dirty="0">
                          <a:effectLst/>
                        </a:rPr>
                        <a:t>CAB Authorization for the implementation of complex changes</a:t>
                      </a:r>
                      <a:endParaRPr lang="fr-FR" sz="9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454784794"/>
                  </a:ext>
                </a:extLst>
              </a:tr>
              <a:tr h="196729">
                <a:tc>
                  <a:txBody>
                    <a:bodyPr/>
                    <a:lstStyle/>
                    <a:p>
                      <a:pPr>
                        <a:spcBef>
                          <a:spcPts val="200"/>
                        </a:spcBef>
                        <a:spcAft>
                          <a:spcPts val="200"/>
                        </a:spcAft>
                      </a:pPr>
                      <a:r>
                        <a:rPr lang="en-IN" sz="900" b="0" dirty="0">
                          <a:effectLst/>
                        </a:rPr>
                        <a:t>Create and transfer </a:t>
                      </a:r>
                      <a:r>
                        <a:rPr lang="en-IN" sz="900" b="0" dirty="0">
                          <a:solidFill>
                            <a:schemeClr val="bg1"/>
                          </a:solidFill>
                          <a:effectLst/>
                        </a:rPr>
                        <a:t>PRECAB results</a:t>
                      </a:r>
                      <a:endParaRPr lang="fr-FR" sz="900" b="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dirty="0">
                          <a:effectLst/>
                        </a:rPr>
                        <a:t>I</a:t>
                      </a:r>
                      <a:endParaRPr lang="fr-F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dirty="0">
                          <a:effectLst/>
                        </a:rPr>
                        <a:t>R</a:t>
                      </a:r>
                      <a:endParaRPr lang="fr-F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1846269158"/>
                  </a:ext>
                </a:extLst>
              </a:tr>
              <a:tr h="196729">
                <a:tc>
                  <a:txBody>
                    <a:bodyPr/>
                    <a:lstStyle/>
                    <a:p>
                      <a:pPr>
                        <a:spcBef>
                          <a:spcPts val="200"/>
                        </a:spcBef>
                        <a:spcAft>
                          <a:spcPts val="200"/>
                        </a:spcAft>
                      </a:pPr>
                      <a:r>
                        <a:rPr lang="fr-FR" sz="900" b="0" dirty="0" err="1">
                          <a:effectLst/>
                        </a:rPr>
                        <a:t>Authorise</a:t>
                      </a:r>
                      <a:r>
                        <a:rPr lang="fr-FR" sz="900" b="0" dirty="0">
                          <a:effectLst/>
                        </a:rPr>
                        <a:t> </a:t>
                      </a:r>
                      <a:r>
                        <a:rPr lang="fr-FR" sz="900" b="0" dirty="0" err="1">
                          <a:effectLst/>
                        </a:rPr>
                        <a:t>implementation</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A,R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1089407727"/>
                  </a:ext>
                </a:extLst>
              </a:tr>
              <a:tr h="196729">
                <a:tc>
                  <a:txBody>
                    <a:bodyPr/>
                    <a:lstStyle/>
                    <a:p>
                      <a:pPr>
                        <a:spcBef>
                          <a:spcPts val="200"/>
                        </a:spcBef>
                        <a:spcAft>
                          <a:spcPts val="200"/>
                        </a:spcAft>
                      </a:pPr>
                      <a:r>
                        <a:rPr lang="en-IN" sz="900" b="0" dirty="0">
                          <a:solidFill>
                            <a:schemeClr val="bg1"/>
                          </a:solidFill>
                          <a:effectLst/>
                        </a:rPr>
                        <a:t>Create and send </a:t>
                      </a:r>
                      <a:r>
                        <a:rPr lang="fr-FR" sz="900" b="0" dirty="0">
                          <a:solidFill>
                            <a:schemeClr val="bg1"/>
                          </a:solidFill>
                          <a:effectLst/>
                        </a:rPr>
                        <a:t>CAB minutes</a:t>
                      </a:r>
                      <a:endParaRPr lang="fr-FR" sz="900" b="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879090307"/>
                  </a:ext>
                </a:extLst>
              </a:tr>
              <a:tr h="196729">
                <a:tc gridSpan="3">
                  <a:txBody>
                    <a:bodyPr/>
                    <a:lstStyle/>
                    <a:p>
                      <a:pPr>
                        <a:spcBef>
                          <a:spcPts val="200"/>
                        </a:spcBef>
                        <a:spcAft>
                          <a:spcPts val="200"/>
                        </a:spcAft>
                      </a:pPr>
                      <a:r>
                        <a:rPr lang="fr-FR" sz="900" b="1" dirty="0" err="1">
                          <a:effectLst/>
                        </a:rPr>
                        <a:t>Implementation</a:t>
                      </a:r>
                      <a:r>
                        <a:rPr lang="fr-FR" sz="900" b="1" dirty="0">
                          <a:effectLst/>
                        </a:rPr>
                        <a:t> </a:t>
                      </a:r>
                      <a:endParaRPr lang="fr-FR" sz="9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539192786"/>
                  </a:ext>
                </a:extLst>
              </a:tr>
              <a:tr h="393457">
                <a:tc>
                  <a:txBody>
                    <a:bodyPr/>
                    <a:lstStyle/>
                    <a:p>
                      <a:pPr>
                        <a:spcBef>
                          <a:spcPts val="200"/>
                        </a:spcBef>
                        <a:spcAft>
                          <a:spcPts val="200"/>
                        </a:spcAft>
                      </a:pPr>
                      <a:r>
                        <a:rPr lang="fr-FR" sz="900" b="0" dirty="0" err="1">
                          <a:effectLst/>
                        </a:rPr>
                        <a:t>Coordinate</a:t>
                      </a:r>
                      <a:r>
                        <a:rPr lang="fr-FR" sz="900" b="0" dirty="0">
                          <a:effectLst/>
                        </a:rPr>
                        <a:t> the </a:t>
                      </a:r>
                      <a:r>
                        <a:rPr lang="fr-FR" sz="900" b="0" dirty="0" err="1">
                          <a:effectLst/>
                        </a:rPr>
                        <a:t>technical</a:t>
                      </a:r>
                      <a:r>
                        <a:rPr lang="fr-FR" sz="900" b="0" dirty="0">
                          <a:effectLst/>
                        </a:rPr>
                        <a:t> interventions of </a:t>
                      </a:r>
                      <a:r>
                        <a:rPr lang="fr-FR" sz="900" b="0" dirty="0" err="1">
                          <a:effectLst/>
                        </a:rPr>
                        <a:t>its</a:t>
                      </a:r>
                      <a:r>
                        <a:rPr lang="fr-FR" sz="900" b="0" dirty="0">
                          <a:effectLst/>
                        </a:rPr>
                        <a:t> teams and</a:t>
                      </a:r>
                      <a:r>
                        <a:rPr lang="fr-FR" sz="900" b="0" baseline="0" dirty="0">
                          <a:effectLst/>
                        </a:rPr>
                        <a:t> </a:t>
                      </a:r>
                      <a:r>
                        <a:rPr lang="fr-FR" sz="900" b="0" baseline="0" dirty="0" err="1">
                          <a:effectLst/>
                        </a:rPr>
                        <a:t>third</a:t>
                      </a:r>
                      <a:r>
                        <a:rPr lang="fr-FR" sz="900" b="0" baseline="0" dirty="0">
                          <a:effectLst/>
                        </a:rPr>
                        <a:t> parties</a:t>
                      </a:r>
                      <a:r>
                        <a:rPr lang="fr-FR" sz="900" b="0" dirty="0">
                          <a:effectLst/>
                        </a:rPr>
                        <a:t> </a:t>
                      </a:r>
                      <a:r>
                        <a:rPr lang="fr-FR" sz="900" b="0" dirty="0" err="1">
                          <a:effectLst/>
                        </a:rPr>
                        <a:t>under</a:t>
                      </a:r>
                      <a:r>
                        <a:rPr lang="fr-FR" sz="900" b="0" baseline="0" dirty="0">
                          <a:effectLst/>
                        </a:rPr>
                        <a:t> the </a:t>
                      </a:r>
                      <a:r>
                        <a:rPr lang="fr-FR" sz="900" b="0" baseline="0" dirty="0" err="1">
                          <a:effectLst/>
                        </a:rPr>
                        <a:t>responsibility</a:t>
                      </a:r>
                      <a:r>
                        <a:rPr lang="fr-FR" sz="900" b="0" baseline="0" dirty="0">
                          <a:effectLst/>
                        </a:rPr>
                        <a:t> of CA-GIP</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 </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2257872764"/>
                  </a:ext>
                </a:extLst>
              </a:tr>
              <a:tr h="196729">
                <a:tc gridSpan="3">
                  <a:txBody>
                    <a:bodyPr/>
                    <a:lstStyle/>
                    <a:p>
                      <a:pPr>
                        <a:spcBef>
                          <a:spcPts val="200"/>
                        </a:spcBef>
                        <a:spcAft>
                          <a:spcPts val="200"/>
                        </a:spcAft>
                      </a:pPr>
                      <a:r>
                        <a:rPr lang="fr-FR" sz="900" b="1" dirty="0">
                          <a:effectLst/>
                        </a:rPr>
                        <a:t>Check and Validation</a:t>
                      </a:r>
                      <a:endParaRPr lang="fr-FR" sz="9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260369763"/>
                  </a:ext>
                </a:extLst>
              </a:tr>
              <a:tr h="196729">
                <a:tc>
                  <a:txBody>
                    <a:bodyPr/>
                    <a:lstStyle/>
                    <a:p>
                      <a:pPr>
                        <a:spcBef>
                          <a:spcPts val="200"/>
                        </a:spcBef>
                        <a:spcAft>
                          <a:spcPts val="200"/>
                        </a:spcAft>
                      </a:pPr>
                      <a:r>
                        <a:rPr lang="fr-FR" sz="900" b="0" dirty="0">
                          <a:effectLst/>
                        </a:rPr>
                        <a:t>Check and </a:t>
                      </a:r>
                      <a:r>
                        <a:rPr lang="fr-FR" sz="900" b="0" dirty="0" err="1">
                          <a:effectLst/>
                        </a:rPr>
                        <a:t>validate</a:t>
                      </a:r>
                      <a:r>
                        <a:rPr lang="fr-FR" sz="900" b="0" dirty="0">
                          <a:effectLst/>
                        </a:rPr>
                        <a:t> the changes </a:t>
                      </a:r>
                      <a:r>
                        <a:rPr lang="fr-FR" sz="900" b="0" dirty="0" err="1">
                          <a:effectLst/>
                        </a:rPr>
                        <a:t>carried</a:t>
                      </a:r>
                      <a:r>
                        <a:rPr lang="fr-FR" sz="900" b="0" dirty="0">
                          <a:effectLst/>
                        </a:rPr>
                        <a:t> out</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1649333509"/>
                  </a:ext>
                </a:extLst>
              </a:tr>
              <a:tr h="393457">
                <a:tc>
                  <a:txBody>
                    <a:bodyPr/>
                    <a:lstStyle/>
                    <a:p>
                      <a:pPr>
                        <a:spcBef>
                          <a:spcPts val="200"/>
                        </a:spcBef>
                        <a:spcAft>
                          <a:spcPts val="200"/>
                        </a:spcAft>
                      </a:pPr>
                      <a:r>
                        <a:rPr lang="fr-FR" sz="900" b="0" kern="1200" dirty="0">
                          <a:solidFill>
                            <a:schemeClr val="lt1"/>
                          </a:solidFill>
                          <a:effectLst/>
                          <a:latin typeface="+mn-lt"/>
                          <a:ea typeface="+mn-ea"/>
                          <a:cs typeface="+mn-cs"/>
                        </a:rPr>
                        <a:t>Check and </a:t>
                      </a:r>
                      <a:r>
                        <a:rPr lang="fr-FR" sz="900" b="0" kern="1200" dirty="0" err="1">
                          <a:solidFill>
                            <a:schemeClr val="lt1"/>
                          </a:solidFill>
                          <a:effectLst/>
                          <a:latin typeface="+mn-lt"/>
                          <a:ea typeface="+mn-ea"/>
                          <a:cs typeface="+mn-cs"/>
                        </a:rPr>
                        <a:t>validate</a:t>
                      </a:r>
                      <a:r>
                        <a:rPr lang="fr-FR" sz="900" b="0" kern="1200" dirty="0">
                          <a:solidFill>
                            <a:schemeClr val="lt1"/>
                          </a:solidFill>
                          <a:effectLst/>
                          <a:latin typeface="+mn-lt"/>
                          <a:ea typeface="+mn-ea"/>
                          <a:cs typeface="+mn-cs"/>
                        </a:rPr>
                        <a:t> the </a:t>
                      </a:r>
                      <a:r>
                        <a:rPr lang="fr-FR" sz="900" b="0" kern="1200" dirty="0" err="1">
                          <a:solidFill>
                            <a:schemeClr val="lt1"/>
                          </a:solidFill>
                          <a:effectLst/>
                          <a:latin typeface="+mn-lt"/>
                          <a:ea typeface="+mn-ea"/>
                          <a:cs typeface="+mn-cs"/>
                        </a:rPr>
                        <a:t>technical</a:t>
                      </a:r>
                      <a:r>
                        <a:rPr lang="fr-FR" sz="900" b="0" kern="1200" dirty="0">
                          <a:solidFill>
                            <a:schemeClr val="lt1"/>
                          </a:solidFill>
                          <a:effectLst/>
                          <a:latin typeface="+mn-lt"/>
                          <a:ea typeface="+mn-ea"/>
                          <a:cs typeface="+mn-cs"/>
                        </a:rPr>
                        <a:t> change </a:t>
                      </a:r>
                      <a:r>
                        <a:rPr lang="fr-FR" sz="900" b="0" kern="1200" dirty="0" err="1">
                          <a:solidFill>
                            <a:schemeClr val="lt1"/>
                          </a:solidFill>
                          <a:effectLst/>
                          <a:latin typeface="+mn-lt"/>
                          <a:ea typeface="+mn-ea"/>
                          <a:cs typeface="+mn-cs"/>
                        </a:rPr>
                        <a:t>functionally</a:t>
                      </a:r>
                      <a:r>
                        <a:rPr lang="fr-FR" sz="900" b="0" kern="1200" dirty="0">
                          <a:solidFill>
                            <a:schemeClr val="lt1"/>
                          </a:solidFill>
                          <a:effectLst/>
                          <a:latin typeface="+mn-lt"/>
                          <a:ea typeface="+mn-ea"/>
                          <a:cs typeface="+mn-cs"/>
                        </a:rPr>
                        <a:t> </a:t>
                      </a:r>
                      <a:r>
                        <a:rPr lang="fr-FR" sz="900" b="0" kern="1200" dirty="0" err="1">
                          <a:solidFill>
                            <a:schemeClr val="lt1"/>
                          </a:solidFill>
                          <a:effectLst/>
                          <a:latin typeface="+mn-lt"/>
                          <a:ea typeface="+mn-ea"/>
                          <a:cs typeface="+mn-cs"/>
                        </a:rPr>
                        <a:t>with</a:t>
                      </a:r>
                      <a:r>
                        <a:rPr lang="fr-FR" sz="900" b="0" kern="1200" dirty="0">
                          <a:solidFill>
                            <a:schemeClr val="lt1"/>
                          </a:solidFill>
                          <a:effectLst/>
                          <a:latin typeface="+mn-lt"/>
                          <a:ea typeface="+mn-ea"/>
                          <a:cs typeface="+mn-cs"/>
                        </a:rPr>
                        <a:t> impact on the application</a:t>
                      </a:r>
                    </a:p>
                  </a:txBody>
                  <a:tcPr marL="36742" marR="36742"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3369528395"/>
                  </a:ext>
                </a:extLst>
              </a:tr>
              <a:tr h="196729">
                <a:tc>
                  <a:txBody>
                    <a:bodyPr/>
                    <a:lstStyle/>
                    <a:p>
                      <a:pPr>
                        <a:spcBef>
                          <a:spcPts val="200"/>
                        </a:spcBef>
                        <a:spcAft>
                          <a:spcPts val="200"/>
                        </a:spcAft>
                      </a:pPr>
                      <a:r>
                        <a:rPr lang="en-IN" sz="900" b="0" dirty="0">
                          <a:effectLst/>
                        </a:rPr>
                        <a:t>Communicate the results of the change at the end of its implementation </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3461389690"/>
                  </a:ext>
                </a:extLst>
              </a:tr>
              <a:tr h="196729">
                <a:tc>
                  <a:txBody>
                    <a:bodyPr/>
                    <a:lstStyle/>
                    <a:p>
                      <a:pPr>
                        <a:spcBef>
                          <a:spcPts val="200"/>
                        </a:spcBef>
                        <a:spcAft>
                          <a:spcPts val="200"/>
                        </a:spcAft>
                      </a:pPr>
                      <a:r>
                        <a:rPr lang="fr-FR" sz="900" b="0" dirty="0">
                          <a:effectLst/>
                        </a:rPr>
                        <a:t>Close the change </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dirty="0">
                          <a:effectLst/>
                        </a:rPr>
                        <a:t>R</a:t>
                      </a:r>
                      <a:endParaRPr lang="fr-F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tc>
                  <a:txBody>
                    <a:bodyPr/>
                    <a:lstStyle/>
                    <a:p>
                      <a:pPr algn="ctr">
                        <a:spcBef>
                          <a:spcPts val="200"/>
                        </a:spcBef>
                        <a:spcAft>
                          <a:spcPts val="200"/>
                        </a:spcAft>
                      </a:pPr>
                      <a:r>
                        <a:rPr lang="fr-FR" sz="900" dirty="0">
                          <a:effectLst/>
                        </a:rPr>
                        <a:t>I</a:t>
                      </a:r>
                      <a:endParaRPr lang="fr-F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742" marR="36742" marT="0" marB="0" anchor="ctr"/>
                </a:tc>
                <a:extLst>
                  <a:ext uri="{0D108BD9-81ED-4DB2-BD59-A6C34878D82A}">
                    <a16:rowId xmlns:a16="http://schemas.microsoft.com/office/drawing/2014/main" val="2024209203"/>
                  </a:ext>
                </a:extLst>
              </a:tr>
            </a:tbl>
          </a:graphicData>
        </a:graphic>
      </p:graphicFrame>
    </p:spTree>
    <p:extLst>
      <p:ext uri="{BB962C8B-B14F-4D97-AF65-F5344CB8AC3E}">
        <p14:creationId xmlns:p14="http://schemas.microsoft.com/office/powerpoint/2010/main" val="244668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719402" y="983434"/>
            <a:ext cx="5400000" cy="4920320"/>
          </a:xfrm>
        </p:spPr>
        <p:txBody>
          <a:bodyPr/>
          <a:lstStyle/>
          <a:p>
            <a:pPr lvl="0" fontAlgn="ctr"/>
            <a:r>
              <a:rPr lang="fr-FR" dirty="0"/>
              <a:t>Incidents</a:t>
            </a:r>
          </a:p>
          <a:p>
            <a:pPr lvl="1" fontAlgn="ctr"/>
            <a:endParaRPr lang="fr-FR" sz="1600" dirty="0"/>
          </a:p>
          <a:p>
            <a:pPr lvl="1" fontAlgn="ctr"/>
            <a:endParaRPr lang="fr-FR" sz="1600" dirty="0"/>
          </a:p>
          <a:p>
            <a:pPr lvl="1" fontAlgn="ctr"/>
            <a:r>
              <a:rPr lang="fr-FR" sz="1600" dirty="0"/>
              <a:t>Communication : </a:t>
            </a:r>
            <a:r>
              <a:rPr lang="fr-FR" sz="1600" dirty="0" err="1"/>
              <a:t>Form</a:t>
            </a:r>
            <a:r>
              <a:rPr lang="fr-FR" sz="1600" dirty="0"/>
              <a:t>, distribution </a:t>
            </a:r>
            <a:r>
              <a:rPr lang="fr-FR" sz="1600" dirty="0" err="1"/>
              <a:t>list</a:t>
            </a:r>
            <a:r>
              <a:rPr lang="fr-FR" sz="1600" dirty="0"/>
              <a:t>, etc…</a:t>
            </a:r>
          </a:p>
          <a:p>
            <a:pPr lvl="1" fontAlgn="ctr"/>
            <a:r>
              <a:rPr lang="fr-FR" sz="1600" dirty="0"/>
              <a:t>Handling</a:t>
            </a:r>
          </a:p>
          <a:p>
            <a:pPr lvl="1" fontAlgn="ctr"/>
            <a:r>
              <a:rPr lang="fr-FR" sz="1600" dirty="0"/>
              <a:t>How to manage the transverse incidents</a:t>
            </a:r>
          </a:p>
          <a:p>
            <a:pPr lvl="2" fontAlgn="ctr"/>
            <a:r>
              <a:rPr lang="en-IN" sz="1600" dirty="0"/>
              <a:t>Procedure for transferring it from one team to another</a:t>
            </a:r>
            <a:endParaRPr lang="fr-FR" sz="1600" dirty="0"/>
          </a:p>
          <a:p>
            <a:pPr lvl="1" fontAlgn="ctr"/>
            <a:r>
              <a:rPr lang="fr-FR" sz="1600" dirty="0" err="1"/>
              <a:t>Escalation</a:t>
            </a:r>
            <a:r>
              <a:rPr lang="fr-FR" sz="1600" dirty="0"/>
              <a:t> </a:t>
            </a:r>
            <a:r>
              <a:rPr lang="fr-FR" sz="1600" dirty="0" err="1"/>
              <a:t>during</a:t>
            </a:r>
            <a:r>
              <a:rPr lang="fr-FR" sz="1600" dirty="0"/>
              <a:t> HO and HNO</a:t>
            </a:r>
          </a:p>
          <a:p>
            <a:pPr lvl="2" fontAlgn="ctr"/>
            <a:r>
              <a:rPr lang="fr-FR" sz="1600" dirty="0" err="1"/>
              <a:t>Technical</a:t>
            </a:r>
            <a:endParaRPr lang="fr-FR" sz="1600" dirty="0"/>
          </a:p>
          <a:p>
            <a:pPr lvl="2" fontAlgn="ctr"/>
            <a:r>
              <a:rPr lang="fr-FR" sz="1600" dirty="0" err="1"/>
              <a:t>Managerial</a:t>
            </a:r>
            <a:endParaRPr lang="fr-FR" sz="1600" dirty="0"/>
          </a:p>
          <a:p>
            <a:endParaRPr lang="fr-FR" sz="1600" dirty="0"/>
          </a:p>
          <a:p>
            <a:endParaRPr lang="fr-FR" dirty="0"/>
          </a:p>
        </p:txBody>
      </p:sp>
      <p:sp>
        <p:nvSpPr>
          <p:cNvPr id="3" name="Titre 2"/>
          <p:cNvSpPr>
            <a:spLocks noGrp="1"/>
          </p:cNvSpPr>
          <p:nvPr>
            <p:ph type="title"/>
          </p:nvPr>
        </p:nvSpPr>
        <p:spPr/>
        <p:txBody>
          <a:bodyPr/>
          <a:lstStyle/>
          <a:p>
            <a:r>
              <a:rPr lang="fr-FR" sz="2000" dirty="0"/>
              <a:t>METIS - Incidents</a:t>
            </a:r>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24</a:t>
            </a:fld>
            <a:endParaRPr lang="fr-FR">
              <a:solidFill>
                <a:srgbClr val="7E93A5"/>
              </a:solidFill>
              <a:latin typeface="Arial"/>
            </a:endParaRPr>
          </a:p>
        </p:txBody>
      </p:sp>
      <p:sp>
        <p:nvSpPr>
          <p:cNvPr id="6" name="Rectangle 5"/>
          <p:cNvSpPr/>
          <p:nvPr/>
        </p:nvSpPr>
        <p:spPr>
          <a:xfrm rot="20115239">
            <a:off x="3453823" y="543579"/>
            <a:ext cx="2594556" cy="523220"/>
          </a:xfrm>
          <a:prstGeom prst="rect">
            <a:avLst/>
          </a:prstGeom>
          <a:noFill/>
        </p:spPr>
        <p:txBody>
          <a:bodyPr wrap="none" lIns="91440" tIns="45720" rIns="91440" bIns="45720">
            <a:spAutoFit/>
          </a:bodyPr>
          <a:lstStyle/>
          <a:p>
            <a:pPr algn="ctr"/>
            <a:r>
              <a:rPr lang="fr-FR"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To </a:t>
            </a:r>
            <a:r>
              <a:rPr lang="fr-FR" sz="2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be</a:t>
            </a:r>
            <a:r>
              <a:rPr lang="fr-FR"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fr-FR" sz="2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handled</a:t>
            </a:r>
            <a:endParaRPr lang="fr-FR"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2" name="Tableau 1"/>
          <p:cNvGraphicFramePr>
            <a:graphicFrameLocks noGrp="1"/>
          </p:cNvGraphicFramePr>
          <p:nvPr>
            <p:extLst>
              <p:ext uri="{D42A27DB-BD31-4B8C-83A1-F6EECF244321}">
                <p14:modId xmlns:p14="http://schemas.microsoft.com/office/powerpoint/2010/main" val="2668586087"/>
              </p:ext>
            </p:extLst>
          </p:nvPr>
        </p:nvGraphicFramePr>
        <p:xfrm>
          <a:off x="6635998" y="1297894"/>
          <a:ext cx="5400001" cy="4262213"/>
        </p:xfrm>
        <a:graphic>
          <a:graphicData uri="http://schemas.openxmlformats.org/drawingml/2006/table">
            <a:tbl>
              <a:tblPr firstRow="1" firstCol="1" bandRow="1">
                <a:tableStyleId>{5C22544A-7EE6-4342-B048-85BDC9FD1C3A}</a:tableStyleId>
              </a:tblPr>
              <a:tblGrid>
                <a:gridCol w="3850313">
                  <a:extLst>
                    <a:ext uri="{9D8B030D-6E8A-4147-A177-3AD203B41FA5}">
                      <a16:colId xmlns:a16="http://schemas.microsoft.com/office/drawing/2014/main" val="1913984523"/>
                    </a:ext>
                  </a:extLst>
                </a:gridCol>
                <a:gridCol w="829688">
                  <a:extLst>
                    <a:ext uri="{9D8B030D-6E8A-4147-A177-3AD203B41FA5}">
                      <a16:colId xmlns:a16="http://schemas.microsoft.com/office/drawing/2014/main" val="1632211841"/>
                    </a:ext>
                  </a:extLst>
                </a:gridCol>
                <a:gridCol w="720000">
                  <a:extLst>
                    <a:ext uri="{9D8B030D-6E8A-4147-A177-3AD203B41FA5}">
                      <a16:colId xmlns:a16="http://schemas.microsoft.com/office/drawing/2014/main" val="3339768954"/>
                    </a:ext>
                  </a:extLst>
                </a:gridCol>
              </a:tblGrid>
              <a:tr h="392647">
                <a:tc>
                  <a:txBody>
                    <a:bodyPr/>
                    <a:lstStyle/>
                    <a:p>
                      <a:pPr algn="ctr">
                        <a:spcBef>
                          <a:spcPts val="200"/>
                        </a:spcBef>
                        <a:spcAft>
                          <a:spcPts val="200"/>
                        </a:spcAft>
                      </a:pPr>
                      <a:r>
                        <a:rPr lang="fr-FR" sz="1000" dirty="0">
                          <a:effectLst/>
                        </a:rPr>
                        <a:t>Actions</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cap="all" dirty="0">
                          <a:effectLst/>
                        </a:rPr>
                        <a:t>SERVICE</a:t>
                      </a:r>
                      <a:r>
                        <a:rPr lang="fr-FR" sz="1000" cap="all" baseline="0" dirty="0">
                          <a:effectLst/>
                        </a:rPr>
                        <a:t> PROVIDER</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cap="all">
                          <a:effectLst/>
                        </a:rPr>
                        <a:t>Client</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3770760"/>
                  </a:ext>
                </a:extLst>
              </a:tr>
              <a:tr h="170716">
                <a:tc>
                  <a:txBody>
                    <a:bodyPr/>
                    <a:lstStyle/>
                    <a:p>
                      <a:pPr>
                        <a:spcBef>
                          <a:spcPts val="200"/>
                        </a:spcBef>
                        <a:spcAft>
                          <a:spcPts val="200"/>
                        </a:spcAft>
                      </a:pPr>
                      <a:r>
                        <a:rPr lang="en-IN" sz="900" b="0" dirty="0">
                          <a:effectLst/>
                        </a:rPr>
                        <a:t>Incident declaration via the Service Desk or the portal</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A,R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6541227"/>
                  </a:ext>
                </a:extLst>
              </a:tr>
              <a:tr h="170716">
                <a:tc>
                  <a:txBody>
                    <a:bodyPr/>
                    <a:lstStyle/>
                    <a:p>
                      <a:pPr>
                        <a:spcBef>
                          <a:spcPts val="200"/>
                        </a:spcBef>
                        <a:spcAft>
                          <a:spcPts val="200"/>
                        </a:spcAft>
                      </a:pPr>
                      <a:r>
                        <a:rPr lang="fr-FR" sz="900" b="0" dirty="0">
                          <a:effectLst/>
                        </a:rPr>
                        <a:t>Incident </a:t>
                      </a:r>
                      <a:r>
                        <a:rPr lang="fr-FR" sz="900" b="0" dirty="0" err="1">
                          <a:effectLst/>
                        </a:rPr>
                        <a:t>detection</a:t>
                      </a:r>
                      <a:r>
                        <a:rPr lang="fr-FR" sz="900" b="0" dirty="0">
                          <a:effectLst/>
                        </a:rPr>
                        <a:t> via supervision</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A,R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8106483"/>
                  </a:ext>
                </a:extLst>
              </a:tr>
              <a:tr h="341432">
                <a:tc>
                  <a:txBody>
                    <a:bodyPr/>
                    <a:lstStyle/>
                    <a:p>
                      <a:pPr>
                        <a:spcBef>
                          <a:spcPts val="200"/>
                        </a:spcBef>
                        <a:spcAft>
                          <a:spcPts val="200"/>
                        </a:spcAft>
                      </a:pPr>
                      <a:r>
                        <a:rPr lang="en-IN" sz="900" b="0" dirty="0">
                          <a:effectLst/>
                        </a:rPr>
                        <a:t>Acknowledgement of </a:t>
                      </a:r>
                      <a:r>
                        <a:rPr lang="en-IN" sz="900" b="0" dirty="0">
                          <a:solidFill>
                            <a:schemeClr val="bg1"/>
                          </a:solidFill>
                          <a:effectLst/>
                        </a:rPr>
                        <a:t>the reported incidents sent to the SERVICE PROVIDER's teams.</a:t>
                      </a:r>
                      <a:endParaRPr lang="fr-FR" sz="900" b="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A,R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59183168"/>
                  </a:ext>
                </a:extLst>
              </a:tr>
              <a:tr h="341432">
                <a:tc>
                  <a:txBody>
                    <a:bodyPr/>
                    <a:lstStyle/>
                    <a:p>
                      <a:pPr>
                        <a:spcBef>
                          <a:spcPts val="200"/>
                        </a:spcBef>
                        <a:spcAft>
                          <a:spcPts val="200"/>
                        </a:spcAft>
                      </a:pPr>
                      <a:r>
                        <a:rPr lang="fr-FR" sz="900" b="0" dirty="0" err="1">
                          <a:effectLst/>
                        </a:rPr>
                        <a:t>Opening</a:t>
                      </a:r>
                      <a:r>
                        <a:rPr lang="fr-FR" sz="900" b="0" dirty="0">
                          <a:effectLst/>
                        </a:rPr>
                        <a:t> the Incident tickets (in case</a:t>
                      </a:r>
                      <a:r>
                        <a:rPr lang="fr-FR" sz="900" b="0" baseline="0" dirty="0">
                          <a:effectLst/>
                        </a:rPr>
                        <a:t> of ‘</a:t>
                      </a:r>
                      <a:r>
                        <a:rPr lang="fr-FR" sz="900" b="0" baseline="0" dirty="0" err="1">
                          <a:effectLst/>
                        </a:rPr>
                        <a:t>manual</a:t>
                      </a:r>
                      <a:r>
                        <a:rPr lang="fr-FR" sz="900" b="0" baseline="0" dirty="0">
                          <a:effectLst/>
                        </a:rPr>
                        <a:t>’ </a:t>
                      </a:r>
                      <a:r>
                        <a:rPr lang="fr-FR" sz="900" b="0" baseline="0" dirty="0" err="1">
                          <a:effectLst/>
                        </a:rPr>
                        <a:t>detection</a:t>
                      </a:r>
                      <a:r>
                        <a:rPr lang="fr-FR" sz="900" b="0" baseline="0" dirty="0">
                          <a:effectLst/>
                        </a:rPr>
                        <a:t>)</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A,R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7627449"/>
                  </a:ext>
                </a:extLst>
              </a:tr>
              <a:tr h="1138108">
                <a:tc>
                  <a:txBody>
                    <a:bodyPr/>
                    <a:lstStyle/>
                    <a:p>
                      <a:pPr>
                        <a:spcBef>
                          <a:spcPts val="200"/>
                        </a:spcBef>
                        <a:spcAft>
                          <a:spcPts val="200"/>
                        </a:spcAft>
                      </a:pPr>
                      <a:r>
                        <a:rPr lang="fr-FR" sz="900" b="0" dirty="0" err="1">
                          <a:effectLst/>
                        </a:rPr>
                        <a:t>Analysis</a:t>
                      </a:r>
                      <a:r>
                        <a:rPr lang="fr-FR" sz="900" b="0" dirty="0">
                          <a:effectLst/>
                        </a:rPr>
                        <a:t> and qualification of Tickets </a:t>
                      </a:r>
                      <a:r>
                        <a:rPr lang="fr-FR" sz="900" b="0" dirty="0" err="1">
                          <a:effectLst/>
                        </a:rPr>
                        <a:t>created</a:t>
                      </a:r>
                      <a:r>
                        <a:rPr lang="fr-FR" sz="900" b="0" dirty="0">
                          <a:effectLst/>
                        </a:rPr>
                        <a:t> or </a:t>
                      </a:r>
                      <a:r>
                        <a:rPr lang="fr-FR" sz="900" b="0" dirty="0" err="1">
                          <a:effectLst/>
                        </a:rPr>
                        <a:t>received</a:t>
                      </a:r>
                      <a:r>
                        <a:rPr lang="fr-FR" sz="900" b="0" dirty="0">
                          <a:effectLst/>
                        </a:rPr>
                        <a:t>:</a:t>
                      </a:r>
                    </a:p>
                    <a:p>
                      <a:pPr marL="342900" lvl="0" indent="-342900" algn="just">
                        <a:spcBef>
                          <a:spcPts val="200"/>
                        </a:spcBef>
                        <a:spcAft>
                          <a:spcPts val="200"/>
                        </a:spcAft>
                        <a:buFont typeface="Symbol" panose="05050102010706020507" pitchFamily="18" charset="2"/>
                        <a:buChar char=""/>
                        <a:tabLst>
                          <a:tab pos="408305" algn="l"/>
                        </a:tabLst>
                      </a:pPr>
                      <a:r>
                        <a:rPr lang="en-IN" sz="900" b="0" dirty="0">
                          <a:effectLst/>
                        </a:rPr>
                        <a:t>Transfer of Tickets to the appropriate support group that do not belong to the SERVICE PROVIDER's scope of services</a:t>
                      </a:r>
                      <a:r>
                        <a:rPr lang="fr-FR" sz="900" b="0" dirty="0">
                          <a:effectLst/>
                        </a:rPr>
                        <a:t>,</a:t>
                      </a:r>
                    </a:p>
                    <a:p>
                      <a:pPr marL="342900" lvl="0" indent="-342900" algn="just">
                        <a:spcBef>
                          <a:spcPts val="200"/>
                        </a:spcBef>
                        <a:spcAft>
                          <a:spcPts val="200"/>
                        </a:spcAft>
                        <a:buFont typeface="Symbol" panose="05050102010706020507" pitchFamily="18" charset="2"/>
                        <a:buChar char=""/>
                        <a:tabLst>
                          <a:tab pos="408305" algn="l"/>
                        </a:tabLst>
                      </a:pPr>
                      <a:r>
                        <a:rPr lang="en-IN" sz="900" b="0" dirty="0">
                          <a:effectLst/>
                        </a:rPr>
                        <a:t>Reallocation of incorrectly or incompletely filled tickets to the appropriate support group</a:t>
                      </a:r>
                      <a:r>
                        <a:rPr lang="fr-FR" sz="900" b="0" dirty="0">
                          <a:effectLst/>
                        </a:rPr>
                        <a:t>.</a:t>
                      </a:r>
                    </a:p>
                  </a:txBody>
                  <a:tcPr marL="68580" marR="68580" marT="0" marB="0" anchor="ctr"/>
                </a:tc>
                <a:tc>
                  <a:txBody>
                    <a:bodyPr/>
                    <a:lstStyle/>
                    <a:p>
                      <a:pPr algn="ctr">
                        <a:spcBef>
                          <a:spcPts val="200"/>
                        </a:spcBef>
                        <a:spcAft>
                          <a:spcPts val="200"/>
                        </a:spcAft>
                      </a:pPr>
                      <a:r>
                        <a:rPr lang="fr-FR" sz="900">
                          <a:effectLst/>
                        </a:rPr>
                        <a:t>A,R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 </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00595654"/>
                  </a:ext>
                </a:extLst>
              </a:tr>
              <a:tr h="682865">
                <a:tc>
                  <a:txBody>
                    <a:bodyPr/>
                    <a:lstStyle/>
                    <a:p>
                      <a:pPr>
                        <a:spcBef>
                          <a:spcPts val="200"/>
                        </a:spcBef>
                        <a:spcAft>
                          <a:spcPts val="200"/>
                        </a:spcAft>
                      </a:pPr>
                      <a:r>
                        <a:rPr lang="en-IN" sz="900" b="0" dirty="0">
                          <a:effectLst/>
                        </a:rPr>
                        <a:t>Analysis of the Incident, identification and implementation of the resolution or workaround procedure, if necessary in collaboration with the CLIENT or their subcontractors</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A,R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dirty="0">
                          <a:effectLst/>
                        </a:rPr>
                        <a:t>C </a:t>
                      </a:r>
                      <a:endParaRPr lang="fr-F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9198792"/>
                  </a:ext>
                </a:extLst>
              </a:tr>
              <a:tr h="170716">
                <a:tc>
                  <a:txBody>
                    <a:bodyPr/>
                    <a:lstStyle/>
                    <a:p>
                      <a:pPr>
                        <a:spcBef>
                          <a:spcPts val="200"/>
                        </a:spcBef>
                        <a:spcAft>
                          <a:spcPts val="200"/>
                        </a:spcAft>
                      </a:pPr>
                      <a:r>
                        <a:rPr lang="fr-FR" sz="900" b="0" dirty="0" err="1">
                          <a:effectLst/>
                        </a:rPr>
                        <a:t>Closing</a:t>
                      </a:r>
                      <a:r>
                        <a:rPr lang="fr-FR" sz="900" b="0" dirty="0">
                          <a:effectLst/>
                        </a:rPr>
                        <a:t> the incident record</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R</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A</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7916853"/>
                  </a:ext>
                </a:extLst>
              </a:tr>
              <a:tr h="682865">
                <a:tc>
                  <a:txBody>
                    <a:bodyPr/>
                    <a:lstStyle/>
                    <a:p>
                      <a:pPr>
                        <a:spcBef>
                          <a:spcPts val="200"/>
                        </a:spcBef>
                        <a:spcAft>
                          <a:spcPts val="200"/>
                        </a:spcAft>
                      </a:pPr>
                      <a:r>
                        <a:rPr lang="en-IN" sz="900" b="0" dirty="0">
                          <a:effectLst/>
                        </a:rPr>
                        <a:t>Carrying out a post-mortem for incidents under CLIENT responsibility </a:t>
                      </a:r>
                      <a:r>
                        <a:rPr lang="en-IN" sz="900" b="0" dirty="0">
                          <a:solidFill>
                            <a:schemeClr val="bg1"/>
                          </a:solidFill>
                          <a:effectLst/>
                        </a:rPr>
                        <a:t>with a follow-up in </a:t>
                      </a:r>
                      <a:r>
                        <a:rPr lang="en-IN" sz="900" b="0" dirty="0">
                          <a:effectLst/>
                        </a:rPr>
                        <a:t>"Serious Situation" or in "Crisis Management" or of Blocking or Major impact whose GTR has been exceeded</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C</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dirty="0">
                          <a:effectLst/>
                        </a:rPr>
                        <a:t>R</a:t>
                      </a:r>
                      <a:endParaRPr lang="fr-F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4008057"/>
                  </a:ext>
                </a:extLst>
              </a:tr>
              <a:tr h="170716">
                <a:tc>
                  <a:txBody>
                    <a:bodyPr/>
                    <a:lstStyle/>
                    <a:p>
                      <a:pPr>
                        <a:spcBef>
                          <a:spcPts val="200"/>
                        </a:spcBef>
                        <a:spcAft>
                          <a:spcPts val="200"/>
                        </a:spcAft>
                      </a:pPr>
                      <a:r>
                        <a:rPr lang="en-IN" sz="900" b="0" dirty="0">
                          <a:effectLst/>
                        </a:rPr>
                        <a:t>Creation of a report on incident management</a:t>
                      </a:r>
                      <a:r>
                        <a:rPr lang="fr-FR" sz="900" b="0" dirty="0">
                          <a:effectLst/>
                        </a:rPr>
                        <a:t>.</a:t>
                      </a:r>
                      <a:endParaRPr lang="fr-FR" sz="9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a:effectLst/>
                        </a:rPr>
                        <a:t>I</a:t>
                      </a:r>
                      <a:endParaRPr lang="fr-F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900" dirty="0">
                          <a:effectLst/>
                        </a:rPr>
                        <a:t>R</a:t>
                      </a:r>
                      <a:endParaRPr lang="fr-F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16675330"/>
                  </a:ext>
                </a:extLst>
              </a:tr>
            </a:tbl>
          </a:graphicData>
        </a:graphic>
      </p:graphicFrame>
    </p:spTree>
    <p:extLst>
      <p:ext uri="{BB962C8B-B14F-4D97-AF65-F5344CB8AC3E}">
        <p14:creationId xmlns:p14="http://schemas.microsoft.com/office/powerpoint/2010/main" val="2770185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719402" y="983434"/>
            <a:ext cx="5400000" cy="4920320"/>
          </a:xfrm>
        </p:spPr>
        <p:txBody>
          <a:bodyPr/>
          <a:lstStyle/>
          <a:p>
            <a:pPr lvl="0" fontAlgn="ctr"/>
            <a:r>
              <a:rPr lang="fr-FR" dirty="0" err="1"/>
              <a:t>Problems</a:t>
            </a:r>
            <a:endParaRPr lang="fr-FR" dirty="0"/>
          </a:p>
          <a:p>
            <a:pPr lvl="1" fontAlgn="ctr"/>
            <a:endParaRPr lang="fr-FR" sz="1400" dirty="0"/>
          </a:p>
          <a:p>
            <a:pPr lvl="1" fontAlgn="ctr"/>
            <a:endParaRPr lang="fr-FR" sz="1400" dirty="0"/>
          </a:p>
          <a:p>
            <a:pPr lvl="1" fontAlgn="ctr"/>
            <a:r>
              <a:rPr lang="en-IN" sz="1400" dirty="0"/>
              <a:t>The purpose of problem management is to minimize the negative impacts of recurring and/or major incidents on CA-GIP's businesses and to prevent the recurrence of incidents related to these errors</a:t>
            </a:r>
            <a:r>
              <a:rPr lang="fr-FR" sz="1400" dirty="0"/>
              <a:t>.</a:t>
            </a:r>
          </a:p>
          <a:p>
            <a:pPr lvl="1" fontAlgn="ctr"/>
            <a:endParaRPr lang="fr-FR" sz="1400" dirty="0"/>
          </a:p>
          <a:p>
            <a:pPr lvl="1" fontAlgn="ctr"/>
            <a:r>
              <a:rPr lang="en-IN" sz="1400" dirty="0"/>
              <a:t>In order to achieve this, Problem Management looks for the cause of recurring incidents and initiates actions to improve or correct the situation</a:t>
            </a:r>
            <a:r>
              <a:rPr lang="fr-FR" sz="1400" dirty="0"/>
              <a:t>. </a:t>
            </a:r>
          </a:p>
          <a:p>
            <a:pPr lvl="0" fontAlgn="ctr"/>
            <a:endParaRPr lang="fr-FR" dirty="0"/>
          </a:p>
          <a:p>
            <a:pPr marL="0" indent="0">
              <a:buNone/>
            </a:pPr>
            <a:endParaRPr lang="fr-FR" sz="1600" dirty="0"/>
          </a:p>
          <a:p>
            <a:pPr marL="0" indent="0">
              <a:buNone/>
            </a:pPr>
            <a:endParaRPr lang="fr-FR" dirty="0"/>
          </a:p>
        </p:txBody>
      </p:sp>
      <p:sp>
        <p:nvSpPr>
          <p:cNvPr id="3" name="Titre 2"/>
          <p:cNvSpPr>
            <a:spLocks noGrp="1"/>
          </p:cNvSpPr>
          <p:nvPr>
            <p:ph type="title"/>
          </p:nvPr>
        </p:nvSpPr>
        <p:spPr/>
        <p:txBody>
          <a:bodyPr/>
          <a:lstStyle/>
          <a:p>
            <a:r>
              <a:rPr lang="fr-FR" sz="2000" dirty="0"/>
              <a:t>METIS – </a:t>
            </a:r>
            <a:r>
              <a:rPr lang="fr-FR" sz="2000" dirty="0" err="1"/>
              <a:t>Problem</a:t>
            </a:r>
            <a:r>
              <a:rPr lang="fr-FR" sz="2000" dirty="0"/>
              <a:t> Management</a:t>
            </a:r>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25</a:t>
            </a:fld>
            <a:endParaRPr lang="fr-FR">
              <a:solidFill>
                <a:srgbClr val="7E93A5"/>
              </a:solidFill>
              <a:latin typeface="Arial"/>
            </a:endParaRPr>
          </a:p>
        </p:txBody>
      </p:sp>
      <p:sp>
        <p:nvSpPr>
          <p:cNvPr id="6" name="Rectangle 5"/>
          <p:cNvSpPr/>
          <p:nvPr/>
        </p:nvSpPr>
        <p:spPr>
          <a:xfrm rot="20115239">
            <a:off x="4267120" y="543579"/>
            <a:ext cx="2594556" cy="523220"/>
          </a:xfrm>
          <a:prstGeom prst="rect">
            <a:avLst/>
          </a:prstGeom>
          <a:noFill/>
        </p:spPr>
        <p:txBody>
          <a:bodyPr wrap="none" lIns="91440" tIns="45720" rIns="91440" bIns="45720">
            <a:spAutoFit/>
          </a:bodyPr>
          <a:lstStyle/>
          <a:p>
            <a:pPr algn="ctr"/>
            <a:r>
              <a:rPr lang="fr-FR"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To </a:t>
            </a:r>
            <a:r>
              <a:rPr lang="fr-FR" sz="2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be</a:t>
            </a:r>
            <a:r>
              <a:rPr lang="fr-FR"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fr-FR" sz="2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handled</a:t>
            </a:r>
            <a:endParaRPr lang="fr-FR"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7" name="Tableau 6"/>
          <p:cNvGraphicFramePr>
            <a:graphicFrameLocks noGrp="1"/>
          </p:cNvGraphicFramePr>
          <p:nvPr>
            <p:extLst>
              <p:ext uri="{D42A27DB-BD31-4B8C-83A1-F6EECF244321}">
                <p14:modId xmlns:p14="http://schemas.microsoft.com/office/powerpoint/2010/main" val="552445781"/>
              </p:ext>
            </p:extLst>
          </p:nvPr>
        </p:nvGraphicFramePr>
        <p:xfrm>
          <a:off x="6635999" y="1796098"/>
          <a:ext cx="5400001" cy="3113405"/>
        </p:xfrm>
        <a:graphic>
          <a:graphicData uri="http://schemas.openxmlformats.org/drawingml/2006/table">
            <a:tbl>
              <a:tblPr firstRow="1" firstCol="1" bandRow="1">
                <a:tableStyleId>{5C22544A-7EE6-4342-B048-85BDC9FD1C3A}</a:tableStyleId>
              </a:tblPr>
              <a:tblGrid>
                <a:gridCol w="3850313">
                  <a:extLst>
                    <a:ext uri="{9D8B030D-6E8A-4147-A177-3AD203B41FA5}">
                      <a16:colId xmlns:a16="http://schemas.microsoft.com/office/drawing/2014/main" val="3086266593"/>
                    </a:ext>
                  </a:extLst>
                </a:gridCol>
                <a:gridCol w="909563">
                  <a:extLst>
                    <a:ext uri="{9D8B030D-6E8A-4147-A177-3AD203B41FA5}">
                      <a16:colId xmlns:a16="http://schemas.microsoft.com/office/drawing/2014/main" val="244144502"/>
                    </a:ext>
                  </a:extLst>
                </a:gridCol>
                <a:gridCol w="640125">
                  <a:extLst>
                    <a:ext uri="{9D8B030D-6E8A-4147-A177-3AD203B41FA5}">
                      <a16:colId xmlns:a16="http://schemas.microsoft.com/office/drawing/2014/main" val="3272785278"/>
                    </a:ext>
                  </a:extLst>
                </a:gridCol>
              </a:tblGrid>
              <a:tr h="370205">
                <a:tc>
                  <a:txBody>
                    <a:bodyPr/>
                    <a:lstStyle/>
                    <a:p>
                      <a:pPr algn="ctr">
                        <a:spcBef>
                          <a:spcPts val="200"/>
                        </a:spcBef>
                        <a:spcAft>
                          <a:spcPts val="200"/>
                        </a:spcAft>
                      </a:pPr>
                      <a:r>
                        <a:rPr lang="fr-FR" sz="1000" dirty="0">
                          <a:effectLst/>
                        </a:rPr>
                        <a:t>Actions</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en-IN" sz="1000" dirty="0">
                          <a:effectLst/>
                        </a:rPr>
                        <a:t>SERVICE PROVIDER</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cap="all">
                          <a:effectLst/>
                        </a:rPr>
                        <a:t>Client</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1429237"/>
                  </a:ext>
                </a:extLst>
              </a:tr>
              <a:tr h="0">
                <a:tc>
                  <a:txBody>
                    <a:bodyPr/>
                    <a:lstStyle/>
                    <a:p>
                      <a:pPr>
                        <a:spcBef>
                          <a:spcPts val="200"/>
                        </a:spcBef>
                        <a:spcAft>
                          <a:spcPts val="200"/>
                        </a:spcAft>
                      </a:pPr>
                      <a:r>
                        <a:rPr lang="en-IN" sz="1000" dirty="0">
                          <a:effectLst/>
                        </a:rPr>
                        <a:t>Analysis of recurring Incidents and reporting of Problems by SERVICE PROVIDER's teams</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A,R</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dirty="0">
                          <a:effectLst/>
                        </a:rPr>
                        <a:t> </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6559515"/>
                  </a:ext>
                </a:extLst>
              </a:tr>
              <a:tr h="0">
                <a:tc>
                  <a:txBody>
                    <a:bodyPr/>
                    <a:lstStyle/>
                    <a:p>
                      <a:pPr>
                        <a:spcBef>
                          <a:spcPts val="200"/>
                        </a:spcBef>
                        <a:spcAft>
                          <a:spcPts val="200"/>
                        </a:spcAft>
                      </a:pPr>
                      <a:r>
                        <a:rPr lang="en-IN" sz="1000" dirty="0">
                          <a:effectLst/>
                        </a:rPr>
                        <a:t>Opening Problem Tickets and assigning them to the appropriate support group</a:t>
                      </a:r>
                      <a:r>
                        <a:rPr lang="fr-FR" sz="1000" dirty="0">
                          <a:effectLst/>
                        </a:rPr>
                        <a:t>,</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A,R</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I</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4664440"/>
                  </a:ext>
                </a:extLst>
              </a:tr>
              <a:tr h="0">
                <a:tc>
                  <a:txBody>
                    <a:bodyPr/>
                    <a:lstStyle/>
                    <a:p>
                      <a:pPr>
                        <a:spcBef>
                          <a:spcPts val="200"/>
                        </a:spcBef>
                        <a:spcAft>
                          <a:spcPts val="200"/>
                        </a:spcAft>
                      </a:pPr>
                      <a:r>
                        <a:rPr lang="en-IN" sz="1000" dirty="0">
                          <a:effectLst/>
                        </a:rPr>
                        <a:t>Analysis of the cause of the Problems ("Root Cause Analysis") and determination of the resolution or workaround procedures, in collaboration with the CLIENT or their subcontractors if necessary</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A,R</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dirty="0">
                          <a:effectLst/>
                        </a:rPr>
                        <a:t>C</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5080027"/>
                  </a:ext>
                </a:extLst>
              </a:tr>
              <a:tr h="0">
                <a:tc>
                  <a:txBody>
                    <a:bodyPr/>
                    <a:lstStyle/>
                    <a:p>
                      <a:pPr>
                        <a:spcBef>
                          <a:spcPts val="200"/>
                        </a:spcBef>
                        <a:spcAft>
                          <a:spcPts val="200"/>
                        </a:spcAft>
                      </a:pPr>
                      <a:r>
                        <a:rPr lang="en-IN" sz="1000" dirty="0">
                          <a:effectLst/>
                        </a:rPr>
                        <a:t>Validation of resolution or workaround procedures, jointly with the CLIENT's teams</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A,R</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dirty="0">
                          <a:effectLst/>
                        </a:rPr>
                        <a:t>R</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13802040"/>
                  </a:ext>
                </a:extLst>
              </a:tr>
              <a:tr h="0">
                <a:tc>
                  <a:txBody>
                    <a:bodyPr/>
                    <a:lstStyle/>
                    <a:p>
                      <a:pPr>
                        <a:spcBef>
                          <a:spcPts val="200"/>
                        </a:spcBef>
                        <a:spcAft>
                          <a:spcPts val="200"/>
                        </a:spcAft>
                      </a:pPr>
                      <a:r>
                        <a:rPr lang="en-IN" sz="1000" dirty="0">
                          <a:effectLst/>
                        </a:rPr>
                        <a:t>Execution of the validated resolution or workaround procedures, in collaboration with the CLIENT or their subcontractors if necessary</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A,R</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C </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698086"/>
                  </a:ext>
                </a:extLst>
              </a:tr>
              <a:tr h="0">
                <a:tc>
                  <a:txBody>
                    <a:bodyPr/>
                    <a:lstStyle/>
                    <a:p>
                      <a:pPr>
                        <a:spcBef>
                          <a:spcPts val="200"/>
                        </a:spcBef>
                        <a:spcAft>
                          <a:spcPts val="200"/>
                        </a:spcAft>
                      </a:pPr>
                      <a:r>
                        <a:rPr lang="en-IN" sz="1000" dirty="0">
                          <a:effectLst/>
                        </a:rPr>
                        <a:t>Updating of Problem Tickets with analysis results and resolution or workaround procedures applied</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A,R</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 </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2446137"/>
                  </a:ext>
                </a:extLst>
              </a:tr>
              <a:tr h="0">
                <a:tc>
                  <a:txBody>
                    <a:bodyPr/>
                    <a:lstStyle/>
                    <a:p>
                      <a:pPr>
                        <a:spcBef>
                          <a:spcPts val="200"/>
                        </a:spcBef>
                        <a:spcAft>
                          <a:spcPts val="200"/>
                        </a:spcAft>
                      </a:pPr>
                      <a:r>
                        <a:rPr lang="en-IN" sz="1000" dirty="0">
                          <a:effectLst/>
                        </a:rPr>
                        <a:t>Reporting the end each Problem resolution to the appropriate support group</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A,R</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I</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6550914"/>
                  </a:ext>
                </a:extLst>
              </a:tr>
              <a:tr h="0">
                <a:tc>
                  <a:txBody>
                    <a:bodyPr/>
                    <a:lstStyle/>
                    <a:p>
                      <a:pPr>
                        <a:spcBef>
                          <a:spcPts val="200"/>
                        </a:spcBef>
                        <a:spcAft>
                          <a:spcPts val="200"/>
                        </a:spcAft>
                      </a:pPr>
                      <a:r>
                        <a:rPr lang="fr-FR" sz="1000" dirty="0" err="1">
                          <a:effectLst/>
                        </a:rPr>
                        <a:t>Closing</a:t>
                      </a:r>
                      <a:r>
                        <a:rPr lang="fr-FR" sz="1000" dirty="0">
                          <a:effectLst/>
                        </a:rPr>
                        <a:t> the </a:t>
                      </a:r>
                      <a:r>
                        <a:rPr lang="fr-FR" sz="1000" dirty="0" err="1">
                          <a:effectLst/>
                        </a:rPr>
                        <a:t>Problem</a:t>
                      </a:r>
                      <a:r>
                        <a:rPr lang="fr-FR" sz="1000" dirty="0">
                          <a:effectLst/>
                        </a:rPr>
                        <a:t> record</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a:effectLst/>
                        </a:rPr>
                        <a:t>R</a:t>
                      </a:r>
                      <a:endParaRPr lang="fr-FR"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spcAft>
                          <a:spcPts val="200"/>
                        </a:spcAft>
                      </a:pPr>
                      <a:r>
                        <a:rPr lang="fr-FR" sz="1000" dirty="0">
                          <a:effectLst/>
                        </a:rPr>
                        <a:t>A</a:t>
                      </a:r>
                      <a:endParaRPr lang="fr-FR"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3438424"/>
                  </a:ext>
                </a:extLst>
              </a:tr>
            </a:tbl>
          </a:graphicData>
        </a:graphic>
      </p:graphicFrame>
    </p:spTree>
    <p:extLst>
      <p:ext uri="{BB962C8B-B14F-4D97-AF65-F5344CB8AC3E}">
        <p14:creationId xmlns:p14="http://schemas.microsoft.com/office/powerpoint/2010/main" val="305849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719403" y="914400"/>
            <a:ext cx="11316597" cy="5209183"/>
          </a:xfrm>
        </p:spPr>
        <p:txBody>
          <a:bodyPr/>
          <a:lstStyle/>
          <a:p>
            <a:r>
              <a:rPr lang="en-IN" sz="2000" dirty="0"/>
              <a:t>The reference document base for RUN is CAGIP-SRI-RUN </a:t>
            </a:r>
            <a:r>
              <a:rPr lang="en-IN" sz="2000" dirty="0" err="1"/>
              <a:t>Mocca</a:t>
            </a:r>
            <a:endParaRPr lang="fr-FR" sz="2000" dirty="0"/>
          </a:p>
          <a:p>
            <a:pPr lvl="1"/>
            <a:r>
              <a:rPr lang="fr-FR" sz="1800" dirty="0">
                <a:hlinkClick r:id="rId2"/>
              </a:rPr>
              <a:t>https://service.ca-mocca.com/rigel-collab/CAGIP-SRI-RUN/PICA/Forms/AllItems.aspx?RootFolder=%2Frigel%2Dcollab%2FCAGIP%2DSRI%2DRUN%2FPICA%2FRUN%2FDocumentation</a:t>
            </a:r>
            <a:endParaRPr lang="fr-FR" sz="1800" dirty="0"/>
          </a:p>
          <a:p>
            <a:endParaRPr lang="fr-FR" dirty="0"/>
          </a:p>
          <a:p>
            <a:r>
              <a:rPr lang="en-IN" sz="2000" dirty="0"/>
              <a:t>The maintenance of this documentation base is under CA-GIP's responsibility </a:t>
            </a:r>
            <a:endParaRPr lang="fr-FR" sz="2000" dirty="0"/>
          </a:p>
          <a:p>
            <a:pPr lvl="1"/>
            <a:r>
              <a:rPr lang="en-IN" sz="1800" dirty="0"/>
              <a:t>In the context of infrastructure development projects managed by the N3 project teams</a:t>
            </a:r>
            <a:endParaRPr lang="fr-FR" sz="1800" dirty="0"/>
          </a:p>
          <a:p>
            <a:pPr lvl="2"/>
            <a:r>
              <a:rPr lang="en-IN" sz="1800" dirty="0"/>
              <a:t>The documentation will be copied from the BUILD database during Build to RUN</a:t>
            </a:r>
            <a:endParaRPr lang="fr-FR" sz="1800" dirty="0"/>
          </a:p>
          <a:p>
            <a:pPr lvl="2"/>
            <a:endParaRPr lang="fr-FR" sz="1800" dirty="0"/>
          </a:p>
          <a:p>
            <a:r>
              <a:rPr lang="en-IN" sz="2000" dirty="0"/>
              <a:t>In case of a modification done by N1/N2 </a:t>
            </a:r>
            <a:r>
              <a:rPr lang="fr-FR" sz="2000" dirty="0">
                <a:sym typeface="Wingdings" panose="05000000000000000000" pitchFamily="2" charset="2"/>
              </a:rPr>
              <a:t> </a:t>
            </a:r>
            <a:r>
              <a:rPr lang="en-IN" sz="2000" dirty="0"/>
              <a:t>the Update is the responsibility of the N1/N2 RUN teams</a:t>
            </a:r>
            <a:endParaRPr lang="fr-FR" sz="2000" dirty="0"/>
          </a:p>
          <a:p>
            <a:endParaRPr lang="fr-FR" sz="2000" dirty="0"/>
          </a:p>
          <a:p>
            <a:r>
              <a:rPr lang="en-IN" sz="2000" dirty="0"/>
              <a:t>The folder structure is as follows</a:t>
            </a:r>
            <a:endParaRPr lang="fr-FR" sz="2000" dirty="0"/>
          </a:p>
          <a:p>
            <a:pPr lvl="1"/>
            <a:r>
              <a:rPr lang="fr-FR" dirty="0"/>
              <a:t> « </a:t>
            </a:r>
            <a:r>
              <a:rPr lang="fr-FR" sz="1800" dirty="0"/>
              <a:t>Plateformes </a:t>
            </a:r>
            <a:r>
              <a:rPr lang="fr-FR" dirty="0"/>
              <a:t>» (« </a:t>
            </a:r>
            <a:r>
              <a:rPr lang="fr-FR" sz="1800" dirty="0"/>
              <a:t>Platforms ») </a:t>
            </a:r>
            <a:r>
              <a:rPr lang="fr-FR" sz="1800" dirty="0" err="1"/>
              <a:t>containing</a:t>
            </a:r>
            <a:r>
              <a:rPr lang="fr-FR" sz="1800" dirty="0"/>
              <a:t>:</a:t>
            </a:r>
          </a:p>
          <a:p>
            <a:pPr lvl="2"/>
            <a:r>
              <a:rPr lang="fr-FR" sz="1800" dirty="0"/>
              <a:t>«  </a:t>
            </a:r>
            <a:r>
              <a:rPr lang="fr-FR" sz="1800" dirty="0" err="1"/>
              <a:t>Specific</a:t>
            </a:r>
            <a:r>
              <a:rPr lang="fr-FR" sz="1800" dirty="0"/>
              <a:t> platforms » (« </a:t>
            </a:r>
            <a:r>
              <a:rPr lang="fr-FR" sz="1800" dirty="0" err="1"/>
              <a:t>Specific</a:t>
            </a:r>
            <a:r>
              <a:rPr lang="fr-FR" sz="1800" dirty="0"/>
              <a:t> platforms »)</a:t>
            </a:r>
          </a:p>
          <a:p>
            <a:pPr lvl="3"/>
            <a:r>
              <a:rPr lang="en-IN" sz="1800" dirty="0"/>
              <a:t>Contains one folder per platform</a:t>
            </a:r>
            <a:endParaRPr lang="fr-FR" sz="1800" dirty="0"/>
          </a:p>
          <a:p>
            <a:pPr lvl="2"/>
            <a:r>
              <a:rPr lang="fr-FR" sz="1800" dirty="0"/>
              <a:t>«  Plateformes mutualisées » (« </a:t>
            </a:r>
            <a:r>
              <a:rPr lang="fr-FR" sz="1800" dirty="0" err="1"/>
              <a:t>Shared</a:t>
            </a:r>
            <a:r>
              <a:rPr lang="fr-FR" sz="1800" dirty="0"/>
              <a:t> platforms »)</a:t>
            </a:r>
          </a:p>
          <a:p>
            <a:pPr lvl="3"/>
            <a:r>
              <a:rPr lang="en-IN" sz="1800" dirty="0"/>
              <a:t>Contains one folder per platform</a:t>
            </a:r>
            <a:endParaRPr lang="fr-FR" sz="1800" dirty="0"/>
          </a:p>
          <a:p>
            <a:pPr lvl="1"/>
            <a:r>
              <a:rPr lang="en-IN" sz="1800" dirty="0"/>
              <a:t>One folder per scope containing</a:t>
            </a:r>
            <a:r>
              <a:rPr lang="fr-FR" sz="1800" dirty="0"/>
              <a:t>:</a:t>
            </a:r>
          </a:p>
          <a:p>
            <a:pPr lvl="2"/>
            <a:r>
              <a:rPr lang="fr-FR" sz="1800" dirty="0"/>
              <a:t>« Procédures » («  </a:t>
            </a:r>
            <a:r>
              <a:rPr lang="fr-FR" sz="1800" dirty="0" err="1"/>
              <a:t>Procedures</a:t>
            </a:r>
            <a:r>
              <a:rPr lang="fr-FR" sz="1800" dirty="0"/>
              <a:t> »)</a:t>
            </a:r>
          </a:p>
          <a:p>
            <a:pPr lvl="2"/>
            <a:r>
              <a:rPr lang="en-IN" sz="1800" dirty="0"/>
              <a:t>And other folders dedicated per perimeter as per the requirements</a:t>
            </a:r>
            <a:r>
              <a:rPr lang="fr-FR" sz="1800" dirty="0"/>
              <a:t>.</a:t>
            </a:r>
          </a:p>
          <a:p>
            <a:endParaRPr lang="fr-FR" dirty="0"/>
          </a:p>
        </p:txBody>
      </p:sp>
      <p:sp>
        <p:nvSpPr>
          <p:cNvPr id="3" name="Titre 2"/>
          <p:cNvSpPr>
            <a:spLocks noGrp="1"/>
          </p:cNvSpPr>
          <p:nvPr>
            <p:ph type="title"/>
          </p:nvPr>
        </p:nvSpPr>
        <p:spPr/>
        <p:txBody>
          <a:bodyPr/>
          <a:lstStyle/>
          <a:p>
            <a:r>
              <a:rPr lang="fr-FR" sz="2000" dirty="0"/>
              <a:t>Documentation management</a:t>
            </a:r>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26</a:t>
            </a:fld>
            <a:endParaRPr lang="fr-FR">
              <a:solidFill>
                <a:srgbClr val="7E93A5"/>
              </a:solidFill>
              <a:latin typeface="Arial"/>
            </a:endParaRPr>
          </a:p>
        </p:txBody>
      </p:sp>
    </p:spTree>
    <p:extLst>
      <p:ext uri="{BB962C8B-B14F-4D97-AF65-F5344CB8AC3E}">
        <p14:creationId xmlns:p14="http://schemas.microsoft.com/office/powerpoint/2010/main" val="4120951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lstStyle/>
          <a:p>
            <a:r>
              <a:rPr lang="en-IN" dirty="0"/>
              <a:t>The continuous improvement points are centralized in an Excel file on </a:t>
            </a:r>
            <a:r>
              <a:rPr lang="en-IN" dirty="0" err="1"/>
              <a:t>Mocca</a:t>
            </a:r>
            <a:r>
              <a:rPr lang="en-IN" dirty="0"/>
              <a:t>.</a:t>
            </a:r>
          </a:p>
          <a:p>
            <a:endParaRPr lang="fr-FR" dirty="0"/>
          </a:p>
          <a:p>
            <a:r>
              <a:rPr lang="en-IN" dirty="0"/>
              <a:t>This file is updated during the weekly synchronisation meeting with the Leads and the Team Leaders</a:t>
            </a:r>
            <a:r>
              <a:rPr lang="fr-FR" dirty="0"/>
              <a:t>.</a:t>
            </a:r>
          </a:p>
          <a:p>
            <a:endParaRPr lang="fr-FR" dirty="0"/>
          </a:p>
        </p:txBody>
      </p:sp>
      <p:sp>
        <p:nvSpPr>
          <p:cNvPr id="3" name="Titre 2"/>
          <p:cNvSpPr>
            <a:spLocks noGrp="1"/>
          </p:cNvSpPr>
          <p:nvPr>
            <p:ph type="title"/>
          </p:nvPr>
        </p:nvSpPr>
        <p:spPr/>
        <p:txBody>
          <a:bodyPr/>
          <a:lstStyle/>
          <a:p>
            <a:r>
              <a:rPr lang="fr-FR" sz="2000" dirty="0" err="1"/>
              <a:t>Continuous</a:t>
            </a:r>
            <a:r>
              <a:rPr lang="fr-FR" sz="2000" dirty="0"/>
              <a:t> </a:t>
            </a:r>
            <a:r>
              <a:rPr lang="fr-FR" sz="2000" dirty="0" err="1"/>
              <a:t>Improvement</a:t>
            </a:r>
            <a:endParaRPr lang="fr-FR" sz="2000" dirty="0"/>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27</a:t>
            </a:fld>
            <a:endParaRPr lang="fr-FR">
              <a:solidFill>
                <a:srgbClr val="7E93A5"/>
              </a:solidFill>
              <a:latin typeface="Arial"/>
            </a:endParaRPr>
          </a:p>
        </p:txBody>
      </p:sp>
      <p:sp>
        <p:nvSpPr>
          <p:cNvPr id="6" name="Rectangle 5"/>
          <p:cNvSpPr/>
          <p:nvPr/>
        </p:nvSpPr>
        <p:spPr>
          <a:xfrm rot="20115239">
            <a:off x="4570210" y="565409"/>
            <a:ext cx="2594556" cy="523220"/>
          </a:xfrm>
          <a:prstGeom prst="rect">
            <a:avLst/>
          </a:prstGeom>
          <a:noFill/>
        </p:spPr>
        <p:txBody>
          <a:bodyPr wrap="none" lIns="91440" tIns="45720" rIns="91440" bIns="45720">
            <a:spAutoFit/>
          </a:bodyPr>
          <a:lstStyle/>
          <a:p>
            <a:pPr algn="ctr"/>
            <a:r>
              <a:rPr lang="fr-FR"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To </a:t>
            </a:r>
            <a:r>
              <a:rPr lang="fr-FR" sz="2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be</a:t>
            </a:r>
            <a:r>
              <a:rPr lang="fr-FR"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fr-FR" sz="2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handled</a:t>
            </a:r>
            <a:endParaRPr lang="fr-FR"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838347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E2408E-59E1-4A8E-8563-F2FFAB7FBCB7}"/>
              </a:ext>
            </a:extLst>
          </p:cNvPr>
          <p:cNvSpPr/>
          <p:nvPr/>
        </p:nvSpPr>
        <p:spPr>
          <a:xfrm>
            <a:off x="5284567" y="3167390"/>
            <a:ext cx="1921576" cy="523220"/>
          </a:xfrm>
          <a:prstGeom prst="rect">
            <a:avLst/>
          </a:prstGeom>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dirty="0">
                <a:ln>
                  <a:noFill/>
                </a:ln>
                <a:solidFill>
                  <a:prstClr val="white"/>
                </a:solidFill>
                <a:effectLst/>
                <a:uLnTx/>
                <a:uFillTx/>
                <a:latin typeface="Segoe UI" panose="020B0502040204020203" pitchFamily="34" charset="0"/>
                <a:ea typeface="Verdana" panose="020B0604030504040204" pitchFamily="34" charset="0"/>
                <a:cs typeface="Segoe UI" panose="020B0502040204020203" pitchFamily="34" charset="0"/>
              </a:rPr>
              <a:t>Annexures</a:t>
            </a:r>
          </a:p>
        </p:txBody>
      </p:sp>
      <p:sp>
        <p:nvSpPr>
          <p:cNvPr id="5" name="Espace réservé du numéro de diapositive 4">
            <a:extLst>
              <a:ext uri="{FF2B5EF4-FFF2-40B4-BE49-F238E27FC236}">
                <a16:creationId xmlns:a16="http://schemas.microsoft.com/office/drawing/2014/main" id="{89618CDF-E17A-49DB-9F2B-2BAB816B14B4}"/>
              </a:ext>
            </a:extLst>
          </p:cNvPr>
          <p:cNvSpPr>
            <a:spLocks noGrp="1"/>
          </p:cNvSpPr>
          <p:nvPr>
            <p:ph type="sldNum" sz="quarter" idx="4"/>
          </p:nvPr>
        </p:nvSpPr>
        <p:spPr>
          <a:xfrm>
            <a:off x="2040938" y="6469250"/>
            <a:ext cx="615097" cy="197665"/>
          </a:xfrm>
        </p:spPr>
        <p:txBody>
          <a:bodyPr/>
          <a:lstStyle/>
          <a:p>
            <a:fld id="{10C140CD-8AED-46FF-A9A2-77308F3F39AE}" type="slidenum">
              <a:rPr lang="fr-FR" smtClean="0"/>
              <a:pPr/>
              <a:t>28</a:t>
            </a:fld>
            <a:endParaRPr lang="fr-FR"/>
          </a:p>
        </p:txBody>
      </p:sp>
      <p:pic>
        <p:nvPicPr>
          <p:cNvPr id="6" name="Image 38" descr="logo_gauche.pdf">
            <a:extLst>
              <a:ext uri="{FF2B5EF4-FFF2-40B4-BE49-F238E27FC236}">
                <a16:creationId xmlns:a16="http://schemas.microsoft.com/office/drawing/2014/main" id="{2DBBB63D-F956-4E50-AE4B-7DCA99DBFD9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333561" y="6441510"/>
            <a:ext cx="288000" cy="199111"/>
          </a:xfrm>
          <a:prstGeom prst="rect">
            <a:avLst/>
          </a:prstGeom>
        </p:spPr>
      </p:pic>
    </p:spTree>
    <p:extLst>
      <p:ext uri="{BB962C8B-B14F-4D97-AF65-F5344CB8AC3E}">
        <p14:creationId xmlns:p14="http://schemas.microsoft.com/office/powerpoint/2010/main" val="91305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845" y="531445"/>
            <a:ext cx="8586155" cy="5606982"/>
          </a:xfrm>
          <a:prstGeom prst="rect">
            <a:avLst/>
          </a:prstGeom>
        </p:spPr>
      </p:pic>
      <p:sp>
        <p:nvSpPr>
          <p:cNvPr id="3" name="Titre 2"/>
          <p:cNvSpPr>
            <a:spLocks noGrp="1"/>
          </p:cNvSpPr>
          <p:nvPr>
            <p:ph type="title"/>
          </p:nvPr>
        </p:nvSpPr>
        <p:spPr/>
        <p:txBody>
          <a:bodyPr/>
          <a:lstStyle/>
          <a:p>
            <a:r>
              <a:rPr lang="fr-FR" sz="2000" dirty="0"/>
              <a:t>Documentation Management</a:t>
            </a:r>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29</a:t>
            </a:fld>
            <a:endParaRPr lang="fr-FR">
              <a:solidFill>
                <a:srgbClr val="7E93A5"/>
              </a:solidFill>
              <a:latin typeface="Arial"/>
            </a:endParaRPr>
          </a:p>
        </p:txBody>
      </p:sp>
      <p:sp>
        <p:nvSpPr>
          <p:cNvPr id="7" name="ZoneTexte 6"/>
          <p:cNvSpPr txBox="1"/>
          <p:nvPr/>
        </p:nvSpPr>
        <p:spPr>
          <a:xfrm>
            <a:off x="6268310" y="620522"/>
            <a:ext cx="6041882" cy="369332"/>
          </a:xfrm>
          <a:prstGeom prst="rect">
            <a:avLst/>
          </a:prstGeom>
          <a:noFill/>
        </p:spPr>
        <p:txBody>
          <a:bodyPr wrap="square" rtlCol="0">
            <a:spAutoFit/>
          </a:bodyPr>
          <a:lstStyle/>
          <a:p>
            <a:r>
              <a:rPr lang="fr-FR" dirty="0"/>
              <a:t>Documentation </a:t>
            </a:r>
            <a:r>
              <a:rPr lang="fr-FR" dirty="0" err="1"/>
              <a:t>Folder</a:t>
            </a:r>
            <a:r>
              <a:rPr lang="fr-FR" dirty="0"/>
              <a:t> Structure</a:t>
            </a:r>
          </a:p>
        </p:txBody>
      </p:sp>
      <p:sp>
        <p:nvSpPr>
          <p:cNvPr id="2" name="TextBox 1">
            <a:extLst>
              <a:ext uri="{FF2B5EF4-FFF2-40B4-BE49-F238E27FC236}">
                <a16:creationId xmlns:a16="http://schemas.microsoft.com/office/drawing/2014/main" id="{1CF1CA93-E3DF-48CB-83E6-0BFCF6D32453}"/>
              </a:ext>
            </a:extLst>
          </p:cNvPr>
          <p:cNvSpPr txBox="1"/>
          <p:nvPr/>
        </p:nvSpPr>
        <p:spPr>
          <a:xfrm>
            <a:off x="501650" y="1276350"/>
            <a:ext cx="2851150" cy="3170099"/>
          </a:xfrm>
          <a:prstGeom prst="rect">
            <a:avLst/>
          </a:prstGeom>
          <a:solidFill>
            <a:schemeClr val="bg2">
              <a:lumMod val="20000"/>
              <a:lumOff val="80000"/>
            </a:schemeClr>
          </a:solidFill>
          <a:ln>
            <a:solidFill>
              <a:schemeClr val="tx1"/>
            </a:solidFill>
          </a:ln>
        </p:spPr>
        <p:txBody>
          <a:bodyPr wrap="square" rtlCol="0">
            <a:spAutoFit/>
          </a:bodyPr>
          <a:lstStyle/>
          <a:p>
            <a:r>
              <a:rPr lang="en-US" sz="1200" b="1" dirty="0"/>
              <a:t>Note from the translation team: </a:t>
            </a:r>
          </a:p>
          <a:p>
            <a:endParaRPr lang="en-US" sz="1200" dirty="0"/>
          </a:p>
          <a:p>
            <a:pPr marL="171450" indent="-171450">
              <a:buFont typeface="Arial" panose="020B0604020202020204" pitchFamily="34" charset="0"/>
              <a:buChar char="•"/>
            </a:pPr>
            <a:r>
              <a:rPr lang="en-US" sz="1200" dirty="0" err="1"/>
              <a:t>Plateformes</a:t>
            </a:r>
            <a:r>
              <a:rPr lang="en-US" sz="1200" dirty="0"/>
              <a:t> = Platforms</a:t>
            </a:r>
          </a:p>
          <a:p>
            <a:pPr marL="171450" indent="-171450">
              <a:buFont typeface="Arial" panose="020B0604020202020204" pitchFamily="34" charset="0"/>
              <a:buChar char="•"/>
            </a:pPr>
            <a:r>
              <a:rPr lang="en-US" sz="1200" dirty="0"/>
              <a:t>LAN DC FORTE CONTRAINTE = LAN DC MAJOR CONSTRAINT</a:t>
            </a:r>
          </a:p>
          <a:p>
            <a:pPr marL="171450" indent="-171450">
              <a:buFont typeface="Arial" panose="020B0604020202020204" pitchFamily="34" charset="0"/>
              <a:buChar char="•"/>
            </a:pPr>
            <a:r>
              <a:rPr lang="en-US" sz="1200" dirty="0" err="1"/>
              <a:t>Plateforme</a:t>
            </a:r>
            <a:r>
              <a:rPr lang="en-US" sz="1200" dirty="0"/>
              <a:t> </a:t>
            </a:r>
            <a:r>
              <a:rPr lang="en-US" sz="1200" dirty="0" err="1"/>
              <a:t>spécifique</a:t>
            </a:r>
            <a:r>
              <a:rPr lang="en-US" sz="1200" dirty="0"/>
              <a:t> = Specific platform</a:t>
            </a:r>
          </a:p>
          <a:p>
            <a:pPr marL="171450" indent="-171450">
              <a:buFont typeface="Arial" panose="020B0604020202020204" pitchFamily="34" charset="0"/>
              <a:buChar char="•"/>
            </a:pPr>
            <a:r>
              <a:rPr lang="en-US" sz="1200" dirty="0" err="1"/>
              <a:t>Schéma</a:t>
            </a:r>
            <a:r>
              <a:rPr lang="en-US" sz="1200" dirty="0"/>
              <a:t> </a:t>
            </a:r>
            <a:r>
              <a:rPr lang="en-US" sz="1200" dirty="0" err="1"/>
              <a:t>d’architecture</a:t>
            </a:r>
            <a:r>
              <a:rPr lang="en-US" sz="1200" dirty="0"/>
              <a:t> = Architecture diagram</a:t>
            </a:r>
          </a:p>
          <a:p>
            <a:pPr marL="171450" indent="-171450">
              <a:buFont typeface="Arial" panose="020B0604020202020204" pitchFamily="34" charset="0"/>
              <a:buChar char="•"/>
            </a:pPr>
            <a:r>
              <a:rPr lang="en-US" sz="1200" dirty="0" err="1"/>
              <a:t>Procédures</a:t>
            </a:r>
            <a:r>
              <a:rPr lang="en-US" sz="1200" dirty="0"/>
              <a:t> = Procedures</a:t>
            </a:r>
          </a:p>
          <a:p>
            <a:pPr marL="171450" indent="-171450">
              <a:buFont typeface="Arial" panose="020B0604020202020204" pitchFamily="34" charset="0"/>
              <a:buChar char="•"/>
            </a:pPr>
            <a:r>
              <a:rPr lang="en-US" sz="1200" dirty="0" err="1"/>
              <a:t>Autres</a:t>
            </a:r>
            <a:r>
              <a:rPr lang="en-US" sz="1200" dirty="0"/>
              <a:t> = Others</a:t>
            </a:r>
          </a:p>
          <a:p>
            <a:pPr marL="171450" indent="-171450">
              <a:buFont typeface="Arial" panose="020B0604020202020204" pitchFamily="34" charset="0"/>
              <a:buChar char="•"/>
            </a:pPr>
            <a:r>
              <a:rPr lang="en-US" sz="1200" dirty="0" err="1"/>
              <a:t>Référentiels</a:t>
            </a:r>
            <a:r>
              <a:rPr lang="en-US" sz="1200" dirty="0"/>
              <a:t> = Repositories</a:t>
            </a:r>
          </a:p>
          <a:p>
            <a:pPr marL="171450" indent="-171450">
              <a:buFont typeface="Arial" panose="020B0604020202020204" pitchFamily="34" charset="0"/>
              <a:buChar char="•"/>
            </a:pPr>
            <a:r>
              <a:rPr lang="en-US" sz="1200" dirty="0" err="1"/>
              <a:t>Inventaires</a:t>
            </a:r>
            <a:r>
              <a:rPr lang="en-US" sz="1200" dirty="0"/>
              <a:t> = Inventories</a:t>
            </a:r>
          </a:p>
          <a:p>
            <a:pPr marL="171450" indent="-171450">
              <a:buFont typeface="Arial" panose="020B0604020202020204" pitchFamily="34" charset="0"/>
              <a:buChar char="•"/>
            </a:pPr>
            <a:r>
              <a:rPr lang="en-US" sz="1200" dirty="0" err="1"/>
              <a:t>Certificats</a:t>
            </a:r>
            <a:r>
              <a:rPr lang="en-US" sz="1200" dirty="0"/>
              <a:t> = Certificates</a:t>
            </a:r>
          </a:p>
          <a:p>
            <a:pPr marL="171450" indent="-171450">
              <a:buFont typeface="Arial" panose="020B0604020202020204" pitchFamily="34" charset="0"/>
              <a:buChar char="•"/>
            </a:pPr>
            <a:r>
              <a:rPr lang="en-US" sz="1200" dirty="0" err="1"/>
              <a:t>Matériels</a:t>
            </a:r>
            <a:r>
              <a:rPr lang="en-US" sz="1200" dirty="0"/>
              <a:t>, maintenance, software = Hardware, maintenance, software</a:t>
            </a:r>
          </a:p>
          <a:p>
            <a:endParaRPr lang="en-US" sz="900" dirty="0"/>
          </a:p>
        </p:txBody>
      </p:sp>
    </p:spTree>
    <p:extLst>
      <p:ext uri="{BB962C8B-B14F-4D97-AF65-F5344CB8AC3E}">
        <p14:creationId xmlns:p14="http://schemas.microsoft.com/office/powerpoint/2010/main" val="658618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E2408E-59E1-4A8E-8563-F2FFAB7FBCB7}"/>
              </a:ext>
            </a:extLst>
          </p:cNvPr>
          <p:cNvSpPr/>
          <p:nvPr/>
        </p:nvSpPr>
        <p:spPr>
          <a:xfrm>
            <a:off x="1208374" y="1014903"/>
            <a:ext cx="8903370" cy="523220"/>
          </a:xfrm>
          <a:prstGeom prst="rect">
            <a:avLst/>
          </a:prstGeom>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fr-BE" sz="2800" b="0" i="0" u="none" strike="noStrike" kern="1200" cap="none" spc="0" normalizeH="0" baseline="0" dirty="0" err="1">
                <a:ln>
                  <a:noFill/>
                </a:ln>
                <a:solidFill>
                  <a:prstClr val="white"/>
                </a:solidFill>
                <a:effectLst/>
                <a:uLnTx/>
                <a:uFillTx/>
                <a:latin typeface="Segoe UI" panose="020B0502040204020203" pitchFamily="34" charset="0"/>
                <a:ea typeface="Verdana" panose="020B0604030504040204" pitchFamily="34" charset="0"/>
                <a:cs typeface="Segoe UI" panose="020B0502040204020203" pitchFamily="34" charset="0"/>
              </a:rPr>
              <a:t>Summary</a:t>
            </a:r>
            <a:r>
              <a:rPr kumimoji="0" lang="fr-BE" sz="2800" b="0" i="0" u="none" strike="noStrike" kern="1200" cap="none" spc="0" normalizeH="0" baseline="0" dirty="0">
                <a:ln>
                  <a:noFill/>
                </a:ln>
                <a:solidFill>
                  <a:prstClr val="white"/>
                </a:solidFill>
                <a:effectLst/>
                <a:uLnTx/>
                <a:uFillTx/>
                <a:latin typeface="Segoe UI" panose="020B0502040204020203" pitchFamily="34" charset="0"/>
                <a:ea typeface="Verdana" panose="020B0604030504040204" pitchFamily="34" charset="0"/>
                <a:cs typeface="Segoe UI" panose="020B0502040204020203" pitchFamily="34" charset="0"/>
              </a:rPr>
              <a:t>	</a:t>
            </a:r>
          </a:p>
        </p:txBody>
      </p:sp>
      <p:sp>
        <p:nvSpPr>
          <p:cNvPr id="4" name="Rectangle 3">
            <a:extLst>
              <a:ext uri="{FF2B5EF4-FFF2-40B4-BE49-F238E27FC236}">
                <a16:creationId xmlns:a16="http://schemas.microsoft.com/office/drawing/2014/main" id="{6305F224-175B-4AE3-8F5C-9B1DDB9F03D2}"/>
              </a:ext>
            </a:extLst>
          </p:cNvPr>
          <p:cNvSpPr/>
          <p:nvPr>
            <p:custDataLst>
              <p:tags r:id="rId1"/>
            </p:custDataLst>
          </p:nvPr>
        </p:nvSpPr>
        <p:spPr>
          <a:xfrm>
            <a:off x="1890050" y="2601209"/>
            <a:ext cx="657185" cy="367534"/>
          </a:xfrm>
          <a:prstGeom prst="rect">
            <a:avLst/>
          </a:prstGeom>
          <a:noFill/>
          <a:ln w="9525">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02</a:t>
            </a:r>
          </a:p>
        </p:txBody>
      </p:sp>
      <p:sp>
        <p:nvSpPr>
          <p:cNvPr id="6" name="Rectangle 5">
            <a:extLst>
              <a:ext uri="{FF2B5EF4-FFF2-40B4-BE49-F238E27FC236}">
                <a16:creationId xmlns:a16="http://schemas.microsoft.com/office/drawing/2014/main" id="{FB792C16-F9BC-461A-9A3D-E302D86B13D5}"/>
              </a:ext>
            </a:extLst>
          </p:cNvPr>
          <p:cNvSpPr/>
          <p:nvPr>
            <p:custDataLst>
              <p:tags r:id="rId2"/>
            </p:custDataLst>
          </p:nvPr>
        </p:nvSpPr>
        <p:spPr>
          <a:xfrm>
            <a:off x="1890050" y="2082583"/>
            <a:ext cx="657185" cy="367534"/>
          </a:xfrm>
          <a:prstGeom prst="rect">
            <a:avLst/>
          </a:prstGeom>
          <a:noFill/>
          <a:ln w="9525">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01</a:t>
            </a:r>
          </a:p>
        </p:txBody>
      </p:sp>
      <p:sp>
        <p:nvSpPr>
          <p:cNvPr id="7" name="Rectangle 6">
            <a:extLst>
              <a:ext uri="{FF2B5EF4-FFF2-40B4-BE49-F238E27FC236}">
                <a16:creationId xmlns:a16="http://schemas.microsoft.com/office/drawing/2014/main" id="{D0573B02-E03C-45E1-8E07-D9C6710EDE93}"/>
              </a:ext>
            </a:extLst>
          </p:cNvPr>
          <p:cNvSpPr/>
          <p:nvPr>
            <p:custDataLst>
              <p:tags r:id="rId3"/>
            </p:custDataLst>
          </p:nvPr>
        </p:nvSpPr>
        <p:spPr>
          <a:xfrm>
            <a:off x="2509929" y="2601209"/>
            <a:ext cx="5424003" cy="367200"/>
          </a:xfrm>
          <a:prstGeom prst="rect">
            <a:avLst/>
          </a:prstGeom>
          <a:noFill/>
          <a:ln w="9525">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fr-BE" b="0" i="0" u="none" strike="noStrike" kern="1200" cap="none" spc="0" normalizeH="0" baseline="0" dirty="0" err="1">
                <a:ln>
                  <a:noFill/>
                </a:ln>
                <a:solidFill>
                  <a:schemeClr val="bg1"/>
                </a:solidFill>
                <a:effectLst/>
                <a:uLnTx/>
                <a:uFillTx/>
                <a:latin typeface="Segoe UI" panose="020B0502040204020203" pitchFamily="34" charset="0"/>
                <a:cs typeface="Segoe UI" panose="020B0502040204020203" pitchFamily="34" charset="0"/>
              </a:rPr>
              <a:t>Comitology</a:t>
            </a:r>
            <a:endParaRPr kumimoji="0" lang="fr-BE" b="0" i="0" u="none" strike="noStrike" kern="1200" cap="none" spc="0" normalizeH="0" baseline="0" dirty="0">
              <a:ln>
                <a:noFill/>
              </a:ln>
              <a:solidFill>
                <a:schemeClr val="bg1"/>
              </a:solidFill>
              <a:effectLst/>
              <a:uLnTx/>
              <a:uFillTx/>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7C92283D-D5EC-43EA-A7D1-189CF8541590}"/>
              </a:ext>
            </a:extLst>
          </p:cNvPr>
          <p:cNvSpPr/>
          <p:nvPr>
            <p:custDataLst>
              <p:tags r:id="rId4"/>
            </p:custDataLst>
          </p:nvPr>
        </p:nvSpPr>
        <p:spPr>
          <a:xfrm>
            <a:off x="1890050" y="3119501"/>
            <a:ext cx="657185" cy="367534"/>
          </a:xfrm>
          <a:prstGeom prst="rect">
            <a:avLst/>
          </a:prstGeom>
          <a:noFill/>
          <a:ln w="9525">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i="0" u="none" strike="noStrike" kern="1200" cap="none" spc="0" normalizeH="0" baseline="0" noProof="0">
                <a:ln>
                  <a:noFill/>
                </a:ln>
                <a:solidFill>
                  <a:schemeClr val="bg1"/>
                </a:solidFill>
                <a:effectLst/>
                <a:uLnTx/>
                <a:uFillTx/>
                <a:latin typeface="Segoe UI" panose="020B0502040204020203" pitchFamily="34" charset="0"/>
                <a:ea typeface="+mn-ea"/>
                <a:cs typeface="Segoe UI" panose="020B0502040204020203" pitchFamily="34" charset="0"/>
              </a:rPr>
              <a:t>03</a:t>
            </a:r>
          </a:p>
        </p:txBody>
      </p:sp>
      <p:sp>
        <p:nvSpPr>
          <p:cNvPr id="9" name="Rectangle 8">
            <a:extLst>
              <a:ext uri="{FF2B5EF4-FFF2-40B4-BE49-F238E27FC236}">
                <a16:creationId xmlns:a16="http://schemas.microsoft.com/office/drawing/2014/main" id="{C2FDD052-A835-48AD-B200-5985263980AE}"/>
              </a:ext>
            </a:extLst>
          </p:cNvPr>
          <p:cNvSpPr/>
          <p:nvPr>
            <p:custDataLst>
              <p:tags r:id="rId5"/>
            </p:custDataLst>
          </p:nvPr>
        </p:nvSpPr>
        <p:spPr>
          <a:xfrm>
            <a:off x="2509929" y="2082583"/>
            <a:ext cx="5424003" cy="367534"/>
          </a:xfrm>
          <a:prstGeom prst="rect">
            <a:avLst/>
          </a:prstGeom>
          <a:noFill/>
          <a:ln w="9525">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BE" b="1" dirty="0">
                <a:solidFill>
                  <a:prstClr val="white"/>
                </a:solidFill>
                <a:latin typeface="Segoe UI" panose="020B0502040204020203" pitchFamily="34" charset="0"/>
                <a:cs typeface="Segoe UI" panose="020B0502040204020203" pitchFamily="34" charset="0"/>
              </a:rPr>
              <a:t>General </a:t>
            </a:r>
            <a:r>
              <a:rPr lang="fr-BE" b="1" dirty="0" err="1">
                <a:solidFill>
                  <a:prstClr val="white"/>
                </a:solidFill>
                <a:latin typeface="Segoe UI" panose="020B0502040204020203" pitchFamily="34" charset="0"/>
                <a:cs typeface="Segoe UI" panose="020B0502040204020203" pitchFamily="34" charset="0"/>
              </a:rPr>
              <a:t>presentation</a:t>
            </a:r>
            <a:endParaRPr kumimoji="0" lang="fr-BE"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751D350C-EEEC-4766-A859-233BE4C8C6F0}"/>
              </a:ext>
            </a:extLst>
          </p:cNvPr>
          <p:cNvSpPr/>
          <p:nvPr>
            <p:custDataLst>
              <p:tags r:id="rId6"/>
            </p:custDataLst>
          </p:nvPr>
        </p:nvSpPr>
        <p:spPr>
          <a:xfrm>
            <a:off x="1890050" y="3680398"/>
            <a:ext cx="657185" cy="367534"/>
          </a:xfrm>
          <a:prstGeom prst="rect">
            <a:avLst/>
          </a:prstGeom>
          <a:noFill/>
          <a:ln w="9525">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04</a:t>
            </a:r>
          </a:p>
        </p:txBody>
      </p:sp>
      <p:sp>
        <p:nvSpPr>
          <p:cNvPr id="14" name="Rectangle 13">
            <a:extLst>
              <a:ext uri="{FF2B5EF4-FFF2-40B4-BE49-F238E27FC236}">
                <a16:creationId xmlns:a16="http://schemas.microsoft.com/office/drawing/2014/main" id="{F2CBCF70-9CB5-421F-9456-39F473BFFD0B}"/>
              </a:ext>
            </a:extLst>
          </p:cNvPr>
          <p:cNvSpPr/>
          <p:nvPr>
            <p:custDataLst>
              <p:tags r:id="rId7"/>
            </p:custDataLst>
          </p:nvPr>
        </p:nvSpPr>
        <p:spPr>
          <a:xfrm>
            <a:off x="2509929" y="3119501"/>
            <a:ext cx="9881474" cy="367535"/>
          </a:xfrm>
          <a:prstGeom prst="rect">
            <a:avLst/>
          </a:prstGeom>
          <a:noFill/>
          <a:ln w="9525">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defTabSz="457200">
              <a:defRPr/>
            </a:pPr>
            <a:r>
              <a:rPr lang="fr-BE" dirty="0" err="1">
                <a:solidFill>
                  <a:prstClr val="white"/>
                </a:solidFill>
                <a:latin typeface="Segoe UI" panose="020B0502040204020203" pitchFamily="34" charset="0"/>
                <a:cs typeface="Segoe UI" panose="020B0502040204020203" pitchFamily="34" charset="0"/>
              </a:rPr>
              <a:t>Means</a:t>
            </a:r>
            <a:r>
              <a:rPr lang="fr-BE" dirty="0">
                <a:solidFill>
                  <a:prstClr val="white"/>
                </a:solidFill>
                <a:latin typeface="Segoe UI" panose="020B0502040204020203" pitchFamily="34" charset="0"/>
                <a:cs typeface="Segoe UI" panose="020B0502040204020203" pitchFamily="34" charset="0"/>
              </a:rPr>
              <a:t> of communication</a:t>
            </a:r>
            <a:endParaRPr kumimoji="0" lang="fr-BE" i="0" u="none" strike="noStrike" kern="1200" cap="none" spc="0" normalizeH="0" baseline="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C5F83C83-D6B4-4FB7-ADA0-4BE4BB0ACBF1}"/>
              </a:ext>
            </a:extLst>
          </p:cNvPr>
          <p:cNvSpPr/>
          <p:nvPr>
            <p:custDataLst>
              <p:tags r:id="rId8"/>
            </p:custDataLst>
          </p:nvPr>
        </p:nvSpPr>
        <p:spPr>
          <a:xfrm>
            <a:off x="1890050" y="4240258"/>
            <a:ext cx="657185" cy="367534"/>
          </a:xfrm>
          <a:prstGeom prst="rect">
            <a:avLst/>
          </a:prstGeom>
          <a:noFill/>
          <a:ln w="9525">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05</a:t>
            </a:r>
          </a:p>
        </p:txBody>
      </p:sp>
      <p:sp>
        <p:nvSpPr>
          <p:cNvPr id="17" name="Rectangle 16">
            <a:extLst>
              <a:ext uri="{FF2B5EF4-FFF2-40B4-BE49-F238E27FC236}">
                <a16:creationId xmlns:a16="http://schemas.microsoft.com/office/drawing/2014/main" id="{151BA75B-A5A3-4EC0-B744-566239D4E35A}"/>
              </a:ext>
            </a:extLst>
          </p:cNvPr>
          <p:cNvSpPr/>
          <p:nvPr>
            <p:custDataLst>
              <p:tags r:id="rId9"/>
            </p:custDataLst>
          </p:nvPr>
        </p:nvSpPr>
        <p:spPr>
          <a:xfrm>
            <a:off x="2509929" y="3680398"/>
            <a:ext cx="5424003" cy="367534"/>
          </a:xfrm>
          <a:prstGeom prst="rect">
            <a:avLst/>
          </a:prstGeom>
          <a:noFill/>
          <a:ln w="9525">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BE" b="0" i="0" u="none" strike="noStrike" kern="1200" cap="none" spc="0" normalizeH="0" baseline="0" dirty="0">
                <a:ln>
                  <a:noFill/>
                </a:ln>
                <a:solidFill>
                  <a:prstClr val="white"/>
                </a:solidFill>
                <a:effectLst/>
                <a:uLnTx/>
                <a:uFillTx/>
                <a:latin typeface="Segoe UI" panose="020B0502040204020203" pitchFamily="34" charset="0"/>
                <a:cs typeface="Segoe UI" panose="020B0502040204020203" pitchFamily="34" charset="0"/>
              </a:rPr>
              <a:t>Escalations</a:t>
            </a:r>
          </a:p>
        </p:txBody>
      </p:sp>
      <p:sp>
        <p:nvSpPr>
          <p:cNvPr id="19" name="Rectangle 18">
            <a:extLst>
              <a:ext uri="{FF2B5EF4-FFF2-40B4-BE49-F238E27FC236}">
                <a16:creationId xmlns:a16="http://schemas.microsoft.com/office/drawing/2014/main" id="{7A4EB2ED-8130-4B70-B987-5DE930F27D91}"/>
              </a:ext>
            </a:extLst>
          </p:cNvPr>
          <p:cNvSpPr/>
          <p:nvPr>
            <p:custDataLst>
              <p:tags r:id="rId10"/>
            </p:custDataLst>
          </p:nvPr>
        </p:nvSpPr>
        <p:spPr>
          <a:xfrm>
            <a:off x="2509929" y="4240258"/>
            <a:ext cx="5424003" cy="367534"/>
          </a:xfrm>
          <a:prstGeom prst="rect">
            <a:avLst/>
          </a:prstGeom>
          <a:noFill/>
          <a:ln w="9525">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BE" b="0" i="0" u="none" strike="noStrike" kern="1200" cap="none" spc="0" normalizeH="0" baseline="0" dirty="0" err="1">
                <a:ln>
                  <a:noFill/>
                </a:ln>
                <a:solidFill>
                  <a:prstClr val="white"/>
                </a:solidFill>
                <a:effectLst/>
                <a:uLnTx/>
                <a:uFillTx/>
                <a:latin typeface="Segoe UI" panose="020B0502040204020203" pitchFamily="34" charset="0"/>
                <a:cs typeface="Segoe UI" panose="020B0502040204020203" pitchFamily="34" charset="0"/>
              </a:rPr>
              <a:t>Reporting</a:t>
            </a:r>
            <a:endParaRPr kumimoji="0" lang="fr-BE" b="0" i="0" u="none" strike="noStrike" kern="1200" cap="none" spc="0" normalizeH="0" baseline="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21" name="Espace réservé du numéro de diapositive 3">
            <a:extLst>
              <a:ext uri="{FF2B5EF4-FFF2-40B4-BE49-F238E27FC236}">
                <a16:creationId xmlns:a16="http://schemas.microsoft.com/office/drawing/2014/main" id="{B7F6999A-79D7-4C32-8646-CE182913944D}"/>
              </a:ext>
            </a:extLst>
          </p:cNvPr>
          <p:cNvSpPr txBox="1">
            <a:spLocks/>
          </p:cNvSpPr>
          <p:nvPr/>
        </p:nvSpPr>
        <p:spPr bwMode="gray">
          <a:xfrm>
            <a:off x="2040940" y="6470063"/>
            <a:ext cx="615097" cy="197665"/>
          </a:xfrm>
          <a:prstGeom prst="rect">
            <a:avLst/>
          </a:prstGeom>
        </p:spPr>
        <p:txBody>
          <a:bodyPr vert="horz" lIns="0" tIns="0" rIns="0" bIns="0" rtlCol="0" anchor="t" anchorCtr="0">
            <a:noAutofit/>
          </a:bodyPr>
          <a:lstStyle>
            <a:defPPr>
              <a:defRPr lang="fr-FR"/>
            </a:defPPr>
            <a:lvl1pPr marL="0" algn="l" defTabSz="914400" rtl="0" eaLnBrk="1" latinLnBrk="0" hangingPunct="1">
              <a:defRPr sz="700" b="0" kern="1200" cap="none" baseline="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65571E2A-2AE4-4AE9-A5FF-468BE27EC277}" type="slidenum">
              <a:rPr kumimoji="0" lang="fr-FR" sz="933" b="0" i="0" u="none" strike="noStrike" kern="1200" cap="none" spc="0" normalizeH="0" baseline="0" noProof="0">
                <a:ln>
                  <a:noFill/>
                </a:ln>
                <a:solidFill>
                  <a:srgbClr val="7E93A5"/>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fr-FR" sz="933" b="0" i="0" u="none" strike="noStrike" kern="1200" cap="none" spc="0" normalizeH="0" baseline="0" noProof="0">
              <a:ln>
                <a:noFill/>
              </a:ln>
              <a:solidFill>
                <a:srgbClr val="7E93A5"/>
              </a:solidFill>
              <a:effectLst/>
              <a:uLnTx/>
              <a:uFillTx/>
              <a:latin typeface="Arial"/>
              <a:ea typeface="+mn-ea"/>
              <a:cs typeface="+mn-cs"/>
            </a:endParaRPr>
          </a:p>
        </p:txBody>
      </p:sp>
      <p:pic>
        <p:nvPicPr>
          <p:cNvPr id="23" name="Image 38" descr="logo_gauche.pdf">
            <a:extLst>
              <a:ext uri="{FF2B5EF4-FFF2-40B4-BE49-F238E27FC236}">
                <a16:creationId xmlns:a16="http://schemas.microsoft.com/office/drawing/2014/main" id="{A123FDFC-BE99-4AA2-AFBE-3D497794018E}"/>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gray">
          <a:xfrm>
            <a:off x="333561" y="6441510"/>
            <a:ext cx="288000" cy="199111"/>
          </a:xfrm>
          <a:prstGeom prst="rect">
            <a:avLst/>
          </a:prstGeom>
        </p:spPr>
      </p:pic>
    </p:spTree>
    <p:extLst>
      <p:ext uri="{BB962C8B-B14F-4D97-AF65-F5344CB8AC3E}">
        <p14:creationId xmlns:p14="http://schemas.microsoft.com/office/powerpoint/2010/main" val="513446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5EBFF6A9-E069-4A27-AB81-F5D296F123FE}"/>
              </a:ext>
            </a:extLst>
          </p:cNvPr>
          <p:cNvSpPr>
            <a:spLocks noGrp="1"/>
          </p:cNvSpPr>
          <p:nvPr>
            <p:ph type="ftr" sz="quarter" idx="4294967295"/>
          </p:nvPr>
        </p:nvSpPr>
        <p:spPr bwMode="gray">
          <a:xfrm>
            <a:off x="0" y="6361488"/>
            <a:ext cx="240000" cy="180000"/>
          </a:xfrm>
          <a:prstGeom prst="rect">
            <a:avLst/>
          </a:prstGeom>
          <a:ln>
            <a:solidFill>
              <a:schemeClr val="tx1">
                <a:alpha val="0"/>
              </a:schemeClr>
            </a:solidFill>
          </a:ln>
        </p:spPr>
        <p:txBody>
          <a:bodyPr vert="horz" lIns="0" tIns="0" rIns="0" bIns="0" rtlCol="0" anchor="t" anchorCtr="0">
            <a:noAutofit/>
          </a:bodyPr>
          <a:lstStyle>
            <a:defPPr>
              <a:defRPr lang="en-US"/>
            </a:defPPr>
            <a:lvl1pPr marL="0" algn="l" defTabSz="457200" rtl="0" eaLnBrk="1" latinLnBrk="0" hangingPunct="1">
              <a:defRPr sz="800" kern="1200" cap="all" baseline="0">
                <a:solidFill>
                  <a:schemeClr val="tx1">
                    <a:alpha val="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endParaRPr lang="fr-FR">
              <a:solidFill>
                <a:prstClr val="black">
                  <a:alpha val="0"/>
                </a:prstClr>
              </a:solidFill>
              <a:latin typeface="Arial"/>
            </a:endParaRPr>
          </a:p>
        </p:txBody>
      </p:sp>
      <p:sp>
        <p:nvSpPr>
          <p:cNvPr id="4"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75353"/>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30</a:t>
            </a:fld>
            <a:endParaRPr lang="fr-FR">
              <a:solidFill>
                <a:srgbClr val="7E93A5"/>
              </a:solidFill>
              <a:latin typeface="Arial"/>
            </a:endParaRPr>
          </a:p>
        </p:txBody>
      </p:sp>
      <p:sp>
        <p:nvSpPr>
          <p:cNvPr id="6" name="Title 5">
            <a:extLst>
              <a:ext uri="{FF2B5EF4-FFF2-40B4-BE49-F238E27FC236}">
                <a16:creationId xmlns:a16="http://schemas.microsoft.com/office/drawing/2014/main" id="{46CAF3E5-9795-40CC-A270-E8DD94EE79BC}"/>
              </a:ext>
            </a:extLst>
          </p:cNvPr>
          <p:cNvSpPr>
            <a:spLocks noGrp="1"/>
          </p:cNvSpPr>
          <p:nvPr>
            <p:ph type="title"/>
          </p:nvPr>
        </p:nvSpPr>
        <p:spPr/>
        <p:txBody>
          <a:bodyPr/>
          <a:lstStyle/>
          <a:p>
            <a:r>
              <a:rPr lang="fr-FR" sz="2000" dirty="0"/>
              <a:t>CAGIP and CAPGEMINI Organisation</a:t>
            </a:r>
            <a:endParaRPr lang="en-US" sz="2000" dirty="0"/>
          </a:p>
        </p:txBody>
      </p:sp>
      <p:sp>
        <p:nvSpPr>
          <p:cNvPr id="13" name="Rectangle 12">
            <a:extLst>
              <a:ext uri="{FF2B5EF4-FFF2-40B4-BE49-F238E27FC236}">
                <a16:creationId xmlns:a16="http://schemas.microsoft.com/office/drawing/2014/main" id="{4E3A25C2-EF4A-42DF-BDCA-1ABB8AFF6F7B}"/>
              </a:ext>
            </a:extLst>
          </p:cNvPr>
          <p:cNvSpPr>
            <a:spLocks/>
          </p:cNvSpPr>
          <p:nvPr/>
        </p:nvSpPr>
        <p:spPr>
          <a:xfrm>
            <a:off x="5718214" y="5760694"/>
            <a:ext cx="896403" cy="364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rgbClr val="002060"/>
                </a:solidFill>
              </a:rPr>
              <a:t>CAP-GEMINI</a:t>
            </a:r>
          </a:p>
        </p:txBody>
      </p:sp>
      <p:pic>
        <p:nvPicPr>
          <p:cNvPr id="14" name="Picture 6">
            <a:extLst>
              <a:ext uri="{FF2B5EF4-FFF2-40B4-BE49-F238E27FC236}">
                <a16:creationId xmlns:a16="http://schemas.microsoft.com/office/drawing/2014/main" id="{90DC23EE-3028-4C3E-AD47-CF5E5E2067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0978" b="25584"/>
          <a:stretch/>
        </p:blipFill>
        <p:spPr bwMode="auto">
          <a:xfrm>
            <a:off x="1219511" y="4540828"/>
            <a:ext cx="325040" cy="243843"/>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 14">
            <a:extLst>
              <a:ext uri="{FF2B5EF4-FFF2-40B4-BE49-F238E27FC236}">
                <a16:creationId xmlns:a16="http://schemas.microsoft.com/office/drawing/2014/main" id="{8CB92B41-AD55-4593-B945-9D6F8A4AF28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475372" y="5712614"/>
            <a:ext cx="435896" cy="435896"/>
          </a:xfrm>
          <a:prstGeom prst="rect">
            <a:avLst/>
          </a:prstGeom>
        </p:spPr>
      </p:pic>
      <p:sp>
        <p:nvSpPr>
          <p:cNvPr id="22" name="Rectangle 21">
            <a:extLst>
              <a:ext uri="{FF2B5EF4-FFF2-40B4-BE49-F238E27FC236}">
                <a16:creationId xmlns:a16="http://schemas.microsoft.com/office/drawing/2014/main" id="{B96E1B74-9263-4DB4-87FC-772F72108B90}"/>
              </a:ext>
            </a:extLst>
          </p:cNvPr>
          <p:cNvSpPr/>
          <p:nvPr/>
        </p:nvSpPr>
        <p:spPr>
          <a:xfrm>
            <a:off x="3084136" y="3765493"/>
            <a:ext cx="1292740" cy="396338"/>
          </a:xfrm>
          <a:prstGeom prst="rect">
            <a:avLst/>
          </a:prstGeom>
          <a:solidFill>
            <a:schemeClr val="bg1"/>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400"/>
              </a:spcBef>
              <a:defRPr/>
            </a:pPr>
            <a:r>
              <a:rPr lang="fr-FR" sz="933" b="1" dirty="0">
                <a:solidFill>
                  <a:srgbClr val="0070AD"/>
                </a:solidFill>
              </a:rPr>
              <a:t>LAN/WAN team</a:t>
            </a:r>
          </a:p>
        </p:txBody>
      </p:sp>
      <p:sp>
        <p:nvSpPr>
          <p:cNvPr id="23" name="Rectangle 22">
            <a:extLst>
              <a:ext uri="{FF2B5EF4-FFF2-40B4-BE49-F238E27FC236}">
                <a16:creationId xmlns:a16="http://schemas.microsoft.com/office/drawing/2014/main" id="{6EE7314F-CC7F-4629-A37F-3CAEF93F6E03}"/>
              </a:ext>
            </a:extLst>
          </p:cNvPr>
          <p:cNvSpPr/>
          <p:nvPr/>
        </p:nvSpPr>
        <p:spPr>
          <a:xfrm>
            <a:off x="2090917" y="1419603"/>
            <a:ext cx="9684409" cy="1894959"/>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4" name="Rectangle 23">
            <a:extLst>
              <a:ext uri="{FF2B5EF4-FFF2-40B4-BE49-F238E27FC236}">
                <a16:creationId xmlns:a16="http://schemas.microsoft.com/office/drawing/2014/main" id="{7A7F0823-79C0-4F84-9274-8C76DB544B13}"/>
              </a:ext>
            </a:extLst>
          </p:cNvPr>
          <p:cNvSpPr/>
          <p:nvPr/>
        </p:nvSpPr>
        <p:spPr>
          <a:xfrm>
            <a:off x="2100910" y="5783646"/>
            <a:ext cx="816000" cy="312000"/>
          </a:xfrm>
          <a:prstGeom prst="rect">
            <a:avLst/>
          </a:prstGeom>
          <a:solidFill>
            <a:srgbClr val="00B050"/>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800" dirty="0">
                <a:solidFill>
                  <a:prstClr val="white"/>
                </a:solidFill>
                <a:latin typeface="+mj-lt"/>
              </a:rPr>
              <a:t>Manager</a:t>
            </a:r>
            <a:endParaRPr lang="fr-FR" sz="933" b="1" dirty="0">
              <a:solidFill>
                <a:prstClr val="white"/>
              </a:solidFill>
              <a:latin typeface="+mj-lt"/>
            </a:endParaRPr>
          </a:p>
        </p:txBody>
      </p:sp>
      <p:sp>
        <p:nvSpPr>
          <p:cNvPr id="25" name="Rectangle: Rounded Corners 92">
            <a:extLst>
              <a:ext uri="{FF2B5EF4-FFF2-40B4-BE49-F238E27FC236}">
                <a16:creationId xmlns:a16="http://schemas.microsoft.com/office/drawing/2014/main" id="{7C8140B8-B9FF-4404-BB12-FCD9D2178322}"/>
              </a:ext>
            </a:extLst>
          </p:cNvPr>
          <p:cNvSpPr/>
          <p:nvPr/>
        </p:nvSpPr>
        <p:spPr>
          <a:xfrm>
            <a:off x="815414" y="1412777"/>
            <a:ext cx="1137481" cy="553132"/>
          </a:xfrm>
          <a:prstGeom prst="roundRect">
            <a:avLst/>
          </a:prstGeom>
          <a:solidFill>
            <a:srgbClr val="0E183A"/>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dirty="0">
                <a:solidFill>
                  <a:prstClr val="white"/>
                </a:solidFill>
                <a:latin typeface="+mj-lt"/>
              </a:rPr>
              <a:t>Internet and Network Socle</a:t>
            </a:r>
          </a:p>
          <a:p>
            <a:pPr algn="ctr"/>
            <a:r>
              <a:rPr lang="fr-FR" sz="800" dirty="0">
                <a:solidFill>
                  <a:prstClr val="white"/>
                </a:solidFill>
                <a:latin typeface="+mj-lt"/>
              </a:rPr>
              <a:t>Jean Luc BLANQUET</a:t>
            </a:r>
          </a:p>
        </p:txBody>
      </p:sp>
      <p:sp>
        <p:nvSpPr>
          <p:cNvPr id="26" name="Rectangle 25">
            <a:extLst>
              <a:ext uri="{FF2B5EF4-FFF2-40B4-BE49-F238E27FC236}">
                <a16:creationId xmlns:a16="http://schemas.microsoft.com/office/drawing/2014/main" id="{3E8F8CEC-1CF2-4AAF-907F-8EE02FABD0DF}"/>
              </a:ext>
            </a:extLst>
          </p:cNvPr>
          <p:cNvSpPr/>
          <p:nvPr/>
        </p:nvSpPr>
        <p:spPr>
          <a:xfrm>
            <a:off x="2235390" y="1543170"/>
            <a:ext cx="1418841" cy="512749"/>
          </a:xfrm>
          <a:prstGeom prst="rect">
            <a:avLst/>
          </a:prstGeom>
          <a:solidFill>
            <a:srgbClr val="0D7E5D"/>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267"/>
              </a:spcBef>
              <a:defRPr/>
            </a:pPr>
            <a:r>
              <a:rPr lang="fr-FR" sz="800" dirty="0">
                <a:solidFill>
                  <a:prstClr val="white"/>
                </a:solidFill>
                <a:latin typeface="+mj-lt"/>
              </a:rPr>
              <a:t>Network Operations &amp; </a:t>
            </a:r>
            <a:r>
              <a:rPr lang="fr-FR" sz="800" dirty="0" err="1">
                <a:solidFill>
                  <a:prstClr val="white"/>
                </a:solidFill>
                <a:latin typeface="+mj-lt"/>
              </a:rPr>
              <a:t>Developments</a:t>
            </a:r>
            <a:endParaRPr lang="fr-FR" sz="800" dirty="0">
              <a:solidFill>
                <a:prstClr val="white"/>
              </a:solidFill>
              <a:latin typeface="+mj-lt"/>
            </a:endParaRPr>
          </a:p>
          <a:p>
            <a:pPr algn="ctr">
              <a:spcBef>
                <a:spcPts val="267"/>
              </a:spcBef>
              <a:defRPr/>
            </a:pPr>
            <a:r>
              <a:rPr lang="fr-FR" sz="933" b="1" dirty="0">
                <a:solidFill>
                  <a:prstClr val="white"/>
                </a:solidFill>
                <a:latin typeface="+mj-lt"/>
              </a:rPr>
              <a:t>Gilles BUSSON</a:t>
            </a:r>
          </a:p>
        </p:txBody>
      </p:sp>
      <p:sp>
        <p:nvSpPr>
          <p:cNvPr id="27" name="Rectangle 26">
            <a:extLst>
              <a:ext uri="{FF2B5EF4-FFF2-40B4-BE49-F238E27FC236}">
                <a16:creationId xmlns:a16="http://schemas.microsoft.com/office/drawing/2014/main" id="{AD152BAD-CAF3-4C75-AC27-7EB5FBF245FD}"/>
              </a:ext>
            </a:extLst>
          </p:cNvPr>
          <p:cNvSpPr/>
          <p:nvPr/>
        </p:nvSpPr>
        <p:spPr>
          <a:xfrm>
            <a:off x="6972658" y="1543170"/>
            <a:ext cx="1399229" cy="512749"/>
          </a:xfrm>
          <a:prstGeom prst="rect">
            <a:avLst/>
          </a:prstGeom>
          <a:solidFill>
            <a:srgbClr val="0D7E5D"/>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267"/>
              </a:spcBef>
              <a:defRPr/>
            </a:pPr>
            <a:r>
              <a:rPr lang="fr-FR" sz="800" dirty="0" err="1">
                <a:solidFill>
                  <a:prstClr val="white"/>
                </a:solidFill>
                <a:latin typeface="+mj-lt"/>
              </a:rPr>
              <a:t>DataCenter</a:t>
            </a:r>
            <a:r>
              <a:rPr lang="fr-FR" sz="800" dirty="0">
                <a:solidFill>
                  <a:prstClr val="white"/>
                </a:solidFill>
                <a:latin typeface="+mj-lt"/>
              </a:rPr>
              <a:t> Networks</a:t>
            </a:r>
          </a:p>
          <a:p>
            <a:pPr algn="ctr">
              <a:spcBef>
                <a:spcPts val="267"/>
              </a:spcBef>
              <a:defRPr/>
            </a:pPr>
            <a:r>
              <a:rPr lang="fr-FR" sz="933" b="1" dirty="0">
                <a:solidFill>
                  <a:prstClr val="white"/>
                </a:solidFill>
                <a:latin typeface="+mj-lt"/>
              </a:rPr>
              <a:t>Samuel DUEZ</a:t>
            </a:r>
          </a:p>
        </p:txBody>
      </p:sp>
      <p:sp>
        <p:nvSpPr>
          <p:cNvPr id="28" name="Rectangle 27">
            <a:extLst>
              <a:ext uri="{FF2B5EF4-FFF2-40B4-BE49-F238E27FC236}">
                <a16:creationId xmlns:a16="http://schemas.microsoft.com/office/drawing/2014/main" id="{B2F98FA6-0549-42B0-B281-06C4B8DD7A94}"/>
              </a:ext>
            </a:extLst>
          </p:cNvPr>
          <p:cNvSpPr/>
          <p:nvPr/>
        </p:nvSpPr>
        <p:spPr>
          <a:xfrm>
            <a:off x="3857311" y="1543170"/>
            <a:ext cx="1399229" cy="512749"/>
          </a:xfrm>
          <a:prstGeom prst="rect">
            <a:avLst/>
          </a:prstGeom>
          <a:solidFill>
            <a:srgbClr val="0D7E5D"/>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267"/>
              </a:spcBef>
              <a:defRPr/>
            </a:pPr>
            <a:r>
              <a:rPr lang="fr-FR" sz="800" dirty="0">
                <a:solidFill>
                  <a:prstClr val="white"/>
                </a:solidFill>
                <a:latin typeface="+mj-lt"/>
              </a:rPr>
              <a:t>Network </a:t>
            </a:r>
            <a:r>
              <a:rPr lang="fr-FR" sz="800" dirty="0" err="1">
                <a:solidFill>
                  <a:prstClr val="white"/>
                </a:solidFill>
                <a:latin typeface="+mj-lt"/>
              </a:rPr>
              <a:t>Workplace</a:t>
            </a:r>
            <a:endParaRPr lang="fr-FR" sz="800" dirty="0">
              <a:solidFill>
                <a:prstClr val="white"/>
              </a:solidFill>
              <a:latin typeface="+mj-lt"/>
            </a:endParaRPr>
          </a:p>
          <a:p>
            <a:pPr algn="ctr">
              <a:spcBef>
                <a:spcPts val="267"/>
              </a:spcBef>
              <a:defRPr/>
            </a:pPr>
            <a:r>
              <a:rPr lang="fr-FR" sz="933" b="1" dirty="0">
                <a:solidFill>
                  <a:prstClr val="white"/>
                </a:solidFill>
                <a:latin typeface="+mj-lt"/>
              </a:rPr>
              <a:t>Christian MARMIN</a:t>
            </a:r>
          </a:p>
        </p:txBody>
      </p:sp>
      <p:sp>
        <p:nvSpPr>
          <p:cNvPr id="29" name="Rectangle 28">
            <a:extLst>
              <a:ext uri="{FF2B5EF4-FFF2-40B4-BE49-F238E27FC236}">
                <a16:creationId xmlns:a16="http://schemas.microsoft.com/office/drawing/2014/main" id="{0F7E2569-6791-4F8C-B04F-1640E928D02A}"/>
              </a:ext>
            </a:extLst>
          </p:cNvPr>
          <p:cNvSpPr/>
          <p:nvPr/>
        </p:nvSpPr>
        <p:spPr>
          <a:xfrm>
            <a:off x="10155812" y="1543170"/>
            <a:ext cx="1375371" cy="512749"/>
          </a:xfrm>
          <a:prstGeom prst="rect">
            <a:avLst/>
          </a:prstGeom>
          <a:solidFill>
            <a:srgbClr val="0D7E5D"/>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267"/>
              </a:spcBef>
              <a:defRPr/>
            </a:pPr>
            <a:r>
              <a:rPr lang="fr-FR" sz="800" dirty="0">
                <a:solidFill>
                  <a:prstClr val="white"/>
                </a:solidFill>
                <a:latin typeface="+mj-lt"/>
              </a:rPr>
              <a:t>Internet &amp; Network Security</a:t>
            </a:r>
          </a:p>
          <a:p>
            <a:pPr algn="ctr">
              <a:spcBef>
                <a:spcPts val="267"/>
              </a:spcBef>
              <a:defRPr/>
            </a:pPr>
            <a:r>
              <a:rPr lang="fr-FR" sz="933" b="1" dirty="0">
                <a:solidFill>
                  <a:prstClr val="white"/>
                </a:solidFill>
                <a:latin typeface="+mj-lt"/>
              </a:rPr>
              <a:t>Arnaud BRIEL</a:t>
            </a:r>
          </a:p>
        </p:txBody>
      </p:sp>
      <p:sp>
        <p:nvSpPr>
          <p:cNvPr id="30" name="Rectangle: Rounded Corners 92">
            <a:extLst>
              <a:ext uri="{FF2B5EF4-FFF2-40B4-BE49-F238E27FC236}">
                <a16:creationId xmlns:a16="http://schemas.microsoft.com/office/drawing/2014/main" id="{1108E799-FBBD-488F-8CD0-EA0E7408D2B5}"/>
              </a:ext>
            </a:extLst>
          </p:cNvPr>
          <p:cNvSpPr/>
          <p:nvPr/>
        </p:nvSpPr>
        <p:spPr>
          <a:xfrm>
            <a:off x="815414" y="3703065"/>
            <a:ext cx="1137481" cy="553132"/>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dirty="0" err="1">
                <a:solidFill>
                  <a:srgbClr val="002060"/>
                </a:solidFill>
              </a:rPr>
              <a:t>Operation</a:t>
            </a:r>
            <a:r>
              <a:rPr lang="fr-FR" sz="800" b="1" dirty="0">
                <a:solidFill>
                  <a:srgbClr val="002060"/>
                </a:solidFill>
              </a:rPr>
              <a:t> </a:t>
            </a:r>
            <a:r>
              <a:rPr lang="fr-FR" sz="800" b="1" dirty="0" err="1">
                <a:solidFill>
                  <a:srgbClr val="002060"/>
                </a:solidFill>
              </a:rPr>
              <a:t>Director</a:t>
            </a:r>
            <a:endParaRPr lang="fr-FR" sz="800" b="1" dirty="0">
              <a:solidFill>
                <a:srgbClr val="002060"/>
              </a:solidFill>
            </a:endParaRPr>
          </a:p>
          <a:p>
            <a:pPr algn="ctr"/>
            <a:r>
              <a:rPr lang="fr-FR" sz="800" b="1" dirty="0">
                <a:solidFill>
                  <a:srgbClr val="002060"/>
                </a:solidFill>
              </a:rPr>
              <a:t>Mikael SEGUR</a:t>
            </a:r>
          </a:p>
        </p:txBody>
      </p:sp>
      <p:grpSp>
        <p:nvGrpSpPr>
          <p:cNvPr id="31" name="Groupe 30">
            <a:extLst>
              <a:ext uri="{FF2B5EF4-FFF2-40B4-BE49-F238E27FC236}">
                <a16:creationId xmlns:a16="http://schemas.microsoft.com/office/drawing/2014/main" id="{4526DC25-E693-4860-937D-92BF6E931722}"/>
              </a:ext>
            </a:extLst>
          </p:cNvPr>
          <p:cNvGrpSpPr/>
          <p:nvPr/>
        </p:nvGrpSpPr>
        <p:grpSpPr>
          <a:xfrm>
            <a:off x="5451290" y="2150565"/>
            <a:ext cx="1292740" cy="606361"/>
            <a:chOff x="909852" y="1668286"/>
            <a:chExt cx="1065550" cy="578266"/>
          </a:xfrm>
          <a:solidFill>
            <a:schemeClr val="accent2">
              <a:lumMod val="20000"/>
              <a:lumOff val="80000"/>
            </a:schemeClr>
          </a:solidFill>
        </p:grpSpPr>
        <p:sp>
          <p:nvSpPr>
            <p:cNvPr id="32" name="Rectangle 31">
              <a:extLst>
                <a:ext uri="{FF2B5EF4-FFF2-40B4-BE49-F238E27FC236}">
                  <a16:creationId xmlns:a16="http://schemas.microsoft.com/office/drawing/2014/main" id="{B53D3C85-688C-4745-8CD0-A8C66994ECE4}"/>
                </a:ext>
              </a:extLst>
            </p:cNvPr>
            <p:cNvSpPr/>
            <p:nvPr/>
          </p:nvSpPr>
          <p:spPr>
            <a:xfrm>
              <a:off x="909852" y="1668286"/>
              <a:ext cx="1065550" cy="578266"/>
            </a:xfrm>
            <a:prstGeom prst="rect">
              <a:avLst/>
            </a:prstGeom>
            <a:grpFill/>
            <a:ln>
              <a:solidFill>
                <a:schemeClr val="tx1"/>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endParaRPr lang="fr-FR" sz="933" b="1" dirty="0">
                <a:solidFill>
                  <a:srgbClr val="FEB811"/>
                </a:solidFill>
              </a:endParaRPr>
            </a:p>
          </p:txBody>
        </p:sp>
        <p:sp>
          <p:nvSpPr>
            <p:cNvPr id="33" name="ZoneTexte 32">
              <a:extLst>
                <a:ext uri="{FF2B5EF4-FFF2-40B4-BE49-F238E27FC236}">
                  <a16:creationId xmlns:a16="http://schemas.microsoft.com/office/drawing/2014/main" id="{019E0D1B-0F9C-4118-A7DC-6FE67AE6A65A}"/>
                </a:ext>
              </a:extLst>
            </p:cNvPr>
            <p:cNvSpPr txBox="1"/>
            <p:nvPr/>
          </p:nvSpPr>
          <p:spPr>
            <a:xfrm>
              <a:off x="1042575" y="1727839"/>
              <a:ext cx="845888" cy="224968"/>
            </a:xfrm>
            <a:prstGeom prst="rect">
              <a:avLst/>
            </a:prstGeom>
            <a:grpFill/>
          </p:spPr>
          <p:txBody>
            <a:bodyPr wrap="none" rtlCol="0">
              <a:spAutoFit/>
            </a:bodyPr>
            <a:lstStyle/>
            <a:p>
              <a:pPr algn="ctr">
                <a:spcBef>
                  <a:spcPts val="400"/>
                </a:spcBef>
                <a:defRPr/>
              </a:pPr>
              <a:r>
                <a:rPr lang="fr-FR" sz="933" b="1" dirty="0">
                  <a:solidFill>
                    <a:srgbClr val="0D7E5D"/>
                  </a:solidFill>
                </a:rPr>
                <a:t>Alain QUINIOU</a:t>
              </a:r>
            </a:p>
          </p:txBody>
        </p:sp>
      </p:grpSp>
      <p:sp>
        <p:nvSpPr>
          <p:cNvPr id="34" name="Rectangle 33">
            <a:extLst>
              <a:ext uri="{FF2B5EF4-FFF2-40B4-BE49-F238E27FC236}">
                <a16:creationId xmlns:a16="http://schemas.microsoft.com/office/drawing/2014/main" id="{BDB43C1C-77AB-4CFB-BFE6-AC91E8AB76B4}"/>
              </a:ext>
            </a:extLst>
          </p:cNvPr>
          <p:cNvSpPr>
            <a:spLocks/>
          </p:cNvSpPr>
          <p:nvPr/>
        </p:nvSpPr>
        <p:spPr>
          <a:xfrm>
            <a:off x="5463964" y="2432369"/>
            <a:ext cx="1274160" cy="286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33" b="1" dirty="0">
                <a:solidFill>
                  <a:schemeClr val="accent4"/>
                </a:solidFill>
              </a:rPr>
              <a:t>Customer Service Manager</a:t>
            </a:r>
            <a:endParaRPr lang="fr-FR" sz="933" dirty="0">
              <a:solidFill>
                <a:schemeClr val="accent4"/>
              </a:solidFill>
            </a:endParaRPr>
          </a:p>
        </p:txBody>
      </p:sp>
      <p:sp>
        <p:nvSpPr>
          <p:cNvPr id="35" name="Rectangle 34">
            <a:extLst>
              <a:ext uri="{FF2B5EF4-FFF2-40B4-BE49-F238E27FC236}">
                <a16:creationId xmlns:a16="http://schemas.microsoft.com/office/drawing/2014/main" id="{B40187AF-D111-4A5C-AAE3-C70883694209}"/>
              </a:ext>
            </a:extLst>
          </p:cNvPr>
          <p:cNvSpPr/>
          <p:nvPr/>
        </p:nvSpPr>
        <p:spPr>
          <a:xfrm>
            <a:off x="2298441" y="2756926"/>
            <a:ext cx="1292740" cy="396796"/>
          </a:xfrm>
          <a:prstGeom prst="rect">
            <a:avLst/>
          </a:prstGeom>
          <a:noFill/>
          <a:ln>
            <a:solidFill>
              <a:srgbClr val="0D7E5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rgbClr val="0D7E5D"/>
                </a:solidFill>
              </a:rPr>
              <a:t>Abel TOUIL</a:t>
            </a:r>
          </a:p>
        </p:txBody>
      </p:sp>
      <p:pic>
        <p:nvPicPr>
          <p:cNvPr id="36" name="Image 35">
            <a:extLst>
              <a:ext uri="{FF2B5EF4-FFF2-40B4-BE49-F238E27FC236}">
                <a16:creationId xmlns:a16="http://schemas.microsoft.com/office/drawing/2014/main" id="{DE02FB4F-9509-4857-BE83-8C40490F2E6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55812" y="2192002"/>
            <a:ext cx="497437" cy="429937"/>
          </a:xfrm>
          <a:prstGeom prst="rect">
            <a:avLst/>
          </a:prstGeom>
        </p:spPr>
      </p:pic>
      <p:sp>
        <p:nvSpPr>
          <p:cNvPr id="37" name="Rectangle 36">
            <a:extLst>
              <a:ext uri="{FF2B5EF4-FFF2-40B4-BE49-F238E27FC236}">
                <a16:creationId xmlns:a16="http://schemas.microsoft.com/office/drawing/2014/main" id="{76227219-4461-42F5-B39F-C5EDE31E8934}"/>
              </a:ext>
            </a:extLst>
          </p:cNvPr>
          <p:cNvSpPr/>
          <p:nvPr/>
        </p:nvSpPr>
        <p:spPr>
          <a:xfrm>
            <a:off x="2090917" y="3543287"/>
            <a:ext cx="9684409" cy="2033202"/>
          </a:xfrm>
          <a:prstGeom prst="rect">
            <a:avLst/>
          </a:prstGeom>
          <a:noFill/>
          <a:ln w="19050">
            <a:solidFill>
              <a:srgbClr val="13B0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8" name="Rectangle 37">
            <a:extLst>
              <a:ext uri="{FF2B5EF4-FFF2-40B4-BE49-F238E27FC236}">
                <a16:creationId xmlns:a16="http://schemas.microsoft.com/office/drawing/2014/main" id="{8567CF2C-15BF-40E8-B025-EC69EE099FB4}"/>
              </a:ext>
            </a:extLst>
          </p:cNvPr>
          <p:cNvSpPr/>
          <p:nvPr/>
        </p:nvSpPr>
        <p:spPr>
          <a:xfrm>
            <a:off x="7025903" y="2756926"/>
            <a:ext cx="1292740" cy="396796"/>
          </a:xfrm>
          <a:prstGeom prst="rect">
            <a:avLst/>
          </a:prstGeom>
          <a:noFill/>
          <a:ln>
            <a:solidFill>
              <a:srgbClr val="0D7E5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400"/>
              </a:spcBef>
              <a:defRPr/>
            </a:pPr>
            <a:r>
              <a:rPr lang="fr-FR" sz="933" b="1" dirty="0">
                <a:solidFill>
                  <a:srgbClr val="0D7E5D"/>
                </a:solidFill>
              </a:rPr>
              <a:t>Karim AMAINI</a:t>
            </a:r>
          </a:p>
        </p:txBody>
      </p:sp>
      <p:sp>
        <p:nvSpPr>
          <p:cNvPr id="39" name="Rectangle 38">
            <a:extLst>
              <a:ext uri="{FF2B5EF4-FFF2-40B4-BE49-F238E27FC236}">
                <a16:creationId xmlns:a16="http://schemas.microsoft.com/office/drawing/2014/main" id="{D1333E38-1A35-4BC7-982A-6FB7B205FCFE}"/>
              </a:ext>
            </a:extLst>
          </p:cNvPr>
          <p:cNvSpPr/>
          <p:nvPr/>
        </p:nvSpPr>
        <p:spPr>
          <a:xfrm>
            <a:off x="3910557" y="2756926"/>
            <a:ext cx="1292740" cy="396796"/>
          </a:xfrm>
          <a:prstGeom prst="rect">
            <a:avLst/>
          </a:prstGeom>
          <a:noFill/>
          <a:ln>
            <a:solidFill>
              <a:srgbClr val="0D7E5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rgbClr val="0D7E5D"/>
                </a:solidFill>
              </a:rPr>
              <a:t>Alan TANGUY</a:t>
            </a:r>
          </a:p>
        </p:txBody>
      </p:sp>
      <p:sp>
        <p:nvSpPr>
          <p:cNvPr id="40" name="Rectangle 39">
            <a:extLst>
              <a:ext uri="{FF2B5EF4-FFF2-40B4-BE49-F238E27FC236}">
                <a16:creationId xmlns:a16="http://schemas.microsoft.com/office/drawing/2014/main" id="{06E33AF2-65BE-4234-84C3-5329A55A1BDF}"/>
              </a:ext>
            </a:extLst>
          </p:cNvPr>
          <p:cNvSpPr/>
          <p:nvPr/>
        </p:nvSpPr>
        <p:spPr>
          <a:xfrm>
            <a:off x="8653759" y="2756926"/>
            <a:ext cx="1291200" cy="396796"/>
          </a:xfrm>
          <a:prstGeom prst="rect">
            <a:avLst/>
          </a:prstGeom>
          <a:noFill/>
          <a:ln>
            <a:solidFill>
              <a:srgbClr val="0D7E5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dirty="0">
                <a:solidFill>
                  <a:srgbClr val="0D7E5D"/>
                </a:solidFill>
              </a:rPr>
              <a:t> </a:t>
            </a:r>
            <a:r>
              <a:rPr lang="fr-FR" sz="933" b="1" dirty="0">
                <a:solidFill>
                  <a:srgbClr val="0D7E5D"/>
                </a:solidFill>
              </a:rPr>
              <a:t>Caroline PAGES</a:t>
            </a:r>
            <a:endParaRPr lang="fr-FR" sz="933" dirty="0">
              <a:solidFill>
                <a:srgbClr val="0D7E5D"/>
              </a:solidFill>
            </a:endParaRPr>
          </a:p>
        </p:txBody>
      </p:sp>
      <p:sp>
        <p:nvSpPr>
          <p:cNvPr id="41" name="Rectangle 40">
            <a:extLst>
              <a:ext uri="{FF2B5EF4-FFF2-40B4-BE49-F238E27FC236}">
                <a16:creationId xmlns:a16="http://schemas.microsoft.com/office/drawing/2014/main" id="{77684780-978C-480B-A3A5-5E93D429DDC4}"/>
              </a:ext>
            </a:extLst>
          </p:cNvPr>
          <p:cNvSpPr/>
          <p:nvPr/>
        </p:nvSpPr>
        <p:spPr>
          <a:xfrm>
            <a:off x="10197897" y="2756926"/>
            <a:ext cx="1291200" cy="396796"/>
          </a:xfrm>
          <a:prstGeom prst="rect">
            <a:avLst/>
          </a:prstGeom>
          <a:noFill/>
          <a:ln>
            <a:solidFill>
              <a:srgbClr val="0D7E5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rgbClr val="0D7E5D"/>
                </a:solidFill>
              </a:rPr>
              <a:t>?</a:t>
            </a:r>
          </a:p>
        </p:txBody>
      </p:sp>
      <p:sp>
        <p:nvSpPr>
          <p:cNvPr id="42" name="Rectangle 41">
            <a:extLst>
              <a:ext uri="{FF2B5EF4-FFF2-40B4-BE49-F238E27FC236}">
                <a16:creationId xmlns:a16="http://schemas.microsoft.com/office/drawing/2014/main" id="{3B31EDA4-A3A2-4830-B677-B05365AAEE58}"/>
              </a:ext>
            </a:extLst>
          </p:cNvPr>
          <p:cNvSpPr/>
          <p:nvPr/>
        </p:nvSpPr>
        <p:spPr>
          <a:xfrm>
            <a:off x="10197897" y="3748282"/>
            <a:ext cx="1291200" cy="413549"/>
          </a:xfrm>
          <a:prstGeom prst="rect">
            <a:avLst/>
          </a:prstGeom>
          <a:solidFill>
            <a:schemeClr val="bg1"/>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rgbClr val="0070AD"/>
                </a:solidFill>
              </a:rPr>
              <a:t>INTERNET team</a:t>
            </a:r>
          </a:p>
        </p:txBody>
      </p:sp>
      <p:sp>
        <p:nvSpPr>
          <p:cNvPr id="44" name="Rectangle 43">
            <a:extLst>
              <a:ext uri="{FF2B5EF4-FFF2-40B4-BE49-F238E27FC236}">
                <a16:creationId xmlns:a16="http://schemas.microsoft.com/office/drawing/2014/main" id="{CD6161ED-0109-4B80-8183-491633E3C7FC}"/>
              </a:ext>
            </a:extLst>
          </p:cNvPr>
          <p:cNvSpPr/>
          <p:nvPr/>
        </p:nvSpPr>
        <p:spPr>
          <a:xfrm>
            <a:off x="3079371" y="4671902"/>
            <a:ext cx="1292740" cy="396796"/>
          </a:xfrm>
          <a:prstGeom prst="rect">
            <a:avLst/>
          </a:prstGeom>
          <a:solidFill>
            <a:schemeClr val="accent6">
              <a:lumMod val="40000"/>
              <a:lumOff val="60000"/>
            </a:schemeClr>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r>
              <a:rPr lang="fr-FR" sz="1000" b="1" dirty="0"/>
              <a:t>Joffrey PAGNOT</a:t>
            </a:r>
          </a:p>
        </p:txBody>
      </p:sp>
      <p:sp>
        <p:nvSpPr>
          <p:cNvPr id="46" name="Rectangle 45">
            <a:extLst>
              <a:ext uri="{FF2B5EF4-FFF2-40B4-BE49-F238E27FC236}">
                <a16:creationId xmlns:a16="http://schemas.microsoft.com/office/drawing/2014/main" id="{F95BF521-AF93-4D90-ABA9-DF0EB47D24FA}"/>
              </a:ext>
            </a:extLst>
          </p:cNvPr>
          <p:cNvSpPr/>
          <p:nvPr/>
        </p:nvSpPr>
        <p:spPr>
          <a:xfrm>
            <a:off x="8694304" y="4671902"/>
            <a:ext cx="1292740" cy="396796"/>
          </a:xfrm>
          <a:prstGeom prst="rect">
            <a:avLst/>
          </a:prstGeom>
          <a:solidFill>
            <a:srgbClr val="13B0E2"/>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1000" b="1" dirty="0"/>
              <a:t>Hans LINGLET</a:t>
            </a:r>
          </a:p>
        </p:txBody>
      </p:sp>
      <p:cxnSp>
        <p:nvCxnSpPr>
          <p:cNvPr id="48" name="Connecteur droit 47">
            <a:extLst>
              <a:ext uri="{FF2B5EF4-FFF2-40B4-BE49-F238E27FC236}">
                <a16:creationId xmlns:a16="http://schemas.microsoft.com/office/drawing/2014/main" id="{0FD40A63-2AC1-4F8F-BA82-70C190A761CE}"/>
              </a:ext>
            </a:extLst>
          </p:cNvPr>
          <p:cNvCxnSpPr>
            <a:cxnSpLocks/>
            <a:stCxn id="35" idx="2"/>
            <a:endCxn id="22" idx="0"/>
          </p:cNvCxnSpPr>
          <p:nvPr/>
        </p:nvCxnSpPr>
        <p:spPr>
          <a:xfrm>
            <a:off x="2944811" y="3153722"/>
            <a:ext cx="785695" cy="61177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Connecteur droit 48">
            <a:extLst>
              <a:ext uri="{FF2B5EF4-FFF2-40B4-BE49-F238E27FC236}">
                <a16:creationId xmlns:a16="http://schemas.microsoft.com/office/drawing/2014/main" id="{CD98CAEF-7A1D-4DD7-AB0A-AE1D83F909C4}"/>
              </a:ext>
            </a:extLst>
          </p:cNvPr>
          <p:cNvCxnSpPr>
            <a:cxnSpLocks/>
            <a:stCxn id="39" idx="2"/>
            <a:endCxn id="22" idx="0"/>
          </p:cNvCxnSpPr>
          <p:nvPr/>
        </p:nvCxnSpPr>
        <p:spPr>
          <a:xfrm flipH="1">
            <a:off x="3730506" y="3153722"/>
            <a:ext cx="826421" cy="61177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Connecteur droit 52">
            <a:extLst>
              <a:ext uri="{FF2B5EF4-FFF2-40B4-BE49-F238E27FC236}">
                <a16:creationId xmlns:a16="http://schemas.microsoft.com/office/drawing/2014/main" id="{284DAC9B-7F5B-413E-BC47-E3E7BB55DBB9}"/>
              </a:ext>
            </a:extLst>
          </p:cNvPr>
          <p:cNvCxnSpPr>
            <a:cxnSpLocks/>
            <a:stCxn id="38" idx="2"/>
            <a:endCxn id="20" idx="0"/>
          </p:cNvCxnSpPr>
          <p:nvPr/>
        </p:nvCxnSpPr>
        <p:spPr>
          <a:xfrm flipH="1">
            <a:off x="7641816" y="3153722"/>
            <a:ext cx="30457" cy="59932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Connecteur droit 53">
            <a:extLst>
              <a:ext uri="{FF2B5EF4-FFF2-40B4-BE49-F238E27FC236}">
                <a16:creationId xmlns:a16="http://schemas.microsoft.com/office/drawing/2014/main" id="{6CCC1926-68C4-43A4-AECF-799B645F4B8D}"/>
              </a:ext>
            </a:extLst>
          </p:cNvPr>
          <p:cNvCxnSpPr>
            <a:cxnSpLocks/>
            <a:stCxn id="42" idx="2"/>
            <a:endCxn id="88" idx="0"/>
          </p:cNvCxnSpPr>
          <p:nvPr/>
        </p:nvCxnSpPr>
        <p:spPr>
          <a:xfrm>
            <a:off x="10843497" y="4161831"/>
            <a:ext cx="11943" cy="50963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Connecteur droit 54">
            <a:extLst>
              <a:ext uri="{FF2B5EF4-FFF2-40B4-BE49-F238E27FC236}">
                <a16:creationId xmlns:a16="http://schemas.microsoft.com/office/drawing/2014/main" id="{B2F08B66-FEB1-4E2C-B1CE-C563C998BD00}"/>
              </a:ext>
            </a:extLst>
          </p:cNvPr>
          <p:cNvCxnSpPr>
            <a:cxnSpLocks/>
            <a:stCxn id="32" idx="1"/>
            <a:endCxn id="35" idx="0"/>
          </p:cNvCxnSpPr>
          <p:nvPr/>
        </p:nvCxnSpPr>
        <p:spPr>
          <a:xfrm flipH="1">
            <a:off x="2944811" y="2453746"/>
            <a:ext cx="2506479" cy="3031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cteur droit 55">
            <a:extLst>
              <a:ext uri="{FF2B5EF4-FFF2-40B4-BE49-F238E27FC236}">
                <a16:creationId xmlns:a16="http://schemas.microsoft.com/office/drawing/2014/main" id="{B4F42629-8BB3-4C7F-AD8B-1468AC1A76F6}"/>
              </a:ext>
            </a:extLst>
          </p:cNvPr>
          <p:cNvCxnSpPr>
            <a:cxnSpLocks/>
            <a:stCxn id="32" idx="1"/>
            <a:endCxn id="39" idx="0"/>
          </p:cNvCxnSpPr>
          <p:nvPr/>
        </p:nvCxnSpPr>
        <p:spPr>
          <a:xfrm flipH="1">
            <a:off x="4556927" y="2453746"/>
            <a:ext cx="894363" cy="3031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Connecteur droit 56">
            <a:extLst>
              <a:ext uri="{FF2B5EF4-FFF2-40B4-BE49-F238E27FC236}">
                <a16:creationId xmlns:a16="http://schemas.microsoft.com/office/drawing/2014/main" id="{2335FB3F-6A08-45B9-AA13-1BA64495E11B}"/>
              </a:ext>
            </a:extLst>
          </p:cNvPr>
          <p:cNvCxnSpPr>
            <a:cxnSpLocks/>
            <a:stCxn id="32" idx="3"/>
            <a:endCxn id="38" idx="0"/>
          </p:cNvCxnSpPr>
          <p:nvPr/>
        </p:nvCxnSpPr>
        <p:spPr>
          <a:xfrm>
            <a:off x="6744030" y="2453746"/>
            <a:ext cx="928244" cy="3031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Connecteur droit 57">
            <a:extLst>
              <a:ext uri="{FF2B5EF4-FFF2-40B4-BE49-F238E27FC236}">
                <a16:creationId xmlns:a16="http://schemas.microsoft.com/office/drawing/2014/main" id="{13DE8463-AAB0-4A6E-AA7B-7DC92E34B945}"/>
              </a:ext>
            </a:extLst>
          </p:cNvPr>
          <p:cNvCxnSpPr>
            <a:cxnSpLocks/>
            <a:stCxn id="32" idx="3"/>
            <a:endCxn id="40" idx="0"/>
          </p:cNvCxnSpPr>
          <p:nvPr/>
        </p:nvCxnSpPr>
        <p:spPr>
          <a:xfrm>
            <a:off x="6744030" y="2453746"/>
            <a:ext cx="2555329" cy="3031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95586F3C-DB0E-4BB3-A3D7-C939A465EC0D}"/>
              </a:ext>
            </a:extLst>
          </p:cNvPr>
          <p:cNvCxnSpPr>
            <a:cxnSpLocks/>
            <a:stCxn id="32" idx="3"/>
            <a:endCxn id="41" idx="0"/>
          </p:cNvCxnSpPr>
          <p:nvPr/>
        </p:nvCxnSpPr>
        <p:spPr>
          <a:xfrm>
            <a:off x="6744030" y="2453746"/>
            <a:ext cx="4099468" cy="3031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Rectangle 59">
            <a:extLst>
              <a:ext uri="{FF2B5EF4-FFF2-40B4-BE49-F238E27FC236}">
                <a16:creationId xmlns:a16="http://schemas.microsoft.com/office/drawing/2014/main" id="{27B72AB9-0E37-4664-BBCA-34A48709C89E}"/>
              </a:ext>
            </a:extLst>
          </p:cNvPr>
          <p:cNvSpPr/>
          <p:nvPr/>
        </p:nvSpPr>
        <p:spPr>
          <a:xfrm>
            <a:off x="5445377" y="5034547"/>
            <a:ext cx="1292740" cy="496772"/>
          </a:xfrm>
          <a:prstGeom prst="rect">
            <a:avLst/>
          </a:prstGeom>
          <a:solidFill>
            <a:srgbClr val="0070AD"/>
          </a:solidFill>
          <a:ln>
            <a:solidFill>
              <a:srgbClr val="13B0E2"/>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chemeClr val="bg1"/>
                </a:solidFill>
              </a:rPr>
              <a:t>Gabriel PASQUIER</a:t>
            </a:r>
          </a:p>
          <a:p>
            <a:pPr lvl="0" algn="ctr">
              <a:defRPr/>
            </a:pPr>
            <a:r>
              <a:rPr lang="fr-FR" sz="933" b="1" dirty="0">
                <a:solidFill>
                  <a:srgbClr val="13B0E2"/>
                </a:solidFill>
              </a:rPr>
              <a:t>Delivery Manager</a:t>
            </a:r>
          </a:p>
        </p:txBody>
      </p:sp>
      <p:cxnSp>
        <p:nvCxnSpPr>
          <p:cNvPr id="62" name="Connecteur droit 61">
            <a:extLst>
              <a:ext uri="{FF2B5EF4-FFF2-40B4-BE49-F238E27FC236}">
                <a16:creationId xmlns:a16="http://schemas.microsoft.com/office/drawing/2014/main" id="{705DD0A8-A142-487A-9A0A-A2F46D6F7ED8}"/>
              </a:ext>
            </a:extLst>
          </p:cNvPr>
          <p:cNvCxnSpPr>
            <a:cxnSpLocks/>
            <a:stCxn id="32" idx="2"/>
            <a:endCxn id="46" idx="0"/>
          </p:cNvCxnSpPr>
          <p:nvPr/>
        </p:nvCxnSpPr>
        <p:spPr>
          <a:xfrm>
            <a:off x="6097660" y="2756926"/>
            <a:ext cx="3243014" cy="19149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Connecteur droit 62">
            <a:extLst>
              <a:ext uri="{FF2B5EF4-FFF2-40B4-BE49-F238E27FC236}">
                <a16:creationId xmlns:a16="http://schemas.microsoft.com/office/drawing/2014/main" id="{851D1C91-D737-4065-979A-483EB417C2B6}"/>
              </a:ext>
            </a:extLst>
          </p:cNvPr>
          <p:cNvCxnSpPr>
            <a:cxnSpLocks/>
            <a:stCxn id="32" idx="2"/>
            <a:endCxn id="60" idx="0"/>
          </p:cNvCxnSpPr>
          <p:nvPr/>
        </p:nvCxnSpPr>
        <p:spPr>
          <a:xfrm flipH="1">
            <a:off x="6091747" y="2756926"/>
            <a:ext cx="5913" cy="227762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Connecteur droit 63">
            <a:extLst>
              <a:ext uri="{FF2B5EF4-FFF2-40B4-BE49-F238E27FC236}">
                <a16:creationId xmlns:a16="http://schemas.microsoft.com/office/drawing/2014/main" id="{0888FD29-CD85-4FD2-8021-D2E793840FD0}"/>
              </a:ext>
            </a:extLst>
          </p:cNvPr>
          <p:cNvCxnSpPr>
            <a:cxnSpLocks/>
            <a:stCxn id="41" idx="2"/>
            <a:endCxn id="42" idx="0"/>
          </p:cNvCxnSpPr>
          <p:nvPr/>
        </p:nvCxnSpPr>
        <p:spPr>
          <a:xfrm>
            <a:off x="10843497" y="3153722"/>
            <a:ext cx="0" cy="59456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Connecteur droit 64">
            <a:extLst>
              <a:ext uri="{FF2B5EF4-FFF2-40B4-BE49-F238E27FC236}">
                <a16:creationId xmlns:a16="http://schemas.microsoft.com/office/drawing/2014/main" id="{F575C26A-54D3-4EEE-9F1E-A9ED7074D994}"/>
              </a:ext>
            </a:extLst>
          </p:cNvPr>
          <p:cNvCxnSpPr>
            <a:cxnSpLocks/>
            <a:stCxn id="32" idx="2"/>
            <a:endCxn id="44" idx="0"/>
          </p:cNvCxnSpPr>
          <p:nvPr/>
        </p:nvCxnSpPr>
        <p:spPr>
          <a:xfrm flipH="1">
            <a:off x="3725741" y="2756926"/>
            <a:ext cx="2371919" cy="19149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Connecteur droit 65">
            <a:extLst>
              <a:ext uri="{FF2B5EF4-FFF2-40B4-BE49-F238E27FC236}">
                <a16:creationId xmlns:a16="http://schemas.microsoft.com/office/drawing/2014/main" id="{F59BEB1D-3036-4D6A-81A8-7A0E9316A9CA}"/>
              </a:ext>
            </a:extLst>
          </p:cNvPr>
          <p:cNvCxnSpPr>
            <a:cxnSpLocks/>
            <a:stCxn id="26" idx="2"/>
            <a:endCxn id="35" idx="0"/>
          </p:cNvCxnSpPr>
          <p:nvPr/>
        </p:nvCxnSpPr>
        <p:spPr>
          <a:xfrm>
            <a:off x="2944811" y="2055919"/>
            <a:ext cx="0" cy="7010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Connecteur droit 66">
            <a:extLst>
              <a:ext uri="{FF2B5EF4-FFF2-40B4-BE49-F238E27FC236}">
                <a16:creationId xmlns:a16="http://schemas.microsoft.com/office/drawing/2014/main" id="{BE2448DD-A010-4567-94C9-48E1A8839642}"/>
              </a:ext>
            </a:extLst>
          </p:cNvPr>
          <p:cNvCxnSpPr>
            <a:cxnSpLocks/>
            <a:stCxn id="28" idx="2"/>
            <a:endCxn id="39" idx="0"/>
          </p:cNvCxnSpPr>
          <p:nvPr/>
        </p:nvCxnSpPr>
        <p:spPr>
          <a:xfrm>
            <a:off x="4556926" y="2055919"/>
            <a:ext cx="1" cy="7010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cteur droit 67">
            <a:extLst>
              <a:ext uri="{FF2B5EF4-FFF2-40B4-BE49-F238E27FC236}">
                <a16:creationId xmlns:a16="http://schemas.microsoft.com/office/drawing/2014/main" id="{AFF8399C-8B6C-42F9-B752-6A1DFAA5AD16}"/>
              </a:ext>
            </a:extLst>
          </p:cNvPr>
          <p:cNvCxnSpPr>
            <a:cxnSpLocks/>
            <a:stCxn id="27" idx="2"/>
            <a:endCxn id="38" idx="0"/>
          </p:cNvCxnSpPr>
          <p:nvPr/>
        </p:nvCxnSpPr>
        <p:spPr>
          <a:xfrm>
            <a:off x="7672273" y="2055919"/>
            <a:ext cx="1" cy="7010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Connecteur droit 68">
            <a:extLst>
              <a:ext uri="{FF2B5EF4-FFF2-40B4-BE49-F238E27FC236}">
                <a16:creationId xmlns:a16="http://schemas.microsoft.com/office/drawing/2014/main" id="{41D1D0D5-8EE0-4858-BA7C-987AB0C27AB8}"/>
              </a:ext>
            </a:extLst>
          </p:cNvPr>
          <p:cNvCxnSpPr>
            <a:cxnSpLocks/>
            <a:stCxn id="71" idx="2"/>
            <a:endCxn id="40" idx="0"/>
          </p:cNvCxnSpPr>
          <p:nvPr/>
        </p:nvCxnSpPr>
        <p:spPr>
          <a:xfrm>
            <a:off x="9299359" y="2200829"/>
            <a:ext cx="0" cy="55609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Connecteur droit 69">
            <a:extLst>
              <a:ext uri="{FF2B5EF4-FFF2-40B4-BE49-F238E27FC236}">
                <a16:creationId xmlns:a16="http://schemas.microsoft.com/office/drawing/2014/main" id="{C3E476A3-8026-4A30-8861-4D5ACF9C6C7D}"/>
              </a:ext>
            </a:extLst>
          </p:cNvPr>
          <p:cNvCxnSpPr>
            <a:cxnSpLocks/>
            <a:stCxn id="29" idx="2"/>
            <a:endCxn id="41" idx="0"/>
          </p:cNvCxnSpPr>
          <p:nvPr/>
        </p:nvCxnSpPr>
        <p:spPr>
          <a:xfrm>
            <a:off x="10843497" y="2055919"/>
            <a:ext cx="0" cy="7010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1" name="Rectangle 70">
            <a:extLst>
              <a:ext uri="{FF2B5EF4-FFF2-40B4-BE49-F238E27FC236}">
                <a16:creationId xmlns:a16="http://schemas.microsoft.com/office/drawing/2014/main" id="{06A13B46-56CE-45DB-99A0-452B3D3B7F9F}"/>
              </a:ext>
            </a:extLst>
          </p:cNvPr>
          <p:cNvSpPr/>
          <p:nvPr/>
        </p:nvSpPr>
        <p:spPr>
          <a:xfrm>
            <a:off x="8611673" y="1688079"/>
            <a:ext cx="1375371" cy="512749"/>
          </a:xfrm>
          <a:prstGeom prst="rect">
            <a:avLst/>
          </a:prstGeom>
          <a:solidFill>
            <a:srgbClr val="0D7E5D"/>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267"/>
              </a:spcBef>
              <a:defRPr/>
            </a:pPr>
            <a:r>
              <a:rPr lang="fr-FR" sz="800" dirty="0">
                <a:solidFill>
                  <a:prstClr val="white"/>
                </a:solidFill>
                <a:latin typeface="+mj-lt"/>
              </a:rPr>
              <a:t>Network Security</a:t>
            </a:r>
          </a:p>
          <a:p>
            <a:pPr algn="ctr">
              <a:spcBef>
                <a:spcPts val="267"/>
              </a:spcBef>
              <a:defRPr/>
            </a:pPr>
            <a:r>
              <a:rPr lang="fr-FR" sz="933" b="1" dirty="0">
                <a:solidFill>
                  <a:prstClr val="white"/>
                </a:solidFill>
                <a:latin typeface="+mj-lt"/>
              </a:rPr>
              <a:t>Cedric FAUGERE</a:t>
            </a:r>
          </a:p>
        </p:txBody>
      </p:sp>
      <p:cxnSp>
        <p:nvCxnSpPr>
          <p:cNvPr id="72" name="Connecteur droit 71">
            <a:extLst>
              <a:ext uri="{FF2B5EF4-FFF2-40B4-BE49-F238E27FC236}">
                <a16:creationId xmlns:a16="http://schemas.microsoft.com/office/drawing/2014/main" id="{E98B2556-A535-4D2F-9277-726183A6F390}"/>
              </a:ext>
            </a:extLst>
          </p:cNvPr>
          <p:cNvCxnSpPr>
            <a:cxnSpLocks/>
            <a:stCxn id="29" idx="1"/>
            <a:endCxn id="71" idx="3"/>
          </p:cNvCxnSpPr>
          <p:nvPr/>
        </p:nvCxnSpPr>
        <p:spPr>
          <a:xfrm flipH="1">
            <a:off x="9987044" y="1799544"/>
            <a:ext cx="168768" cy="144909"/>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3" name="Rectangle 72">
            <a:extLst>
              <a:ext uri="{FF2B5EF4-FFF2-40B4-BE49-F238E27FC236}">
                <a16:creationId xmlns:a16="http://schemas.microsoft.com/office/drawing/2014/main" id="{93044AD1-7CB5-45FA-8071-701036F8A90D}"/>
              </a:ext>
            </a:extLst>
          </p:cNvPr>
          <p:cNvSpPr/>
          <p:nvPr/>
        </p:nvSpPr>
        <p:spPr>
          <a:xfrm>
            <a:off x="3000468" y="5782730"/>
            <a:ext cx="816000" cy="309585"/>
          </a:xfrm>
          <a:prstGeom prst="rect">
            <a:avLst/>
          </a:prstGeom>
          <a:noFill/>
          <a:ln>
            <a:solidFill>
              <a:srgbClr val="72777A"/>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rgbClr val="00B050"/>
                </a:solidFill>
              </a:rPr>
              <a:t>Pilot</a:t>
            </a:r>
          </a:p>
        </p:txBody>
      </p:sp>
      <p:pic>
        <p:nvPicPr>
          <p:cNvPr id="74" name="Picture 6">
            <a:extLst>
              <a:ext uri="{FF2B5EF4-FFF2-40B4-BE49-F238E27FC236}">
                <a16:creationId xmlns:a16="http://schemas.microsoft.com/office/drawing/2014/main" id="{4F6E3150-82B1-4475-BB48-8E3C399CA9C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0978" b="25584"/>
          <a:stretch/>
        </p:blipFill>
        <p:spPr bwMode="auto">
          <a:xfrm>
            <a:off x="5455002" y="5821657"/>
            <a:ext cx="325040" cy="24384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F4C54C1B-9F19-46D1-8D01-B675B88E303C}"/>
              </a:ext>
            </a:extLst>
          </p:cNvPr>
          <p:cNvSpPr/>
          <p:nvPr/>
        </p:nvSpPr>
        <p:spPr>
          <a:xfrm>
            <a:off x="6606108" y="5788996"/>
            <a:ext cx="816000" cy="312000"/>
          </a:xfrm>
          <a:prstGeom prst="rect">
            <a:avLst/>
          </a:prstGeom>
          <a:solidFill>
            <a:srgbClr val="13B0E2"/>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chemeClr val="tx1"/>
                </a:solidFill>
              </a:rPr>
              <a:t>Team Leader</a:t>
            </a:r>
          </a:p>
        </p:txBody>
      </p:sp>
      <p:cxnSp>
        <p:nvCxnSpPr>
          <p:cNvPr id="76" name="Connecteur droit 75">
            <a:extLst>
              <a:ext uri="{FF2B5EF4-FFF2-40B4-BE49-F238E27FC236}">
                <a16:creationId xmlns:a16="http://schemas.microsoft.com/office/drawing/2014/main" id="{2B687A00-0729-410B-A141-D1A31D26F5BD}"/>
              </a:ext>
            </a:extLst>
          </p:cNvPr>
          <p:cNvCxnSpPr>
            <a:cxnSpLocks/>
          </p:cNvCxnSpPr>
          <p:nvPr/>
        </p:nvCxnSpPr>
        <p:spPr>
          <a:xfrm>
            <a:off x="9844689" y="5826945"/>
            <a:ext cx="449227"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Connecteur droit 76">
            <a:extLst>
              <a:ext uri="{FF2B5EF4-FFF2-40B4-BE49-F238E27FC236}">
                <a16:creationId xmlns:a16="http://schemas.microsoft.com/office/drawing/2014/main" id="{407EEDB5-C990-4EBF-8FF6-29A156507C92}"/>
              </a:ext>
            </a:extLst>
          </p:cNvPr>
          <p:cNvCxnSpPr>
            <a:cxnSpLocks/>
          </p:cNvCxnSpPr>
          <p:nvPr/>
        </p:nvCxnSpPr>
        <p:spPr>
          <a:xfrm>
            <a:off x="9846874" y="6066396"/>
            <a:ext cx="449227"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8" name="ZoneTexte 77">
            <a:extLst>
              <a:ext uri="{FF2B5EF4-FFF2-40B4-BE49-F238E27FC236}">
                <a16:creationId xmlns:a16="http://schemas.microsoft.com/office/drawing/2014/main" id="{D644955D-BB2B-436E-BE36-04E9683762C0}"/>
              </a:ext>
            </a:extLst>
          </p:cNvPr>
          <p:cNvSpPr txBox="1"/>
          <p:nvPr/>
        </p:nvSpPr>
        <p:spPr>
          <a:xfrm>
            <a:off x="10280124" y="5705254"/>
            <a:ext cx="1495202" cy="235898"/>
          </a:xfrm>
          <a:prstGeom prst="rect">
            <a:avLst/>
          </a:prstGeom>
          <a:noFill/>
        </p:spPr>
        <p:txBody>
          <a:bodyPr wrap="square" rtlCol="0">
            <a:spAutoFit/>
          </a:bodyPr>
          <a:lstStyle/>
          <a:p>
            <a:r>
              <a:rPr lang="en-US" sz="933" dirty="0"/>
              <a:t>Hierarchical relationship</a:t>
            </a:r>
          </a:p>
        </p:txBody>
      </p:sp>
      <p:sp>
        <p:nvSpPr>
          <p:cNvPr id="79" name="ZoneTexte 78">
            <a:extLst>
              <a:ext uri="{FF2B5EF4-FFF2-40B4-BE49-F238E27FC236}">
                <a16:creationId xmlns:a16="http://schemas.microsoft.com/office/drawing/2014/main" id="{6CFEB295-B70D-4F18-BEB3-D00B1D052977}"/>
              </a:ext>
            </a:extLst>
          </p:cNvPr>
          <p:cNvSpPr txBox="1"/>
          <p:nvPr/>
        </p:nvSpPr>
        <p:spPr>
          <a:xfrm>
            <a:off x="10280124" y="5953733"/>
            <a:ext cx="1471950" cy="235898"/>
          </a:xfrm>
          <a:prstGeom prst="rect">
            <a:avLst/>
          </a:prstGeom>
          <a:noFill/>
        </p:spPr>
        <p:txBody>
          <a:bodyPr wrap="square" rtlCol="0">
            <a:spAutoFit/>
          </a:bodyPr>
          <a:lstStyle/>
          <a:p>
            <a:r>
              <a:rPr lang="fr-FR" sz="933" dirty="0" err="1"/>
              <a:t>Operational</a:t>
            </a:r>
            <a:r>
              <a:rPr lang="fr-FR" sz="933" dirty="0"/>
              <a:t> </a:t>
            </a:r>
            <a:r>
              <a:rPr lang="fr-FR" sz="933" dirty="0" err="1"/>
              <a:t>relationship</a:t>
            </a:r>
            <a:endParaRPr lang="fr-FR" sz="933" dirty="0"/>
          </a:p>
        </p:txBody>
      </p:sp>
      <p:cxnSp>
        <p:nvCxnSpPr>
          <p:cNvPr id="103" name="Connecteur droit 102">
            <a:extLst>
              <a:ext uri="{FF2B5EF4-FFF2-40B4-BE49-F238E27FC236}">
                <a16:creationId xmlns:a16="http://schemas.microsoft.com/office/drawing/2014/main" id="{9C3EAA30-B5F2-42A6-BB33-B5BB93994069}"/>
              </a:ext>
            </a:extLst>
          </p:cNvPr>
          <p:cNvCxnSpPr>
            <a:cxnSpLocks/>
            <a:stCxn id="40" idx="2"/>
            <a:endCxn id="43" idx="0"/>
          </p:cNvCxnSpPr>
          <p:nvPr/>
        </p:nvCxnSpPr>
        <p:spPr>
          <a:xfrm>
            <a:off x="9299359" y="3153722"/>
            <a:ext cx="60643" cy="59456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Connecteur droit 107">
            <a:extLst>
              <a:ext uri="{FF2B5EF4-FFF2-40B4-BE49-F238E27FC236}">
                <a16:creationId xmlns:a16="http://schemas.microsoft.com/office/drawing/2014/main" id="{204EE975-E8A3-4BBD-A7EC-A4D3DB54BCFF}"/>
              </a:ext>
            </a:extLst>
          </p:cNvPr>
          <p:cNvCxnSpPr>
            <a:cxnSpLocks/>
            <a:stCxn id="60" idx="3"/>
            <a:endCxn id="46" idx="2"/>
          </p:cNvCxnSpPr>
          <p:nvPr/>
        </p:nvCxnSpPr>
        <p:spPr>
          <a:xfrm flipV="1">
            <a:off x="6738117" y="5068698"/>
            <a:ext cx="2602557" cy="21423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1" name="Connecteur droit 110">
            <a:extLst>
              <a:ext uri="{FF2B5EF4-FFF2-40B4-BE49-F238E27FC236}">
                <a16:creationId xmlns:a16="http://schemas.microsoft.com/office/drawing/2014/main" id="{40DBCE8C-ED43-4641-BA20-6AFC2D74F54C}"/>
              </a:ext>
            </a:extLst>
          </p:cNvPr>
          <p:cNvCxnSpPr>
            <a:cxnSpLocks/>
            <a:stCxn id="60" idx="1"/>
            <a:endCxn id="44" idx="2"/>
          </p:cNvCxnSpPr>
          <p:nvPr/>
        </p:nvCxnSpPr>
        <p:spPr>
          <a:xfrm flipH="1" flipV="1">
            <a:off x="3725741" y="5068698"/>
            <a:ext cx="1719636" cy="21423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4" name="Connecteur droit 113">
            <a:extLst>
              <a:ext uri="{FF2B5EF4-FFF2-40B4-BE49-F238E27FC236}">
                <a16:creationId xmlns:a16="http://schemas.microsoft.com/office/drawing/2014/main" id="{7379FD78-4FC4-438C-8076-F01F737FF048}"/>
              </a:ext>
            </a:extLst>
          </p:cNvPr>
          <p:cNvCxnSpPr>
            <a:cxnSpLocks/>
            <a:stCxn id="22" idx="2"/>
            <a:endCxn id="44" idx="0"/>
          </p:cNvCxnSpPr>
          <p:nvPr/>
        </p:nvCxnSpPr>
        <p:spPr>
          <a:xfrm flipH="1">
            <a:off x="3725741" y="4161831"/>
            <a:ext cx="4765" cy="51007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 name="Connecteur droit 116">
            <a:extLst>
              <a:ext uri="{FF2B5EF4-FFF2-40B4-BE49-F238E27FC236}">
                <a16:creationId xmlns:a16="http://schemas.microsoft.com/office/drawing/2014/main" id="{2A849016-A333-4FC9-991F-E2881A5803FE}"/>
              </a:ext>
            </a:extLst>
          </p:cNvPr>
          <p:cNvCxnSpPr>
            <a:cxnSpLocks/>
            <a:stCxn id="43" idx="2"/>
            <a:endCxn id="46" idx="0"/>
          </p:cNvCxnSpPr>
          <p:nvPr/>
        </p:nvCxnSpPr>
        <p:spPr>
          <a:xfrm flipH="1">
            <a:off x="9340674" y="4161831"/>
            <a:ext cx="19328" cy="51007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6" name="Rectangle 135">
            <a:extLst>
              <a:ext uri="{FF2B5EF4-FFF2-40B4-BE49-F238E27FC236}">
                <a16:creationId xmlns:a16="http://schemas.microsoft.com/office/drawing/2014/main" id="{A012B8E7-FFE5-40A5-9C50-E82DA3691031}"/>
              </a:ext>
            </a:extLst>
          </p:cNvPr>
          <p:cNvSpPr/>
          <p:nvPr/>
        </p:nvSpPr>
        <p:spPr>
          <a:xfrm>
            <a:off x="7029021" y="4666123"/>
            <a:ext cx="1292740" cy="396796"/>
          </a:xfrm>
          <a:prstGeom prst="rect">
            <a:avLst/>
          </a:prstGeom>
          <a:solidFill>
            <a:schemeClr val="accent6">
              <a:lumMod val="40000"/>
              <a:lumOff val="60000"/>
            </a:schemeClr>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1000" b="1" dirty="0"/>
              <a:t>Ilias GUERALA</a:t>
            </a:r>
          </a:p>
        </p:txBody>
      </p:sp>
      <p:cxnSp>
        <p:nvCxnSpPr>
          <p:cNvPr id="137" name="Connecteur droit 136">
            <a:extLst>
              <a:ext uri="{FF2B5EF4-FFF2-40B4-BE49-F238E27FC236}">
                <a16:creationId xmlns:a16="http://schemas.microsoft.com/office/drawing/2014/main" id="{37CE38C0-738B-46F3-8D9F-637E5D197BA0}"/>
              </a:ext>
            </a:extLst>
          </p:cNvPr>
          <p:cNvCxnSpPr>
            <a:cxnSpLocks/>
            <a:stCxn id="60" idx="3"/>
            <a:endCxn id="136" idx="2"/>
          </p:cNvCxnSpPr>
          <p:nvPr/>
        </p:nvCxnSpPr>
        <p:spPr>
          <a:xfrm flipV="1">
            <a:off x="6738117" y="5062919"/>
            <a:ext cx="937274" cy="22001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8" name="Connecteur droit 157">
            <a:extLst>
              <a:ext uri="{FF2B5EF4-FFF2-40B4-BE49-F238E27FC236}">
                <a16:creationId xmlns:a16="http://schemas.microsoft.com/office/drawing/2014/main" id="{D30177DD-E0A2-44A9-8C38-26EF17FD8CD8}"/>
              </a:ext>
            </a:extLst>
          </p:cNvPr>
          <p:cNvCxnSpPr>
            <a:cxnSpLocks/>
            <a:stCxn id="20" idx="2"/>
            <a:endCxn id="136" idx="0"/>
          </p:cNvCxnSpPr>
          <p:nvPr/>
        </p:nvCxnSpPr>
        <p:spPr>
          <a:xfrm>
            <a:off x="7641816" y="4166593"/>
            <a:ext cx="33575" cy="49953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1" name="Connecteur droit 160">
            <a:extLst>
              <a:ext uri="{FF2B5EF4-FFF2-40B4-BE49-F238E27FC236}">
                <a16:creationId xmlns:a16="http://schemas.microsoft.com/office/drawing/2014/main" id="{D8750877-7720-43BC-B5FE-A958C08F0020}"/>
              </a:ext>
            </a:extLst>
          </p:cNvPr>
          <p:cNvCxnSpPr>
            <a:cxnSpLocks/>
            <a:stCxn id="46" idx="1"/>
            <a:endCxn id="136" idx="3"/>
          </p:cNvCxnSpPr>
          <p:nvPr/>
        </p:nvCxnSpPr>
        <p:spPr>
          <a:xfrm flipH="1" flipV="1">
            <a:off x="8321761" y="4864521"/>
            <a:ext cx="372543" cy="57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7" name="Rectangle 176">
            <a:extLst>
              <a:ext uri="{FF2B5EF4-FFF2-40B4-BE49-F238E27FC236}">
                <a16:creationId xmlns:a16="http://schemas.microsoft.com/office/drawing/2014/main" id="{4EBC76BC-32FE-437A-B072-8577ED6DE197}"/>
              </a:ext>
            </a:extLst>
          </p:cNvPr>
          <p:cNvSpPr/>
          <p:nvPr/>
        </p:nvSpPr>
        <p:spPr>
          <a:xfrm>
            <a:off x="7510842" y="5788080"/>
            <a:ext cx="816000" cy="312000"/>
          </a:xfrm>
          <a:prstGeom prst="rect">
            <a:avLst/>
          </a:prstGeom>
          <a:solidFill>
            <a:schemeClr val="accent6">
              <a:lumMod val="40000"/>
              <a:lumOff val="60000"/>
            </a:schemeClr>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chemeClr val="tx1"/>
                </a:solidFill>
              </a:rPr>
              <a:t>Squad Leader</a:t>
            </a:r>
          </a:p>
        </p:txBody>
      </p:sp>
      <p:sp>
        <p:nvSpPr>
          <p:cNvPr id="80" name="Rectangle 79">
            <a:extLst>
              <a:ext uri="{FF2B5EF4-FFF2-40B4-BE49-F238E27FC236}">
                <a16:creationId xmlns:a16="http://schemas.microsoft.com/office/drawing/2014/main" id="{EEC8487F-607E-4173-B644-13F8C09C80E0}"/>
              </a:ext>
            </a:extLst>
          </p:cNvPr>
          <p:cNvSpPr/>
          <p:nvPr/>
        </p:nvSpPr>
        <p:spPr>
          <a:xfrm>
            <a:off x="8700217" y="3753207"/>
            <a:ext cx="1292740" cy="396796"/>
          </a:xfrm>
          <a:prstGeom prst="rect">
            <a:avLst/>
          </a:prstGeom>
          <a:solidFill>
            <a:schemeClr val="accent6">
              <a:lumMod val="40000"/>
              <a:lumOff val="60000"/>
            </a:schemeClr>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1000" b="1" dirty="0"/>
              <a:t>Pierre LEBOUCHER</a:t>
            </a:r>
          </a:p>
        </p:txBody>
      </p:sp>
      <p:sp>
        <p:nvSpPr>
          <p:cNvPr id="20" name="Rectangle 19">
            <a:extLst>
              <a:ext uri="{FF2B5EF4-FFF2-40B4-BE49-F238E27FC236}">
                <a16:creationId xmlns:a16="http://schemas.microsoft.com/office/drawing/2014/main" id="{7341EE94-1936-4545-8086-DEB736F23F6A}"/>
              </a:ext>
            </a:extLst>
          </p:cNvPr>
          <p:cNvSpPr/>
          <p:nvPr/>
        </p:nvSpPr>
        <p:spPr>
          <a:xfrm>
            <a:off x="6956790" y="3753044"/>
            <a:ext cx="1370051" cy="413549"/>
          </a:xfrm>
          <a:prstGeom prst="rect">
            <a:avLst/>
          </a:prstGeom>
          <a:solidFill>
            <a:schemeClr val="bg1"/>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400"/>
              </a:spcBef>
              <a:defRPr/>
            </a:pPr>
            <a:r>
              <a:rPr lang="fr-FR" sz="933" b="1" dirty="0">
                <a:solidFill>
                  <a:srgbClr val="0070AD"/>
                </a:solidFill>
              </a:rPr>
              <a:t>Datacenter team</a:t>
            </a:r>
          </a:p>
        </p:txBody>
      </p:sp>
      <p:sp>
        <p:nvSpPr>
          <p:cNvPr id="88" name="Rectangle 87">
            <a:extLst>
              <a:ext uri="{FF2B5EF4-FFF2-40B4-BE49-F238E27FC236}">
                <a16:creationId xmlns:a16="http://schemas.microsoft.com/office/drawing/2014/main" id="{303E9D82-62F2-401C-8DAD-210A744AC163}"/>
              </a:ext>
            </a:extLst>
          </p:cNvPr>
          <p:cNvSpPr/>
          <p:nvPr/>
        </p:nvSpPr>
        <p:spPr>
          <a:xfrm>
            <a:off x="10155812" y="4671470"/>
            <a:ext cx="1399256" cy="396796"/>
          </a:xfrm>
          <a:prstGeom prst="rect">
            <a:avLst/>
          </a:prstGeom>
          <a:solidFill>
            <a:schemeClr val="accent6">
              <a:lumMod val="40000"/>
              <a:lumOff val="60000"/>
            </a:schemeClr>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1000" b="1" dirty="0"/>
              <a:t>Olfa GRIBAA</a:t>
            </a:r>
          </a:p>
        </p:txBody>
      </p:sp>
      <p:sp>
        <p:nvSpPr>
          <p:cNvPr id="43" name="Rectangle 42">
            <a:extLst>
              <a:ext uri="{FF2B5EF4-FFF2-40B4-BE49-F238E27FC236}">
                <a16:creationId xmlns:a16="http://schemas.microsoft.com/office/drawing/2014/main" id="{6D1F79EF-62D3-4931-8162-FC6DDDE3E4B8}"/>
              </a:ext>
            </a:extLst>
          </p:cNvPr>
          <p:cNvSpPr/>
          <p:nvPr/>
        </p:nvSpPr>
        <p:spPr>
          <a:xfrm>
            <a:off x="8694304" y="3748282"/>
            <a:ext cx="1331396" cy="413549"/>
          </a:xfrm>
          <a:prstGeom prst="rect">
            <a:avLst/>
          </a:prstGeom>
          <a:solidFill>
            <a:schemeClr val="bg1"/>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400"/>
              </a:spcBef>
              <a:defRPr/>
            </a:pPr>
            <a:r>
              <a:rPr lang="fr-FR" sz="933" b="1" dirty="0">
                <a:solidFill>
                  <a:srgbClr val="0070AD"/>
                </a:solidFill>
              </a:rPr>
              <a:t>SECURITY team</a:t>
            </a:r>
          </a:p>
        </p:txBody>
      </p:sp>
    </p:spTree>
    <p:extLst>
      <p:ext uri="{BB962C8B-B14F-4D97-AF65-F5344CB8AC3E}">
        <p14:creationId xmlns:p14="http://schemas.microsoft.com/office/powerpoint/2010/main" val="21685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4"/>
                                        </p:tgtEl>
                                        <p:attrNameLst>
                                          <p:attrName>fillcolor</p:attrName>
                                        </p:attrNameLst>
                                      </p:cBhvr>
                                      <p:to>
                                        <a:srgbClr val="0099CC"/>
                                      </p:to>
                                    </p:animClr>
                                    <p:set>
                                      <p:cBhvr>
                                        <p:cTn id="7" dur="2000" fill="hold"/>
                                        <p:tgtEl>
                                          <p:spTgt spid="44"/>
                                        </p:tgtEl>
                                        <p:attrNameLst>
                                          <p:attrName>fill.type</p:attrName>
                                        </p:attrNameLst>
                                      </p:cBhvr>
                                      <p:to>
                                        <p:strVal val="solid"/>
                                      </p:to>
                                    </p:set>
                                    <p:set>
                                      <p:cBhvr>
                                        <p:cTn id="8" dur="2000" fill="hold"/>
                                        <p:tgtEl>
                                          <p:spTgt spid="44"/>
                                        </p:tgtEl>
                                        <p:attrNameLst>
                                          <p:attrName>fill.on</p:attrName>
                                        </p:attrNameLst>
                                      </p:cBhvr>
                                      <p:to>
                                        <p:strVal val="true"/>
                                      </p:to>
                                    </p:set>
                                  </p:childTnLst>
                                </p:cTn>
                              </p:par>
                            </p:childTnLst>
                          </p:cTn>
                        </p:par>
                        <p:par>
                          <p:cTn id="9" fill="hold">
                            <p:stCondLst>
                              <p:cond delay="2000"/>
                            </p:stCondLst>
                            <p:childTnLst>
                              <p:par>
                                <p:cTn id="10" presetID="42" presetClass="path" presetSubtype="0" accel="50000" decel="50000" fill="hold" grpId="0" nodeType="afterEffect">
                                  <p:stCondLst>
                                    <p:cond delay="0"/>
                                  </p:stCondLst>
                                  <p:childTnLst>
                                    <p:animMotion origin="layout" path="M 2.70833E-6 7.40741E-7 L -0.00052 -0.13148 " pathEditMode="relative" rAng="0" ptsTypes="AA">
                                      <p:cBhvr>
                                        <p:cTn id="11" dur="2000" fill="hold"/>
                                        <p:tgtEl>
                                          <p:spTgt spid="136"/>
                                        </p:tgtEl>
                                        <p:attrNameLst>
                                          <p:attrName>ppt_x</p:attrName>
                                          <p:attrName>ppt_y</p:attrName>
                                        </p:attrNameLst>
                                      </p:cBhvr>
                                      <p:rCtr x="-26" y="-6574"/>
                                    </p:animMotion>
                                  </p:childTnLst>
                                </p:cTn>
                              </p:par>
                            </p:childTnLst>
                          </p:cTn>
                        </p:par>
                        <p:par>
                          <p:cTn id="12" fill="hold">
                            <p:stCondLst>
                              <p:cond delay="4000"/>
                            </p:stCondLst>
                            <p:childTnLst>
                              <p:par>
                                <p:cTn id="13" presetID="42" presetClass="path" presetSubtype="0" accel="50000" decel="50000" fill="hold" grpId="0" nodeType="afterEffect">
                                  <p:stCondLst>
                                    <p:cond delay="0"/>
                                  </p:stCondLst>
                                  <p:childTnLst>
                                    <p:animMotion origin="layout" path="M 4.16667E-6 4.81481E-6 L -0.13685 4.81481E-6 " pathEditMode="relative" rAng="0" ptsTypes="AA">
                                      <p:cBhvr>
                                        <p:cTn id="14" dur="2000" fill="hold"/>
                                        <p:tgtEl>
                                          <p:spTgt spid="46"/>
                                        </p:tgtEl>
                                        <p:attrNameLst>
                                          <p:attrName>ppt_x</p:attrName>
                                          <p:attrName>ppt_y</p:attrName>
                                        </p:attrNameLst>
                                      </p:cBhvr>
                                      <p:rCtr x="-6849" y="0"/>
                                    </p:animMotion>
                                  </p:childTnLst>
                                </p:cTn>
                              </p:par>
                            </p:childTnLst>
                          </p:cTn>
                        </p:par>
                        <p:par>
                          <p:cTn id="15" fill="hold">
                            <p:stCondLst>
                              <p:cond delay="6000"/>
                            </p:stCondLst>
                            <p:childTnLst>
                              <p:par>
                                <p:cTn id="16" presetID="42" presetClass="path" presetSubtype="0" accel="50000" decel="50000" fill="hold" grpId="0" nodeType="afterEffect">
                                  <p:stCondLst>
                                    <p:cond delay="0"/>
                                  </p:stCondLst>
                                  <p:childTnLst>
                                    <p:animMotion origin="layout" path="M 3.54167E-6 2.59259E-6 L 0.00026 0.13264 " pathEditMode="relative" rAng="0" ptsTypes="AA">
                                      <p:cBhvr>
                                        <p:cTn id="17" dur="2000" fill="hold"/>
                                        <p:tgtEl>
                                          <p:spTgt spid="80"/>
                                        </p:tgtEl>
                                        <p:attrNameLst>
                                          <p:attrName>ppt_x</p:attrName>
                                          <p:attrName>ppt_y</p:attrName>
                                        </p:attrNameLst>
                                      </p:cBhvr>
                                      <p:rCtr x="13" y="6620"/>
                                    </p:animMotion>
                                  </p:childTnLst>
                                </p:cTn>
                              </p:par>
                            </p:childTnLst>
                          </p:cTn>
                        </p:par>
                        <p:par>
                          <p:cTn id="18" fill="hold">
                            <p:stCondLst>
                              <p:cond delay="8000"/>
                            </p:stCondLst>
                            <p:childTnLst>
                              <p:par>
                                <p:cTn id="19" presetID="1" presetClass="entr" presetSubtype="0" fill="hold" nodeType="after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36" grpId="0" animBg="1"/>
      <p:bldP spid="80" grpId="0" animBg="1"/>
      <p:bldP spid="8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72">
            <a:extLst>
              <a:ext uri="{FF2B5EF4-FFF2-40B4-BE49-F238E27FC236}">
                <a16:creationId xmlns:a16="http://schemas.microsoft.com/office/drawing/2014/main" id="{158303AC-60FC-440C-B046-F779686E72A5}"/>
              </a:ext>
            </a:extLst>
          </p:cNvPr>
          <p:cNvPicPr>
            <a:picLocks noChangeAspect="1"/>
          </p:cNvPicPr>
          <p:nvPr/>
        </p:nvPicPr>
        <p:blipFill>
          <a:blip r:embed="rId2"/>
          <a:stretch>
            <a:fillRect/>
          </a:stretch>
        </p:blipFill>
        <p:spPr>
          <a:xfrm>
            <a:off x="0" y="82654"/>
            <a:ext cx="12170811" cy="6171842"/>
          </a:xfrm>
          <a:prstGeom prst="rect">
            <a:avLst/>
          </a:prstGeom>
        </p:spPr>
      </p:pic>
      <p:sp>
        <p:nvSpPr>
          <p:cNvPr id="2" name="TextBox 1">
            <a:extLst>
              <a:ext uri="{FF2B5EF4-FFF2-40B4-BE49-F238E27FC236}">
                <a16:creationId xmlns:a16="http://schemas.microsoft.com/office/drawing/2014/main" id="{A815ACEC-EC1B-4AAE-9097-6F4706418107}"/>
              </a:ext>
            </a:extLst>
          </p:cNvPr>
          <p:cNvSpPr txBox="1"/>
          <p:nvPr/>
        </p:nvSpPr>
        <p:spPr>
          <a:xfrm>
            <a:off x="222637" y="5565913"/>
            <a:ext cx="962107" cy="430887"/>
          </a:xfrm>
          <a:prstGeom prst="rect">
            <a:avLst/>
          </a:prstGeom>
          <a:solidFill>
            <a:srgbClr val="002060"/>
          </a:solidFill>
        </p:spPr>
        <p:txBody>
          <a:bodyPr wrap="square" rtlCol="0">
            <a:spAutoFit/>
          </a:bodyPr>
          <a:lstStyle/>
          <a:p>
            <a:r>
              <a:rPr lang="en-US" sz="1100" dirty="0">
                <a:solidFill>
                  <a:schemeClr val="bg1"/>
                </a:solidFill>
              </a:rPr>
              <a:t>Operational teams</a:t>
            </a:r>
          </a:p>
        </p:txBody>
      </p:sp>
      <p:sp>
        <p:nvSpPr>
          <p:cNvPr id="5" name="TextBox 4">
            <a:extLst>
              <a:ext uri="{FF2B5EF4-FFF2-40B4-BE49-F238E27FC236}">
                <a16:creationId xmlns:a16="http://schemas.microsoft.com/office/drawing/2014/main" id="{B8DDFA23-D244-4B75-ABF3-545B52879581}"/>
              </a:ext>
            </a:extLst>
          </p:cNvPr>
          <p:cNvSpPr txBox="1"/>
          <p:nvPr/>
        </p:nvSpPr>
        <p:spPr>
          <a:xfrm>
            <a:off x="190831" y="5046607"/>
            <a:ext cx="993913" cy="261610"/>
          </a:xfrm>
          <a:prstGeom prst="rect">
            <a:avLst/>
          </a:prstGeom>
          <a:solidFill>
            <a:srgbClr val="002060"/>
          </a:solidFill>
        </p:spPr>
        <p:txBody>
          <a:bodyPr wrap="square" rtlCol="0">
            <a:spAutoFit/>
          </a:bodyPr>
          <a:lstStyle/>
          <a:p>
            <a:r>
              <a:rPr lang="en-US" sz="1100" dirty="0">
                <a:solidFill>
                  <a:schemeClr val="bg1"/>
                </a:solidFill>
              </a:rPr>
              <a:t>RUN Leads</a:t>
            </a:r>
          </a:p>
        </p:txBody>
      </p:sp>
      <p:sp>
        <p:nvSpPr>
          <p:cNvPr id="6" name="TextBox 5">
            <a:extLst>
              <a:ext uri="{FF2B5EF4-FFF2-40B4-BE49-F238E27FC236}">
                <a16:creationId xmlns:a16="http://schemas.microsoft.com/office/drawing/2014/main" id="{5F579771-3D0A-4170-90CD-DC6972EB4AC7}"/>
              </a:ext>
            </a:extLst>
          </p:cNvPr>
          <p:cNvSpPr txBox="1"/>
          <p:nvPr/>
        </p:nvSpPr>
        <p:spPr>
          <a:xfrm>
            <a:off x="80837" y="3508462"/>
            <a:ext cx="1167517" cy="553998"/>
          </a:xfrm>
          <a:prstGeom prst="rect">
            <a:avLst/>
          </a:prstGeom>
          <a:solidFill>
            <a:srgbClr val="002060"/>
          </a:solidFill>
        </p:spPr>
        <p:txBody>
          <a:bodyPr wrap="square" rtlCol="0">
            <a:spAutoFit/>
          </a:bodyPr>
          <a:lstStyle/>
          <a:p>
            <a:r>
              <a:rPr lang="en-US" sz="1000" dirty="0">
                <a:solidFill>
                  <a:schemeClr val="bg1"/>
                </a:solidFill>
              </a:rPr>
              <a:t>Coordination between RUN Leads</a:t>
            </a:r>
          </a:p>
        </p:txBody>
      </p:sp>
      <p:sp>
        <p:nvSpPr>
          <p:cNvPr id="7" name="TextBox 6">
            <a:extLst>
              <a:ext uri="{FF2B5EF4-FFF2-40B4-BE49-F238E27FC236}">
                <a16:creationId xmlns:a16="http://schemas.microsoft.com/office/drawing/2014/main" id="{1EFDA3F9-7B8C-4446-9F83-1676A639E4FB}"/>
              </a:ext>
            </a:extLst>
          </p:cNvPr>
          <p:cNvSpPr txBox="1"/>
          <p:nvPr/>
        </p:nvSpPr>
        <p:spPr>
          <a:xfrm>
            <a:off x="110660" y="2918651"/>
            <a:ext cx="1167517" cy="430887"/>
          </a:xfrm>
          <a:prstGeom prst="rect">
            <a:avLst/>
          </a:prstGeom>
          <a:solidFill>
            <a:srgbClr val="002060"/>
          </a:solidFill>
        </p:spPr>
        <p:txBody>
          <a:bodyPr wrap="square" rtlCol="0">
            <a:spAutoFit/>
          </a:bodyPr>
          <a:lstStyle/>
          <a:p>
            <a:r>
              <a:rPr lang="en-US" sz="1100" dirty="0">
                <a:solidFill>
                  <a:schemeClr val="bg1"/>
                </a:solidFill>
              </a:rPr>
              <a:t>Escalation level</a:t>
            </a:r>
          </a:p>
          <a:p>
            <a:r>
              <a:rPr lang="en-US" sz="1100" dirty="0">
                <a:solidFill>
                  <a:schemeClr val="bg1"/>
                </a:solidFill>
              </a:rPr>
              <a:t>(management)</a:t>
            </a:r>
          </a:p>
        </p:txBody>
      </p:sp>
      <p:sp>
        <p:nvSpPr>
          <p:cNvPr id="8" name="TextBox 7">
            <a:extLst>
              <a:ext uri="{FF2B5EF4-FFF2-40B4-BE49-F238E27FC236}">
                <a16:creationId xmlns:a16="http://schemas.microsoft.com/office/drawing/2014/main" id="{DBAC82EF-C6B2-4645-B117-CCA3E9E2DA1D}"/>
              </a:ext>
            </a:extLst>
          </p:cNvPr>
          <p:cNvSpPr txBox="1"/>
          <p:nvPr/>
        </p:nvSpPr>
        <p:spPr>
          <a:xfrm>
            <a:off x="39756" y="2230068"/>
            <a:ext cx="1167517" cy="430887"/>
          </a:xfrm>
          <a:prstGeom prst="rect">
            <a:avLst/>
          </a:prstGeom>
          <a:solidFill>
            <a:srgbClr val="002060"/>
          </a:solidFill>
        </p:spPr>
        <p:txBody>
          <a:bodyPr wrap="square" rtlCol="0">
            <a:spAutoFit/>
          </a:bodyPr>
          <a:lstStyle/>
          <a:p>
            <a:r>
              <a:rPr lang="en-US" sz="1100" dirty="0">
                <a:solidFill>
                  <a:schemeClr val="bg1"/>
                </a:solidFill>
              </a:rPr>
              <a:t>Contractual follow-up</a:t>
            </a:r>
          </a:p>
        </p:txBody>
      </p:sp>
      <p:sp>
        <p:nvSpPr>
          <p:cNvPr id="10" name="TextBox 9">
            <a:extLst>
              <a:ext uri="{FF2B5EF4-FFF2-40B4-BE49-F238E27FC236}">
                <a16:creationId xmlns:a16="http://schemas.microsoft.com/office/drawing/2014/main" id="{B74D4A95-B7AD-416C-AC05-B7A8BA8BAC59}"/>
              </a:ext>
            </a:extLst>
          </p:cNvPr>
          <p:cNvSpPr txBox="1"/>
          <p:nvPr/>
        </p:nvSpPr>
        <p:spPr>
          <a:xfrm>
            <a:off x="104028" y="1610388"/>
            <a:ext cx="1167517" cy="430887"/>
          </a:xfrm>
          <a:prstGeom prst="rect">
            <a:avLst/>
          </a:prstGeom>
          <a:solidFill>
            <a:srgbClr val="002060"/>
          </a:solidFill>
        </p:spPr>
        <p:txBody>
          <a:bodyPr wrap="square" rtlCol="0">
            <a:spAutoFit/>
          </a:bodyPr>
          <a:lstStyle/>
          <a:p>
            <a:r>
              <a:rPr lang="en-US" sz="1100" dirty="0">
                <a:solidFill>
                  <a:schemeClr val="bg1"/>
                </a:solidFill>
              </a:rPr>
              <a:t>Quality of operation</a:t>
            </a:r>
          </a:p>
        </p:txBody>
      </p:sp>
      <p:sp>
        <p:nvSpPr>
          <p:cNvPr id="11" name="TextBox 10">
            <a:extLst>
              <a:ext uri="{FF2B5EF4-FFF2-40B4-BE49-F238E27FC236}">
                <a16:creationId xmlns:a16="http://schemas.microsoft.com/office/drawing/2014/main" id="{0C253D0D-D5D6-4961-B9D3-BEA20DEF24F2}"/>
              </a:ext>
            </a:extLst>
          </p:cNvPr>
          <p:cNvSpPr txBox="1"/>
          <p:nvPr/>
        </p:nvSpPr>
        <p:spPr>
          <a:xfrm>
            <a:off x="104027" y="762881"/>
            <a:ext cx="1167517" cy="430887"/>
          </a:xfrm>
          <a:prstGeom prst="rect">
            <a:avLst/>
          </a:prstGeom>
          <a:solidFill>
            <a:srgbClr val="002060"/>
          </a:solidFill>
        </p:spPr>
        <p:txBody>
          <a:bodyPr wrap="square" rtlCol="0">
            <a:spAutoFit/>
          </a:bodyPr>
          <a:lstStyle/>
          <a:p>
            <a:r>
              <a:rPr lang="en-US" sz="1100" dirty="0">
                <a:solidFill>
                  <a:schemeClr val="bg1"/>
                </a:solidFill>
              </a:rPr>
              <a:t>Socle Management</a:t>
            </a:r>
          </a:p>
        </p:txBody>
      </p:sp>
      <p:sp>
        <p:nvSpPr>
          <p:cNvPr id="12" name="TextBox 11">
            <a:extLst>
              <a:ext uri="{FF2B5EF4-FFF2-40B4-BE49-F238E27FC236}">
                <a16:creationId xmlns:a16="http://schemas.microsoft.com/office/drawing/2014/main" id="{0394986E-9BA3-4EA6-B6DF-044001D61F27}"/>
              </a:ext>
            </a:extLst>
          </p:cNvPr>
          <p:cNvSpPr txBox="1"/>
          <p:nvPr/>
        </p:nvSpPr>
        <p:spPr>
          <a:xfrm>
            <a:off x="80836" y="96508"/>
            <a:ext cx="1167517" cy="600164"/>
          </a:xfrm>
          <a:prstGeom prst="rect">
            <a:avLst/>
          </a:prstGeom>
          <a:solidFill>
            <a:srgbClr val="002060"/>
          </a:solidFill>
        </p:spPr>
        <p:txBody>
          <a:bodyPr wrap="square" rtlCol="0">
            <a:spAutoFit/>
          </a:bodyPr>
          <a:lstStyle/>
          <a:p>
            <a:r>
              <a:rPr lang="en-US" sz="1100" dirty="0">
                <a:solidFill>
                  <a:schemeClr val="bg1"/>
                </a:solidFill>
              </a:rPr>
              <a:t>Socle Management Follow-up</a:t>
            </a:r>
          </a:p>
        </p:txBody>
      </p:sp>
      <p:sp>
        <p:nvSpPr>
          <p:cNvPr id="13" name="TextBox 12">
            <a:extLst>
              <a:ext uri="{FF2B5EF4-FFF2-40B4-BE49-F238E27FC236}">
                <a16:creationId xmlns:a16="http://schemas.microsoft.com/office/drawing/2014/main" id="{9125E6C6-5462-4301-A0C1-58FD63CBFA89}"/>
              </a:ext>
            </a:extLst>
          </p:cNvPr>
          <p:cNvSpPr txBox="1"/>
          <p:nvPr/>
        </p:nvSpPr>
        <p:spPr>
          <a:xfrm>
            <a:off x="1552493" y="4945330"/>
            <a:ext cx="1200649" cy="377026"/>
          </a:xfrm>
          <a:prstGeom prst="rect">
            <a:avLst/>
          </a:prstGeom>
          <a:solidFill>
            <a:srgbClr val="01B9B5"/>
          </a:solidFill>
        </p:spPr>
        <p:txBody>
          <a:bodyPr wrap="square" rtlCol="0">
            <a:spAutoFit/>
          </a:bodyPr>
          <a:lstStyle/>
          <a:p>
            <a:r>
              <a:rPr lang="en-US" sz="1050" dirty="0">
                <a:solidFill>
                  <a:schemeClr val="bg1"/>
                </a:solidFill>
              </a:rPr>
              <a:t>ROS </a:t>
            </a:r>
            <a:r>
              <a:rPr lang="en-US" sz="800" i="1" dirty="0">
                <a:solidFill>
                  <a:schemeClr val="bg1"/>
                </a:solidFill>
              </a:rPr>
              <a:t>Service Operational Experts</a:t>
            </a:r>
            <a:endParaRPr lang="en-US" sz="1050" i="1" dirty="0">
              <a:solidFill>
                <a:schemeClr val="bg1"/>
              </a:solidFill>
            </a:endParaRPr>
          </a:p>
        </p:txBody>
      </p:sp>
      <p:sp>
        <p:nvSpPr>
          <p:cNvPr id="14" name="TextBox 13">
            <a:extLst>
              <a:ext uri="{FF2B5EF4-FFF2-40B4-BE49-F238E27FC236}">
                <a16:creationId xmlns:a16="http://schemas.microsoft.com/office/drawing/2014/main" id="{209CE66D-54B5-41E7-B507-6E64A31E2E95}"/>
              </a:ext>
            </a:extLst>
          </p:cNvPr>
          <p:cNvSpPr txBox="1"/>
          <p:nvPr/>
        </p:nvSpPr>
        <p:spPr>
          <a:xfrm>
            <a:off x="1569060" y="4317658"/>
            <a:ext cx="1167516" cy="430887"/>
          </a:xfrm>
          <a:prstGeom prst="rect">
            <a:avLst/>
          </a:prstGeom>
          <a:solidFill>
            <a:srgbClr val="01B9B5"/>
          </a:solidFill>
        </p:spPr>
        <p:txBody>
          <a:bodyPr wrap="square" rtlCol="0">
            <a:spAutoFit/>
          </a:bodyPr>
          <a:lstStyle/>
          <a:p>
            <a:r>
              <a:rPr lang="en-US" sz="1100" dirty="0">
                <a:solidFill>
                  <a:schemeClr val="bg1"/>
                </a:solidFill>
              </a:rPr>
              <a:t>Service and Product Teams</a:t>
            </a:r>
          </a:p>
        </p:txBody>
      </p:sp>
      <p:sp>
        <p:nvSpPr>
          <p:cNvPr id="15" name="TextBox 14">
            <a:extLst>
              <a:ext uri="{FF2B5EF4-FFF2-40B4-BE49-F238E27FC236}">
                <a16:creationId xmlns:a16="http://schemas.microsoft.com/office/drawing/2014/main" id="{6D00F665-9679-4098-8C79-830A2F22F004}"/>
              </a:ext>
            </a:extLst>
          </p:cNvPr>
          <p:cNvSpPr txBox="1"/>
          <p:nvPr/>
        </p:nvSpPr>
        <p:spPr>
          <a:xfrm>
            <a:off x="1574993" y="3596313"/>
            <a:ext cx="1167516" cy="369332"/>
          </a:xfrm>
          <a:prstGeom prst="rect">
            <a:avLst/>
          </a:prstGeom>
          <a:solidFill>
            <a:srgbClr val="01B9B5"/>
          </a:solidFill>
        </p:spPr>
        <p:txBody>
          <a:bodyPr wrap="square" rtlCol="0">
            <a:spAutoFit/>
          </a:bodyPr>
          <a:lstStyle/>
          <a:p>
            <a:r>
              <a:rPr lang="en-US" sz="900" dirty="0">
                <a:solidFill>
                  <a:schemeClr val="bg1"/>
                </a:solidFill>
              </a:rPr>
              <a:t>OPEN Committee (weekly)</a:t>
            </a:r>
          </a:p>
        </p:txBody>
      </p:sp>
      <p:sp>
        <p:nvSpPr>
          <p:cNvPr id="16" name="TextBox 15">
            <a:extLst>
              <a:ext uri="{FF2B5EF4-FFF2-40B4-BE49-F238E27FC236}">
                <a16:creationId xmlns:a16="http://schemas.microsoft.com/office/drawing/2014/main" id="{ACC1AF48-8D3A-4029-849D-8CA60ACA682D}"/>
              </a:ext>
            </a:extLst>
          </p:cNvPr>
          <p:cNvSpPr txBox="1"/>
          <p:nvPr/>
        </p:nvSpPr>
        <p:spPr>
          <a:xfrm>
            <a:off x="1570389" y="2206214"/>
            <a:ext cx="1167516" cy="600164"/>
          </a:xfrm>
          <a:prstGeom prst="rect">
            <a:avLst/>
          </a:prstGeom>
          <a:solidFill>
            <a:srgbClr val="01B9B5"/>
          </a:solidFill>
        </p:spPr>
        <p:txBody>
          <a:bodyPr wrap="square" rtlCol="0">
            <a:spAutoFit/>
          </a:bodyPr>
          <a:lstStyle/>
          <a:p>
            <a:r>
              <a:rPr lang="en-US" sz="1100" dirty="0">
                <a:solidFill>
                  <a:schemeClr val="bg1"/>
                </a:solidFill>
              </a:rPr>
              <a:t>Service and Products Manager</a:t>
            </a:r>
          </a:p>
        </p:txBody>
      </p:sp>
      <p:sp>
        <p:nvSpPr>
          <p:cNvPr id="17" name="TextBox 16">
            <a:extLst>
              <a:ext uri="{FF2B5EF4-FFF2-40B4-BE49-F238E27FC236}">
                <a16:creationId xmlns:a16="http://schemas.microsoft.com/office/drawing/2014/main" id="{0D10D572-914D-4D09-A267-BAE7A1AA78BF}"/>
              </a:ext>
            </a:extLst>
          </p:cNvPr>
          <p:cNvSpPr txBox="1"/>
          <p:nvPr/>
        </p:nvSpPr>
        <p:spPr>
          <a:xfrm>
            <a:off x="1570389" y="2930819"/>
            <a:ext cx="1167516" cy="430887"/>
          </a:xfrm>
          <a:prstGeom prst="rect">
            <a:avLst/>
          </a:prstGeom>
          <a:solidFill>
            <a:srgbClr val="01B9B5"/>
          </a:solidFill>
        </p:spPr>
        <p:txBody>
          <a:bodyPr wrap="square" rtlCol="0">
            <a:spAutoFit/>
          </a:bodyPr>
          <a:lstStyle/>
          <a:p>
            <a:r>
              <a:rPr lang="en-US" sz="1100" dirty="0">
                <a:solidFill>
                  <a:schemeClr val="bg1"/>
                </a:solidFill>
              </a:rPr>
              <a:t>Managers by technology</a:t>
            </a:r>
          </a:p>
        </p:txBody>
      </p:sp>
      <p:sp>
        <p:nvSpPr>
          <p:cNvPr id="18" name="TextBox 17">
            <a:extLst>
              <a:ext uri="{FF2B5EF4-FFF2-40B4-BE49-F238E27FC236}">
                <a16:creationId xmlns:a16="http://schemas.microsoft.com/office/drawing/2014/main" id="{D2B1319D-01AE-4F73-B6B6-A53FA71DA50E}"/>
              </a:ext>
            </a:extLst>
          </p:cNvPr>
          <p:cNvSpPr txBox="1"/>
          <p:nvPr/>
        </p:nvSpPr>
        <p:spPr>
          <a:xfrm>
            <a:off x="4235401" y="2145429"/>
            <a:ext cx="1167516" cy="600164"/>
          </a:xfrm>
          <a:prstGeom prst="rect">
            <a:avLst/>
          </a:prstGeom>
          <a:solidFill>
            <a:srgbClr val="01B9B5"/>
          </a:solidFill>
        </p:spPr>
        <p:txBody>
          <a:bodyPr wrap="square" rtlCol="0">
            <a:spAutoFit/>
          </a:bodyPr>
          <a:lstStyle/>
          <a:p>
            <a:r>
              <a:rPr lang="en-US" sz="1100" dirty="0">
                <a:solidFill>
                  <a:schemeClr val="bg1"/>
                </a:solidFill>
              </a:rPr>
              <a:t>RUN Governance Manager</a:t>
            </a:r>
          </a:p>
        </p:txBody>
      </p:sp>
      <p:sp>
        <p:nvSpPr>
          <p:cNvPr id="19" name="TextBox 18">
            <a:extLst>
              <a:ext uri="{FF2B5EF4-FFF2-40B4-BE49-F238E27FC236}">
                <a16:creationId xmlns:a16="http://schemas.microsoft.com/office/drawing/2014/main" id="{89B49503-79B1-4704-B4EA-4A9378F67DAC}"/>
              </a:ext>
            </a:extLst>
          </p:cNvPr>
          <p:cNvSpPr txBox="1"/>
          <p:nvPr/>
        </p:nvSpPr>
        <p:spPr>
          <a:xfrm>
            <a:off x="4243356" y="2930819"/>
            <a:ext cx="1167516" cy="430887"/>
          </a:xfrm>
          <a:prstGeom prst="rect">
            <a:avLst/>
          </a:prstGeom>
          <a:solidFill>
            <a:srgbClr val="01B9B5"/>
          </a:solidFill>
        </p:spPr>
        <p:txBody>
          <a:bodyPr wrap="square" rtlCol="0">
            <a:spAutoFit/>
          </a:bodyPr>
          <a:lstStyle/>
          <a:p>
            <a:r>
              <a:rPr lang="en-US" sz="1100" dirty="0">
                <a:solidFill>
                  <a:schemeClr val="bg1"/>
                </a:solidFill>
              </a:rPr>
              <a:t>Managers by technology</a:t>
            </a:r>
          </a:p>
        </p:txBody>
      </p:sp>
      <p:sp>
        <p:nvSpPr>
          <p:cNvPr id="20" name="TextBox 19">
            <a:extLst>
              <a:ext uri="{FF2B5EF4-FFF2-40B4-BE49-F238E27FC236}">
                <a16:creationId xmlns:a16="http://schemas.microsoft.com/office/drawing/2014/main" id="{5D25B0D7-49B5-4E69-B974-EC9A100D2FDE}"/>
              </a:ext>
            </a:extLst>
          </p:cNvPr>
          <p:cNvSpPr txBox="1"/>
          <p:nvPr/>
        </p:nvSpPr>
        <p:spPr>
          <a:xfrm>
            <a:off x="4235401" y="3570017"/>
            <a:ext cx="1167516" cy="430887"/>
          </a:xfrm>
          <a:prstGeom prst="rect">
            <a:avLst/>
          </a:prstGeom>
          <a:solidFill>
            <a:srgbClr val="01B9B5"/>
          </a:solidFill>
        </p:spPr>
        <p:txBody>
          <a:bodyPr wrap="square" rtlCol="0">
            <a:spAutoFit/>
          </a:bodyPr>
          <a:lstStyle/>
          <a:p>
            <a:r>
              <a:rPr lang="en-US" sz="1100" dirty="0">
                <a:solidFill>
                  <a:schemeClr val="bg1"/>
                </a:solidFill>
              </a:rPr>
              <a:t>Control tower</a:t>
            </a:r>
          </a:p>
          <a:p>
            <a:r>
              <a:rPr lang="en-US" sz="1100" dirty="0">
                <a:solidFill>
                  <a:schemeClr val="bg1"/>
                </a:solidFill>
              </a:rPr>
              <a:t>(daily)</a:t>
            </a:r>
          </a:p>
        </p:txBody>
      </p:sp>
      <p:sp>
        <p:nvSpPr>
          <p:cNvPr id="21" name="TextBox 20">
            <a:extLst>
              <a:ext uri="{FF2B5EF4-FFF2-40B4-BE49-F238E27FC236}">
                <a16:creationId xmlns:a16="http://schemas.microsoft.com/office/drawing/2014/main" id="{0243CFC4-53A8-4CF6-B5F9-1BF2DAE3B7DE}"/>
              </a:ext>
            </a:extLst>
          </p:cNvPr>
          <p:cNvSpPr txBox="1"/>
          <p:nvPr/>
        </p:nvSpPr>
        <p:spPr>
          <a:xfrm>
            <a:off x="4235401" y="4223354"/>
            <a:ext cx="1167516" cy="430887"/>
          </a:xfrm>
          <a:prstGeom prst="rect">
            <a:avLst/>
          </a:prstGeom>
          <a:solidFill>
            <a:srgbClr val="01B9B5"/>
          </a:solidFill>
        </p:spPr>
        <p:txBody>
          <a:bodyPr wrap="square" rtlCol="0">
            <a:spAutoFit/>
          </a:bodyPr>
          <a:lstStyle/>
          <a:p>
            <a:r>
              <a:rPr lang="en-US" sz="1100" dirty="0">
                <a:solidFill>
                  <a:schemeClr val="bg1"/>
                </a:solidFill>
              </a:rPr>
              <a:t>In Control tower</a:t>
            </a:r>
          </a:p>
          <a:p>
            <a:endParaRPr lang="en-US" sz="1100" dirty="0">
              <a:solidFill>
                <a:schemeClr val="bg1"/>
              </a:solidFill>
            </a:endParaRPr>
          </a:p>
        </p:txBody>
      </p:sp>
      <p:sp>
        <p:nvSpPr>
          <p:cNvPr id="23" name="TextBox 22">
            <a:extLst>
              <a:ext uri="{FF2B5EF4-FFF2-40B4-BE49-F238E27FC236}">
                <a16:creationId xmlns:a16="http://schemas.microsoft.com/office/drawing/2014/main" id="{2A9D2046-34A4-4AB4-A7ED-30BEA7CE5D13}"/>
              </a:ext>
            </a:extLst>
          </p:cNvPr>
          <p:cNvSpPr txBox="1"/>
          <p:nvPr/>
        </p:nvSpPr>
        <p:spPr>
          <a:xfrm>
            <a:off x="6971990" y="2911704"/>
            <a:ext cx="1106535" cy="430887"/>
          </a:xfrm>
          <a:prstGeom prst="rect">
            <a:avLst/>
          </a:prstGeom>
          <a:solidFill>
            <a:srgbClr val="01B9B5"/>
          </a:solidFill>
        </p:spPr>
        <p:txBody>
          <a:bodyPr wrap="square" rtlCol="0">
            <a:spAutoFit/>
          </a:bodyPr>
          <a:lstStyle/>
          <a:p>
            <a:r>
              <a:rPr lang="en-US" sz="1050" dirty="0">
                <a:solidFill>
                  <a:schemeClr val="bg1"/>
                </a:solidFill>
              </a:rPr>
              <a:t>Managers by technology</a:t>
            </a:r>
          </a:p>
        </p:txBody>
      </p:sp>
      <p:sp>
        <p:nvSpPr>
          <p:cNvPr id="24" name="TextBox 23">
            <a:extLst>
              <a:ext uri="{FF2B5EF4-FFF2-40B4-BE49-F238E27FC236}">
                <a16:creationId xmlns:a16="http://schemas.microsoft.com/office/drawing/2014/main" id="{BFA19B6D-7EAD-4294-AEBC-1A0138542710}"/>
              </a:ext>
            </a:extLst>
          </p:cNvPr>
          <p:cNvSpPr txBox="1"/>
          <p:nvPr/>
        </p:nvSpPr>
        <p:spPr>
          <a:xfrm>
            <a:off x="6971989" y="3429933"/>
            <a:ext cx="1167516" cy="577081"/>
          </a:xfrm>
          <a:prstGeom prst="rect">
            <a:avLst/>
          </a:prstGeom>
          <a:solidFill>
            <a:srgbClr val="01B9B5"/>
          </a:solidFill>
        </p:spPr>
        <p:txBody>
          <a:bodyPr wrap="square" rtlCol="0">
            <a:spAutoFit/>
          </a:bodyPr>
          <a:lstStyle/>
          <a:p>
            <a:r>
              <a:rPr lang="en-US" sz="1050" dirty="0">
                <a:solidFill>
                  <a:schemeClr val="bg1"/>
                </a:solidFill>
              </a:rPr>
              <a:t>Customer service manager (daily)</a:t>
            </a:r>
          </a:p>
        </p:txBody>
      </p:sp>
      <p:sp>
        <p:nvSpPr>
          <p:cNvPr id="25" name="TextBox 24">
            <a:extLst>
              <a:ext uri="{FF2B5EF4-FFF2-40B4-BE49-F238E27FC236}">
                <a16:creationId xmlns:a16="http://schemas.microsoft.com/office/drawing/2014/main" id="{8FB6E4F1-5A68-4271-8EE3-9DF42A25222D}"/>
              </a:ext>
            </a:extLst>
          </p:cNvPr>
          <p:cNvSpPr txBox="1"/>
          <p:nvPr/>
        </p:nvSpPr>
        <p:spPr>
          <a:xfrm>
            <a:off x="6948124" y="4130085"/>
            <a:ext cx="1167516" cy="692497"/>
          </a:xfrm>
          <a:prstGeom prst="rect">
            <a:avLst/>
          </a:prstGeom>
          <a:solidFill>
            <a:srgbClr val="01B9B5"/>
          </a:solidFill>
        </p:spPr>
        <p:txBody>
          <a:bodyPr wrap="square" rtlCol="0">
            <a:spAutoFit/>
          </a:bodyPr>
          <a:lstStyle/>
          <a:p>
            <a:r>
              <a:rPr lang="en-US" sz="1300" dirty="0">
                <a:solidFill>
                  <a:schemeClr val="bg1"/>
                </a:solidFill>
              </a:rPr>
              <a:t>In each technical team</a:t>
            </a:r>
          </a:p>
        </p:txBody>
      </p:sp>
      <p:sp>
        <p:nvSpPr>
          <p:cNvPr id="26" name="TextBox 25">
            <a:extLst>
              <a:ext uri="{FF2B5EF4-FFF2-40B4-BE49-F238E27FC236}">
                <a16:creationId xmlns:a16="http://schemas.microsoft.com/office/drawing/2014/main" id="{86977275-D889-4E92-941F-C7A66AB95C16}"/>
              </a:ext>
            </a:extLst>
          </p:cNvPr>
          <p:cNvSpPr txBox="1"/>
          <p:nvPr/>
        </p:nvSpPr>
        <p:spPr>
          <a:xfrm>
            <a:off x="7032970" y="4903011"/>
            <a:ext cx="1045555" cy="461665"/>
          </a:xfrm>
          <a:prstGeom prst="rect">
            <a:avLst/>
          </a:prstGeom>
          <a:solidFill>
            <a:srgbClr val="01B9B5"/>
          </a:solidFill>
        </p:spPr>
        <p:txBody>
          <a:bodyPr wrap="square" rtlCol="0">
            <a:spAutoFit/>
          </a:bodyPr>
          <a:lstStyle/>
          <a:p>
            <a:r>
              <a:rPr lang="en-US" sz="1200" dirty="0">
                <a:solidFill>
                  <a:schemeClr val="bg1"/>
                </a:solidFill>
              </a:rPr>
              <a:t>Lead / Expert</a:t>
            </a:r>
          </a:p>
        </p:txBody>
      </p:sp>
      <p:sp>
        <p:nvSpPr>
          <p:cNvPr id="27" name="TextBox 26">
            <a:extLst>
              <a:ext uri="{FF2B5EF4-FFF2-40B4-BE49-F238E27FC236}">
                <a16:creationId xmlns:a16="http://schemas.microsoft.com/office/drawing/2014/main" id="{CF58A2D6-D206-4E49-9929-2A4022410546}"/>
              </a:ext>
            </a:extLst>
          </p:cNvPr>
          <p:cNvSpPr txBox="1"/>
          <p:nvPr/>
        </p:nvSpPr>
        <p:spPr>
          <a:xfrm>
            <a:off x="9709895" y="2918651"/>
            <a:ext cx="1106535" cy="415498"/>
          </a:xfrm>
          <a:prstGeom prst="rect">
            <a:avLst/>
          </a:prstGeom>
          <a:solidFill>
            <a:srgbClr val="01B9B5"/>
          </a:solidFill>
        </p:spPr>
        <p:txBody>
          <a:bodyPr wrap="square" rtlCol="0">
            <a:spAutoFit/>
          </a:bodyPr>
          <a:lstStyle/>
          <a:p>
            <a:r>
              <a:rPr lang="en-US" sz="1050" dirty="0">
                <a:solidFill>
                  <a:schemeClr val="bg1"/>
                </a:solidFill>
              </a:rPr>
              <a:t>Managers by technology</a:t>
            </a:r>
          </a:p>
        </p:txBody>
      </p:sp>
      <p:sp>
        <p:nvSpPr>
          <p:cNvPr id="28" name="TextBox 27">
            <a:extLst>
              <a:ext uri="{FF2B5EF4-FFF2-40B4-BE49-F238E27FC236}">
                <a16:creationId xmlns:a16="http://schemas.microsoft.com/office/drawing/2014/main" id="{AEA32C1B-F951-40A4-8FC0-FE57AD618854}"/>
              </a:ext>
            </a:extLst>
          </p:cNvPr>
          <p:cNvSpPr txBox="1"/>
          <p:nvPr/>
        </p:nvSpPr>
        <p:spPr>
          <a:xfrm>
            <a:off x="9598562" y="4109519"/>
            <a:ext cx="1217867" cy="692497"/>
          </a:xfrm>
          <a:prstGeom prst="rect">
            <a:avLst/>
          </a:prstGeom>
          <a:solidFill>
            <a:srgbClr val="01B9B5"/>
          </a:solidFill>
        </p:spPr>
        <p:txBody>
          <a:bodyPr wrap="square" rtlCol="0">
            <a:spAutoFit/>
          </a:bodyPr>
          <a:lstStyle/>
          <a:p>
            <a:r>
              <a:rPr lang="en-US" sz="1300" dirty="0">
                <a:solidFill>
                  <a:schemeClr val="bg1"/>
                </a:solidFill>
              </a:rPr>
              <a:t>In each technical team</a:t>
            </a:r>
          </a:p>
        </p:txBody>
      </p:sp>
      <p:sp>
        <p:nvSpPr>
          <p:cNvPr id="30" name="TextBox 29">
            <a:extLst>
              <a:ext uri="{FF2B5EF4-FFF2-40B4-BE49-F238E27FC236}">
                <a16:creationId xmlns:a16="http://schemas.microsoft.com/office/drawing/2014/main" id="{1B6898BF-23A2-4907-B172-0CFAE2734BBA}"/>
              </a:ext>
            </a:extLst>
          </p:cNvPr>
          <p:cNvSpPr txBox="1"/>
          <p:nvPr/>
        </p:nvSpPr>
        <p:spPr>
          <a:xfrm>
            <a:off x="8233596" y="2290852"/>
            <a:ext cx="1106535" cy="415498"/>
          </a:xfrm>
          <a:prstGeom prst="rect">
            <a:avLst/>
          </a:prstGeom>
          <a:solidFill>
            <a:srgbClr val="00B0F0"/>
          </a:solidFill>
        </p:spPr>
        <p:txBody>
          <a:bodyPr wrap="square" rtlCol="0">
            <a:spAutoFit/>
          </a:bodyPr>
          <a:lstStyle/>
          <a:p>
            <a:r>
              <a:rPr lang="en-US" sz="1050" dirty="0">
                <a:solidFill>
                  <a:schemeClr val="bg1"/>
                </a:solidFill>
              </a:rPr>
              <a:t>1 Delivery Manager</a:t>
            </a:r>
          </a:p>
        </p:txBody>
      </p:sp>
      <p:sp>
        <p:nvSpPr>
          <p:cNvPr id="31" name="TextBox 30">
            <a:extLst>
              <a:ext uri="{FF2B5EF4-FFF2-40B4-BE49-F238E27FC236}">
                <a16:creationId xmlns:a16="http://schemas.microsoft.com/office/drawing/2014/main" id="{E7BBC676-1716-418C-84F6-EBB5E9B0C98A}"/>
              </a:ext>
            </a:extLst>
          </p:cNvPr>
          <p:cNvSpPr txBox="1"/>
          <p:nvPr/>
        </p:nvSpPr>
        <p:spPr>
          <a:xfrm>
            <a:off x="2867790" y="5453060"/>
            <a:ext cx="1106535" cy="530915"/>
          </a:xfrm>
          <a:prstGeom prst="rect">
            <a:avLst/>
          </a:prstGeom>
          <a:solidFill>
            <a:srgbClr val="00B0F0"/>
          </a:solidFill>
        </p:spPr>
        <p:txBody>
          <a:bodyPr wrap="square" rtlCol="0">
            <a:spAutoFit/>
          </a:bodyPr>
          <a:lstStyle/>
          <a:p>
            <a:r>
              <a:rPr lang="en-US" sz="1050" dirty="0">
                <a:solidFill>
                  <a:schemeClr val="bg1"/>
                </a:solidFill>
              </a:rPr>
              <a:t>N1*, N2, N3</a:t>
            </a:r>
          </a:p>
          <a:p>
            <a:r>
              <a:rPr lang="en-US" sz="900" dirty="0">
                <a:solidFill>
                  <a:schemeClr val="bg1"/>
                </a:solidFill>
              </a:rPr>
              <a:t>*except Middleware</a:t>
            </a:r>
            <a:endParaRPr lang="en-US" sz="1050" dirty="0">
              <a:solidFill>
                <a:schemeClr val="bg1"/>
              </a:solidFill>
            </a:endParaRPr>
          </a:p>
        </p:txBody>
      </p:sp>
      <p:sp>
        <p:nvSpPr>
          <p:cNvPr id="32" name="TextBox 31">
            <a:extLst>
              <a:ext uri="{FF2B5EF4-FFF2-40B4-BE49-F238E27FC236}">
                <a16:creationId xmlns:a16="http://schemas.microsoft.com/office/drawing/2014/main" id="{84256099-43D0-43AB-8EC3-6D43FD380BFF}"/>
              </a:ext>
            </a:extLst>
          </p:cNvPr>
          <p:cNvSpPr txBox="1"/>
          <p:nvPr/>
        </p:nvSpPr>
        <p:spPr>
          <a:xfrm>
            <a:off x="1630041" y="728936"/>
            <a:ext cx="1106535" cy="261610"/>
          </a:xfrm>
          <a:prstGeom prst="rect">
            <a:avLst/>
          </a:prstGeom>
          <a:solidFill>
            <a:srgbClr val="0E183A"/>
          </a:solidFill>
        </p:spPr>
        <p:txBody>
          <a:bodyPr wrap="square" rtlCol="0">
            <a:spAutoFit/>
          </a:bodyPr>
          <a:lstStyle/>
          <a:p>
            <a:pPr algn="ctr"/>
            <a:r>
              <a:rPr lang="en-US" sz="1100" dirty="0">
                <a:solidFill>
                  <a:schemeClr val="bg1"/>
                </a:solidFill>
              </a:rPr>
              <a:t>Open Socle</a:t>
            </a:r>
          </a:p>
        </p:txBody>
      </p:sp>
      <p:sp>
        <p:nvSpPr>
          <p:cNvPr id="33" name="TextBox 32">
            <a:extLst>
              <a:ext uri="{FF2B5EF4-FFF2-40B4-BE49-F238E27FC236}">
                <a16:creationId xmlns:a16="http://schemas.microsoft.com/office/drawing/2014/main" id="{CA67D38D-19E5-40FB-86D8-C7DD4DDFF426}"/>
              </a:ext>
            </a:extLst>
          </p:cNvPr>
          <p:cNvSpPr txBox="1"/>
          <p:nvPr/>
        </p:nvSpPr>
        <p:spPr>
          <a:xfrm>
            <a:off x="6978614" y="728936"/>
            <a:ext cx="1106535" cy="415498"/>
          </a:xfrm>
          <a:prstGeom prst="rect">
            <a:avLst/>
          </a:prstGeom>
          <a:solidFill>
            <a:srgbClr val="0E183A"/>
          </a:solidFill>
        </p:spPr>
        <p:txBody>
          <a:bodyPr wrap="square" rtlCol="0">
            <a:spAutoFit/>
          </a:bodyPr>
          <a:lstStyle/>
          <a:p>
            <a:pPr algn="ctr"/>
            <a:r>
              <a:rPr lang="en-US" sz="1050" dirty="0">
                <a:solidFill>
                  <a:schemeClr val="bg1"/>
                </a:solidFill>
              </a:rPr>
              <a:t>Network and Internet Socle</a:t>
            </a:r>
          </a:p>
        </p:txBody>
      </p:sp>
      <p:sp>
        <p:nvSpPr>
          <p:cNvPr id="34" name="TextBox 33">
            <a:extLst>
              <a:ext uri="{FF2B5EF4-FFF2-40B4-BE49-F238E27FC236}">
                <a16:creationId xmlns:a16="http://schemas.microsoft.com/office/drawing/2014/main" id="{EC6EB339-F5A7-4C8D-9BCE-2F99F9E0CDC8}"/>
              </a:ext>
            </a:extLst>
          </p:cNvPr>
          <p:cNvSpPr txBox="1"/>
          <p:nvPr/>
        </p:nvSpPr>
        <p:spPr>
          <a:xfrm>
            <a:off x="4297690" y="713932"/>
            <a:ext cx="1167516" cy="400110"/>
          </a:xfrm>
          <a:prstGeom prst="rect">
            <a:avLst/>
          </a:prstGeom>
          <a:solidFill>
            <a:srgbClr val="0E183A"/>
          </a:solidFill>
        </p:spPr>
        <p:txBody>
          <a:bodyPr wrap="square" rtlCol="0">
            <a:spAutoFit/>
          </a:bodyPr>
          <a:lstStyle/>
          <a:p>
            <a:pPr algn="ctr"/>
            <a:r>
              <a:rPr lang="en-US" sz="1000" dirty="0">
                <a:solidFill>
                  <a:schemeClr val="bg1"/>
                </a:solidFill>
              </a:rPr>
              <a:t>Digital Workplace Socle</a:t>
            </a:r>
          </a:p>
        </p:txBody>
      </p:sp>
      <p:sp>
        <p:nvSpPr>
          <p:cNvPr id="35" name="TextBox 34">
            <a:extLst>
              <a:ext uri="{FF2B5EF4-FFF2-40B4-BE49-F238E27FC236}">
                <a16:creationId xmlns:a16="http://schemas.microsoft.com/office/drawing/2014/main" id="{7D2B758D-44CE-4FC3-AF7A-D54AE783A0F8}"/>
              </a:ext>
            </a:extLst>
          </p:cNvPr>
          <p:cNvSpPr txBox="1"/>
          <p:nvPr/>
        </p:nvSpPr>
        <p:spPr>
          <a:xfrm>
            <a:off x="9623737" y="736630"/>
            <a:ext cx="1167516" cy="246221"/>
          </a:xfrm>
          <a:prstGeom prst="rect">
            <a:avLst/>
          </a:prstGeom>
          <a:solidFill>
            <a:srgbClr val="0E183A"/>
          </a:solidFill>
        </p:spPr>
        <p:txBody>
          <a:bodyPr wrap="square" rtlCol="0">
            <a:spAutoFit/>
          </a:bodyPr>
          <a:lstStyle/>
          <a:p>
            <a:pPr algn="ctr"/>
            <a:r>
              <a:rPr lang="en-US" sz="1000" dirty="0">
                <a:solidFill>
                  <a:schemeClr val="bg1"/>
                </a:solidFill>
              </a:rPr>
              <a:t>Z Socle</a:t>
            </a:r>
          </a:p>
        </p:txBody>
      </p:sp>
      <p:sp>
        <p:nvSpPr>
          <p:cNvPr id="36" name="TextBox 35">
            <a:extLst>
              <a:ext uri="{FF2B5EF4-FFF2-40B4-BE49-F238E27FC236}">
                <a16:creationId xmlns:a16="http://schemas.microsoft.com/office/drawing/2014/main" id="{007DE807-FD4A-45E6-ACD8-AECF52D7D343}"/>
              </a:ext>
            </a:extLst>
          </p:cNvPr>
          <p:cNvSpPr txBox="1"/>
          <p:nvPr/>
        </p:nvSpPr>
        <p:spPr>
          <a:xfrm>
            <a:off x="3167299" y="1700867"/>
            <a:ext cx="2430418" cy="253916"/>
          </a:xfrm>
          <a:prstGeom prst="rect">
            <a:avLst/>
          </a:prstGeom>
          <a:solidFill>
            <a:srgbClr val="0E183A"/>
          </a:solidFill>
        </p:spPr>
        <p:txBody>
          <a:bodyPr wrap="square" rtlCol="0">
            <a:spAutoFit/>
          </a:bodyPr>
          <a:lstStyle/>
          <a:p>
            <a:pPr algn="ctr"/>
            <a:r>
              <a:rPr lang="en-US" sz="1050" dirty="0">
                <a:solidFill>
                  <a:schemeClr val="bg1"/>
                </a:solidFill>
              </a:rPr>
              <a:t>Quality and Socle Projects</a:t>
            </a:r>
          </a:p>
        </p:txBody>
      </p:sp>
      <p:sp>
        <p:nvSpPr>
          <p:cNvPr id="37" name="TextBox 36">
            <a:extLst>
              <a:ext uri="{FF2B5EF4-FFF2-40B4-BE49-F238E27FC236}">
                <a16:creationId xmlns:a16="http://schemas.microsoft.com/office/drawing/2014/main" id="{466A7CD6-6E75-498F-AD42-B044D760AEAF}"/>
              </a:ext>
            </a:extLst>
          </p:cNvPr>
          <p:cNvSpPr txBox="1"/>
          <p:nvPr/>
        </p:nvSpPr>
        <p:spPr>
          <a:xfrm>
            <a:off x="6356445" y="1717383"/>
            <a:ext cx="2430418" cy="253916"/>
          </a:xfrm>
          <a:prstGeom prst="rect">
            <a:avLst/>
          </a:prstGeom>
          <a:solidFill>
            <a:srgbClr val="235B8D"/>
          </a:solidFill>
        </p:spPr>
        <p:txBody>
          <a:bodyPr wrap="square" rtlCol="0">
            <a:spAutoFit/>
          </a:bodyPr>
          <a:lstStyle/>
          <a:p>
            <a:pPr algn="ctr"/>
            <a:r>
              <a:rPr lang="en-US" sz="1050" dirty="0">
                <a:solidFill>
                  <a:schemeClr val="bg1"/>
                </a:solidFill>
              </a:rPr>
              <a:t>Operational Quality and Follow-up</a:t>
            </a:r>
          </a:p>
        </p:txBody>
      </p:sp>
      <p:sp>
        <p:nvSpPr>
          <p:cNvPr id="38" name="TextBox 37">
            <a:extLst>
              <a:ext uri="{FF2B5EF4-FFF2-40B4-BE49-F238E27FC236}">
                <a16:creationId xmlns:a16="http://schemas.microsoft.com/office/drawing/2014/main" id="{DE65CA0F-5C6A-4D56-AC98-17CAE7C7B1FE}"/>
              </a:ext>
            </a:extLst>
          </p:cNvPr>
          <p:cNvSpPr txBox="1"/>
          <p:nvPr/>
        </p:nvSpPr>
        <p:spPr>
          <a:xfrm>
            <a:off x="2892952" y="728936"/>
            <a:ext cx="1106535" cy="415498"/>
          </a:xfrm>
          <a:prstGeom prst="rect">
            <a:avLst/>
          </a:prstGeom>
          <a:solidFill>
            <a:srgbClr val="00B0F0"/>
          </a:solidFill>
        </p:spPr>
        <p:txBody>
          <a:bodyPr wrap="square" rtlCol="0">
            <a:spAutoFit/>
          </a:bodyPr>
          <a:lstStyle/>
          <a:p>
            <a:pPr algn="ctr"/>
            <a:r>
              <a:rPr lang="en-US" sz="1050" dirty="0">
                <a:solidFill>
                  <a:schemeClr val="bg1"/>
                </a:solidFill>
              </a:rPr>
              <a:t>CA Account Lead</a:t>
            </a:r>
          </a:p>
        </p:txBody>
      </p:sp>
      <p:sp>
        <p:nvSpPr>
          <p:cNvPr id="39" name="TextBox 38">
            <a:extLst>
              <a:ext uri="{FF2B5EF4-FFF2-40B4-BE49-F238E27FC236}">
                <a16:creationId xmlns:a16="http://schemas.microsoft.com/office/drawing/2014/main" id="{A56C1F06-1B7C-4125-8768-BB45C25D0512}"/>
              </a:ext>
            </a:extLst>
          </p:cNvPr>
          <p:cNvSpPr txBox="1"/>
          <p:nvPr/>
        </p:nvSpPr>
        <p:spPr>
          <a:xfrm>
            <a:off x="5542732" y="728936"/>
            <a:ext cx="1106535" cy="415498"/>
          </a:xfrm>
          <a:prstGeom prst="rect">
            <a:avLst/>
          </a:prstGeom>
          <a:solidFill>
            <a:srgbClr val="00B0F0"/>
          </a:solidFill>
        </p:spPr>
        <p:txBody>
          <a:bodyPr wrap="square" rtlCol="0">
            <a:spAutoFit/>
          </a:bodyPr>
          <a:lstStyle/>
          <a:p>
            <a:pPr algn="ctr"/>
            <a:r>
              <a:rPr lang="en-US" sz="1050" dirty="0">
                <a:solidFill>
                  <a:schemeClr val="bg1"/>
                </a:solidFill>
              </a:rPr>
              <a:t>CA Account Lead</a:t>
            </a:r>
          </a:p>
        </p:txBody>
      </p:sp>
      <p:sp>
        <p:nvSpPr>
          <p:cNvPr id="40" name="TextBox 39">
            <a:extLst>
              <a:ext uri="{FF2B5EF4-FFF2-40B4-BE49-F238E27FC236}">
                <a16:creationId xmlns:a16="http://schemas.microsoft.com/office/drawing/2014/main" id="{78C1F863-CA8A-4D26-9867-528F94E348F2}"/>
              </a:ext>
            </a:extLst>
          </p:cNvPr>
          <p:cNvSpPr txBox="1"/>
          <p:nvPr/>
        </p:nvSpPr>
        <p:spPr>
          <a:xfrm>
            <a:off x="8265412" y="732258"/>
            <a:ext cx="1106535" cy="415498"/>
          </a:xfrm>
          <a:prstGeom prst="rect">
            <a:avLst/>
          </a:prstGeom>
          <a:solidFill>
            <a:srgbClr val="00B0F0"/>
          </a:solidFill>
        </p:spPr>
        <p:txBody>
          <a:bodyPr wrap="square" rtlCol="0">
            <a:spAutoFit/>
          </a:bodyPr>
          <a:lstStyle/>
          <a:p>
            <a:pPr algn="ctr"/>
            <a:r>
              <a:rPr lang="en-US" sz="1050" dirty="0">
                <a:solidFill>
                  <a:schemeClr val="bg1"/>
                </a:solidFill>
              </a:rPr>
              <a:t>CA Account Lead</a:t>
            </a:r>
          </a:p>
        </p:txBody>
      </p:sp>
      <p:sp>
        <p:nvSpPr>
          <p:cNvPr id="41" name="TextBox 40">
            <a:extLst>
              <a:ext uri="{FF2B5EF4-FFF2-40B4-BE49-F238E27FC236}">
                <a16:creationId xmlns:a16="http://schemas.microsoft.com/office/drawing/2014/main" id="{61F5018F-2942-46B4-BEF5-A9C7C4B0ED57}"/>
              </a:ext>
            </a:extLst>
          </p:cNvPr>
          <p:cNvSpPr txBox="1"/>
          <p:nvPr/>
        </p:nvSpPr>
        <p:spPr>
          <a:xfrm>
            <a:off x="10207495" y="187246"/>
            <a:ext cx="1313625" cy="123111"/>
          </a:xfrm>
          <a:prstGeom prst="rect">
            <a:avLst/>
          </a:prstGeom>
          <a:solidFill>
            <a:srgbClr val="01B9B5"/>
          </a:solidFill>
        </p:spPr>
        <p:txBody>
          <a:bodyPr wrap="square" lIns="0" tIns="0" rIns="0" bIns="0" rtlCol="0">
            <a:spAutoFit/>
          </a:bodyPr>
          <a:lstStyle/>
          <a:p>
            <a:pPr algn="ctr"/>
            <a:r>
              <a:rPr lang="en-US" sz="800" dirty="0">
                <a:solidFill>
                  <a:schemeClr val="bg1"/>
                </a:solidFill>
              </a:rPr>
              <a:t>Committee ?</a:t>
            </a:r>
          </a:p>
        </p:txBody>
      </p:sp>
      <p:sp>
        <p:nvSpPr>
          <p:cNvPr id="42" name="TextBox 41">
            <a:extLst>
              <a:ext uri="{FF2B5EF4-FFF2-40B4-BE49-F238E27FC236}">
                <a16:creationId xmlns:a16="http://schemas.microsoft.com/office/drawing/2014/main" id="{B5850F5B-EE44-48FE-B9AF-375434EFD57D}"/>
              </a:ext>
            </a:extLst>
          </p:cNvPr>
          <p:cNvSpPr txBox="1"/>
          <p:nvPr/>
        </p:nvSpPr>
        <p:spPr>
          <a:xfrm>
            <a:off x="4734363" y="38225"/>
            <a:ext cx="1751497" cy="246221"/>
          </a:xfrm>
          <a:prstGeom prst="rect">
            <a:avLst/>
          </a:prstGeom>
          <a:solidFill>
            <a:srgbClr val="01B9B5"/>
          </a:solidFill>
        </p:spPr>
        <p:txBody>
          <a:bodyPr wrap="square" lIns="0" tIns="0" rIns="0" bIns="0" rtlCol="0">
            <a:spAutoFit/>
          </a:bodyPr>
          <a:lstStyle/>
          <a:p>
            <a:pPr algn="ctr"/>
            <a:r>
              <a:rPr lang="en-US" sz="800" dirty="0">
                <a:solidFill>
                  <a:schemeClr val="bg1"/>
                </a:solidFill>
              </a:rPr>
              <a:t>Transverse Committee(semestrial)</a:t>
            </a:r>
          </a:p>
          <a:p>
            <a:pPr algn="ctr"/>
            <a:endParaRPr lang="en-US" sz="800" dirty="0">
              <a:solidFill>
                <a:schemeClr val="bg1"/>
              </a:solidFill>
            </a:endParaRPr>
          </a:p>
        </p:txBody>
      </p:sp>
      <p:sp>
        <p:nvSpPr>
          <p:cNvPr id="43" name="TextBox 42">
            <a:extLst>
              <a:ext uri="{FF2B5EF4-FFF2-40B4-BE49-F238E27FC236}">
                <a16:creationId xmlns:a16="http://schemas.microsoft.com/office/drawing/2014/main" id="{A76C9C49-1EE1-45AF-BFE8-14952CE68295}"/>
              </a:ext>
            </a:extLst>
          </p:cNvPr>
          <p:cNvSpPr txBox="1"/>
          <p:nvPr/>
        </p:nvSpPr>
        <p:spPr>
          <a:xfrm>
            <a:off x="3695726" y="310357"/>
            <a:ext cx="2660719" cy="246221"/>
          </a:xfrm>
          <a:prstGeom prst="rect">
            <a:avLst/>
          </a:prstGeom>
          <a:solidFill>
            <a:srgbClr val="00B0F0"/>
          </a:solidFill>
        </p:spPr>
        <p:txBody>
          <a:bodyPr wrap="square" lIns="0" tIns="0" rIns="0" bIns="0" rtlCol="0">
            <a:spAutoFit/>
          </a:bodyPr>
          <a:lstStyle/>
          <a:p>
            <a:pPr algn="ctr"/>
            <a:r>
              <a:rPr lang="en-US" sz="800" dirty="0">
                <a:solidFill>
                  <a:schemeClr val="bg1"/>
                </a:solidFill>
              </a:rPr>
              <a:t>Overview of operation quality, upcoming developments</a:t>
            </a:r>
          </a:p>
          <a:p>
            <a:pPr algn="ctr"/>
            <a:endParaRPr lang="en-US" sz="800" dirty="0">
              <a:solidFill>
                <a:schemeClr val="bg1"/>
              </a:solidFill>
            </a:endParaRPr>
          </a:p>
        </p:txBody>
      </p:sp>
    </p:spTree>
    <p:extLst>
      <p:ext uri="{BB962C8B-B14F-4D97-AF65-F5344CB8AC3E}">
        <p14:creationId xmlns:p14="http://schemas.microsoft.com/office/powerpoint/2010/main" val="412067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
            <a:extLst>
              <a:ext uri="{FF2B5EF4-FFF2-40B4-BE49-F238E27FC236}">
                <a16:creationId xmlns:a16="http://schemas.microsoft.com/office/drawing/2014/main" id="{B6B53D2A-F959-466F-8BE5-7C884B792B59}"/>
              </a:ext>
            </a:extLst>
          </p:cNvPr>
          <p:cNvSpPr txBox="1">
            <a:spLocks/>
          </p:cNvSpPr>
          <p:nvPr/>
        </p:nvSpPr>
        <p:spPr>
          <a:xfrm>
            <a:off x="1648188" y="1498854"/>
            <a:ext cx="1553748" cy="650935"/>
          </a:xfrm>
          <a:prstGeom prst="rect">
            <a:avLst/>
          </a:prstGeom>
          <a:noFill/>
        </p:spPr>
        <p:txBody>
          <a:bodyPr vert="horz" wrap="square" lIns="48000" tIns="48000" rIns="48000" bIns="48000" rtlCol="0" anchor="ctr">
            <a:spAutoFit/>
          </a:bodyPr>
          <a:lstStyle/>
          <a:p>
            <a:pPr algn="ctr" defTabSz="1219170">
              <a:spcBef>
                <a:spcPts val="400"/>
              </a:spcBef>
            </a:pPr>
            <a:r>
              <a:rPr lang="fr-FR" b="1" dirty="0">
                <a:solidFill>
                  <a:srgbClr val="FEB811"/>
                </a:solidFill>
                <a:latin typeface="Arial"/>
              </a:rPr>
              <a:t>Network &amp; Internet</a:t>
            </a:r>
          </a:p>
        </p:txBody>
      </p:sp>
      <p:pic>
        <p:nvPicPr>
          <p:cNvPr id="90" name="Picture 6">
            <a:extLst>
              <a:ext uri="{FF2B5EF4-FFF2-40B4-BE49-F238E27FC236}">
                <a16:creationId xmlns:a16="http://schemas.microsoft.com/office/drawing/2014/main" id="{11ED89E6-CC01-4A5B-B9CF-8FC1A40A62A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0978" b="25584"/>
          <a:stretch/>
        </p:blipFill>
        <p:spPr bwMode="auto">
          <a:xfrm>
            <a:off x="2006865" y="2660348"/>
            <a:ext cx="268864" cy="25976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a:extLst>
              <a:ext uri="{FF2B5EF4-FFF2-40B4-BE49-F238E27FC236}">
                <a16:creationId xmlns:a16="http://schemas.microsoft.com/office/drawing/2014/main" id="{351A7027-F1E3-4BA8-B522-5F6E4B1B2F4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0978" b="25584"/>
          <a:stretch/>
        </p:blipFill>
        <p:spPr bwMode="auto">
          <a:xfrm>
            <a:off x="2009554" y="2661046"/>
            <a:ext cx="268864" cy="25976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a:extLst>
              <a:ext uri="{FF2B5EF4-FFF2-40B4-BE49-F238E27FC236}">
                <a16:creationId xmlns:a16="http://schemas.microsoft.com/office/drawing/2014/main" id="{339FD054-EF5D-4AA7-805F-99BBF2E6F51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0978" b="25584"/>
          <a:stretch/>
        </p:blipFill>
        <p:spPr bwMode="auto">
          <a:xfrm>
            <a:off x="2009554" y="3083656"/>
            <a:ext cx="268864" cy="25976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a:extLst>
              <a:ext uri="{FF2B5EF4-FFF2-40B4-BE49-F238E27FC236}">
                <a16:creationId xmlns:a16="http://schemas.microsoft.com/office/drawing/2014/main" id="{17932477-0CE7-4C08-9DDA-96DCAA5DCC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3666" y="3925282"/>
            <a:ext cx="340641" cy="262507"/>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4" descr="Icône drapeau français - country flags">
            <a:extLst>
              <a:ext uri="{FF2B5EF4-FFF2-40B4-BE49-F238E27FC236}">
                <a16:creationId xmlns:a16="http://schemas.microsoft.com/office/drawing/2014/main" id="{EAE64A83-F5C3-46E2-8218-09BDC6A484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2494308" y="3925062"/>
            <a:ext cx="354696" cy="262945"/>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a:extLst>
              <a:ext uri="{FF2B5EF4-FFF2-40B4-BE49-F238E27FC236}">
                <a16:creationId xmlns:a16="http://schemas.microsoft.com/office/drawing/2014/main" id="{A531C139-11C7-4A1A-8CAB-CF83A851AC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0977" y="3505239"/>
            <a:ext cx="340641" cy="26250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4" descr="Icône drapeau français - country flags">
            <a:extLst>
              <a:ext uri="{FF2B5EF4-FFF2-40B4-BE49-F238E27FC236}">
                <a16:creationId xmlns:a16="http://schemas.microsoft.com/office/drawing/2014/main" id="{E487EAA0-C485-41D5-9DE0-A05E24CD2A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2494164" y="2660415"/>
            <a:ext cx="354696" cy="262945"/>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4" descr="Icône drapeau français - country flags">
            <a:extLst>
              <a:ext uri="{FF2B5EF4-FFF2-40B4-BE49-F238E27FC236}">
                <a16:creationId xmlns:a16="http://schemas.microsoft.com/office/drawing/2014/main" id="{1FC873B6-9D16-4000-9A66-3275858157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2494164" y="3082239"/>
            <a:ext cx="354696" cy="262945"/>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4" descr="Icône drapeau français - country flags">
            <a:extLst>
              <a:ext uri="{FF2B5EF4-FFF2-40B4-BE49-F238E27FC236}">
                <a16:creationId xmlns:a16="http://schemas.microsoft.com/office/drawing/2014/main" id="{1C087D7E-7D4F-4FB3-A825-9A98F4D555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2494164" y="3503651"/>
            <a:ext cx="354696" cy="262945"/>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ADBB4CF8-4784-471F-9614-C4083A04A3B1}"/>
              </a:ext>
            </a:extLst>
          </p:cNvPr>
          <p:cNvSpPr>
            <a:spLocks/>
          </p:cNvSpPr>
          <p:nvPr/>
        </p:nvSpPr>
        <p:spPr>
          <a:xfrm>
            <a:off x="1742575" y="2224998"/>
            <a:ext cx="1364973" cy="2170082"/>
          </a:xfrm>
          <a:prstGeom prst="rect">
            <a:avLst/>
          </a:prstGeom>
          <a:noFill/>
          <a:ln w="6350" cap="flat" cmpd="sng" algn="ctr">
            <a:solidFill>
              <a:srgbClr val="FEB811"/>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fr-FR" sz="1200" b="1">
              <a:solidFill>
                <a:prstClr val="black">
                  <a:lumMod val="65000"/>
                  <a:lumOff val="35000"/>
                </a:prstClr>
              </a:solidFill>
              <a:latin typeface="Arial"/>
            </a:endParaRPr>
          </a:p>
        </p:txBody>
      </p:sp>
      <p:grpSp>
        <p:nvGrpSpPr>
          <p:cNvPr id="100" name="Groupe 30">
            <a:extLst>
              <a:ext uri="{FF2B5EF4-FFF2-40B4-BE49-F238E27FC236}">
                <a16:creationId xmlns:a16="http://schemas.microsoft.com/office/drawing/2014/main" id="{6F38B8FC-198A-459C-B84B-C61FE65FFA53}"/>
              </a:ext>
            </a:extLst>
          </p:cNvPr>
          <p:cNvGrpSpPr/>
          <p:nvPr/>
        </p:nvGrpSpPr>
        <p:grpSpPr>
          <a:xfrm>
            <a:off x="942939" y="2217666"/>
            <a:ext cx="867926" cy="1985713"/>
            <a:chOff x="3938981" y="1600378"/>
            <a:chExt cx="820085" cy="1685567"/>
          </a:xfrm>
        </p:grpSpPr>
        <p:sp>
          <p:nvSpPr>
            <p:cNvPr id="101" name="Rectangle 100">
              <a:extLst>
                <a:ext uri="{FF2B5EF4-FFF2-40B4-BE49-F238E27FC236}">
                  <a16:creationId xmlns:a16="http://schemas.microsoft.com/office/drawing/2014/main" id="{AB69801A-C527-4AA9-8B8A-A4CF2019B14A}"/>
                </a:ext>
              </a:extLst>
            </p:cNvPr>
            <p:cNvSpPr>
              <a:spLocks/>
            </p:cNvSpPr>
            <p:nvPr/>
          </p:nvSpPr>
          <p:spPr>
            <a:xfrm>
              <a:off x="4059369" y="1963504"/>
              <a:ext cx="579601" cy="2492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fr-FR" sz="1100" dirty="0">
                  <a:solidFill>
                    <a:prstClr val="white"/>
                  </a:solidFill>
                  <a:latin typeface="Arial"/>
                </a:rPr>
                <a:t>N1</a:t>
              </a:r>
            </a:p>
          </p:txBody>
        </p:sp>
        <p:sp>
          <p:nvSpPr>
            <p:cNvPr id="102" name="Rectangle 101">
              <a:extLst>
                <a:ext uri="{FF2B5EF4-FFF2-40B4-BE49-F238E27FC236}">
                  <a16:creationId xmlns:a16="http://schemas.microsoft.com/office/drawing/2014/main" id="{1D6A8823-66B1-4839-9E22-2B6B90D409FF}"/>
                </a:ext>
              </a:extLst>
            </p:cNvPr>
            <p:cNvSpPr>
              <a:spLocks/>
            </p:cNvSpPr>
            <p:nvPr/>
          </p:nvSpPr>
          <p:spPr>
            <a:xfrm>
              <a:off x="4053341" y="2321219"/>
              <a:ext cx="579601" cy="2492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fr-FR" sz="1100">
                  <a:solidFill>
                    <a:prstClr val="white"/>
                  </a:solidFill>
                  <a:latin typeface="Arial"/>
                </a:rPr>
                <a:t>N2</a:t>
              </a:r>
            </a:p>
          </p:txBody>
        </p:sp>
        <p:sp>
          <p:nvSpPr>
            <p:cNvPr id="103" name="Rectangle 102">
              <a:extLst>
                <a:ext uri="{FF2B5EF4-FFF2-40B4-BE49-F238E27FC236}">
                  <a16:creationId xmlns:a16="http://schemas.microsoft.com/office/drawing/2014/main" id="{0916F36D-42EB-4D12-9A24-77FA0ADFFC68}"/>
                </a:ext>
              </a:extLst>
            </p:cNvPr>
            <p:cNvSpPr>
              <a:spLocks/>
            </p:cNvSpPr>
            <p:nvPr/>
          </p:nvSpPr>
          <p:spPr>
            <a:xfrm>
              <a:off x="4053341" y="2678934"/>
              <a:ext cx="579601" cy="2492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fr-FR" sz="1100">
                  <a:solidFill>
                    <a:prstClr val="white"/>
                  </a:solidFill>
                  <a:latin typeface="Arial"/>
                </a:rPr>
                <a:t>N3</a:t>
              </a:r>
            </a:p>
          </p:txBody>
        </p:sp>
        <p:sp>
          <p:nvSpPr>
            <p:cNvPr id="104" name="Rectangle 103">
              <a:extLst>
                <a:ext uri="{FF2B5EF4-FFF2-40B4-BE49-F238E27FC236}">
                  <a16:creationId xmlns:a16="http://schemas.microsoft.com/office/drawing/2014/main" id="{304054B0-EDBE-47BD-827A-03DB436CB8DB}"/>
                </a:ext>
              </a:extLst>
            </p:cNvPr>
            <p:cNvSpPr>
              <a:spLocks/>
            </p:cNvSpPr>
            <p:nvPr/>
          </p:nvSpPr>
          <p:spPr>
            <a:xfrm>
              <a:off x="4053341" y="3036647"/>
              <a:ext cx="579601" cy="2492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fr-FR" sz="1100">
                  <a:solidFill>
                    <a:prstClr val="white"/>
                  </a:solidFill>
                  <a:latin typeface="Arial"/>
                </a:rPr>
                <a:t>N3+</a:t>
              </a:r>
            </a:p>
          </p:txBody>
        </p:sp>
        <p:sp>
          <p:nvSpPr>
            <p:cNvPr id="105" name="TextBox 8">
              <a:extLst>
                <a:ext uri="{FF2B5EF4-FFF2-40B4-BE49-F238E27FC236}">
                  <a16:creationId xmlns:a16="http://schemas.microsoft.com/office/drawing/2014/main" id="{2263BDC7-6C9D-467D-91EB-5649419F794F}"/>
                </a:ext>
              </a:extLst>
            </p:cNvPr>
            <p:cNvSpPr txBox="1">
              <a:spLocks/>
            </p:cNvSpPr>
            <p:nvPr/>
          </p:nvSpPr>
          <p:spPr>
            <a:xfrm>
              <a:off x="3938981" y="1600378"/>
              <a:ext cx="820085" cy="239038"/>
            </a:xfrm>
            <a:prstGeom prst="rect">
              <a:avLst/>
            </a:prstGeom>
            <a:noFill/>
          </p:spPr>
          <p:txBody>
            <a:bodyPr vert="horz" wrap="square" lIns="48000" tIns="48000" rIns="48000" bIns="48000" rtlCol="0" anchor="ctr">
              <a:spAutoFit/>
            </a:bodyPr>
            <a:lstStyle/>
            <a:p>
              <a:pPr algn="ctr" defTabSz="1219170">
                <a:spcBef>
                  <a:spcPts val="400"/>
                </a:spcBef>
              </a:pPr>
              <a:r>
                <a:rPr lang="fr-FR" sz="1200" b="1" dirty="0" err="1">
                  <a:solidFill>
                    <a:srgbClr val="487697"/>
                  </a:solidFill>
                  <a:latin typeface="Arial"/>
                </a:rPr>
                <a:t>Activities</a:t>
              </a:r>
              <a:endParaRPr lang="fr-FR" sz="1200" b="1" dirty="0">
                <a:solidFill>
                  <a:srgbClr val="487697"/>
                </a:solidFill>
                <a:latin typeface="Arial"/>
              </a:endParaRPr>
            </a:p>
          </p:txBody>
        </p:sp>
      </p:grpSp>
      <p:grpSp>
        <p:nvGrpSpPr>
          <p:cNvPr id="155" name="Groupe 2">
            <a:extLst>
              <a:ext uri="{FF2B5EF4-FFF2-40B4-BE49-F238E27FC236}">
                <a16:creationId xmlns:a16="http://schemas.microsoft.com/office/drawing/2014/main" id="{615DF624-626F-4880-87DD-FADF20DA0F96}"/>
              </a:ext>
            </a:extLst>
          </p:cNvPr>
          <p:cNvGrpSpPr/>
          <p:nvPr/>
        </p:nvGrpSpPr>
        <p:grpSpPr>
          <a:xfrm>
            <a:off x="912037" y="4783259"/>
            <a:ext cx="2040221" cy="1289411"/>
            <a:chOff x="2210405" y="3921960"/>
            <a:chExt cx="1381051" cy="848522"/>
          </a:xfrm>
        </p:grpSpPr>
        <p:pic>
          <p:nvPicPr>
            <p:cNvPr id="156" name="Picture 6">
              <a:extLst>
                <a:ext uri="{FF2B5EF4-FFF2-40B4-BE49-F238E27FC236}">
                  <a16:creationId xmlns:a16="http://schemas.microsoft.com/office/drawing/2014/main" id="{11EA9A7D-8324-471B-BC3A-FFB80B3F31F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0978" b="25584"/>
            <a:stretch/>
          </p:blipFill>
          <p:spPr bwMode="auto">
            <a:xfrm>
              <a:off x="2231323" y="4261740"/>
              <a:ext cx="111966" cy="135480"/>
            </a:xfrm>
            <a:prstGeom prst="rect">
              <a:avLst/>
            </a:prstGeom>
            <a:noFill/>
            <a:extLst>
              <a:ext uri="{909E8E84-426E-40DD-AFC4-6F175D3DCCD1}">
                <a14:hiddenFill xmlns:a14="http://schemas.microsoft.com/office/drawing/2010/main">
                  <a:solidFill>
                    <a:srgbClr val="FFFFFF"/>
                  </a:solidFill>
                </a14:hiddenFill>
              </a:ext>
            </a:extLst>
          </p:spPr>
        </p:pic>
        <p:sp>
          <p:nvSpPr>
            <p:cNvPr id="157" name="Rectangle 156">
              <a:extLst>
                <a:ext uri="{FF2B5EF4-FFF2-40B4-BE49-F238E27FC236}">
                  <a16:creationId xmlns:a16="http://schemas.microsoft.com/office/drawing/2014/main" id="{32F0EAF3-0EF2-4D56-8A11-AA74A862C88D}"/>
                </a:ext>
              </a:extLst>
            </p:cNvPr>
            <p:cNvSpPr>
              <a:spLocks/>
            </p:cNvSpPr>
            <p:nvPr/>
          </p:nvSpPr>
          <p:spPr>
            <a:xfrm>
              <a:off x="2347725" y="4177408"/>
              <a:ext cx="822570" cy="304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000" rtlCol="0" anchor="ctr"/>
            <a:lstStyle/>
            <a:p>
              <a:pPr defTabSz="1219170"/>
              <a:r>
                <a:rPr lang="fr-FR" sz="1067" dirty="0" err="1">
                  <a:solidFill>
                    <a:prstClr val="black">
                      <a:lumMod val="65000"/>
                      <a:lumOff val="35000"/>
                    </a:prstClr>
                  </a:solidFill>
                  <a:latin typeface="Arial"/>
                </a:rPr>
                <a:t>Operation</a:t>
              </a:r>
              <a:r>
                <a:rPr lang="fr-FR" sz="1067" dirty="0">
                  <a:solidFill>
                    <a:prstClr val="black">
                      <a:lumMod val="65000"/>
                      <a:lumOff val="35000"/>
                    </a:prstClr>
                  </a:solidFill>
                  <a:latin typeface="Arial"/>
                </a:rPr>
                <a:t> by Capgemini</a:t>
              </a:r>
            </a:p>
          </p:txBody>
        </p:sp>
        <p:pic>
          <p:nvPicPr>
            <p:cNvPr id="158" name="Picture 4" descr="Icône drapeau français - country flags">
              <a:extLst>
                <a:ext uri="{FF2B5EF4-FFF2-40B4-BE49-F238E27FC236}">
                  <a16:creationId xmlns:a16="http://schemas.microsoft.com/office/drawing/2014/main" id="{FDBA9DAA-6A45-4281-B797-46D9F6050C6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H="1">
              <a:off x="2210405" y="4548204"/>
              <a:ext cx="174240" cy="140409"/>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2">
              <a:extLst>
                <a:ext uri="{FF2B5EF4-FFF2-40B4-BE49-F238E27FC236}">
                  <a16:creationId xmlns:a16="http://schemas.microsoft.com/office/drawing/2014/main" id="{09D3C4A5-C7BF-4F5B-987C-339F7DB29D3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11668" y="4001052"/>
              <a:ext cx="174240" cy="145960"/>
            </a:xfrm>
            <a:prstGeom prst="rect">
              <a:avLst/>
            </a:prstGeom>
            <a:noFill/>
            <a:extLst>
              <a:ext uri="{909E8E84-426E-40DD-AFC4-6F175D3DCCD1}">
                <a14:hiddenFill xmlns:a14="http://schemas.microsoft.com/office/drawing/2010/main">
                  <a:solidFill>
                    <a:srgbClr val="FFFFFF"/>
                  </a:solidFill>
                </a14:hiddenFill>
              </a:ext>
            </a:extLst>
          </p:spPr>
        </p:pic>
        <p:sp>
          <p:nvSpPr>
            <p:cNvPr id="161" name="Rectangle 160">
              <a:extLst>
                <a:ext uri="{FF2B5EF4-FFF2-40B4-BE49-F238E27FC236}">
                  <a16:creationId xmlns:a16="http://schemas.microsoft.com/office/drawing/2014/main" id="{0F54027F-1796-4BC2-87D5-0E2111EEC690}"/>
                </a:ext>
              </a:extLst>
            </p:cNvPr>
            <p:cNvSpPr>
              <a:spLocks/>
            </p:cNvSpPr>
            <p:nvPr/>
          </p:nvSpPr>
          <p:spPr>
            <a:xfrm>
              <a:off x="2405780" y="3921960"/>
              <a:ext cx="1009643" cy="304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000" rtlCol="0" anchor="ctr"/>
            <a:lstStyle/>
            <a:p>
              <a:pPr defTabSz="1219170"/>
              <a:r>
                <a:rPr lang="fr-FR" sz="1067" dirty="0" err="1">
                  <a:solidFill>
                    <a:prstClr val="black">
                      <a:lumMod val="65000"/>
                      <a:lumOff val="35000"/>
                    </a:prstClr>
                  </a:solidFill>
                  <a:latin typeface="Arial"/>
                </a:rPr>
                <a:t>Operation</a:t>
              </a:r>
              <a:r>
                <a:rPr lang="fr-FR" sz="1067" dirty="0">
                  <a:solidFill>
                    <a:prstClr val="black">
                      <a:lumMod val="65000"/>
                      <a:lumOff val="35000"/>
                    </a:prstClr>
                  </a:solidFill>
                  <a:latin typeface="Arial"/>
                </a:rPr>
                <a:t> by CA-GIP</a:t>
              </a:r>
            </a:p>
          </p:txBody>
        </p:sp>
        <p:sp>
          <p:nvSpPr>
            <p:cNvPr id="162" name="Rectangle 161">
              <a:extLst>
                <a:ext uri="{FF2B5EF4-FFF2-40B4-BE49-F238E27FC236}">
                  <a16:creationId xmlns:a16="http://schemas.microsoft.com/office/drawing/2014/main" id="{B49DDEC5-EE93-4B24-B0E8-DA2D41FE54BC}"/>
                </a:ext>
              </a:extLst>
            </p:cNvPr>
            <p:cNvSpPr>
              <a:spLocks/>
            </p:cNvSpPr>
            <p:nvPr/>
          </p:nvSpPr>
          <p:spPr>
            <a:xfrm>
              <a:off x="2405780" y="4466336"/>
              <a:ext cx="1185676" cy="304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000" rtlCol="0" anchor="ctr"/>
            <a:lstStyle/>
            <a:p>
              <a:pPr defTabSz="1219170"/>
              <a:r>
                <a:rPr lang="fr-FR" sz="1067" dirty="0" err="1">
                  <a:solidFill>
                    <a:prstClr val="black">
                      <a:lumMod val="65000"/>
                      <a:lumOff val="35000"/>
                    </a:prstClr>
                  </a:solidFill>
                  <a:latin typeface="Arial"/>
                </a:rPr>
                <a:t>Operation</a:t>
              </a:r>
              <a:r>
                <a:rPr lang="fr-FR" sz="1067" dirty="0">
                  <a:solidFill>
                    <a:prstClr val="black">
                      <a:lumMod val="65000"/>
                      <a:lumOff val="35000"/>
                    </a:prstClr>
                  </a:solidFill>
                  <a:latin typeface="Arial"/>
                </a:rPr>
                <a:t> in France</a:t>
              </a:r>
            </a:p>
          </p:txBody>
        </p:sp>
      </p:grpSp>
      <p:pic>
        <p:nvPicPr>
          <p:cNvPr id="164" name="Graphic 147" descr="Target Audience">
            <a:extLst>
              <a:ext uri="{FF2B5EF4-FFF2-40B4-BE49-F238E27FC236}">
                <a16:creationId xmlns:a16="http://schemas.microsoft.com/office/drawing/2014/main" id="{5028CC6F-1B20-4FDE-9861-46EC37E104E2}"/>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08711" y="5890513"/>
            <a:ext cx="336000" cy="336000"/>
          </a:xfrm>
          <a:prstGeom prst="rect">
            <a:avLst/>
          </a:prstGeom>
        </p:spPr>
      </p:pic>
      <p:sp>
        <p:nvSpPr>
          <p:cNvPr id="165" name="Rectangle 164">
            <a:extLst>
              <a:ext uri="{FF2B5EF4-FFF2-40B4-BE49-F238E27FC236}">
                <a16:creationId xmlns:a16="http://schemas.microsoft.com/office/drawing/2014/main" id="{B47DB784-FF0D-46E6-A9E9-999539EC5C59}"/>
              </a:ext>
            </a:extLst>
          </p:cNvPr>
          <p:cNvSpPr>
            <a:spLocks/>
          </p:cNvSpPr>
          <p:nvPr/>
        </p:nvSpPr>
        <p:spPr>
          <a:xfrm>
            <a:off x="3544539" y="5932844"/>
            <a:ext cx="2755583" cy="276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000" rtlCol="0" anchor="ctr"/>
          <a:lstStyle/>
          <a:p>
            <a:pPr defTabSz="1219170"/>
            <a:r>
              <a:rPr lang="fr-FR" sz="1067" dirty="0" err="1">
                <a:solidFill>
                  <a:prstClr val="black">
                    <a:lumMod val="65000"/>
                    <a:lumOff val="35000"/>
                  </a:prstClr>
                </a:solidFill>
                <a:latin typeface="Arial"/>
              </a:rPr>
              <a:t>Operation</a:t>
            </a:r>
            <a:r>
              <a:rPr lang="fr-FR" sz="1067" dirty="0">
                <a:solidFill>
                  <a:prstClr val="black">
                    <a:lumMod val="65000"/>
                    <a:lumOff val="35000"/>
                  </a:prstClr>
                </a:solidFill>
                <a:latin typeface="Arial"/>
              </a:rPr>
              <a:t> in </a:t>
            </a:r>
            <a:r>
              <a:rPr lang="fr-FR" sz="1067" dirty="0" err="1">
                <a:solidFill>
                  <a:prstClr val="black">
                    <a:lumMod val="65000"/>
                    <a:lumOff val="35000"/>
                  </a:prstClr>
                </a:solidFill>
                <a:latin typeface="Arial"/>
              </a:rPr>
              <a:t>managed</a:t>
            </a:r>
            <a:r>
              <a:rPr lang="fr-FR" sz="1067" dirty="0">
                <a:solidFill>
                  <a:prstClr val="black">
                    <a:lumMod val="65000"/>
                    <a:lumOff val="35000"/>
                  </a:prstClr>
                </a:solidFill>
                <a:latin typeface="Arial"/>
              </a:rPr>
              <a:t> services mode</a:t>
            </a:r>
          </a:p>
        </p:txBody>
      </p:sp>
      <p:pic>
        <p:nvPicPr>
          <p:cNvPr id="166" name="Graphic 149" descr="Business Growth">
            <a:extLst>
              <a:ext uri="{FF2B5EF4-FFF2-40B4-BE49-F238E27FC236}">
                <a16:creationId xmlns:a16="http://schemas.microsoft.com/office/drawing/2014/main" id="{704B28BA-9965-4040-8D1C-1E18BF1176AF}"/>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02099" y="5887397"/>
            <a:ext cx="336000" cy="336000"/>
          </a:xfrm>
          <a:prstGeom prst="rect">
            <a:avLst/>
          </a:prstGeom>
        </p:spPr>
      </p:pic>
      <p:sp>
        <p:nvSpPr>
          <p:cNvPr id="167" name="Rectangle 166">
            <a:extLst>
              <a:ext uri="{FF2B5EF4-FFF2-40B4-BE49-F238E27FC236}">
                <a16:creationId xmlns:a16="http://schemas.microsoft.com/office/drawing/2014/main" id="{DC82B301-7A65-4778-8A1E-21070306B499}"/>
              </a:ext>
            </a:extLst>
          </p:cNvPr>
          <p:cNvSpPr>
            <a:spLocks/>
          </p:cNvSpPr>
          <p:nvPr/>
        </p:nvSpPr>
        <p:spPr>
          <a:xfrm>
            <a:off x="6928175" y="5929728"/>
            <a:ext cx="2755583" cy="276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000" rtlCol="0" anchor="ctr"/>
          <a:lstStyle/>
          <a:p>
            <a:pPr defTabSz="1219170"/>
            <a:r>
              <a:rPr lang="fr-FR" sz="1067" dirty="0" err="1">
                <a:solidFill>
                  <a:prstClr val="black">
                    <a:lumMod val="65000"/>
                    <a:lumOff val="35000"/>
                  </a:prstClr>
                </a:solidFill>
                <a:latin typeface="Arial"/>
              </a:rPr>
              <a:t>Operation</a:t>
            </a:r>
            <a:r>
              <a:rPr lang="fr-FR" sz="1067" dirty="0">
                <a:solidFill>
                  <a:prstClr val="black">
                    <a:lumMod val="65000"/>
                    <a:lumOff val="35000"/>
                  </a:prstClr>
                </a:solidFill>
                <a:latin typeface="Arial"/>
              </a:rPr>
              <a:t> in </a:t>
            </a:r>
            <a:r>
              <a:rPr lang="fr-FR" sz="1067" dirty="0" err="1">
                <a:solidFill>
                  <a:prstClr val="black">
                    <a:lumMod val="65000"/>
                    <a:lumOff val="35000"/>
                  </a:prstClr>
                </a:solidFill>
                <a:latin typeface="Arial"/>
              </a:rPr>
              <a:t>capacity</a:t>
            </a:r>
            <a:r>
              <a:rPr lang="fr-FR" sz="1067" dirty="0">
                <a:solidFill>
                  <a:prstClr val="black">
                    <a:lumMod val="65000"/>
                    <a:lumOff val="35000"/>
                  </a:prstClr>
                </a:solidFill>
                <a:latin typeface="Arial"/>
              </a:rPr>
              <a:t> mode</a:t>
            </a:r>
          </a:p>
        </p:txBody>
      </p:sp>
      <p:pic>
        <p:nvPicPr>
          <p:cNvPr id="170" name="Graphic 149" descr="Business Growth">
            <a:extLst>
              <a:ext uri="{FF2B5EF4-FFF2-40B4-BE49-F238E27FC236}">
                <a16:creationId xmlns:a16="http://schemas.microsoft.com/office/drawing/2014/main" id="{C9FB55D6-DCD5-4EFA-AE31-D5F304FAAB65}"/>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34587" y="4292456"/>
            <a:ext cx="294331" cy="303254"/>
          </a:xfrm>
          <a:prstGeom prst="rect">
            <a:avLst/>
          </a:prstGeom>
        </p:spPr>
      </p:pic>
      <p:sp>
        <p:nvSpPr>
          <p:cNvPr id="2" name="Title 1">
            <a:extLst>
              <a:ext uri="{FF2B5EF4-FFF2-40B4-BE49-F238E27FC236}">
                <a16:creationId xmlns:a16="http://schemas.microsoft.com/office/drawing/2014/main" id="{F77F7DD4-C369-4547-9317-2945E9A64F72}"/>
              </a:ext>
            </a:extLst>
          </p:cNvPr>
          <p:cNvSpPr>
            <a:spLocks noGrp="1"/>
          </p:cNvSpPr>
          <p:nvPr>
            <p:ph type="title"/>
          </p:nvPr>
        </p:nvSpPr>
        <p:spPr/>
        <p:txBody>
          <a:bodyPr/>
          <a:lstStyle/>
          <a:p>
            <a:r>
              <a:rPr lang="fr-BE" sz="2000" dirty="0"/>
              <a:t>The 100% </a:t>
            </a:r>
            <a:r>
              <a:rPr lang="fr-BE" sz="2000" dirty="0" err="1"/>
              <a:t>ONshore</a:t>
            </a:r>
            <a:r>
              <a:rPr lang="fr-BE" sz="2000" dirty="0"/>
              <a:t> </a:t>
            </a:r>
            <a:r>
              <a:rPr lang="fr-BE" sz="2000" dirty="0" err="1"/>
              <a:t>capacity</a:t>
            </a:r>
            <a:r>
              <a:rPr lang="fr-BE" sz="2000" dirty="0"/>
              <a:t> </a:t>
            </a:r>
            <a:r>
              <a:rPr lang="fr-BE" sz="2000" dirty="0" err="1"/>
              <a:t>delivery</a:t>
            </a:r>
            <a:r>
              <a:rPr lang="fr-BE" sz="2000" dirty="0"/>
              <a:t> model</a:t>
            </a:r>
          </a:p>
        </p:txBody>
      </p:sp>
      <p:sp>
        <p:nvSpPr>
          <p:cNvPr id="108" name="Espace réservé du numéro de diapositive 4">
            <a:extLst>
              <a:ext uri="{FF2B5EF4-FFF2-40B4-BE49-F238E27FC236}">
                <a16:creationId xmlns:a16="http://schemas.microsoft.com/office/drawing/2014/main" id="{0D3BB987-E7A9-4CF1-93B6-954AF3D3183E}"/>
              </a:ext>
            </a:extLst>
          </p:cNvPr>
          <p:cNvSpPr>
            <a:spLocks noGrp="1"/>
          </p:cNvSpPr>
          <p:nvPr>
            <p:ph type="sldNum" sz="quarter" idx="4"/>
          </p:nvPr>
        </p:nvSpPr>
        <p:spPr/>
        <p:txBody>
          <a:bodyPr/>
          <a:lstStyle/>
          <a:p>
            <a:fld id="{10C140CD-8AED-46FF-A9A2-77308F3F39AE}" type="slidenum">
              <a:rPr lang="fr-FR" smtClean="0"/>
              <a:pPr/>
              <a:t>4</a:t>
            </a:fld>
            <a:endParaRPr lang="fr-FR"/>
          </a:p>
        </p:txBody>
      </p:sp>
      <p:sp>
        <p:nvSpPr>
          <p:cNvPr id="3" name="ZoneTexte 2"/>
          <p:cNvSpPr txBox="1"/>
          <p:nvPr/>
        </p:nvSpPr>
        <p:spPr>
          <a:xfrm>
            <a:off x="3907185" y="1784838"/>
            <a:ext cx="7338178" cy="2585323"/>
          </a:xfrm>
          <a:prstGeom prst="rect">
            <a:avLst/>
          </a:prstGeom>
          <a:noFill/>
        </p:spPr>
        <p:txBody>
          <a:bodyPr wrap="square" rtlCol="0">
            <a:spAutoFit/>
          </a:bodyPr>
          <a:lstStyle/>
          <a:p>
            <a:r>
              <a:rPr lang="fr-FR" dirty="0"/>
              <a:t>The </a:t>
            </a:r>
            <a:r>
              <a:rPr lang="fr-FR" dirty="0" err="1"/>
              <a:t>delivery</a:t>
            </a:r>
            <a:r>
              <a:rPr lang="fr-FR" dirty="0"/>
              <a:t> model </a:t>
            </a:r>
            <a:r>
              <a:rPr lang="fr-FR" dirty="0" err="1"/>
              <a:t>is</a:t>
            </a:r>
            <a:r>
              <a:rPr lang="fr-FR" dirty="0"/>
              <a:t> a « </a:t>
            </a:r>
            <a:r>
              <a:rPr lang="fr-FR" dirty="0" err="1"/>
              <a:t>capacity</a:t>
            </a:r>
            <a:r>
              <a:rPr lang="fr-FR" dirty="0"/>
              <a:t> service centre ».</a:t>
            </a:r>
          </a:p>
          <a:p>
            <a:r>
              <a:rPr lang="fr-FR" dirty="0"/>
              <a:t>CAPGEMINI </a:t>
            </a:r>
            <a:r>
              <a:rPr lang="fr-FR" dirty="0" err="1"/>
              <a:t>is</a:t>
            </a:r>
            <a:r>
              <a:rPr lang="fr-FR" dirty="0"/>
              <a:t> the service provider </a:t>
            </a:r>
            <a:r>
              <a:rPr lang="fr-FR" dirty="0" err="1"/>
              <a:t>selected</a:t>
            </a:r>
            <a:r>
              <a:rPr lang="fr-FR" dirty="0"/>
              <a:t> to carry out the services.</a:t>
            </a:r>
          </a:p>
          <a:p>
            <a:r>
              <a:rPr lang="fr-FR" dirty="0" err="1"/>
              <a:t>Its</a:t>
            </a:r>
            <a:r>
              <a:rPr lang="fr-FR" dirty="0"/>
              <a:t> </a:t>
            </a:r>
            <a:r>
              <a:rPr lang="fr-FR" dirty="0" err="1"/>
              <a:t>activities</a:t>
            </a:r>
            <a:r>
              <a:rPr lang="fr-FR" dirty="0"/>
              <a:t> are </a:t>
            </a:r>
            <a:r>
              <a:rPr lang="fr-FR" dirty="0" err="1"/>
              <a:t>contractually</a:t>
            </a:r>
            <a:r>
              <a:rPr lang="fr-FR" dirty="0"/>
              <a:t> in France .</a:t>
            </a:r>
          </a:p>
          <a:p>
            <a:endParaRPr lang="fr-FR" dirty="0"/>
          </a:p>
          <a:p>
            <a:r>
              <a:rPr lang="fr-FR" dirty="0"/>
              <a:t>RUN </a:t>
            </a:r>
            <a:r>
              <a:rPr lang="fr-FR" dirty="0" err="1"/>
              <a:t>is</a:t>
            </a:r>
            <a:r>
              <a:rPr lang="fr-FR" dirty="0"/>
              <a:t> </a:t>
            </a:r>
            <a:r>
              <a:rPr lang="fr-FR" dirty="0" err="1"/>
              <a:t>hence</a:t>
            </a:r>
            <a:r>
              <a:rPr lang="fr-FR" dirty="0"/>
              <a:t> </a:t>
            </a:r>
            <a:r>
              <a:rPr lang="fr-FR" dirty="0" err="1"/>
              <a:t>managed</a:t>
            </a:r>
            <a:r>
              <a:rPr lang="fr-FR" dirty="0"/>
              <a:t> by CAGIP and </a:t>
            </a:r>
          </a:p>
          <a:p>
            <a:r>
              <a:rPr lang="fr-FR" dirty="0"/>
              <a:t>CAPGEMINI must </a:t>
            </a:r>
            <a:r>
              <a:rPr lang="fr-FR" dirty="0" err="1"/>
              <a:t>make</a:t>
            </a:r>
            <a:r>
              <a:rPr lang="fr-FR" dirty="0"/>
              <a:t> the </a:t>
            </a:r>
            <a:r>
              <a:rPr lang="fr-FR" dirty="0" err="1"/>
              <a:t>necessary</a:t>
            </a:r>
            <a:r>
              <a:rPr lang="fr-FR" dirty="0"/>
              <a:t> </a:t>
            </a:r>
            <a:r>
              <a:rPr lang="fr-FR" dirty="0" err="1"/>
              <a:t>resources</a:t>
            </a:r>
            <a:r>
              <a:rPr lang="fr-FR" dirty="0"/>
              <a:t> </a:t>
            </a:r>
            <a:r>
              <a:rPr lang="fr-FR" dirty="0" err="1"/>
              <a:t>available</a:t>
            </a:r>
            <a:r>
              <a:rPr lang="fr-FR" dirty="0"/>
              <a:t> for </a:t>
            </a:r>
            <a:r>
              <a:rPr lang="fr-FR" dirty="0" err="1"/>
              <a:t>proper</a:t>
            </a:r>
            <a:r>
              <a:rPr lang="fr-FR" dirty="0"/>
              <a:t> </a:t>
            </a:r>
            <a:r>
              <a:rPr lang="fr-FR" dirty="0" err="1"/>
              <a:t>functioning</a:t>
            </a:r>
            <a:r>
              <a:rPr lang="fr-FR" dirty="0"/>
              <a:t> of RUN and in line </a:t>
            </a:r>
            <a:r>
              <a:rPr lang="fr-FR" dirty="0" err="1"/>
              <a:t>with</a:t>
            </a:r>
            <a:r>
              <a:rPr lang="fr-FR" dirty="0"/>
              <a:t> the </a:t>
            </a:r>
            <a:r>
              <a:rPr lang="fr-FR" dirty="0" err="1"/>
              <a:t>requests</a:t>
            </a:r>
            <a:r>
              <a:rPr lang="fr-FR" dirty="0"/>
              <a:t> sent by CA-GIP.</a:t>
            </a:r>
          </a:p>
          <a:p>
            <a:endParaRPr lang="fr-FR" dirty="0"/>
          </a:p>
          <a:p>
            <a:endParaRPr lang="fr-FR" dirty="0"/>
          </a:p>
        </p:txBody>
      </p:sp>
    </p:spTree>
    <p:extLst>
      <p:ext uri="{BB962C8B-B14F-4D97-AF65-F5344CB8AC3E}">
        <p14:creationId xmlns:p14="http://schemas.microsoft.com/office/powerpoint/2010/main" val="425523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5EBFF6A9-E069-4A27-AB81-F5D296F123FE}"/>
              </a:ext>
            </a:extLst>
          </p:cNvPr>
          <p:cNvSpPr>
            <a:spLocks noGrp="1"/>
          </p:cNvSpPr>
          <p:nvPr>
            <p:ph type="ftr" sz="quarter" idx="4294967295"/>
          </p:nvPr>
        </p:nvSpPr>
        <p:spPr bwMode="gray">
          <a:xfrm>
            <a:off x="0" y="6361488"/>
            <a:ext cx="240000" cy="180000"/>
          </a:xfrm>
          <a:prstGeom prst="rect">
            <a:avLst/>
          </a:prstGeom>
          <a:ln>
            <a:solidFill>
              <a:schemeClr val="tx1">
                <a:alpha val="0"/>
              </a:schemeClr>
            </a:solidFill>
          </a:ln>
        </p:spPr>
        <p:txBody>
          <a:bodyPr vert="horz" lIns="0" tIns="0" rIns="0" bIns="0" rtlCol="0" anchor="t" anchorCtr="0">
            <a:noAutofit/>
          </a:bodyPr>
          <a:lstStyle>
            <a:defPPr>
              <a:defRPr lang="en-US"/>
            </a:defPPr>
            <a:lvl1pPr marL="0" algn="l" defTabSz="457200" rtl="0" eaLnBrk="1" latinLnBrk="0" hangingPunct="1">
              <a:defRPr sz="800" kern="1200" cap="all" baseline="0">
                <a:solidFill>
                  <a:schemeClr val="tx1">
                    <a:alpha val="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endParaRPr lang="fr-FR">
              <a:solidFill>
                <a:prstClr val="black">
                  <a:alpha val="0"/>
                </a:prstClr>
              </a:solidFill>
              <a:latin typeface="Arial"/>
            </a:endParaRPr>
          </a:p>
        </p:txBody>
      </p:sp>
      <p:sp>
        <p:nvSpPr>
          <p:cNvPr id="4"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75353"/>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5</a:t>
            </a:fld>
            <a:endParaRPr lang="fr-FR">
              <a:solidFill>
                <a:srgbClr val="7E93A5"/>
              </a:solidFill>
              <a:latin typeface="Arial"/>
            </a:endParaRPr>
          </a:p>
        </p:txBody>
      </p:sp>
      <p:sp>
        <p:nvSpPr>
          <p:cNvPr id="6" name="Title 5">
            <a:extLst>
              <a:ext uri="{FF2B5EF4-FFF2-40B4-BE49-F238E27FC236}">
                <a16:creationId xmlns:a16="http://schemas.microsoft.com/office/drawing/2014/main" id="{46CAF3E5-9795-40CC-A270-E8DD94EE79BC}"/>
              </a:ext>
            </a:extLst>
          </p:cNvPr>
          <p:cNvSpPr>
            <a:spLocks noGrp="1"/>
          </p:cNvSpPr>
          <p:nvPr>
            <p:ph type="title"/>
          </p:nvPr>
        </p:nvSpPr>
        <p:spPr/>
        <p:txBody>
          <a:bodyPr/>
          <a:lstStyle/>
          <a:p>
            <a:r>
              <a:rPr lang="fr-FR" sz="2000" dirty="0"/>
              <a:t>CAGIP and CAPGEMINI organisation </a:t>
            </a:r>
            <a:endParaRPr lang="en-US" sz="2000" dirty="0"/>
          </a:p>
        </p:txBody>
      </p:sp>
      <p:sp>
        <p:nvSpPr>
          <p:cNvPr id="13" name="Rectangle 12">
            <a:extLst>
              <a:ext uri="{FF2B5EF4-FFF2-40B4-BE49-F238E27FC236}">
                <a16:creationId xmlns:a16="http://schemas.microsoft.com/office/drawing/2014/main" id="{4E3A25C2-EF4A-42DF-BDCA-1ABB8AFF6F7B}"/>
              </a:ext>
            </a:extLst>
          </p:cNvPr>
          <p:cNvSpPr>
            <a:spLocks/>
          </p:cNvSpPr>
          <p:nvPr/>
        </p:nvSpPr>
        <p:spPr>
          <a:xfrm>
            <a:off x="5718214" y="5760694"/>
            <a:ext cx="896403" cy="364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rgbClr val="002060"/>
                </a:solidFill>
              </a:rPr>
              <a:t>CAP-GEMINI</a:t>
            </a:r>
          </a:p>
        </p:txBody>
      </p:sp>
      <p:pic>
        <p:nvPicPr>
          <p:cNvPr id="14" name="Picture 6">
            <a:extLst>
              <a:ext uri="{FF2B5EF4-FFF2-40B4-BE49-F238E27FC236}">
                <a16:creationId xmlns:a16="http://schemas.microsoft.com/office/drawing/2014/main" id="{90DC23EE-3028-4C3E-AD47-CF5E5E2067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0978" b="25584"/>
          <a:stretch/>
        </p:blipFill>
        <p:spPr bwMode="auto">
          <a:xfrm>
            <a:off x="1136497" y="4777158"/>
            <a:ext cx="325040" cy="243843"/>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 14">
            <a:extLst>
              <a:ext uri="{FF2B5EF4-FFF2-40B4-BE49-F238E27FC236}">
                <a16:creationId xmlns:a16="http://schemas.microsoft.com/office/drawing/2014/main" id="{8CB92B41-AD55-4593-B945-9D6F8A4AF28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475372" y="5712614"/>
            <a:ext cx="435896" cy="435896"/>
          </a:xfrm>
          <a:prstGeom prst="rect">
            <a:avLst/>
          </a:prstGeom>
        </p:spPr>
      </p:pic>
      <p:sp>
        <p:nvSpPr>
          <p:cNvPr id="23" name="Rectangle 22">
            <a:extLst>
              <a:ext uri="{FF2B5EF4-FFF2-40B4-BE49-F238E27FC236}">
                <a16:creationId xmlns:a16="http://schemas.microsoft.com/office/drawing/2014/main" id="{6EE7314F-CC7F-4629-A37F-3CAEF93F6E03}"/>
              </a:ext>
            </a:extLst>
          </p:cNvPr>
          <p:cNvSpPr/>
          <p:nvPr/>
        </p:nvSpPr>
        <p:spPr>
          <a:xfrm>
            <a:off x="2090917" y="1419603"/>
            <a:ext cx="9684409" cy="1894959"/>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4" name="Rectangle 23">
            <a:extLst>
              <a:ext uri="{FF2B5EF4-FFF2-40B4-BE49-F238E27FC236}">
                <a16:creationId xmlns:a16="http://schemas.microsoft.com/office/drawing/2014/main" id="{7A7F0823-79C0-4F84-9274-8C76DB544B13}"/>
              </a:ext>
            </a:extLst>
          </p:cNvPr>
          <p:cNvSpPr/>
          <p:nvPr/>
        </p:nvSpPr>
        <p:spPr>
          <a:xfrm>
            <a:off x="2100910" y="5783646"/>
            <a:ext cx="816000" cy="312000"/>
          </a:xfrm>
          <a:prstGeom prst="rect">
            <a:avLst/>
          </a:prstGeom>
          <a:solidFill>
            <a:srgbClr val="00B050"/>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800" dirty="0">
                <a:solidFill>
                  <a:prstClr val="white"/>
                </a:solidFill>
                <a:latin typeface="+mj-lt"/>
              </a:rPr>
              <a:t>Manager</a:t>
            </a:r>
            <a:endParaRPr lang="fr-FR" sz="933" b="1" dirty="0">
              <a:solidFill>
                <a:prstClr val="white"/>
              </a:solidFill>
              <a:latin typeface="+mj-lt"/>
            </a:endParaRPr>
          </a:p>
        </p:txBody>
      </p:sp>
      <p:sp>
        <p:nvSpPr>
          <p:cNvPr id="25" name="Rectangle: Rounded Corners 92">
            <a:extLst>
              <a:ext uri="{FF2B5EF4-FFF2-40B4-BE49-F238E27FC236}">
                <a16:creationId xmlns:a16="http://schemas.microsoft.com/office/drawing/2014/main" id="{7C8140B8-B9FF-4404-BB12-FCD9D2178322}"/>
              </a:ext>
            </a:extLst>
          </p:cNvPr>
          <p:cNvSpPr/>
          <p:nvPr/>
        </p:nvSpPr>
        <p:spPr>
          <a:xfrm>
            <a:off x="750356" y="1961310"/>
            <a:ext cx="1137481" cy="553132"/>
          </a:xfrm>
          <a:prstGeom prst="roundRect">
            <a:avLst/>
          </a:prstGeom>
          <a:solidFill>
            <a:srgbClr val="0E183A"/>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dirty="0">
                <a:solidFill>
                  <a:prstClr val="white"/>
                </a:solidFill>
                <a:latin typeface="+mj-lt"/>
              </a:rPr>
              <a:t>Internet and Network Socle</a:t>
            </a:r>
          </a:p>
          <a:p>
            <a:pPr algn="ctr"/>
            <a:r>
              <a:rPr lang="fr-FR" sz="800" dirty="0">
                <a:solidFill>
                  <a:prstClr val="white"/>
                </a:solidFill>
                <a:latin typeface="+mj-lt"/>
              </a:rPr>
              <a:t>Jean Luc BLANQUET</a:t>
            </a:r>
          </a:p>
        </p:txBody>
      </p:sp>
      <p:sp>
        <p:nvSpPr>
          <p:cNvPr id="26" name="Rectangle 25">
            <a:extLst>
              <a:ext uri="{FF2B5EF4-FFF2-40B4-BE49-F238E27FC236}">
                <a16:creationId xmlns:a16="http://schemas.microsoft.com/office/drawing/2014/main" id="{3E8F8CEC-1CF2-4AAF-907F-8EE02FABD0DF}"/>
              </a:ext>
            </a:extLst>
          </p:cNvPr>
          <p:cNvSpPr/>
          <p:nvPr/>
        </p:nvSpPr>
        <p:spPr>
          <a:xfrm>
            <a:off x="2235390" y="1543170"/>
            <a:ext cx="1418841" cy="512749"/>
          </a:xfrm>
          <a:prstGeom prst="rect">
            <a:avLst/>
          </a:prstGeom>
          <a:solidFill>
            <a:srgbClr val="0D7E5D"/>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267"/>
              </a:spcBef>
              <a:defRPr/>
            </a:pPr>
            <a:r>
              <a:rPr lang="fr-FR" sz="800" dirty="0">
                <a:solidFill>
                  <a:prstClr val="white"/>
                </a:solidFill>
                <a:latin typeface="+mj-lt"/>
              </a:rPr>
              <a:t>Network Operations &amp; </a:t>
            </a:r>
            <a:r>
              <a:rPr lang="fr-FR" sz="800" dirty="0" err="1">
                <a:solidFill>
                  <a:prstClr val="white"/>
                </a:solidFill>
                <a:latin typeface="+mj-lt"/>
              </a:rPr>
              <a:t>Developments</a:t>
            </a:r>
            <a:endParaRPr lang="fr-FR" sz="800" dirty="0">
              <a:solidFill>
                <a:prstClr val="white"/>
              </a:solidFill>
              <a:latin typeface="+mj-lt"/>
            </a:endParaRPr>
          </a:p>
          <a:p>
            <a:pPr algn="ctr">
              <a:spcBef>
                <a:spcPts val="267"/>
              </a:spcBef>
              <a:defRPr/>
            </a:pPr>
            <a:r>
              <a:rPr lang="fr-FR" sz="933" b="1" dirty="0">
                <a:solidFill>
                  <a:prstClr val="white"/>
                </a:solidFill>
                <a:latin typeface="+mj-lt"/>
              </a:rPr>
              <a:t>Gilles BUSSON</a:t>
            </a:r>
          </a:p>
        </p:txBody>
      </p:sp>
      <p:sp>
        <p:nvSpPr>
          <p:cNvPr id="27" name="Rectangle 26">
            <a:extLst>
              <a:ext uri="{FF2B5EF4-FFF2-40B4-BE49-F238E27FC236}">
                <a16:creationId xmlns:a16="http://schemas.microsoft.com/office/drawing/2014/main" id="{AD152BAD-CAF3-4C75-AC27-7EB5FBF245FD}"/>
              </a:ext>
            </a:extLst>
          </p:cNvPr>
          <p:cNvSpPr/>
          <p:nvPr/>
        </p:nvSpPr>
        <p:spPr>
          <a:xfrm>
            <a:off x="6972658" y="1543170"/>
            <a:ext cx="1399229" cy="512749"/>
          </a:xfrm>
          <a:prstGeom prst="rect">
            <a:avLst/>
          </a:prstGeom>
          <a:solidFill>
            <a:srgbClr val="0D7E5D"/>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267"/>
              </a:spcBef>
              <a:defRPr/>
            </a:pPr>
            <a:r>
              <a:rPr lang="fr-FR" sz="800" dirty="0" err="1">
                <a:solidFill>
                  <a:prstClr val="white"/>
                </a:solidFill>
                <a:latin typeface="+mj-lt"/>
              </a:rPr>
              <a:t>Data-center</a:t>
            </a:r>
            <a:r>
              <a:rPr lang="fr-FR" sz="800" dirty="0">
                <a:solidFill>
                  <a:prstClr val="white"/>
                </a:solidFill>
                <a:latin typeface="+mj-lt"/>
              </a:rPr>
              <a:t> Networks</a:t>
            </a:r>
          </a:p>
          <a:p>
            <a:pPr algn="ctr">
              <a:spcBef>
                <a:spcPts val="267"/>
              </a:spcBef>
              <a:defRPr/>
            </a:pPr>
            <a:r>
              <a:rPr lang="fr-FR" sz="933" b="1" dirty="0">
                <a:solidFill>
                  <a:prstClr val="white"/>
                </a:solidFill>
                <a:latin typeface="+mj-lt"/>
              </a:rPr>
              <a:t>Samuel DUEZ</a:t>
            </a:r>
          </a:p>
        </p:txBody>
      </p:sp>
      <p:sp>
        <p:nvSpPr>
          <p:cNvPr id="28" name="Rectangle 27">
            <a:extLst>
              <a:ext uri="{FF2B5EF4-FFF2-40B4-BE49-F238E27FC236}">
                <a16:creationId xmlns:a16="http://schemas.microsoft.com/office/drawing/2014/main" id="{B2F98FA6-0549-42B0-B281-06C4B8DD7A94}"/>
              </a:ext>
            </a:extLst>
          </p:cNvPr>
          <p:cNvSpPr/>
          <p:nvPr/>
        </p:nvSpPr>
        <p:spPr>
          <a:xfrm>
            <a:off x="3857311" y="1543170"/>
            <a:ext cx="1399229" cy="512749"/>
          </a:xfrm>
          <a:prstGeom prst="rect">
            <a:avLst/>
          </a:prstGeom>
          <a:solidFill>
            <a:srgbClr val="0D7E5D"/>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267"/>
              </a:spcBef>
              <a:defRPr/>
            </a:pPr>
            <a:r>
              <a:rPr lang="fr-FR" sz="800" dirty="0">
                <a:solidFill>
                  <a:prstClr val="white"/>
                </a:solidFill>
                <a:latin typeface="+mj-lt"/>
              </a:rPr>
              <a:t>Workplace Networks</a:t>
            </a:r>
          </a:p>
          <a:p>
            <a:pPr algn="ctr">
              <a:spcBef>
                <a:spcPts val="267"/>
              </a:spcBef>
              <a:defRPr/>
            </a:pPr>
            <a:r>
              <a:rPr lang="fr-FR" sz="933" b="1" dirty="0">
                <a:solidFill>
                  <a:prstClr val="white"/>
                </a:solidFill>
                <a:latin typeface="+mj-lt"/>
              </a:rPr>
              <a:t>Christian MARMIN</a:t>
            </a:r>
          </a:p>
        </p:txBody>
      </p:sp>
      <p:sp>
        <p:nvSpPr>
          <p:cNvPr id="29" name="Rectangle 28">
            <a:extLst>
              <a:ext uri="{FF2B5EF4-FFF2-40B4-BE49-F238E27FC236}">
                <a16:creationId xmlns:a16="http://schemas.microsoft.com/office/drawing/2014/main" id="{0F7E2569-6791-4F8C-B04F-1640E928D02A}"/>
              </a:ext>
            </a:extLst>
          </p:cNvPr>
          <p:cNvSpPr/>
          <p:nvPr/>
        </p:nvSpPr>
        <p:spPr>
          <a:xfrm>
            <a:off x="10155812" y="1543170"/>
            <a:ext cx="1375371" cy="512749"/>
          </a:xfrm>
          <a:prstGeom prst="rect">
            <a:avLst/>
          </a:prstGeom>
          <a:solidFill>
            <a:srgbClr val="0D7E5D"/>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267"/>
              </a:spcBef>
              <a:defRPr/>
            </a:pPr>
            <a:r>
              <a:rPr lang="fr-FR" sz="800" dirty="0">
                <a:solidFill>
                  <a:prstClr val="white"/>
                </a:solidFill>
                <a:latin typeface="+mj-lt"/>
              </a:rPr>
              <a:t>Network Security and Internet</a:t>
            </a:r>
          </a:p>
          <a:p>
            <a:pPr algn="ctr">
              <a:spcBef>
                <a:spcPts val="267"/>
              </a:spcBef>
              <a:defRPr/>
            </a:pPr>
            <a:r>
              <a:rPr lang="fr-FR" sz="933" b="1" dirty="0">
                <a:solidFill>
                  <a:prstClr val="white"/>
                </a:solidFill>
                <a:latin typeface="+mj-lt"/>
              </a:rPr>
              <a:t>Arnaud BRIEL</a:t>
            </a:r>
          </a:p>
        </p:txBody>
      </p:sp>
      <p:sp>
        <p:nvSpPr>
          <p:cNvPr id="30" name="Rectangle: Rounded Corners 92">
            <a:extLst>
              <a:ext uri="{FF2B5EF4-FFF2-40B4-BE49-F238E27FC236}">
                <a16:creationId xmlns:a16="http://schemas.microsoft.com/office/drawing/2014/main" id="{1108E799-FBBD-488F-8CD0-EA0E7408D2B5}"/>
              </a:ext>
            </a:extLst>
          </p:cNvPr>
          <p:cNvSpPr/>
          <p:nvPr/>
        </p:nvSpPr>
        <p:spPr>
          <a:xfrm>
            <a:off x="750356" y="4186944"/>
            <a:ext cx="1137481" cy="553132"/>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dirty="0" err="1">
                <a:solidFill>
                  <a:srgbClr val="002060"/>
                </a:solidFill>
              </a:rPr>
              <a:t>Operation</a:t>
            </a:r>
            <a:r>
              <a:rPr lang="fr-FR" sz="800" b="1" dirty="0">
                <a:solidFill>
                  <a:srgbClr val="002060"/>
                </a:solidFill>
              </a:rPr>
              <a:t> </a:t>
            </a:r>
            <a:r>
              <a:rPr lang="fr-FR" sz="800" b="1" dirty="0" err="1">
                <a:solidFill>
                  <a:srgbClr val="002060"/>
                </a:solidFill>
              </a:rPr>
              <a:t>Director</a:t>
            </a:r>
            <a:endParaRPr lang="fr-FR" sz="800" b="1" dirty="0">
              <a:solidFill>
                <a:srgbClr val="002060"/>
              </a:solidFill>
            </a:endParaRPr>
          </a:p>
          <a:p>
            <a:pPr algn="ctr"/>
            <a:r>
              <a:rPr lang="fr-FR" sz="800" b="1" dirty="0">
                <a:solidFill>
                  <a:srgbClr val="002060"/>
                </a:solidFill>
              </a:rPr>
              <a:t>Mikael SEGUR</a:t>
            </a:r>
          </a:p>
        </p:txBody>
      </p:sp>
      <p:grpSp>
        <p:nvGrpSpPr>
          <p:cNvPr id="31" name="Groupe 30">
            <a:extLst>
              <a:ext uri="{FF2B5EF4-FFF2-40B4-BE49-F238E27FC236}">
                <a16:creationId xmlns:a16="http://schemas.microsoft.com/office/drawing/2014/main" id="{4526DC25-E693-4860-937D-92BF6E931722}"/>
              </a:ext>
            </a:extLst>
          </p:cNvPr>
          <p:cNvGrpSpPr/>
          <p:nvPr/>
        </p:nvGrpSpPr>
        <p:grpSpPr>
          <a:xfrm>
            <a:off x="5451290" y="2150565"/>
            <a:ext cx="1292740" cy="606361"/>
            <a:chOff x="909852" y="1668286"/>
            <a:chExt cx="1065550" cy="578266"/>
          </a:xfrm>
          <a:solidFill>
            <a:schemeClr val="accent2">
              <a:lumMod val="20000"/>
              <a:lumOff val="80000"/>
            </a:schemeClr>
          </a:solidFill>
        </p:grpSpPr>
        <p:sp>
          <p:nvSpPr>
            <p:cNvPr id="32" name="Rectangle 31">
              <a:extLst>
                <a:ext uri="{FF2B5EF4-FFF2-40B4-BE49-F238E27FC236}">
                  <a16:creationId xmlns:a16="http://schemas.microsoft.com/office/drawing/2014/main" id="{B53D3C85-688C-4745-8CD0-A8C66994ECE4}"/>
                </a:ext>
              </a:extLst>
            </p:cNvPr>
            <p:cNvSpPr/>
            <p:nvPr/>
          </p:nvSpPr>
          <p:spPr>
            <a:xfrm>
              <a:off x="909852" y="1668286"/>
              <a:ext cx="1065550" cy="578266"/>
            </a:xfrm>
            <a:prstGeom prst="rect">
              <a:avLst/>
            </a:prstGeom>
            <a:grpFill/>
            <a:ln>
              <a:solidFill>
                <a:schemeClr val="tx1"/>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endParaRPr lang="fr-FR" sz="933" b="1" dirty="0">
                <a:solidFill>
                  <a:srgbClr val="FEB811"/>
                </a:solidFill>
              </a:endParaRPr>
            </a:p>
          </p:txBody>
        </p:sp>
        <p:sp>
          <p:nvSpPr>
            <p:cNvPr id="33" name="ZoneTexte 32">
              <a:extLst>
                <a:ext uri="{FF2B5EF4-FFF2-40B4-BE49-F238E27FC236}">
                  <a16:creationId xmlns:a16="http://schemas.microsoft.com/office/drawing/2014/main" id="{019E0D1B-0F9C-4118-A7DC-6FE67AE6A65A}"/>
                </a:ext>
              </a:extLst>
            </p:cNvPr>
            <p:cNvSpPr txBox="1"/>
            <p:nvPr/>
          </p:nvSpPr>
          <p:spPr>
            <a:xfrm>
              <a:off x="1042575" y="1727839"/>
              <a:ext cx="845888" cy="224968"/>
            </a:xfrm>
            <a:prstGeom prst="rect">
              <a:avLst/>
            </a:prstGeom>
            <a:grpFill/>
          </p:spPr>
          <p:txBody>
            <a:bodyPr wrap="none" rtlCol="0">
              <a:spAutoFit/>
            </a:bodyPr>
            <a:lstStyle/>
            <a:p>
              <a:pPr algn="ctr">
                <a:spcBef>
                  <a:spcPts val="400"/>
                </a:spcBef>
                <a:defRPr/>
              </a:pPr>
              <a:r>
                <a:rPr lang="fr-FR" sz="933" b="1" dirty="0">
                  <a:solidFill>
                    <a:srgbClr val="0D7E5D"/>
                  </a:solidFill>
                </a:rPr>
                <a:t>Alain QUINIOU</a:t>
              </a:r>
            </a:p>
          </p:txBody>
        </p:sp>
      </p:grpSp>
      <p:sp>
        <p:nvSpPr>
          <p:cNvPr id="34" name="Rectangle 33">
            <a:extLst>
              <a:ext uri="{FF2B5EF4-FFF2-40B4-BE49-F238E27FC236}">
                <a16:creationId xmlns:a16="http://schemas.microsoft.com/office/drawing/2014/main" id="{BDB43C1C-77AB-4CFB-BFE6-AC91E8AB76B4}"/>
              </a:ext>
            </a:extLst>
          </p:cNvPr>
          <p:cNvSpPr>
            <a:spLocks/>
          </p:cNvSpPr>
          <p:nvPr/>
        </p:nvSpPr>
        <p:spPr>
          <a:xfrm>
            <a:off x="5463964" y="2432369"/>
            <a:ext cx="1274160" cy="286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33" b="1" dirty="0">
                <a:solidFill>
                  <a:schemeClr val="accent4"/>
                </a:solidFill>
              </a:rPr>
              <a:t>Customer Service Manager</a:t>
            </a:r>
            <a:endParaRPr lang="fr-FR" sz="933" dirty="0">
              <a:solidFill>
                <a:schemeClr val="accent4"/>
              </a:solidFill>
            </a:endParaRPr>
          </a:p>
        </p:txBody>
      </p:sp>
      <p:sp>
        <p:nvSpPr>
          <p:cNvPr id="35" name="Rectangle 34">
            <a:extLst>
              <a:ext uri="{FF2B5EF4-FFF2-40B4-BE49-F238E27FC236}">
                <a16:creationId xmlns:a16="http://schemas.microsoft.com/office/drawing/2014/main" id="{B40187AF-D111-4A5C-AAE3-C70883694209}"/>
              </a:ext>
            </a:extLst>
          </p:cNvPr>
          <p:cNvSpPr/>
          <p:nvPr/>
        </p:nvSpPr>
        <p:spPr>
          <a:xfrm>
            <a:off x="2298441" y="2756926"/>
            <a:ext cx="1292740" cy="396796"/>
          </a:xfrm>
          <a:prstGeom prst="rect">
            <a:avLst/>
          </a:prstGeom>
          <a:noFill/>
          <a:ln>
            <a:solidFill>
              <a:srgbClr val="0D7E5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rgbClr val="0D7E5D"/>
                </a:solidFill>
              </a:rPr>
              <a:t>Abel TOUIL</a:t>
            </a:r>
          </a:p>
        </p:txBody>
      </p:sp>
      <p:pic>
        <p:nvPicPr>
          <p:cNvPr id="36" name="Image 35">
            <a:extLst>
              <a:ext uri="{FF2B5EF4-FFF2-40B4-BE49-F238E27FC236}">
                <a16:creationId xmlns:a16="http://schemas.microsoft.com/office/drawing/2014/main" id="{DE02FB4F-9509-4857-BE83-8C40490F2E6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72798" y="2492986"/>
            <a:ext cx="497437" cy="429937"/>
          </a:xfrm>
          <a:prstGeom prst="rect">
            <a:avLst/>
          </a:prstGeom>
        </p:spPr>
      </p:pic>
      <p:sp>
        <p:nvSpPr>
          <p:cNvPr id="37" name="Rectangle 36">
            <a:extLst>
              <a:ext uri="{FF2B5EF4-FFF2-40B4-BE49-F238E27FC236}">
                <a16:creationId xmlns:a16="http://schemas.microsoft.com/office/drawing/2014/main" id="{76227219-4461-42F5-B39F-C5EDE31E8934}"/>
              </a:ext>
            </a:extLst>
          </p:cNvPr>
          <p:cNvSpPr/>
          <p:nvPr/>
        </p:nvSpPr>
        <p:spPr>
          <a:xfrm>
            <a:off x="2090917" y="3543287"/>
            <a:ext cx="9684409" cy="2033202"/>
          </a:xfrm>
          <a:prstGeom prst="rect">
            <a:avLst/>
          </a:prstGeom>
          <a:noFill/>
          <a:ln w="19050">
            <a:solidFill>
              <a:srgbClr val="13B0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8" name="Rectangle 37">
            <a:extLst>
              <a:ext uri="{FF2B5EF4-FFF2-40B4-BE49-F238E27FC236}">
                <a16:creationId xmlns:a16="http://schemas.microsoft.com/office/drawing/2014/main" id="{8567CF2C-15BF-40E8-B025-EC69EE099FB4}"/>
              </a:ext>
            </a:extLst>
          </p:cNvPr>
          <p:cNvSpPr/>
          <p:nvPr/>
        </p:nvSpPr>
        <p:spPr>
          <a:xfrm>
            <a:off x="7025903" y="2756926"/>
            <a:ext cx="1292740" cy="396796"/>
          </a:xfrm>
          <a:prstGeom prst="rect">
            <a:avLst/>
          </a:prstGeom>
          <a:noFill/>
          <a:ln>
            <a:solidFill>
              <a:srgbClr val="0D7E5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400"/>
              </a:spcBef>
              <a:defRPr/>
            </a:pPr>
            <a:r>
              <a:rPr lang="fr-FR" sz="933" b="1" dirty="0">
                <a:solidFill>
                  <a:srgbClr val="0D7E5D"/>
                </a:solidFill>
              </a:rPr>
              <a:t>Karim AMAINI</a:t>
            </a:r>
          </a:p>
        </p:txBody>
      </p:sp>
      <p:sp>
        <p:nvSpPr>
          <p:cNvPr id="39" name="Rectangle 38">
            <a:extLst>
              <a:ext uri="{FF2B5EF4-FFF2-40B4-BE49-F238E27FC236}">
                <a16:creationId xmlns:a16="http://schemas.microsoft.com/office/drawing/2014/main" id="{D1333E38-1A35-4BC7-982A-6FB7B205FCFE}"/>
              </a:ext>
            </a:extLst>
          </p:cNvPr>
          <p:cNvSpPr/>
          <p:nvPr/>
        </p:nvSpPr>
        <p:spPr>
          <a:xfrm>
            <a:off x="3910557" y="2756926"/>
            <a:ext cx="1292740" cy="396796"/>
          </a:xfrm>
          <a:prstGeom prst="rect">
            <a:avLst/>
          </a:prstGeom>
          <a:noFill/>
          <a:ln>
            <a:solidFill>
              <a:srgbClr val="0D7E5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rgbClr val="0D7E5D"/>
                </a:solidFill>
              </a:rPr>
              <a:t>Alan TANGUY</a:t>
            </a:r>
          </a:p>
        </p:txBody>
      </p:sp>
      <p:sp>
        <p:nvSpPr>
          <p:cNvPr id="40" name="Rectangle 39">
            <a:extLst>
              <a:ext uri="{FF2B5EF4-FFF2-40B4-BE49-F238E27FC236}">
                <a16:creationId xmlns:a16="http://schemas.microsoft.com/office/drawing/2014/main" id="{06E33AF2-65BE-4234-84C3-5329A55A1BDF}"/>
              </a:ext>
            </a:extLst>
          </p:cNvPr>
          <p:cNvSpPr/>
          <p:nvPr/>
        </p:nvSpPr>
        <p:spPr>
          <a:xfrm>
            <a:off x="8653759" y="2756926"/>
            <a:ext cx="1291200" cy="396796"/>
          </a:xfrm>
          <a:prstGeom prst="rect">
            <a:avLst/>
          </a:prstGeom>
          <a:noFill/>
          <a:ln>
            <a:solidFill>
              <a:srgbClr val="0D7E5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dirty="0">
                <a:solidFill>
                  <a:srgbClr val="0D7E5D"/>
                </a:solidFill>
              </a:rPr>
              <a:t> </a:t>
            </a:r>
            <a:r>
              <a:rPr lang="fr-FR" sz="933" b="1" dirty="0">
                <a:solidFill>
                  <a:srgbClr val="0D7E5D"/>
                </a:solidFill>
              </a:rPr>
              <a:t>Caroline PAGES</a:t>
            </a:r>
            <a:endParaRPr lang="fr-FR" sz="933" dirty="0">
              <a:solidFill>
                <a:srgbClr val="0D7E5D"/>
              </a:solidFill>
            </a:endParaRPr>
          </a:p>
        </p:txBody>
      </p:sp>
      <p:sp>
        <p:nvSpPr>
          <p:cNvPr id="41" name="Rectangle 40">
            <a:extLst>
              <a:ext uri="{FF2B5EF4-FFF2-40B4-BE49-F238E27FC236}">
                <a16:creationId xmlns:a16="http://schemas.microsoft.com/office/drawing/2014/main" id="{77684780-978C-480B-A3A5-5E93D429DDC4}"/>
              </a:ext>
            </a:extLst>
          </p:cNvPr>
          <p:cNvSpPr/>
          <p:nvPr/>
        </p:nvSpPr>
        <p:spPr>
          <a:xfrm>
            <a:off x="10197897" y="2756926"/>
            <a:ext cx="1291200" cy="396796"/>
          </a:xfrm>
          <a:prstGeom prst="rect">
            <a:avLst/>
          </a:prstGeom>
          <a:noFill/>
          <a:ln>
            <a:solidFill>
              <a:srgbClr val="0D7E5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rgbClr val="0D7E5D"/>
                </a:solidFill>
              </a:rPr>
              <a:t>Vincent LOWCZYK</a:t>
            </a:r>
          </a:p>
        </p:txBody>
      </p:sp>
      <p:sp>
        <p:nvSpPr>
          <p:cNvPr id="42" name="Rectangle 41">
            <a:extLst>
              <a:ext uri="{FF2B5EF4-FFF2-40B4-BE49-F238E27FC236}">
                <a16:creationId xmlns:a16="http://schemas.microsoft.com/office/drawing/2014/main" id="{3B31EDA4-A3A2-4830-B677-B05365AAEE58}"/>
              </a:ext>
            </a:extLst>
          </p:cNvPr>
          <p:cNvSpPr/>
          <p:nvPr/>
        </p:nvSpPr>
        <p:spPr>
          <a:xfrm>
            <a:off x="10280931" y="3915105"/>
            <a:ext cx="1125132" cy="394502"/>
          </a:xfrm>
          <a:prstGeom prst="rect">
            <a:avLst/>
          </a:prstGeom>
          <a:solidFill>
            <a:schemeClr val="bg1"/>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rgbClr val="0070AD"/>
                </a:solidFill>
              </a:rPr>
              <a:t>ISR </a:t>
            </a:r>
          </a:p>
          <a:p>
            <a:pPr lvl="0" algn="ctr">
              <a:defRPr/>
            </a:pPr>
            <a:r>
              <a:rPr lang="fr-FR" sz="933" b="1" dirty="0">
                <a:solidFill>
                  <a:srgbClr val="0070AD"/>
                </a:solidFill>
              </a:rPr>
              <a:t>Team</a:t>
            </a:r>
          </a:p>
        </p:txBody>
      </p:sp>
      <p:sp>
        <p:nvSpPr>
          <p:cNvPr id="43" name="Rectangle 42">
            <a:extLst>
              <a:ext uri="{FF2B5EF4-FFF2-40B4-BE49-F238E27FC236}">
                <a16:creationId xmlns:a16="http://schemas.microsoft.com/office/drawing/2014/main" id="{6D1F79EF-62D3-4931-8162-FC6DDDE3E4B8}"/>
              </a:ext>
            </a:extLst>
          </p:cNvPr>
          <p:cNvSpPr/>
          <p:nvPr/>
        </p:nvSpPr>
        <p:spPr>
          <a:xfrm>
            <a:off x="8736792" y="3915105"/>
            <a:ext cx="1125132" cy="394502"/>
          </a:xfrm>
          <a:prstGeom prst="rect">
            <a:avLst/>
          </a:prstGeom>
          <a:solidFill>
            <a:schemeClr val="bg1"/>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400"/>
              </a:spcBef>
              <a:defRPr/>
            </a:pPr>
            <a:r>
              <a:rPr lang="fr-FR" sz="933" b="1" dirty="0">
                <a:solidFill>
                  <a:srgbClr val="0070AD"/>
                </a:solidFill>
              </a:rPr>
              <a:t>SDR</a:t>
            </a:r>
          </a:p>
          <a:p>
            <a:pPr algn="ctr">
              <a:spcBef>
                <a:spcPts val="400"/>
              </a:spcBef>
              <a:defRPr/>
            </a:pPr>
            <a:r>
              <a:rPr lang="fr-FR" sz="933" b="1" dirty="0">
                <a:solidFill>
                  <a:srgbClr val="0070AD"/>
                </a:solidFill>
              </a:rPr>
              <a:t>Team</a:t>
            </a:r>
          </a:p>
        </p:txBody>
      </p:sp>
      <p:sp>
        <p:nvSpPr>
          <p:cNvPr id="44" name="Rectangle 43">
            <a:extLst>
              <a:ext uri="{FF2B5EF4-FFF2-40B4-BE49-F238E27FC236}">
                <a16:creationId xmlns:a16="http://schemas.microsoft.com/office/drawing/2014/main" id="{CD6161ED-0109-4B80-8183-491633E3C7FC}"/>
              </a:ext>
            </a:extLst>
          </p:cNvPr>
          <p:cNvSpPr/>
          <p:nvPr/>
        </p:nvSpPr>
        <p:spPr>
          <a:xfrm>
            <a:off x="3079371" y="4662749"/>
            <a:ext cx="1292740" cy="396796"/>
          </a:xfrm>
          <a:prstGeom prst="rect">
            <a:avLst/>
          </a:prstGeom>
          <a:solidFill>
            <a:srgbClr val="13B0E2"/>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r>
              <a:rPr lang="fr-FR" sz="1000" b="1" dirty="0"/>
              <a:t>Joffrey PAGNOT</a:t>
            </a:r>
          </a:p>
        </p:txBody>
      </p:sp>
      <p:sp>
        <p:nvSpPr>
          <p:cNvPr id="46" name="Rectangle 45">
            <a:extLst>
              <a:ext uri="{FF2B5EF4-FFF2-40B4-BE49-F238E27FC236}">
                <a16:creationId xmlns:a16="http://schemas.microsoft.com/office/drawing/2014/main" id="{F95BF521-AF93-4D90-ABA9-DF0EB47D24FA}"/>
              </a:ext>
            </a:extLst>
          </p:cNvPr>
          <p:cNvSpPr/>
          <p:nvPr/>
        </p:nvSpPr>
        <p:spPr>
          <a:xfrm>
            <a:off x="7014108" y="4657733"/>
            <a:ext cx="1292740" cy="396796"/>
          </a:xfrm>
          <a:prstGeom prst="rect">
            <a:avLst/>
          </a:prstGeom>
          <a:solidFill>
            <a:srgbClr val="13B0E2"/>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1000" b="1" dirty="0"/>
              <a:t>Hans LINGLET</a:t>
            </a:r>
          </a:p>
        </p:txBody>
      </p:sp>
      <p:cxnSp>
        <p:nvCxnSpPr>
          <p:cNvPr id="48" name="Connecteur droit 47">
            <a:extLst>
              <a:ext uri="{FF2B5EF4-FFF2-40B4-BE49-F238E27FC236}">
                <a16:creationId xmlns:a16="http://schemas.microsoft.com/office/drawing/2014/main" id="{0FD40A63-2AC1-4F8F-BA82-70C190A761CE}"/>
              </a:ext>
            </a:extLst>
          </p:cNvPr>
          <p:cNvCxnSpPr>
            <a:cxnSpLocks/>
            <a:stCxn id="35" idx="2"/>
            <a:endCxn id="22" idx="0"/>
          </p:cNvCxnSpPr>
          <p:nvPr/>
        </p:nvCxnSpPr>
        <p:spPr>
          <a:xfrm>
            <a:off x="2944811" y="3153722"/>
            <a:ext cx="785695" cy="75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Connecteur droit 48">
            <a:extLst>
              <a:ext uri="{FF2B5EF4-FFF2-40B4-BE49-F238E27FC236}">
                <a16:creationId xmlns:a16="http://schemas.microsoft.com/office/drawing/2014/main" id="{CD98CAEF-7A1D-4DD7-AB0A-AE1D83F909C4}"/>
              </a:ext>
            </a:extLst>
          </p:cNvPr>
          <p:cNvCxnSpPr>
            <a:cxnSpLocks/>
            <a:stCxn id="39" idx="2"/>
            <a:endCxn id="22" idx="0"/>
          </p:cNvCxnSpPr>
          <p:nvPr/>
        </p:nvCxnSpPr>
        <p:spPr>
          <a:xfrm flipH="1">
            <a:off x="3730506" y="3153722"/>
            <a:ext cx="826421" cy="75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Connecteur droit 52">
            <a:extLst>
              <a:ext uri="{FF2B5EF4-FFF2-40B4-BE49-F238E27FC236}">
                <a16:creationId xmlns:a16="http://schemas.microsoft.com/office/drawing/2014/main" id="{284DAC9B-7F5B-413E-BC47-E3E7BB55DBB9}"/>
              </a:ext>
            </a:extLst>
          </p:cNvPr>
          <p:cNvCxnSpPr>
            <a:cxnSpLocks/>
            <a:stCxn id="38" idx="2"/>
            <a:endCxn id="20" idx="0"/>
          </p:cNvCxnSpPr>
          <p:nvPr/>
        </p:nvCxnSpPr>
        <p:spPr>
          <a:xfrm flipH="1">
            <a:off x="7662809" y="3153722"/>
            <a:ext cx="9464" cy="74709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Connecteur droit 53">
            <a:extLst>
              <a:ext uri="{FF2B5EF4-FFF2-40B4-BE49-F238E27FC236}">
                <a16:creationId xmlns:a16="http://schemas.microsoft.com/office/drawing/2014/main" id="{6CCC1926-68C4-43A4-AECF-799B645F4B8D}"/>
              </a:ext>
            </a:extLst>
          </p:cNvPr>
          <p:cNvCxnSpPr>
            <a:cxnSpLocks/>
            <a:stCxn id="42" idx="2"/>
            <a:endCxn id="104" idx="0"/>
          </p:cNvCxnSpPr>
          <p:nvPr/>
        </p:nvCxnSpPr>
        <p:spPr>
          <a:xfrm flipH="1">
            <a:off x="10840192" y="4309607"/>
            <a:ext cx="3305" cy="35226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Connecteur droit 54">
            <a:extLst>
              <a:ext uri="{FF2B5EF4-FFF2-40B4-BE49-F238E27FC236}">
                <a16:creationId xmlns:a16="http://schemas.microsoft.com/office/drawing/2014/main" id="{B2F08B66-FEB1-4E2C-B1CE-C563C998BD00}"/>
              </a:ext>
            </a:extLst>
          </p:cNvPr>
          <p:cNvCxnSpPr>
            <a:cxnSpLocks/>
            <a:stCxn id="32" idx="1"/>
            <a:endCxn id="35" idx="0"/>
          </p:cNvCxnSpPr>
          <p:nvPr/>
        </p:nvCxnSpPr>
        <p:spPr>
          <a:xfrm flipH="1">
            <a:off x="2944811" y="2453746"/>
            <a:ext cx="2506479" cy="3031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cteur droit 55">
            <a:extLst>
              <a:ext uri="{FF2B5EF4-FFF2-40B4-BE49-F238E27FC236}">
                <a16:creationId xmlns:a16="http://schemas.microsoft.com/office/drawing/2014/main" id="{B4F42629-8BB3-4C7F-AD8B-1468AC1A76F6}"/>
              </a:ext>
            </a:extLst>
          </p:cNvPr>
          <p:cNvCxnSpPr>
            <a:cxnSpLocks/>
            <a:stCxn id="32" idx="1"/>
            <a:endCxn id="39" idx="0"/>
          </p:cNvCxnSpPr>
          <p:nvPr/>
        </p:nvCxnSpPr>
        <p:spPr>
          <a:xfrm flipH="1">
            <a:off x="4556927" y="2453746"/>
            <a:ext cx="894363" cy="3031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Connecteur droit 56">
            <a:extLst>
              <a:ext uri="{FF2B5EF4-FFF2-40B4-BE49-F238E27FC236}">
                <a16:creationId xmlns:a16="http://schemas.microsoft.com/office/drawing/2014/main" id="{2335FB3F-6A08-45B9-AA13-1BA64495E11B}"/>
              </a:ext>
            </a:extLst>
          </p:cNvPr>
          <p:cNvCxnSpPr>
            <a:cxnSpLocks/>
            <a:stCxn id="32" idx="3"/>
            <a:endCxn id="38" idx="0"/>
          </p:cNvCxnSpPr>
          <p:nvPr/>
        </p:nvCxnSpPr>
        <p:spPr>
          <a:xfrm>
            <a:off x="6744030" y="2453746"/>
            <a:ext cx="928244" cy="3031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Connecteur droit 57">
            <a:extLst>
              <a:ext uri="{FF2B5EF4-FFF2-40B4-BE49-F238E27FC236}">
                <a16:creationId xmlns:a16="http://schemas.microsoft.com/office/drawing/2014/main" id="{13DE8463-AAB0-4A6E-AA7B-7DC92E34B945}"/>
              </a:ext>
            </a:extLst>
          </p:cNvPr>
          <p:cNvCxnSpPr>
            <a:cxnSpLocks/>
            <a:stCxn id="32" idx="3"/>
            <a:endCxn id="40" idx="0"/>
          </p:cNvCxnSpPr>
          <p:nvPr/>
        </p:nvCxnSpPr>
        <p:spPr>
          <a:xfrm>
            <a:off x="6744030" y="2453746"/>
            <a:ext cx="2555329" cy="3031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95586F3C-DB0E-4BB3-A3D7-C939A465EC0D}"/>
              </a:ext>
            </a:extLst>
          </p:cNvPr>
          <p:cNvCxnSpPr>
            <a:cxnSpLocks/>
            <a:stCxn id="32" idx="3"/>
            <a:endCxn id="41" idx="0"/>
          </p:cNvCxnSpPr>
          <p:nvPr/>
        </p:nvCxnSpPr>
        <p:spPr>
          <a:xfrm>
            <a:off x="6744030" y="2453746"/>
            <a:ext cx="4099468" cy="3031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Rectangle 59">
            <a:extLst>
              <a:ext uri="{FF2B5EF4-FFF2-40B4-BE49-F238E27FC236}">
                <a16:creationId xmlns:a16="http://schemas.microsoft.com/office/drawing/2014/main" id="{27B72AB9-0E37-4664-BBCA-34A48709C89E}"/>
              </a:ext>
            </a:extLst>
          </p:cNvPr>
          <p:cNvSpPr/>
          <p:nvPr/>
        </p:nvSpPr>
        <p:spPr>
          <a:xfrm>
            <a:off x="5445377" y="5034547"/>
            <a:ext cx="1292740" cy="496772"/>
          </a:xfrm>
          <a:prstGeom prst="rect">
            <a:avLst/>
          </a:prstGeom>
          <a:solidFill>
            <a:srgbClr val="0070AD"/>
          </a:solidFill>
          <a:ln>
            <a:solidFill>
              <a:srgbClr val="13B0E2"/>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chemeClr val="bg1"/>
                </a:solidFill>
              </a:rPr>
              <a:t>Gabriel PASQUIER</a:t>
            </a:r>
          </a:p>
          <a:p>
            <a:pPr lvl="0" algn="ctr">
              <a:defRPr/>
            </a:pPr>
            <a:r>
              <a:rPr lang="fr-FR" sz="933" b="1" dirty="0">
                <a:solidFill>
                  <a:srgbClr val="13B0E2"/>
                </a:solidFill>
              </a:rPr>
              <a:t>Delivery Manager</a:t>
            </a:r>
          </a:p>
        </p:txBody>
      </p:sp>
      <p:cxnSp>
        <p:nvCxnSpPr>
          <p:cNvPr id="62" name="Connecteur droit 61">
            <a:extLst>
              <a:ext uri="{FF2B5EF4-FFF2-40B4-BE49-F238E27FC236}">
                <a16:creationId xmlns:a16="http://schemas.microsoft.com/office/drawing/2014/main" id="{705DD0A8-A142-487A-9A0A-A2F46D6F7ED8}"/>
              </a:ext>
            </a:extLst>
          </p:cNvPr>
          <p:cNvCxnSpPr>
            <a:cxnSpLocks/>
            <a:stCxn id="32" idx="2"/>
            <a:endCxn id="46" idx="0"/>
          </p:cNvCxnSpPr>
          <p:nvPr/>
        </p:nvCxnSpPr>
        <p:spPr>
          <a:xfrm>
            <a:off x="6097660" y="2756926"/>
            <a:ext cx="1562818" cy="190080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Connecteur droit 62">
            <a:extLst>
              <a:ext uri="{FF2B5EF4-FFF2-40B4-BE49-F238E27FC236}">
                <a16:creationId xmlns:a16="http://schemas.microsoft.com/office/drawing/2014/main" id="{851D1C91-D737-4065-979A-483EB417C2B6}"/>
              </a:ext>
            </a:extLst>
          </p:cNvPr>
          <p:cNvCxnSpPr>
            <a:cxnSpLocks/>
            <a:stCxn id="32" idx="2"/>
            <a:endCxn id="60" idx="0"/>
          </p:cNvCxnSpPr>
          <p:nvPr/>
        </p:nvCxnSpPr>
        <p:spPr>
          <a:xfrm flipH="1">
            <a:off x="6091747" y="2756926"/>
            <a:ext cx="5913" cy="227762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Connecteur droit 63">
            <a:extLst>
              <a:ext uri="{FF2B5EF4-FFF2-40B4-BE49-F238E27FC236}">
                <a16:creationId xmlns:a16="http://schemas.microsoft.com/office/drawing/2014/main" id="{0888FD29-CD85-4FD2-8021-D2E793840FD0}"/>
              </a:ext>
            </a:extLst>
          </p:cNvPr>
          <p:cNvCxnSpPr>
            <a:cxnSpLocks/>
            <a:stCxn id="41" idx="2"/>
            <a:endCxn id="42" idx="0"/>
          </p:cNvCxnSpPr>
          <p:nvPr/>
        </p:nvCxnSpPr>
        <p:spPr>
          <a:xfrm>
            <a:off x="10843497" y="3153722"/>
            <a:ext cx="0" cy="76138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Connecteur droit 64">
            <a:extLst>
              <a:ext uri="{FF2B5EF4-FFF2-40B4-BE49-F238E27FC236}">
                <a16:creationId xmlns:a16="http://schemas.microsoft.com/office/drawing/2014/main" id="{F575C26A-54D3-4EEE-9F1E-A9ED7074D994}"/>
              </a:ext>
            </a:extLst>
          </p:cNvPr>
          <p:cNvCxnSpPr>
            <a:cxnSpLocks/>
            <a:stCxn id="32" idx="2"/>
            <a:endCxn id="44" idx="0"/>
          </p:cNvCxnSpPr>
          <p:nvPr/>
        </p:nvCxnSpPr>
        <p:spPr>
          <a:xfrm flipH="1">
            <a:off x="3725741" y="2756926"/>
            <a:ext cx="2371919" cy="190582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Connecteur droit 65">
            <a:extLst>
              <a:ext uri="{FF2B5EF4-FFF2-40B4-BE49-F238E27FC236}">
                <a16:creationId xmlns:a16="http://schemas.microsoft.com/office/drawing/2014/main" id="{F59BEB1D-3036-4D6A-81A8-7A0E9316A9CA}"/>
              </a:ext>
            </a:extLst>
          </p:cNvPr>
          <p:cNvCxnSpPr>
            <a:cxnSpLocks/>
            <a:stCxn id="26" idx="2"/>
            <a:endCxn id="35" idx="0"/>
          </p:cNvCxnSpPr>
          <p:nvPr/>
        </p:nvCxnSpPr>
        <p:spPr>
          <a:xfrm>
            <a:off x="2944811" y="2055919"/>
            <a:ext cx="0" cy="7010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Connecteur droit 66">
            <a:extLst>
              <a:ext uri="{FF2B5EF4-FFF2-40B4-BE49-F238E27FC236}">
                <a16:creationId xmlns:a16="http://schemas.microsoft.com/office/drawing/2014/main" id="{BE2448DD-A010-4567-94C9-48E1A8839642}"/>
              </a:ext>
            </a:extLst>
          </p:cNvPr>
          <p:cNvCxnSpPr>
            <a:cxnSpLocks/>
            <a:stCxn id="28" idx="2"/>
            <a:endCxn id="39" idx="0"/>
          </p:cNvCxnSpPr>
          <p:nvPr/>
        </p:nvCxnSpPr>
        <p:spPr>
          <a:xfrm>
            <a:off x="4556926" y="2055919"/>
            <a:ext cx="1" cy="7010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cteur droit 67">
            <a:extLst>
              <a:ext uri="{FF2B5EF4-FFF2-40B4-BE49-F238E27FC236}">
                <a16:creationId xmlns:a16="http://schemas.microsoft.com/office/drawing/2014/main" id="{AFF8399C-8B6C-42F9-B752-6A1DFAA5AD16}"/>
              </a:ext>
            </a:extLst>
          </p:cNvPr>
          <p:cNvCxnSpPr>
            <a:cxnSpLocks/>
            <a:stCxn id="27" idx="2"/>
            <a:endCxn id="38" idx="0"/>
          </p:cNvCxnSpPr>
          <p:nvPr/>
        </p:nvCxnSpPr>
        <p:spPr>
          <a:xfrm>
            <a:off x="7672273" y="2055919"/>
            <a:ext cx="1" cy="7010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Connecteur droit 68">
            <a:extLst>
              <a:ext uri="{FF2B5EF4-FFF2-40B4-BE49-F238E27FC236}">
                <a16:creationId xmlns:a16="http://schemas.microsoft.com/office/drawing/2014/main" id="{41D1D0D5-8EE0-4858-BA7C-987AB0C27AB8}"/>
              </a:ext>
            </a:extLst>
          </p:cNvPr>
          <p:cNvCxnSpPr>
            <a:cxnSpLocks/>
            <a:stCxn id="71" idx="2"/>
            <a:endCxn id="40" idx="0"/>
          </p:cNvCxnSpPr>
          <p:nvPr/>
        </p:nvCxnSpPr>
        <p:spPr>
          <a:xfrm>
            <a:off x="9299359" y="2200829"/>
            <a:ext cx="0" cy="55609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Connecteur droit 69">
            <a:extLst>
              <a:ext uri="{FF2B5EF4-FFF2-40B4-BE49-F238E27FC236}">
                <a16:creationId xmlns:a16="http://schemas.microsoft.com/office/drawing/2014/main" id="{C3E476A3-8026-4A30-8861-4D5ACF9C6C7D}"/>
              </a:ext>
            </a:extLst>
          </p:cNvPr>
          <p:cNvCxnSpPr>
            <a:cxnSpLocks/>
            <a:stCxn id="29" idx="2"/>
            <a:endCxn id="41" idx="0"/>
          </p:cNvCxnSpPr>
          <p:nvPr/>
        </p:nvCxnSpPr>
        <p:spPr>
          <a:xfrm>
            <a:off x="10843497" y="2055919"/>
            <a:ext cx="0" cy="7010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1" name="Rectangle 70">
            <a:extLst>
              <a:ext uri="{FF2B5EF4-FFF2-40B4-BE49-F238E27FC236}">
                <a16:creationId xmlns:a16="http://schemas.microsoft.com/office/drawing/2014/main" id="{06A13B46-56CE-45DB-99A0-452B3D3B7F9F}"/>
              </a:ext>
            </a:extLst>
          </p:cNvPr>
          <p:cNvSpPr/>
          <p:nvPr/>
        </p:nvSpPr>
        <p:spPr>
          <a:xfrm>
            <a:off x="8611673" y="1688079"/>
            <a:ext cx="1375371" cy="512749"/>
          </a:xfrm>
          <a:prstGeom prst="rect">
            <a:avLst/>
          </a:prstGeom>
          <a:solidFill>
            <a:srgbClr val="0D7E5D"/>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267"/>
              </a:spcBef>
              <a:defRPr/>
            </a:pPr>
            <a:r>
              <a:rPr lang="fr-FR" sz="800" dirty="0">
                <a:solidFill>
                  <a:prstClr val="white"/>
                </a:solidFill>
                <a:latin typeface="+mj-lt"/>
              </a:rPr>
              <a:t>Network Security</a:t>
            </a:r>
          </a:p>
          <a:p>
            <a:pPr algn="ctr">
              <a:spcBef>
                <a:spcPts val="267"/>
              </a:spcBef>
              <a:defRPr/>
            </a:pPr>
            <a:r>
              <a:rPr lang="fr-FR" sz="933" b="1" dirty="0">
                <a:solidFill>
                  <a:prstClr val="white"/>
                </a:solidFill>
                <a:latin typeface="+mj-lt"/>
              </a:rPr>
              <a:t>Cedric FAUGERE</a:t>
            </a:r>
          </a:p>
        </p:txBody>
      </p:sp>
      <p:cxnSp>
        <p:nvCxnSpPr>
          <p:cNvPr id="72" name="Connecteur droit 71">
            <a:extLst>
              <a:ext uri="{FF2B5EF4-FFF2-40B4-BE49-F238E27FC236}">
                <a16:creationId xmlns:a16="http://schemas.microsoft.com/office/drawing/2014/main" id="{E98B2556-A535-4D2F-9277-726183A6F390}"/>
              </a:ext>
            </a:extLst>
          </p:cNvPr>
          <p:cNvCxnSpPr>
            <a:cxnSpLocks/>
            <a:stCxn id="29" idx="1"/>
            <a:endCxn id="71" idx="3"/>
          </p:cNvCxnSpPr>
          <p:nvPr/>
        </p:nvCxnSpPr>
        <p:spPr>
          <a:xfrm flipH="1">
            <a:off x="9987044" y="1799544"/>
            <a:ext cx="168768" cy="144909"/>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3" name="Rectangle 72">
            <a:extLst>
              <a:ext uri="{FF2B5EF4-FFF2-40B4-BE49-F238E27FC236}">
                <a16:creationId xmlns:a16="http://schemas.microsoft.com/office/drawing/2014/main" id="{93044AD1-7CB5-45FA-8071-701036F8A90D}"/>
              </a:ext>
            </a:extLst>
          </p:cNvPr>
          <p:cNvSpPr/>
          <p:nvPr/>
        </p:nvSpPr>
        <p:spPr>
          <a:xfrm>
            <a:off x="3000468" y="5782730"/>
            <a:ext cx="816000" cy="309585"/>
          </a:xfrm>
          <a:prstGeom prst="rect">
            <a:avLst/>
          </a:prstGeom>
          <a:noFill/>
          <a:ln>
            <a:solidFill>
              <a:srgbClr val="72777A"/>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rgbClr val="00B050"/>
                </a:solidFill>
              </a:rPr>
              <a:t>Lead</a:t>
            </a:r>
          </a:p>
        </p:txBody>
      </p:sp>
      <p:pic>
        <p:nvPicPr>
          <p:cNvPr id="74" name="Picture 6">
            <a:extLst>
              <a:ext uri="{FF2B5EF4-FFF2-40B4-BE49-F238E27FC236}">
                <a16:creationId xmlns:a16="http://schemas.microsoft.com/office/drawing/2014/main" id="{4F6E3150-82B1-4475-BB48-8E3C399CA9C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0978" b="25584"/>
          <a:stretch/>
        </p:blipFill>
        <p:spPr bwMode="auto">
          <a:xfrm>
            <a:off x="5455002" y="5821657"/>
            <a:ext cx="325040" cy="24384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F4C54C1B-9F19-46D1-8D01-B675B88E303C}"/>
              </a:ext>
            </a:extLst>
          </p:cNvPr>
          <p:cNvSpPr/>
          <p:nvPr/>
        </p:nvSpPr>
        <p:spPr>
          <a:xfrm>
            <a:off x="6606108" y="5788996"/>
            <a:ext cx="816000" cy="312000"/>
          </a:xfrm>
          <a:prstGeom prst="rect">
            <a:avLst/>
          </a:prstGeom>
          <a:solidFill>
            <a:srgbClr val="13B0E2"/>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chemeClr val="tx1"/>
                </a:solidFill>
              </a:rPr>
              <a:t>Team Leader</a:t>
            </a:r>
          </a:p>
        </p:txBody>
      </p:sp>
      <p:cxnSp>
        <p:nvCxnSpPr>
          <p:cNvPr id="76" name="Connecteur droit 75">
            <a:extLst>
              <a:ext uri="{FF2B5EF4-FFF2-40B4-BE49-F238E27FC236}">
                <a16:creationId xmlns:a16="http://schemas.microsoft.com/office/drawing/2014/main" id="{2B687A00-0729-410B-A141-D1A31D26F5BD}"/>
              </a:ext>
            </a:extLst>
          </p:cNvPr>
          <p:cNvCxnSpPr>
            <a:cxnSpLocks/>
          </p:cNvCxnSpPr>
          <p:nvPr/>
        </p:nvCxnSpPr>
        <p:spPr>
          <a:xfrm>
            <a:off x="9844689" y="5826945"/>
            <a:ext cx="449227"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Connecteur droit 76">
            <a:extLst>
              <a:ext uri="{FF2B5EF4-FFF2-40B4-BE49-F238E27FC236}">
                <a16:creationId xmlns:a16="http://schemas.microsoft.com/office/drawing/2014/main" id="{407EEDB5-C990-4EBF-8FF6-29A156507C92}"/>
              </a:ext>
            </a:extLst>
          </p:cNvPr>
          <p:cNvCxnSpPr>
            <a:cxnSpLocks/>
          </p:cNvCxnSpPr>
          <p:nvPr/>
        </p:nvCxnSpPr>
        <p:spPr>
          <a:xfrm>
            <a:off x="9846874" y="6066396"/>
            <a:ext cx="449227"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8" name="ZoneTexte 77">
            <a:extLst>
              <a:ext uri="{FF2B5EF4-FFF2-40B4-BE49-F238E27FC236}">
                <a16:creationId xmlns:a16="http://schemas.microsoft.com/office/drawing/2014/main" id="{D644955D-BB2B-436E-BE36-04E9683762C0}"/>
              </a:ext>
            </a:extLst>
          </p:cNvPr>
          <p:cNvSpPr txBox="1"/>
          <p:nvPr/>
        </p:nvSpPr>
        <p:spPr>
          <a:xfrm>
            <a:off x="10280124" y="5705255"/>
            <a:ext cx="1712225" cy="235898"/>
          </a:xfrm>
          <a:prstGeom prst="rect">
            <a:avLst/>
          </a:prstGeom>
          <a:noFill/>
        </p:spPr>
        <p:txBody>
          <a:bodyPr wrap="square" rtlCol="0">
            <a:spAutoFit/>
          </a:bodyPr>
          <a:lstStyle/>
          <a:p>
            <a:r>
              <a:rPr lang="fr-FR" sz="933" dirty="0" err="1"/>
              <a:t>Hierarchical</a:t>
            </a:r>
            <a:r>
              <a:rPr lang="fr-FR" sz="933" dirty="0"/>
              <a:t> Relationship</a:t>
            </a:r>
          </a:p>
        </p:txBody>
      </p:sp>
      <p:sp>
        <p:nvSpPr>
          <p:cNvPr id="79" name="ZoneTexte 78">
            <a:extLst>
              <a:ext uri="{FF2B5EF4-FFF2-40B4-BE49-F238E27FC236}">
                <a16:creationId xmlns:a16="http://schemas.microsoft.com/office/drawing/2014/main" id="{6CFEB295-B70D-4F18-BEB3-D00B1D052977}"/>
              </a:ext>
            </a:extLst>
          </p:cNvPr>
          <p:cNvSpPr txBox="1"/>
          <p:nvPr/>
        </p:nvSpPr>
        <p:spPr>
          <a:xfrm>
            <a:off x="10280124" y="5953733"/>
            <a:ext cx="2091708" cy="235898"/>
          </a:xfrm>
          <a:prstGeom prst="rect">
            <a:avLst/>
          </a:prstGeom>
          <a:noFill/>
        </p:spPr>
        <p:txBody>
          <a:bodyPr wrap="square" rtlCol="0">
            <a:spAutoFit/>
          </a:bodyPr>
          <a:lstStyle/>
          <a:p>
            <a:r>
              <a:rPr lang="fr-FR" sz="933" dirty="0" err="1"/>
              <a:t>Operational</a:t>
            </a:r>
            <a:r>
              <a:rPr lang="fr-FR" sz="933" dirty="0"/>
              <a:t> Relationship</a:t>
            </a:r>
          </a:p>
        </p:txBody>
      </p:sp>
      <p:cxnSp>
        <p:nvCxnSpPr>
          <p:cNvPr id="103" name="Connecteur droit 102">
            <a:extLst>
              <a:ext uri="{FF2B5EF4-FFF2-40B4-BE49-F238E27FC236}">
                <a16:creationId xmlns:a16="http://schemas.microsoft.com/office/drawing/2014/main" id="{9C3EAA30-B5F2-42A6-BB33-B5BB93994069}"/>
              </a:ext>
            </a:extLst>
          </p:cNvPr>
          <p:cNvCxnSpPr>
            <a:cxnSpLocks/>
            <a:stCxn id="40" idx="2"/>
            <a:endCxn id="43" idx="0"/>
          </p:cNvCxnSpPr>
          <p:nvPr/>
        </p:nvCxnSpPr>
        <p:spPr>
          <a:xfrm flipH="1">
            <a:off x="9299358" y="3153722"/>
            <a:ext cx="1" cy="76138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Connecteur droit 107">
            <a:extLst>
              <a:ext uri="{FF2B5EF4-FFF2-40B4-BE49-F238E27FC236}">
                <a16:creationId xmlns:a16="http://schemas.microsoft.com/office/drawing/2014/main" id="{204EE975-E8A3-4BBD-A7EC-A4D3DB54BCFF}"/>
              </a:ext>
            </a:extLst>
          </p:cNvPr>
          <p:cNvCxnSpPr>
            <a:cxnSpLocks/>
            <a:stCxn id="60" idx="3"/>
            <a:endCxn id="46" idx="2"/>
          </p:cNvCxnSpPr>
          <p:nvPr/>
        </p:nvCxnSpPr>
        <p:spPr>
          <a:xfrm flipV="1">
            <a:off x="6738117" y="5054529"/>
            <a:ext cx="922361" cy="22840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1" name="Connecteur droit 110">
            <a:extLst>
              <a:ext uri="{FF2B5EF4-FFF2-40B4-BE49-F238E27FC236}">
                <a16:creationId xmlns:a16="http://schemas.microsoft.com/office/drawing/2014/main" id="{40DBCE8C-ED43-4641-BA20-6AFC2D74F54C}"/>
              </a:ext>
            </a:extLst>
          </p:cNvPr>
          <p:cNvCxnSpPr>
            <a:cxnSpLocks/>
            <a:stCxn id="60" idx="1"/>
            <a:endCxn id="44" idx="2"/>
          </p:cNvCxnSpPr>
          <p:nvPr/>
        </p:nvCxnSpPr>
        <p:spPr>
          <a:xfrm flipH="1" flipV="1">
            <a:off x="3725741" y="5059545"/>
            <a:ext cx="1719636" cy="22338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4" name="Connecteur droit 113">
            <a:extLst>
              <a:ext uri="{FF2B5EF4-FFF2-40B4-BE49-F238E27FC236}">
                <a16:creationId xmlns:a16="http://schemas.microsoft.com/office/drawing/2014/main" id="{7379FD78-4FC4-438C-8076-F01F737FF048}"/>
              </a:ext>
            </a:extLst>
          </p:cNvPr>
          <p:cNvCxnSpPr>
            <a:cxnSpLocks/>
            <a:stCxn id="22" idx="2"/>
            <a:endCxn id="44" idx="0"/>
          </p:cNvCxnSpPr>
          <p:nvPr/>
        </p:nvCxnSpPr>
        <p:spPr>
          <a:xfrm flipH="1">
            <a:off x="3725741" y="4309607"/>
            <a:ext cx="4765" cy="353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 name="Connecteur droit 116">
            <a:extLst>
              <a:ext uri="{FF2B5EF4-FFF2-40B4-BE49-F238E27FC236}">
                <a16:creationId xmlns:a16="http://schemas.microsoft.com/office/drawing/2014/main" id="{2A849016-A333-4FC9-991F-E2881A5803FE}"/>
              </a:ext>
            </a:extLst>
          </p:cNvPr>
          <p:cNvCxnSpPr>
            <a:cxnSpLocks/>
            <a:stCxn id="43" idx="2"/>
            <a:endCxn id="136" idx="0"/>
          </p:cNvCxnSpPr>
          <p:nvPr/>
        </p:nvCxnSpPr>
        <p:spPr>
          <a:xfrm>
            <a:off x="9299358" y="4309607"/>
            <a:ext cx="0" cy="34788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6" name="Rectangle 135">
            <a:extLst>
              <a:ext uri="{FF2B5EF4-FFF2-40B4-BE49-F238E27FC236}">
                <a16:creationId xmlns:a16="http://schemas.microsoft.com/office/drawing/2014/main" id="{A012B8E7-FFE5-40A5-9C50-E82DA3691031}"/>
              </a:ext>
            </a:extLst>
          </p:cNvPr>
          <p:cNvSpPr/>
          <p:nvPr/>
        </p:nvSpPr>
        <p:spPr>
          <a:xfrm>
            <a:off x="8599730" y="4657496"/>
            <a:ext cx="1399256" cy="396796"/>
          </a:xfrm>
          <a:prstGeom prst="rect">
            <a:avLst/>
          </a:prstGeom>
          <a:solidFill>
            <a:schemeClr val="accent6">
              <a:lumMod val="40000"/>
              <a:lumOff val="60000"/>
            </a:schemeClr>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1000" b="1" dirty="0"/>
              <a:t>Pierre LEBOUCHER</a:t>
            </a:r>
          </a:p>
        </p:txBody>
      </p:sp>
      <p:cxnSp>
        <p:nvCxnSpPr>
          <p:cNvPr id="137" name="Connecteur droit 136">
            <a:extLst>
              <a:ext uri="{FF2B5EF4-FFF2-40B4-BE49-F238E27FC236}">
                <a16:creationId xmlns:a16="http://schemas.microsoft.com/office/drawing/2014/main" id="{37CE38C0-738B-46F3-8D9F-637E5D197BA0}"/>
              </a:ext>
            </a:extLst>
          </p:cNvPr>
          <p:cNvCxnSpPr>
            <a:cxnSpLocks/>
            <a:stCxn id="60" idx="3"/>
            <a:endCxn id="136" idx="2"/>
          </p:cNvCxnSpPr>
          <p:nvPr/>
        </p:nvCxnSpPr>
        <p:spPr>
          <a:xfrm flipV="1">
            <a:off x="6738117" y="5054292"/>
            <a:ext cx="2561241" cy="22864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Rectangle 19">
            <a:extLst>
              <a:ext uri="{FF2B5EF4-FFF2-40B4-BE49-F238E27FC236}">
                <a16:creationId xmlns:a16="http://schemas.microsoft.com/office/drawing/2014/main" id="{7341EE94-1936-4545-8086-DEB736F23F6A}"/>
              </a:ext>
            </a:extLst>
          </p:cNvPr>
          <p:cNvSpPr/>
          <p:nvPr/>
        </p:nvSpPr>
        <p:spPr>
          <a:xfrm>
            <a:off x="7016439" y="3900820"/>
            <a:ext cx="1292740" cy="413549"/>
          </a:xfrm>
          <a:prstGeom prst="rect">
            <a:avLst/>
          </a:prstGeom>
          <a:solidFill>
            <a:schemeClr val="bg1"/>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400"/>
              </a:spcBef>
              <a:defRPr/>
            </a:pPr>
            <a:r>
              <a:rPr lang="fr-FR" sz="933" b="1" dirty="0">
                <a:solidFill>
                  <a:srgbClr val="0070AD"/>
                </a:solidFill>
              </a:rPr>
              <a:t>RXD</a:t>
            </a:r>
          </a:p>
          <a:p>
            <a:pPr algn="ctr">
              <a:spcBef>
                <a:spcPts val="400"/>
              </a:spcBef>
              <a:defRPr/>
            </a:pPr>
            <a:r>
              <a:rPr lang="fr-FR" sz="933" b="1" dirty="0">
                <a:solidFill>
                  <a:srgbClr val="0070AD"/>
                </a:solidFill>
              </a:rPr>
              <a:t>Team</a:t>
            </a:r>
          </a:p>
        </p:txBody>
      </p:sp>
      <p:cxnSp>
        <p:nvCxnSpPr>
          <p:cNvPr id="158" name="Connecteur droit 157">
            <a:extLst>
              <a:ext uri="{FF2B5EF4-FFF2-40B4-BE49-F238E27FC236}">
                <a16:creationId xmlns:a16="http://schemas.microsoft.com/office/drawing/2014/main" id="{D30177DD-E0A2-44A9-8C38-26EF17FD8CD8}"/>
              </a:ext>
            </a:extLst>
          </p:cNvPr>
          <p:cNvCxnSpPr>
            <a:cxnSpLocks/>
            <a:stCxn id="20" idx="2"/>
            <a:endCxn id="46" idx="0"/>
          </p:cNvCxnSpPr>
          <p:nvPr/>
        </p:nvCxnSpPr>
        <p:spPr>
          <a:xfrm flipH="1">
            <a:off x="7660478" y="4314369"/>
            <a:ext cx="2331" cy="34336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1" name="Connecteur droit 160">
            <a:extLst>
              <a:ext uri="{FF2B5EF4-FFF2-40B4-BE49-F238E27FC236}">
                <a16:creationId xmlns:a16="http://schemas.microsoft.com/office/drawing/2014/main" id="{D8750877-7720-43BC-B5FE-A958C08F0020}"/>
              </a:ext>
            </a:extLst>
          </p:cNvPr>
          <p:cNvCxnSpPr>
            <a:cxnSpLocks/>
            <a:stCxn id="46" idx="3"/>
            <a:endCxn id="136" idx="1"/>
          </p:cNvCxnSpPr>
          <p:nvPr/>
        </p:nvCxnSpPr>
        <p:spPr>
          <a:xfrm flipV="1">
            <a:off x="8306848" y="4855894"/>
            <a:ext cx="292882" cy="23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7" name="Rectangle 176">
            <a:extLst>
              <a:ext uri="{FF2B5EF4-FFF2-40B4-BE49-F238E27FC236}">
                <a16:creationId xmlns:a16="http://schemas.microsoft.com/office/drawing/2014/main" id="{4EBC76BC-32FE-437A-B072-8577ED6DE197}"/>
              </a:ext>
            </a:extLst>
          </p:cNvPr>
          <p:cNvSpPr/>
          <p:nvPr/>
        </p:nvSpPr>
        <p:spPr>
          <a:xfrm>
            <a:off x="7510842" y="5788080"/>
            <a:ext cx="816000" cy="312000"/>
          </a:xfrm>
          <a:prstGeom prst="rect">
            <a:avLst/>
          </a:prstGeom>
          <a:solidFill>
            <a:schemeClr val="accent6">
              <a:lumMod val="40000"/>
              <a:lumOff val="60000"/>
            </a:schemeClr>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lvl="0" algn="ctr">
              <a:defRPr/>
            </a:pPr>
            <a:r>
              <a:rPr lang="fr-FR" sz="933" b="1" dirty="0">
                <a:solidFill>
                  <a:schemeClr val="tx1"/>
                </a:solidFill>
              </a:rPr>
              <a:t>Squad Leader</a:t>
            </a:r>
          </a:p>
        </p:txBody>
      </p:sp>
      <p:sp>
        <p:nvSpPr>
          <p:cNvPr id="104" name="Rectangle 103">
            <a:extLst>
              <a:ext uri="{FF2B5EF4-FFF2-40B4-BE49-F238E27FC236}">
                <a16:creationId xmlns:a16="http://schemas.microsoft.com/office/drawing/2014/main" id="{B03A5EF8-71C8-4B95-BDBF-4E2DD1308752}"/>
              </a:ext>
            </a:extLst>
          </p:cNvPr>
          <p:cNvSpPr/>
          <p:nvPr/>
        </p:nvSpPr>
        <p:spPr>
          <a:xfrm>
            <a:off x="10140564" y="4661873"/>
            <a:ext cx="1399256" cy="396796"/>
          </a:xfrm>
          <a:prstGeom prst="rect">
            <a:avLst/>
          </a:prstGeom>
          <a:solidFill>
            <a:schemeClr val="accent6">
              <a:lumMod val="40000"/>
              <a:lumOff val="60000"/>
            </a:schemeClr>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1000" b="1" dirty="0"/>
              <a:t>Olfa GRIBAA</a:t>
            </a:r>
          </a:p>
        </p:txBody>
      </p:sp>
      <p:sp>
        <p:nvSpPr>
          <p:cNvPr id="22" name="Rectangle 21">
            <a:extLst>
              <a:ext uri="{FF2B5EF4-FFF2-40B4-BE49-F238E27FC236}">
                <a16:creationId xmlns:a16="http://schemas.microsoft.com/office/drawing/2014/main" id="{B96E1B74-9263-4DB4-87FC-772F72108B90}"/>
              </a:ext>
            </a:extLst>
          </p:cNvPr>
          <p:cNvSpPr/>
          <p:nvPr/>
        </p:nvSpPr>
        <p:spPr>
          <a:xfrm>
            <a:off x="3084136" y="3913269"/>
            <a:ext cx="1292740" cy="396338"/>
          </a:xfrm>
          <a:prstGeom prst="rect">
            <a:avLst/>
          </a:prstGeom>
          <a:solidFill>
            <a:schemeClr val="bg1"/>
          </a:solidFill>
          <a:ln>
            <a:solidFill>
              <a:srgbClr val="0070AD"/>
            </a:solidFill>
            <a:prstDash val="sysDash"/>
          </a:ln>
          <a:effectLst/>
        </p:spPr>
        <p:style>
          <a:lnRef idx="1">
            <a:schemeClr val="accent1"/>
          </a:lnRef>
          <a:fillRef idx="2">
            <a:schemeClr val="accent1"/>
          </a:fillRef>
          <a:effectRef idx="1">
            <a:schemeClr val="accent1"/>
          </a:effectRef>
          <a:fontRef idx="minor">
            <a:schemeClr val="dk1"/>
          </a:fontRef>
        </p:style>
        <p:txBody>
          <a:bodyPr anchor="ctr"/>
          <a:lstStyle/>
          <a:p>
            <a:pPr algn="ctr">
              <a:spcBef>
                <a:spcPts val="400"/>
              </a:spcBef>
              <a:defRPr/>
            </a:pPr>
            <a:r>
              <a:rPr lang="fr-FR" sz="933" b="1" dirty="0">
                <a:solidFill>
                  <a:srgbClr val="0070AD"/>
                </a:solidFill>
              </a:rPr>
              <a:t>RXW/OER</a:t>
            </a:r>
          </a:p>
          <a:p>
            <a:pPr algn="ctr">
              <a:spcBef>
                <a:spcPts val="400"/>
              </a:spcBef>
              <a:defRPr/>
            </a:pPr>
            <a:r>
              <a:rPr lang="fr-FR" sz="933" b="1" dirty="0">
                <a:solidFill>
                  <a:srgbClr val="0070AD"/>
                </a:solidFill>
              </a:rPr>
              <a:t>Team</a:t>
            </a:r>
          </a:p>
        </p:txBody>
      </p:sp>
    </p:spTree>
    <p:extLst>
      <p:ext uri="{BB962C8B-B14F-4D97-AF65-F5344CB8AC3E}">
        <p14:creationId xmlns:p14="http://schemas.microsoft.com/office/powerpoint/2010/main" val="357359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388260" y="1521034"/>
            <a:ext cx="5660401" cy="4499327"/>
          </a:xfrm>
          <a:prstGeom prst="rect">
            <a:avLst/>
          </a:prstGeom>
          <a:noFill/>
          <a:ln>
            <a:solidFill>
              <a:srgbClr val="6996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 name="Titre 2"/>
          <p:cNvSpPr>
            <a:spLocks noGrp="1"/>
          </p:cNvSpPr>
          <p:nvPr>
            <p:ph type="title"/>
          </p:nvPr>
        </p:nvSpPr>
        <p:spPr>
          <a:xfrm>
            <a:off x="738363" y="302634"/>
            <a:ext cx="11316597" cy="739657"/>
          </a:xfrm>
        </p:spPr>
        <p:txBody>
          <a:bodyPr/>
          <a:lstStyle/>
          <a:p>
            <a:r>
              <a:rPr lang="fr-FR" sz="2667" dirty="0"/>
              <a:t>PICA – Management of SRI RUN : 3 </a:t>
            </a:r>
            <a:r>
              <a:rPr lang="fr-FR" sz="2667" dirty="0" err="1"/>
              <a:t>levels</a:t>
            </a:r>
            <a:r>
              <a:rPr lang="fr-FR" sz="2667" dirty="0"/>
              <a:t> of intervention</a:t>
            </a:r>
            <a:endParaRPr lang="fr-FR" sz="2667" u="sng" dirty="0"/>
          </a:p>
        </p:txBody>
      </p:sp>
      <p:sp>
        <p:nvSpPr>
          <p:cNvPr id="4" name="Espace réservé de la date 3"/>
          <p:cNvSpPr>
            <a:spLocks noGrp="1"/>
          </p:cNvSpPr>
          <p:nvPr>
            <p:ph type="dt" sz="half" idx="2"/>
          </p:nvPr>
        </p:nvSpPr>
        <p:spPr/>
        <p:txBody>
          <a:bodyPr/>
          <a:lstStyle/>
          <a:p>
            <a:fld id="{DAD7597D-DB2C-4BB5-9D66-336F3980A0F9}" type="datetime3">
              <a:rPr lang="fr-FR" smtClean="0"/>
              <a:t>20.02.23</a:t>
            </a:fld>
            <a:endParaRPr lang="fr-FR" dirty="0"/>
          </a:p>
        </p:txBody>
      </p:sp>
      <p:sp>
        <p:nvSpPr>
          <p:cNvPr id="5" name="Espace réservé du numéro de diapositive 4"/>
          <p:cNvSpPr>
            <a:spLocks noGrp="1"/>
          </p:cNvSpPr>
          <p:nvPr>
            <p:ph type="sldNum" sz="quarter" idx="4"/>
          </p:nvPr>
        </p:nvSpPr>
        <p:spPr/>
        <p:txBody>
          <a:bodyPr/>
          <a:lstStyle/>
          <a:p>
            <a:fld id="{10C140CD-8AED-46FF-A9A2-77308F3F39AE}" type="slidenum">
              <a:rPr lang="fr-FR" smtClean="0"/>
              <a:pPr/>
              <a:t>6</a:t>
            </a:fld>
            <a:endParaRPr lang="fr-FR" dirty="0"/>
          </a:p>
        </p:txBody>
      </p:sp>
      <p:grpSp>
        <p:nvGrpSpPr>
          <p:cNvPr id="9" name="Groupe 8"/>
          <p:cNvGrpSpPr/>
          <p:nvPr/>
        </p:nvGrpSpPr>
        <p:grpSpPr>
          <a:xfrm>
            <a:off x="3098307" y="2604432"/>
            <a:ext cx="2929912" cy="2909651"/>
            <a:chOff x="2588535" y="699543"/>
            <a:chExt cx="2197434" cy="2182238"/>
          </a:xfrm>
        </p:grpSpPr>
        <p:sp>
          <p:nvSpPr>
            <p:cNvPr id="51" name="Rectangle à coins arrondis 50"/>
            <p:cNvSpPr/>
            <p:nvPr/>
          </p:nvSpPr>
          <p:spPr>
            <a:xfrm>
              <a:off x="2838023" y="809223"/>
              <a:ext cx="1939133" cy="2072558"/>
            </a:xfrm>
            <a:prstGeom prst="round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7" name="Rectangle 16">
              <a:extLst>
                <a:ext uri="{FF2B5EF4-FFF2-40B4-BE49-F238E27FC236}">
                  <a16:creationId xmlns:a16="http://schemas.microsoft.com/office/drawing/2014/main" id="{F79708B4-5CF4-453C-8D73-3A9B52167E67}"/>
                </a:ext>
              </a:extLst>
            </p:cNvPr>
            <p:cNvSpPr>
              <a:spLocks/>
            </p:cNvSpPr>
            <p:nvPr/>
          </p:nvSpPr>
          <p:spPr>
            <a:xfrm>
              <a:off x="3409235" y="699543"/>
              <a:ext cx="756000" cy="163105"/>
            </a:xfrm>
            <a:prstGeom prst="rect">
              <a:avLst/>
            </a:prstGeom>
            <a:solidFill>
              <a:srgbClr val="88A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Level</a:t>
              </a:r>
              <a:r>
                <a:rPr lang="fr-FR" sz="1200" dirty="0"/>
                <a:t> 2</a:t>
              </a:r>
            </a:p>
          </p:txBody>
        </p:sp>
        <p:sp>
          <p:nvSpPr>
            <p:cNvPr id="76" name="ZoneTexte 75">
              <a:extLst>
                <a:ext uri="{FF2B5EF4-FFF2-40B4-BE49-F238E27FC236}">
                  <a16:creationId xmlns:a16="http://schemas.microsoft.com/office/drawing/2014/main" id="{B6A07700-07F5-4229-B725-5AB277B2C6DD}"/>
                </a:ext>
              </a:extLst>
            </p:cNvPr>
            <p:cNvSpPr txBox="1"/>
            <p:nvPr/>
          </p:nvSpPr>
          <p:spPr>
            <a:xfrm>
              <a:off x="2588535" y="877864"/>
              <a:ext cx="2197434" cy="1715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32000" rtlCol="0" anchor="t"/>
            <a:lstStyle>
              <a:defPPr>
                <a:defRPr lang="fr-FR"/>
              </a:defPPr>
              <a:lvl1pPr marL="171450" indent="-171450">
                <a:spcBef>
                  <a:spcPts val="1800"/>
                </a:spcBef>
                <a:buFont typeface="Arial" panose="020B0604020202020204" pitchFamily="34" charset="0"/>
                <a:buChar char="•"/>
                <a:defRPr sz="1400">
                  <a:solidFill>
                    <a:schemeClr val="tx1">
                      <a:lumMod val="65000"/>
                      <a:lumOff val="3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defTabSz="191995">
                <a:spcBef>
                  <a:spcPts val="400"/>
                </a:spcBef>
                <a:buSzPct val="80000"/>
                <a:buNone/>
                <a:defRPr/>
              </a:pPr>
              <a:r>
                <a:rPr lang="fr-FR" sz="933" b="1" dirty="0">
                  <a:solidFill>
                    <a:schemeClr val="accent4"/>
                  </a:solidFill>
                </a:rPr>
                <a:t>Carries out RUN </a:t>
              </a:r>
              <a:r>
                <a:rPr lang="fr-FR" sz="933" b="1" dirty="0" err="1">
                  <a:solidFill>
                    <a:schemeClr val="accent4"/>
                  </a:solidFill>
                </a:rPr>
                <a:t>activities</a:t>
              </a:r>
              <a:r>
                <a:rPr lang="fr-FR" sz="933" b="1" dirty="0">
                  <a:solidFill>
                    <a:schemeClr val="accent4"/>
                  </a:solidFill>
                </a:rPr>
                <a:t> </a:t>
              </a:r>
              <a:r>
                <a:rPr lang="fr-FR" sz="933" b="1" dirty="0" err="1">
                  <a:solidFill>
                    <a:schemeClr val="accent4"/>
                  </a:solidFill>
                </a:rPr>
                <a:t>that</a:t>
              </a:r>
              <a:r>
                <a:rPr lang="fr-FR" sz="933" b="1" dirty="0">
                  <a:solidFill>
                    <a:schemeClr val="accent4"/>
                  </a:solidFill>
                </a:rPr>
                <a:t> are more </a:t>
              </a:r>
              <a:r>
                <a:rPr lang="fr-FR" sz="933" b="1" dirty="0" err="1">
                  <a:solidFill>
                    <a:schemeClr val="accent4"/>
                  </a:solidFill>
                </a:rPr>
                <a:t>complex</a:t>
              </a:r>
              <a:r>
                <a:rPr lang="fr-FR" sz="933" b="1" dirty="0">
                  <a:solidFill>
                    <a:schemeClr val="accent4"/>
                  </a:solidFill>
                </a:rPr>
                <a:t> </a:t>
              </a:r>
              <a:r>
                <a:rPr lang="fr-FR" sz="933" b="1" dirty="0" err="1">
                  <a:solidFill>
                    <a:schemeClr val="accent4"/>
                  </a:solidFill>
                </a:rPr>
                <a:t>that</a:t>
              </a:r>
              <a:r>
                <a:rPr lang="fr-FR" sz="933" b="1" dirty="0">
                  <a:solidFill>
                    <a:schemeClr val="accent4"/>
                  </a:solidFill>
                </a:rPr>
                <a:t> </a:t>
              </a:r>
              <a:r>
                <a:rPr lang="fr-FR" sz="933" b="1" dirty="0" err="1">
                  <a:solidFill>
                    <a:schemeClr val="accent4"/>
                  </a:solidFill>
                </a:rPr>
                <a:t>level</a:t>
              </a:r>
              <a:r>
                <a:rPr lang="fr-FR" sz="933" b="1" dirty="0">
                  <a:solidFill>
                    <a:schemeClr val="accent4"/>
                  </a:solidFill>
                </a:rPr>
                <a:t> 1</a:t>
              </a:r>
            </a:p>
            <a:p>
              <a:pPr defTabSz="191995">
                <a:spcBef>
                  <a:spcPts val="400"/>
                </a:spcBef>
                <a:buSzPct val="80000"/>
                <a:buFont typeface="Wingdings" panose="05000000000000000000" pitchFamily="2" charset="2"/>
                <a:buChar char="ü"/>
                <a:defRPr/>
              </a:pPr>
              <a:r>
                <a:rPr lang="fr-FR" sz="800" b="1" dirty="0">
                  <a:solidFill>
                    <a:schemeClr val="tx1"/>
                  </a:solidFill>
                </a:rPr>
                <a:t>Incident management</a:t>
              </a:r>
              <a:r>
                <a:rPr lang="fr-FR" sz="800" dirty="0">
                  <a:solidFill>
                    <a:schemeClr val="tx1"/>
                  </a:solidFill>
                </a:rPr>
                <a:t> </a:t>
              </a:r>
              <a:r>
                <a:rPr lang="fr-FR" sz="800" b="1" dirty="0" err="1">
                  <a:solidFill>
                    <a:schemeClr val="tx1"/>
                  </a:solidFill>
                </a:rPr>
                <a:t>based</a:t>
              </a:r>
              <a:r>
                <a:rPr lang="fr-FR" sz="800" b="1" dirty="0">
                  <a:solidFill>
                    <a:schemeClr val="tx1"/>
                  </a:solidFill>
                </a:rPr>
                <a:t> on </a:t>
              </a:r>
              <a:r>
                <a:rPr lang="fr-FR" sz="800" b="1" dirty="0" err="1">
                  <a:solidFill>
                    <a:schemeClr val="tx1"/>
                  </a:solidFill>
                </a:rPr>
                <a:t>complex</a:t>
              </a:r>
              <a:r>
                <a:rPr lang="fr-FR" sz="800" b="1" dirty="0">
                  <a:solidFill>
                    <a:schemeClr val="tx1"/>
                  </a:solidFill>
                </a:rPr>
                <a:t> instructions </a:t>
              </a:r>
              <a:r>
                <a:rPr lang="fr-FR" sz="800" b="1" dirty="0" err="1">
                  <a:solidFill>
                    <a:schemeClr val="tx1"/>
                  </a:solidFill>
                </a:rPr>
                <a:t>provided</a:t>
              </a:r>
              <a:r>
                <a:rPr lang="fr-FR" sz="800" b="1" dirty="0">
                  <a:solidFill>
                    <a:schemeClr val="tx1"/>
                  </a:solidFill>
                </a:rPr>
                <a:t> by CA-GIP</a:t>
              </a:r>
              <a:r>
                <a:rPr lang="fr-FR" sz="800" dirty="0">
                  <a:solidFill>
                    <a:schemeClr val="tx1"/>
                  </a:solidFill>
                </a:rPr>
                <a:t>, user callbacks, drafting action plans, handling </a:t>
              </a:r>
              <a:r>
                <a:rPr lang="fr-FR" sz="800" dirty="0" err="1">
                  <a:solidFill>
                    <a:schemeClr val="tx1"/>
                  </a:solidFill>
                </a:rPr>
                <a:t>documented</a:t>
              </a:r>
              <a:r>
                <a:rPr lang="fr-FR" sz="800" dirty="0">
                  <a:solidFill>
                    <a:schemeClr val="tx1"/>
                  </a:solidFill>
                </a:rPr>
                <a:t> </a:t>
              </a:r>
              <a:r>
                <a:rPr lang="fr-FR" sz="800" dirty="0" err="1">
                  <a:solidFill>
                    <a:schemeClr val="tx1"/>
                  </a:solidFill>
                </a:rPr>
                <a:t>security</a:t>
              </a:r>
              <a:r>
                <a:rPr lang="fr-FR" sz="800" dirty="0">
                  <a:solidFill>
                    <a:schemeClr val="tx1"/>
                  </a:solidFill>
                </a:rPr>
                <a:t> incidents.</a:t>
              </a:r>
              <a:br>
                <a:rPr lang="fr-FR" sz="800" dirty="0">
                  <a:solidFill>
                    <a:schemeClr val="tx1"/>
                  </a:solidFill>
                </a:rPr>
              </a:br>
              <a:r>
                <a:rPr lang="fr-FR" sz="800" dirty="0">
                  <a:solidFill>
                    <a:schemeClr val="tx1"/>
                  </a:solidFill>
                </a:rPr>
                <a:t>If </a:t>
              </a:r>
              <a:r>
                <a:rPr lang="fr-FR" sz="800" dirty="0" err="1">
                  <a:solidFill>
                    <a:schemeClr val="tx1"/>
                  </a:solidFill>
                </a:rPr>
                <a:t>necessary</a:t>
              </a:r>
              <a:r>
                <a:rPr lang="fr-FR" sz="800" dirty="0">
                  <a:solidFill>
                    <a:schemeClr val="tx1"/>
                  </a:solidFill>
                </a:rPr>
                <a:t>, </a:t>
              </a:r>
              <a:r>
                <a:rPr lang="fr-FR" sz="800" dirty="0" err="1">
                  <a:solidFill>
                    <a:schemeClr val="tx1"/>
                  </a:solidFill>
                </a:rPr>
                <a:t>escalation</a:t>
              </a:r>
              <a:r>
                <a:rPr lang="fr-FR" sz="800" dirty="0">
                  <a:solidFill>
                    <a:schemeClr val="tx1"/>
                  </a:solidFill>
                </a:rPr>
                <a:t> of the incident to </a:t>
              </a:r>
              <a:r>
                <a:rPr lang="fr-FR" sz="800" dirty="0" err="1">
                  <a:solidFill>
                    <a:schemeClr val="tx1"/>
                  </a:solidFill>
                </a:rPr>
                <a:t>Level</a:t>
              </a:r>
              <a:r>
                <a:rPr lang="fr-FR" sz="800" dirty="0">
                  <a:solidFill>
                    <a:schemeClr val="tx1"/>
                  </a:solidFill>
                </a:rPr>
                <a:t> 3 (</a:t>
              </a:r>
              <a:r>
                <a:rPr lang="fr-FR" sz="800" dirty="0" err="1">
                  <a:solidFill>
                    <a:schemeClr val="tx1"/>
                  </a:solidFill>
                </a:rPr>
                <a:t>Complexity</a:t>
              </a:r>
              <a:r>
                <a:rPr lang="fr-FR" sz="800" dirty="0">
                  <a:solidFill>
                    <a:schemeClr val="tx1"/>
                  </a:solidFill>
                </a:rPr>
                <a:t>, </a:t>
              </a:r>
              <a:r>
                <a:rPr lang="fr-FR" sz="800" dirty="0" err="1">
                  <a:solidFill>
                    <a:schemeClr val="tx1"/>
                  </a:solidFill>
                </a:rPr>
                <a:t>difficulty</a:t>
              </a:r>
              <a:r>
                <a:rPr lang="fr-FR" sz="800" dirty="0">
                  <a:solidFill>
                    <a:schemeClr val="tx1"/>
                  </a:solidFill>
                </a:rPr>
                <a:t>, </a:t>
              </a:r>
              <a:r>
                <a:rPr lang="fr-FR" sz="800" dirty="0" err="1">
                  <a:solidFill>
                    <a:schemeClr val="tx1"/>
                  </a:solidFill>
                </a:rPr>
                <a:t>criticality</a:t>
              </a:r>
              <a:r>
                <a:rPr lang="fr-FR" sz="800" dirty="0">
                  <a:solidFill>
                    <a:schemeClr val="tx1"/>
                  </a:solidFill>
                </a:rPr>
                <a:t>, </a:t>
              </a:r>
              <a:r>
                <a:rPr lang="fr-FR" sz="800" dirty="0" err="1">
                  <a:solidFill>
                    <a:schemeClr val="tx1"/>
                  </a:solidFill>
                </a:rPr>
                <a:t>potential</a:t>
              </a:r>
              <a:r>
                <a:rPr lang="fr-FR" sz="800" dirty="0">
                  <a:solidFill>
                    <a:schemeClr val="tx1"/>
                  </a:solidFill>
                </a:rPr>
                <a:t> </a:t>
              </a:r>
              <a:r>
                <a:rPr lang="fr-FR" sz="800" dirty="0" err="1">
                  <a:solidFill>
                    <a:schemeClr val="tx1"/>
                  </a:solidFill>
                </a:rPr>
                <a:t>failure</a:t>
              </a:r>
              <a:r>
                <a:rPr lang="fr-FR" sz="800" dirty="0">
                  <a:solidFill>
                    <a:schemeClr val="tx1"/>
                  </a:solidFill>
                </a:rPr>
                <a:t> to </a:t>
              </a:r>
              <a:r>
                <a:rPr lang="fr-FR" sz="800" dirty="0" err="1">
                  <a:solidFill>
                    <a:schemeClr val="tx1"/>
                  </a:solidFill>
                </a:rPr>
                <a:t>comply</a:t>
              </a:r>
              <a:r>
                <a:rPr lang="fr-FR" sz="800" dirty="0">
                  <a:solidFill>
                    <a:schemeClr val="tx1"/>
                  </a:solidFill>
                </a:rPr>
                <a:t> </a:t>
              </a:r>
              <a:r>
                <a:rPr lang="fr-FR" sz="800" dirty="0" err="1">
                  <a:solidFill>
                    <a:schemeClr val="tx1"/>
                  </a:solidFill>
                </a:rPr>
                <a:t>with</a:t>
              </a:r>
              <a:r>
                <a:rPr lang="fr-FR" sz="800" dirty="0">
                  <a:solidFill>
                    <a:schemeClr val="tx1"/>
                  </a:solidFill>
                </a:rPr>
                <a:t> the GTR).</a:t>
              </a:r>
            </a:p>
            <a:p>
              <a:pPr algn="just" defTabSz="191995">
                <a:spcBef>
                  <a:spcPts val="800"/>
                </a:spcBef>
                <a:buSzPct val="80000"/>
                <a:buFont typeface="Wingdings" panose="05000000000000000000" pitchFamily="2" charset="2"/>
                <a:buChar char="ü"/>
                <a:defRPr/>
              </a:pPr>
              <a:r>
                <a:rPr lang="fr-FR" sz="800" b="1" dirty="0" err="1">
                  <a:solidFill>
                    <a:schemeClr val="tx1"/>
                  </a:solidFill>
                </a:rPr>
                <a:t>Request</a:t>
              </a:r>
              <a:r>
                <a:rPr lang="fr-FR" sz="800" b="1" dirty="0">
                  <a:solidFill>
                    <a:schemeClr val="tx1"/>
                  </a:solidFill>
                </a:rPr>
                <a:t> management – </a:t>
              </a:r>
              <a:r>
                <a:rPr lang="fr-FR" sz="800" b="1" dirty="0" err="1">
                  <a:solidFill>
                    <a:schemeClr val="tx1"/>
                  </a:solidFill>
                </a:rPr>
                <a:t>including</a:t>
              </a:r>
              <a:r>
                <a:rPr lang="fr-FR" sz="800" b="1" dirty="0">
                  <a:solidFill>
                    <a:schemeClr val="tx1"/>
                  </a:solidFill>
                </a:rPr>
                <a:t> </a:t>
              </a:r>
              <a:r>
                <a:rPr lang="fr-FR" sz="800" b="1" dirty="0" err="1">
                  <a:solidFill>
                    <a:schemeClr val="tx1"/>
                  </a:solidFill>
                </a:rPr>
                <a:t>complex</a:t>
              </a:r>
              <a:r>
                <a:rPr lang="fr-FR" sz="800" b="1" dirty="0">
                  <a:solidFill>
                    <a:schemeClr val="tx1"/>
                  </a:solidFill>
                </a:rPr>
                <a:t> </a:t>
              </a:r>
              <a:r>
                <a:rPr lang="fr-FR" sz="800" b="1" dirty="0" err="1">
                  <a:solidFill>
                    <a:schemeClr val="tx1"/>
                  </a:solidFill>
                </a:rPr>
                <a:t>ones</a:t>
              </a:r>
              <a:r>
                <a:rPr lang="fr-FR" sz="800" b="1" dirty="0">
                  <a:solidFill>
                    <a:schemeClr val="tx1"/>
                  </a:solidFill>
                </a:rPr>
                <a:t>, </a:t>
              </a:r>
              <a:r>
                <a:rPr lang="fr-FR" sz="800" dirty="0" err="1">
                  <a:solidFill>
                    <a:schemeClr val="tx1"/>
                  </a:solidFill>
                </a:rPr>
                <a:t>based</a:t>
              </a:r>
              <a:r>
                <a:rPr lang="fr-FR" sz="800" dirty="0">
                  <a:solidFill>
                    <a:schemeClr val="tx1"/>
                  </a:solidFill>
                </a:rPr>
                <a:t> on </a:t>
              </a:r>
              <a:r>
                <a:rPr lang="fr-FR" sz="800" dirty="0" err="1">
                  <a:solidFill>
                    <a:schemeClr val="tx1"/>
                  </a:solidFill>
                </a:rPr>
                <a:t>procedures</a:t>
              </a:r>
              <a:endParaRPr lang="fr-FR" sz="800" dirty="0">
                <a:solidFill>
                  <a:schemeClr val="tx1"/>
                </a:solidFill>
              </a:endParaRPr>
            </a:p>
            <a:p>
              <a:pPr algn="just" defTabSz="191995">
                <a:spcBef>
                  <a:spcPts val="800"/>
                </a:spcBef>
                <a:buSzPct val="80000"/>
                <a:buFont typeface="Wingdings" panose="05000000000000000000" pitchFamily="2" charset="2"/>
                <a:buChar char="ü"/>
                <a:defRPr/>
              </a:pPr>
              <a:r>
                <a:rPr lang="fr-FR" sz="800" b="1" dirty="0" err="1">
                  <a:solidFill>
                    <a:schemeClr val="tx1"/>
                  </a:solidFill>
                </a:rPr>
                <a:t>Problem</a:t>
              </a:r>
              <a:r>
                <a:rPr lang="fr-FR" sz="800" b="1" dirty="0">
                  <a:solidFill>
                    <a:schemeClr val="tx1"/>
                  </a:solidFill>
                </a:rPr>
                <a:t> management </a:t>
              </a:r>
              <a:r>
                <a:rPr lang="fr-FR" sz="800" dirty="0" err="1">
                  <a:solidFill>
                    <a:schemeClr val="tx1"/>
                  </a:solidFill>
                </a:rPr>
                <a:t>based</a:t>
              </a:r>
              <a:r>
                <a:rPr lang="fr-FR" sz="800" dirty="0">
                  <a:solidFill>
                    <a:schemeClr val="tx1"/>
                  </a:solidFill>
                </a:rPr>
                <a:t> on </a:t>
              </a:r>
              <a:r>
                <a:rPr lang="fr-FR" sz="800" dirty="0" err="1">
                  <a:solidFill>
                    <a:schemeClr val="tx1"/>
                  </a:solidFill>
                </a:rPr>
                <a:t>procedures</a:t>
              </a:r>
              <a:r>
                <a:rPr lang="fr-FR" sz="800" dirty="0">
                  <a:solidFill>
                    <a:schemeClr val="tx1"/>
                  </a:solidFill>
                </a:rPr>
                <a:t> </a:t>
              </a:r>
              <a:r>
                <a:rPr lang="fr-FR" sz="800" dirty="0" err="1">
                  <a:solidFill>
                    <a:schemeClr val="tx1"/>
                  </a:solidFill>
                </a:rPr>
                <a:t>described</a:t>
              </a:r>
              <a:r>
                <a:rPr lang="fr-FR" sz="800" dirty="0">
                  <a:solidFill>
                    <a:schemeClr val="tx1"/>
                  </a:solidFill>
                </a:rPr>
                <a:t> by CA-GIP</a:t>
              </a:r>
            </a:p>
            <a:p>
              <a:pPr algn="just" defTabSz="191995">
                <a:spcBef>
                  <a:spcPts val="800"/>
                </a:spcBef>
                <a:buSzPct val="80000"/>
                <a:buFont typeface="Wingdings" panose="05000000000000000000" pitchFamily="2" charset="2"/>
                <a:buChar char="ü"/>
                <a:defRPr/>
              </a:pPr>
              <a:r>
                <a:rPr lang="fr-FR" sz="800" b="1" dirty="0">
                  <a:solidFill>
                    <a:schemeClr val="tx1"/>
                  </a:solidFill>
                </a:rPr>
                <a:t>MCO</a:t>
              </a:r>
              <a:r>
                <a:rPr lang="fr-FR" sz="800" dirty="0">
                  <a:solidFill>
                    <a:schemeClr val="tx1"/>
                  </a:solidFill>
                </a:rPr>
                <a:t> : Configuration, obsolescences …</a:t>
              </a:r>
              <a:endParaRPr lang="fr-FR" sz="800" dirty="0">
                <a:solidFill>
                  <a:srgbClr val="C00000"/>
                </a:solidFill>
              </a:endParaRPr>
            </a:p>
            <a:p>
              <a:pPr algn="just" defTabSz="191995">
                <a:spcBef>
                  <a:spcPts val="800"/>
                </a:spcBef>
                <a:buSzPct val="80000"/>
                <a:buFont typeface="Wingdings" panose="05000000000000000000" pitchFamily="2" charset="2"/>
                <a:buChar char="ü"/>
                <a:defRPr/>
              </a:pPr>
              <a:endParaRPr lang="fr-FR" sz="800" dirty="0">
                <a:solidFill>
                  <a:srgbClr val="C00000"/>
                </a:solidFill>
              </a:endParaRPr>
            </a:p>
          </p:txBody>
        </p:sp>
      </p:grpSp>
      <p:grpSp>
        <p:nvGrpSpPr>
          <p:cNvPr id="7" name="Groupe 6"/>
          <p:cNvGrpSpPr/>
          <p:nvPr/>
        </p:nvGrpSpPr>
        <p:grpSpPr>
          <a:xfrm>
            <a:off x="327136" y="2621219"/>
            <a:ext cx="2929912" cy="2892864"/>
            <a:chOff x="510157" y="712133"/>
            <a:chExt cx="2197434" cy="2169648"/>
          </a:xfrm>
        </p:grpSpPr>
        <p:sp>
          <p:nvSpPr>
            <p:cNvPr id="50" name="Rectangle à coins arrondis 49"/>
            <p:cNvSpPr/>
            <p:nvPr/>
          </p:nvSpPr>
          <p:spPr>
            <a:xfrm>
              <a:off x="741366" y="809223"/>
              <a:ext cx="1939133" cy="2072558"/>
            </a:xfrm>
            <a:prstGeom prst="round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8" name="Rectangle 7">
              <a:extLst>
                <a:ext uri="{FF2B5EF4-FFF2-40B4-BE49-F238E27FC236}">
                  <a16:creationId xmlns:a16="http://schemas.microsoft.com/office/drawing/2014/main" id="{F79708B4-5CF4-453C-8D73-3A9B52167E67}"/>
                </a:ext>
              </a:extLst>
            </p:cNvPr>
            <p:cNvSpPr>
              <a:spLocks/>
            </p:cNvSpPr>
            <p:nvPr/>
          </p:nvSpPr>
          <p:spPr>
            <a:xfrm>
              <a:off x="1619891" y="712133"/>
              <a:ext cx="756000" cy="163105"/>
            </a:xfrm>
            <a:prstGeom prst="rect">
              <a:avLst/>
            </a:prstGeom>
            <a:solidFill>
              <a:srgbClr val="ACC5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Level</a:t>
              </a:r>
              <a:r>
                <a:rPr lang="fr-FR" sz="1200" dirty="0"/>
                <a:t> 1</a:t>
              </a:r>
            </a:p>
          </p:txBody>
        </p:sp>
        <p:sp>
          <p:nvSpPr>
            <p:cNvPr id="77" name="ZoneTexte 76">
              <a:extLst>
                <a:ext uri="{FF2B5EF4-FFF2-40B4-BE49-F238E27FC236}">
                  <a16:creationId xmlns:a16="http://schemas.microsoft.com/office/drawing/2014/main" id="{B6A07700-07F5-4229-B725-5AB277B2C6DD}"/>
                </a:ext>
              </a:extLst>
            </p:cNvPr>
            <p:cNvSpPr txBox="1"/>
            <p:nvPr/>
          </p:nvSpPr>
          <p:spPr>
            <a:xfrm>
              <a:off x="510157" y="911910"/>
              <a:ext cx="2197434" cy="1270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32000" rtlCol="0" anchor="t"/>
            <a:lstStyle>
              <a:defPPr>
                <a:defRPr lang="fr-FR"/>
              </a:defPPr>
              <a:lvl1pPr marL="171450" indent="-171450">
                <a:spcBef>
                  <a:spcPts val="1800"/>
                </a:spcBef>
                <a:buFont typeface="Arial" panose="020B0604020202020204" pitchFamily="34" charset="0"/>
                <a:buChar char="•"/>
                <a:defRPr sz="1400">
                  <a:solidFill>
                    <a:schemeClr val="tx1">
                      <a:lumMod val="65000"/>
                      <a:lumOff val="3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defTabSz="191995">
                <a:spcBef>
                  <a:spcPts val="400"/>
                </a:spcBef>
                <a:buSzPct val="80000"/>
                <a:buNone/>
                <a:defRPr/>
              </a:pPr>
              <a:r>
                <a:rPr lang="fr-FR" sz="933" b="1" dirty="0">
                  <a:solidFill>
                    <a:schemeClr val="accent4"/>
                  </a:solidFill>
                </a:rPr>
                <a:t>Carries out simple RUN </a:t>
              </a:r>
              <a:r>
                <a:rPr lang="fr-FR" sz="933" b="1" dirty="0" err="1">
                  <a:solidFill>
                    <a:schemeClr val="accent4"/>
                  </a:solidFill>
                </a:rPr>
                <a:t>activites</a:t>
              </a:r>
              <a:endParaRPr lang="fr-FR" sz="933" b="1" dirty="0">
                <a:solidFill>
                  <a:schemeClr val="accent4"/>
                </a:solidFill>
              </a:endParaRPr>
            </a:p>
            <a:p>
              <a:pPr algn="just" defTabSz="191995">
                <a:spcBef>
                  <a:spcPts val="800"/>
                </a:spcBef>
                <a:buSzPct val="80000"/>
                <a:buFont typeface="Wingdings" panose="05000000000000000000" pitchFamily="2" charset="2"/>
                <a:buChar char="ü"/>
                <a:defRPr/>
              </a:pPr>
              <a:r>
                <a:rPr lang="fr-FR" sz="800" b="1" dirty="0">
                  <a:solidFill>
                    <a:schemeClr val="tx1"/>
                  </a:solidFill>
                </a:rPr>
                <a:t>Management of simple incidents </a:t>
              </a:r>
              <a:r>
                <a:rPr lang="fr-FR" sz="800" dirty="0">
                  <a:solidFill>
                    <a:schemeClr val="tx1"/>
                  </a:solidFill>
                </a:rPr>
                <a:t>and/or </a:t>
              </a:r>
              <a:r>
                <a:rPr lang="fr-FR" sz="800" dirty="0" err="1">
                  <a:solidFill>
                    <a:schemeClr val="tx1"/>
                  </a:solidFill>
                </a:rPr>
                <a:t>those</a:t>
              </a:r>
              <a:r>
                <a:rPr lang="fr-FR" sz="800" dirty="0">
                  <a:solidFill>
                    <a:schemeClr val="tx1"/>
                  </a:solidFill>
                </a:rPr>
                <a:t> incidents </a:t>
              </a:r>
              <a:r>
                <a:rPr lang="fr-FR" sz="800" dirty="0" err="1">
                  <a:solidFill>
                    <a:schemeClr val="tx1"/>
                  </a:solidFill>
                </a:rPr>
                <a:t>that</a:t>
              </a:r>
              <a:r>
                <a:rPr lang="fr-FR" sz="800" dirty="0">
                  <a:solidFill>
                    <a:schemeClr val="tx1"/>
                  </a:solidFill>
                </a:rPr>
                <a:t> can </a:t>
              </a:r>
              <a:r>
                <a:rPr lang="fr-FR" sz="800" dirty="0" err="1">
                  <a:solidFill>
                    <a:schemeClr val="tx1"/>
                  </a:solidFill>
                </a:rPr>
                <a:t>be</a:t>
              </a:r>
              <a:r>
                <a:rPr lang="fr-FR" sz="800" dirty="0">
                  <a:solidFill>
                    <a:schemeClr val="tx1"/>
                  </a:solidFill>
                </a:rPr>
                <a:t> </a:t>
              </a:r>
              <a:r>
                <a:rPr lang="fr-FR" sz="800" dirty="0" err="1">
                  <a:solidFill>
                    <a:schemeClr val="tx1"/>
                  </a:solidFill>
                </a:rPr>
                <a:t>resolved</a:t>
              </a:r>
              <a:r>
                <a:rPr lang="fr-FR" sz="800" dirty="0">
                  <a:solidFill>
                    <a:schemeClr val="tx1"/>
                  </a:solidFill>
                </a:rPr>
                <a:t> in &lt; 20min, </a:t>
              </a:r>
              <a:r>
                <a:rPr lang="fr-FR" sz="800" dirty="0" err="1">
                  <a:solidFill>
                    <a:schemeClr val="tx1"/>
                  </a:solidFill>
                </a:rPr>
                <a:t>taking</a:t>
              </a:r>
              <a:r>
                <a:rPr lang="fr-FR" sz="800" dirty="0">
                  <a:solidFill>
                    <a:schemeClr val="tx1"/>
                  </a:solidFill>
                </a:rPr>
                <a:t> user calls</a:t>
              </a:r>
            </a:p>
            <a:p>
              <a:pPr algn="just" defTabSz="191995">
                <a:spcBef>
                  <a:spcPts val="800"/>
                </a:spcBef>
                <a:buSzPct val="80000"/>
                <a:buFont typeface="Wingdings" panose="05000000000000000000" pitchFamily="2" charset="2"/>
                <a:buChar char="ü"/>
                <a:defRPr/>
              </a:pPr>
              <a:r>
                <a:rPr lang="fr-FR" sz="800" b="1" dirty="0">
                  <a:solidFill>
                    <a:schemeClr val="tx1"/>
                  </a:solidFill>
                </a:rPr>
                <a:t>Management of </a:t>
              </a:r>
              <a:r>
                <a:rPr lang="fr-FR" sz="800" b="1" dirty="0" err="1">
                  <a:solidFill>
                    <a:schemeClr val="tx1"/>
                  </a:solidFill>
                </a:rPr>
                <a:t>common</a:t>
              </a:r>
              <a:r>
                <a:rPr lang="fr-FR" sz="800" b="1" dirty="0">
                  <a:solidFill>
                    <a:schemeClr val="tx1"/>
                  </a:solidFill>
                </a:rPr>
                <a:t> </a:t>
              </a:r>
              <a:r>
                <a:rPr lang="fr-FR" sz="800" b="1" dirty="0" err="1">
                  <a:solidFill>
                    <a:schemeClr val="tx1"/>
                  </a:solidFill>
                </a:rPr>
                <a:t>requests</a:t>
              </a:r>
              <a:r>
                <a:rPr lang="fr-FR" sz="800" b="1" dirty="0">
                  <a:solidFill>
                    <a:schemeClr val="tx1"/>
                  </a:solidFill>
                </a:rPr>
                <a:t> </a:t>
              </a:r>
              <a:r>
                <a:rPr lang="fr-FR" sz="800" dirty="0" err="1">
                  <a:solidFill>
                    <a:schemeClr val="tx1"/>
                  </a:solidFill>
                </a:rPr>
                <a:t>based</a:t>
              </a:r>
              <a:r>
                <a:rPr lang="fr-FR" sz="800" dirty="0">
                  <a:solidFill>
                    <a:schemeClr val="tx1"/>
                  </a:solidFill>
                </a:rPr>
                <a:t> on simple </a:t>
              </a:r>
              <a:r>
                <a:rPr lang="fr-FR" sz="800" dirty="0" err="1">
                  <a:solidFill>
                    <a:schemeClr val="tx1"/>
                  </a:solidFill>
                </a:rPr>
                <a:t>procedures</a:t>
              </a:r>
              <a:r>
                <a:rPr lang="fr-FR" sz="800" dirty="0">
                  <a:solidFill>
                    <a:schemeClr val="tx1"/>
                  </a:solidFill>
                </a:rPr>
                <a:t>. </a:t>
              </a:r>
              <a:endParaRPr lang="fr-FR" sz="800" dirty="0">
                <a:solidFill>
                  <a:srgbClr val="C00000"/>
                </a:solidFill>
              </a:endParaRPr>
            </a:p>
          </p:txBody>
        </p:sp>
      </p:grpSp>
      <p:grpSp>
        <p:nvGrpSpPr>
          <p:cNvPr id="15" name="Groupe 14"/>
          <p:cNvGrpSpPr/>
          <p:nvPr/>
        </p:nvGrpSpPr>
        <p:grpSpPr>
          <a:xfrm>
            <a:off x="6215199" y="2620420"/>
            <a:ext cx="2929912" cy="2909651"/>
            <a:chOff x="4676379" y="699543"/>
            <a:chExt cx="2197434" cy="2182238"/>
          </a:xfrm>
        </p:grpSpPr>
        <p:sp>
          <p:nvSpPr>
            <p:cNvPr id="52" name="Rectangle à coins arrondis 51"/>
            <p:cNvSpPr/>
            <p:nvPr/>
          </p:nvSpPr>
          <p:spPr>
            <a:xfrm>
              <a:off x="4934680" y="809223"/>
              <a:ext cx="1939133" cy="2072558"/>
            </a:xfrm>
            <a:prstGeom prst="round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9" name="Rectangle 18">
              <a:extLst>
                <a:ext uri="{FF2B5EF4-FFF2-40B4-BE49-F238E27FC236}">
                  <a16:creationId xmlns:a16="http://schemas.microsoft.com/office/drawing/2014/main" id="{F79708B4-5CF4-453C-8D73-3A9B52167E67}"/>
                </a:ext>
              </a:extLst>
            </p:cNvPr>
            <p:cNvSpPr>
              <a:spLocks/>
            </p:cNvSpPr>
            <p:nvPr/>
          </p:nvSpPr>
          <p:spPr>
            <a:xfrm>
              <a:off x="5523794" y="699543"/>
              <a:ext cx="756000" cy="186378"/>
            </a:xfrm>
            <a:prstGeom prst="rect">
              <a:avLst/>
            </a:prstGeom>
            <a:solidFill>
              <a:srgbClr val="6996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Level</a:t>
              </a:r>
              <a:r>
                <a:rPr lang="fr-FR" sz="1200" dirty="0"/>
                <a:t> 3</a:t>
              </a:r>
            </a:p>
          </p:txBody>
        </p:sp>
        <p:sp>
          <p:nvSpPr>
            <p:cNvPr id="78" name="ZoneTexte 77">
              <a:extLst>
                <a:ext uri="{FF2B5EF4-FFF2-40B4-BE49-F238E27FC236}">
                  <a16:creationId xmlns:a16="http://schemas.microsoft.com/office/drawing/2014/main" id="{B6A07700-07F5-4229-B725-5AB277B2C6DD}"/>
                </a:ext>
              </a:extLst>
            </p:cNvPr>
            <p:cNvSpPr txBox="1"/>
            <p:nvPr/>
          </p:nvSpPr>
          <p:spPr>
            <a:xfrm>
              <a:off x="4676379" y="922210"/>
              <a:ext cx="2197434" cy="1270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32000" rtlCol="0" anchor="t"/>
            <a:lstStyle>
              <a:defPPr>
                <a:defRPr lang="fr-FR"/>
              </a:defPPr>
              <a:lvl1pPr marL="171450" indent="-171450">
                <a:spcBef>
                  <a:spcPts val="1800"/>
                </a:spcBef>
                <a:buFont typeface="Arial" panose="020B0604020202020204" pitchFamily="34" charset="0"/>
                <a:buChar char="•"/>
                <a:defRPr sz="1400">
                  <a:solidFill>
                    <a:schemeClr val="tx1">
                      <a:lumMod val="65000"/>
                      <a:lumOff val="3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defTabSz="191995">
                <a:spcBef>
                  <a:spcPts val="400"/>
                </a:spcBef>
                <a:buSzPct val="80000"/>
                <a:buNone/>
                <a:defRPr/>
              </a:pPr>
              <a:r>
                <a:rPr lang="fr-FR" sz="933" b="1" dirty="0">
                  <a:solidFill>
                    <a:schemeClr val="accent4"/>
                  </a:solidFill>
                </a:rPr>
                <a:t>Carries out RUN </a:t>
              </a:r>
              <a:r>
                <a:rPr lang="fr-FR" sz="933" b="1" dirty="0" err="1">
                  <a:solidFill>
                    <a:schemeClr val="accent4"/>
                  </a:solidFill>
                </a:rPr>
                <a:t>activities</a:t>
              </a:r>
              <a:r>
                <a:rPr lang="fr-FR" sz="933" b="1" dirty="0">
                  <a:solidFill>
                    <a:schemeClr val="accent4"/>
                  </a:solidFill>
                </a:rPr>
                <a:t> </a:t>
              </a:r>
              <a:r>
                <a:rPr lang="fr-FR" sz="933" b="1" dirty="0" err="1">
                  <a:solidFill>
                    <a:schemeClr val="accent4"/>
                  </a:solidFill>
                </a:rPr>
                <a:t>with</a:t>
              </a:r>
              <a:r>
                <a:rPr lang="fr-FR" sz="933" b="1" dirty="0">
                  <a:solidFill>
                    <a:schemeClr val="accent4"/>
                  </a:solidFill>
                </a:rPr>
                <a:t> expertise</a:t>
              </a:r>
            </a:p>
            <a:p>
              <a:pPr algn="just" defTabSz="191995">
                <a:spcBef>
                  <a:spcPts val="400"/>
                </a:spcBef>
                <a:buSzPct val="80000"/>
                <a:buFont typeface="Wingdings" panose="05000000000000000000" pitchFamily="2" charset="2"/>
                <a:buChar char="ü"/>
                <a:defRPr/>
              </a:pPr>
              <a:r>
                <a:rPr lang="fr-FR" sz="800" b="1" dirty="0">
                  <a:solidFill>
                    <a:schemeClr val="tx1"/>
                  </a:solidFill>
                </a:rPr>
                <a:t>Crisis management </a:t>
              </a:r>
              <a:r>
                <a:rPr lang="fr-FR" sz="800" dirty="0">
                  <a:solidFill>
                    <a:schemeClr val="tx1"/>
                  </a:solidFill>
                </a:rPr>
                <a:t>: participation </a:t>
              </a:r>
            </a:p>
            <a:p>
              <a:pPr algn="just" defTabSz="191995">
                <a:spcBef>
                  <a:spcPts val="400"/>
                </a:spcBef>
                <a:buSzPct val="80000"/>
                <a:buFont typeface="Wingdings" panose="05000000000000000000" pitchFamily="2" charset="2"/>
                <a:buChar char="ü"/>
                <a:defRPr/>
              </a:pPr>
              <a:r>
                <a:rPr lang="fr-FR" sz="800" b="1" dirty="0" err="1">
                  <a:solidFill>
                    <a:schemeClr val="tx1"/>
                  </a:solidFill>
                </a:rPr>
                <a:t>Complex</a:t>
              </a:r>
              <a:r>
                <a:rPr lang="fr-FR" sz="800" b="1" dirty="0">
                  <a:solidFill>
                    <a:schemeClr val="tx1"/>
                  </a:solidFill>
                </a:rPr>
                <a:t> incident management</a:t>
              </a:r>
              <a:r>
                <a:rPr lang="fr-FR" sz="800" dirty="0">
                  <a:solidFill>
                    <a:schemeClr val="tx1"/>
                  </a:solidFill>
                </a:rPr>
                <a:t>: </a:t>
              </a:r>
              <a:r>
                <a:rPr lang="fr-FR" sz="800" dirty="0" err="1">
                  <a:solidFill>
                    <a:schemeClr val="tx1"/>
                  </a:solidFill>
                </a:rPr>
                <a:t>diagnosis</a:t>
              </a:r>
              <a:r>
                <a:rPr lang="fr-FR" sz="800" dirty="0">
                  <a:solidFill>
                    <a:schemeClr val="tx1"/>
                  </a:solidFill>
                </a:rPr>
                <a:t>, handling major incidents, …, handling non </a:t>
              </a:r>
              <a:r>
                <a:rPr lang="fr-FR" sz="800" dirty="0" err="1">
                  <a:solidFill>
                    <a:schemeClr val="tx1"/>
                  </a:solidFill>
                </a:rPr>
                <a:t>documented</a:t>
              </a:r>
              <a:r>
                <a:rPr lang="fr-FR" sz="800" dirty="0">
                  <a:solidFill>
                    <a:schemeClr val="tx1"/>
                  </a:solidFill>
                </a:rPr>
                <a:t> </a:t>
              </a:r>
              <a:r>
                <a:rPr lang="fr-FR" sz="800" dirty="0" err="1">
                  <a:solidFill>
                    <a:schemeClr val="tx1"/>
                  </a:solidFill>
                </a:rPr>
                <a:t>security</a:t>
              </a:r>
              <a:r>
                <a:rPr lang="fr-FR" sz="800" dirty="0">
                  <a:solidFill>
                    <a:schemeClr val="tx1"/>
                  </a:solidFill>
                </a:rPr>
                <a:t> incidents, drafting instructions, drafting post-</a:t>
              </a:r>
              <a:r>
                <a:rPr lang="fr-FR" sz="800" dirty="0" err="1">
                  <a:solidFill>
                    <a:schemeClr val="tx1"/>
                  </a:solidFill>
                </a:rPr>
                <a:t>mortems</a:t>
              </a:r>
              <a:endParaRPr lang="fr-FR" sz="800" dirty="0">
                <a:solidFill>
                  <a:schemeClr val="tx1"/>
                </a:solidFill>
              </a:endParaRPr>
            </a:p>
            <a:p>
              <a:pPr algn="just" defTabSz="191995">
                <a:spcBef>
                  <a:spcPts val="400"/>
                </a:spcBef>
                <a:buSzPct val="80000"/>
                <a:buFont typeface="Wingdings" panose="05000000000000000000" pitchFamily="2" charset="2"/>
                <a:buChar char="ü"/>
                <a:defRPr/>
              </a:pPr>
              <a:r>
                <a:rPr lang="fr-FR" sz="800" b="1" dirty="0" err="1">
                  <a:solidFill>
                    <a:schemeClr val="tx1"/>
                  </a:solidFill>
                </a:rPr>
                <a:t>Request</a:t>
              </a:r>
              <a:r>
                <a:rPr lang="fr-FR" sz="800" b="1" dirty="0">
                  <a:solidFill>
                    <a:schemeClr val="tx1"/>
                  </a:solidFill>
                </a:rPr>
                <a:t> management: </a:t>
              </a:r>
              <a:r>
                <a:rPr lang="fr-FR" sz="800" dirty="0" err="1">
                  <a:solidFill>
                    <a:schemeClr val="tx1"/>
                  </a:solidFill>
                </a:rPr>
                <a:t>Level</a:t>
              </a:r>
              <a:r>
                <a:rPr lang="fr-FR" sz="800" dirty="0">
                  <a:solidFill>
                    <a:schemeClr val="tx1"/>
                  </a:solidFill>
                </a:rPr>
                <a:t> 2 support, handling </a:t>
              </a:r>
              <a:r>
                <a:rPr lang="fr-FR" sz="800" dirty="0" err="1">
                  <a:solidFill>
                    <a:schemeClr val="tx1"/>
                  </a:solidFill>
                </a:rPr>
                <a:t>complex</a:t>
              </a:r>
              <a:r>
                <a:rPr lang="fr-FR" sz="800" dirty="0">
                  <a:solidFill>
                    <a:schemeClr val="tx1"/>
                  </a:solidFill>
                </a:rPr>
                <a:t> </a:t>
              </a:r>
              <a:r>
                <a:rPr lang="fr-FR" sz="800" dirty="0" err="1">
                  <a:solidFill>
                    <a:schemeClr val="tx1"/>
                  </a:solidFill>
                </a:rPr>
                <a:t>requests</a:t>
              </a:r>
              <a:r>
                <a:rPr lang="fr-FR" sz="800" dirty="0">
                  <a:solidFill>
                    <a:schemeClr val="tx1"/>
                  </a:solidFill>
                </a:rPr>
                <a:t> </a:t>
              </a:r>
              <a:r>
                <a:rPr lang="fr-FR" sz="800" dirty="0" err="1">
                  <a:solidFill>
                    <a:schemeClr val="tx1"/>
                  </a:solidFill>
                </a:rPr>
                <a:t>that</a:t>
              </a:r>
              <a:r>
                <a:rPr lang="fr-FR" sz="800" dirty="0">
                  <a:solidFill>
                    <a:schemeClr val="tx1"/>
                  </a:solidFill>
                </a:rPr>
                <a:t> are unique and do not have a </a:t>
              </a:r>
              <a:r>
                <a:rPr lang="fr-FR" sz="800" dirty="0" err="1">
                  <a:solidFill>
                    <a:schemeClr val="tx1"/>
                  </a:solidFill>
                </a:rPr>
                <a:t>defined</a:t>
              </a:r>
              <a:r>
                <a:rPr lang="fr-FR" sz="800" dirty="0">
                  <a:solidFill>
                    <a:schemeClr val="tx1"/>
                  </a:solidFill>
                </a:rPr>
                <a:t> </a:t>
              </a:r>
              <a:r>
                <a:rPr lang="fr-FR" sz="800" dirty="0" err="1">
                  <a:solidFill>
                    <a:schemeClr val="tx1"/>
                  </a:solidFill>
                </a:rPr>
                <a:t>procedure</a:t>
              </a:r>
              <a:endParaRPr lang="fr-FR" sz="800" dirty="0">
                <a:solidFill>
                  <a:schemeClr val="tx1"/>
                </a:solidFill>
              </a:endParaRPr>
            </a:p>
            <a:p>
              <a:pPr algn="just" defTabSz="191995">
                <a:spcBef>
                  <a:spcPts val="800"/>
                </a:spcBef>
                <a:buSzPct val="80000"/>
                <a:buFont typeface="Wingdings" panose="05000000000000000000" pitchFamily="2" charset="2"/>
                <a:buChar char="ü"/>
                <a:defRPr/>
              </a:pPr>
              <a:r>
                <a:rPr lang="fr-FR" sz="800" b="1" dirty="0">
                  <a:solidFill>
                    <a:schemeClr val="tx1"/>
                  </a:solidFill>
                </a:rPr>
                <a:t>Management of </a:t>
              </a:r>
              <a:r>
                <a:rPr lang="fr-FR" sz="800" b="1" dirty="0" err="1">
                  <a:solidFill>
                    <a:schemeClr val="tx1"/>
                  </a:solidFill>
                </a:rPr>
                <a:t>recurring</a:t>
              </a:r>
              <a:r>
                <a:rPr lang="fr-FR" sz="800" b="1" dirty="0">
                  <a:solidFill>
                    <a:schemeClr val="tx1"/>
                  </a:solidFill>
                </a:rPr>
                <a:t> </a:t>
              </a:r>
              <a:r>
                <a:rPr lang="fr-FR" sz="800" b="1" dirty="0" err="1">
                  <a:solidFill>
                    <a:schemeClr val="tx1"/>
                  </a:solidFill>
                </a:rPr>
                <a:t>problems</a:t>
              </a:r>
              <a:r>
                <a:rPr lang="fr-FR" sz="800" b="1" dirty="0">
                  <a:solidFill>
                    <a:schemeClr val="tx1"/>
                  </a:solidFill>
                </a:rPr>
                <a:t> </a:t>
              </a:r>
              <a:r>
                <a:rPr lang="fr-FR" sz="800" dirty="0">
                  <a:solidFill>
                    <a:schemeClr val="tx1"/>
                  </a:solidFill>
                </a:rPr>
                <a:t>: </a:t>
              </a:r>
              <a:r>
                <a:rPr lang="fr-FR" sz="800" dirty="0" err="1">
                  <a:solidFill>
                    <a:schemeClr val="tx1"/>
                  </a:solidFill>
                </a:rPr>
                <a:t>diagnosis</a:t>
              </a:r>
              <a:r>
                <a:rPr lang="fr-FR" sz="800" dirty="0">
                  <a:solidFill>
                    <a:schemeClr val="tx1"/>
                  </a:solidFill>
                </a:rPr>
                <a:t>, action plans, …</a:t>
              </a:r>
            </a:p>
            <a:p>
              <a:pPr algn="just" defTabSz="191995">
                <a:spcBef>
                  <a:spcPts val="800"/>
                </a:spcBef>
                <a:buSzPct val="80000"/>
                <a:buFont typeface="Wingdings" panose="05000000000000000000" pitchFamily="2" charset="2"/>
                <a:buChar char="ü"/>
                <a:defRPr/>
              </a:pPr>
              <a:r>
                <a:rPr lang="fr-FR" sz="800" b="1" dirty="0">
                  <a:solidFill>
                    <a:schemeClr val="tx1"/>
                  </a:solidFill>
                </a:rPr>
                <a:t>MCO</a:t>
              </a:r>
              <a:r>
                <a:rPr lang="fr-FR" sz="800" dirty="0">
                  <a:solidFill>
                    <a:schemeClr val="tx1"/>
                  </a:solidFill>
                </a:rPr>
                <a:t> : </a:t>
              </a:r>
              <a:r>
                <a:rPr lang="fr-FR" sz="800" dirty="0" err="1">
                  <a:solidFill>
                    <a:schemeClr val="tx1"/>
                  </a:solidFill>
                </a:rPr>
                <a:t>Capacity</a:t>
              </a:r>
              <a:r>
                <a:rPr lang="fr-FR" sz="800" dirty="0">
                  <a:solidFill>
                    <a:schemeClr val="tx1"/>
                  </a:solidFill>
                </a:rPr>
                <a:t> planning, Configuration, obsolescences, compliance, </a:t>
              </a:r>
              <a:r>
                <a:rPr lang="fr-FR" sz="800" dirty="0" err="1">
                  <a:solidFill>
                    <a:schemeClr val="tx1"/>
                  </a:solidFill>
                </a:rPr>
                <a:t>Reporting</a:t>
              </a:r>
              <a:r>
                <a:rPr lang="fr-FR" sz="800" dirty="0">
                  <a:solidFill>
                    <a:schemeClr val="tx1"/>
                  </a:solidFill>
                </a:rPr>
                <a:t>, </a:t>
              </a:r>
              <a:r>
                <a:rPr lang="fr-FR" sz="800" dirty="0" err="1">
                  <a:solidFill>
                    <a:schemeClr val="tx1"/>
                  </a:solidFill>
                </a:rPr>
                <a:t>Patching</a:t>
              </a:r>
              <a:r>
                <a:rPr lang="fr-FR" sz="800" dirty="0">
                  <a:solidFill>
                    <a:schemeClr val="tx1"/>
                  </a:solidFill>
                </a:rPr>
                <a:t> </a:t>
              </a:r>
              <a:r>
                <a:rPr lang="fr-FR" sz="800" dirty="0" err="1">
                  <a:solidFill>
                    <a:schemeClr val="tx1"/>
                  </a:solidFill>
                </a:rPr>
                <a:t>versionning</a:t>
              </a:r>
              <a:r>
                <a:rPr lang="fr-FR" sz="800" dirty="0">
                  <a:solidFill>
                    <a:schemeClr val="tx1"/>
                  </a:solidFill>
                </a:rPr>
                <a:t>, Management and participation in PSI, …</a:t>
              </a:r>
              <a:endParaRPr lang="fr-FR" sz="800" dirty="0">
                <a:solidFill>
                  <a:srgbClr val="C00000"/>
                </a:solidFill>
              </a:endParaRPr>
            </a:p>
          </p:txBody>
        </p:sp>
      </p:grpSp>
      <p:sp>
        <p:nvSpPr>
          <p:cNvPr id="10" name="ZoneTexte 9"/>
          <p:cNvSpPr txBox="1"/>
          <p:nvPr/>
        </p:nvSpPr>
        <p:spPr>
          <a:xfrm>
            <a:off x="2951046" y="5838569"/>
            <a:ext cx="729687" cy="215444"/>
          </a:xfrm>
          <a:prstGeom prst="rect">
            <a:avLst/>
          </a:prstGeom>
          <a:noFill/>
        </p:spPr>
        <p:txBody>
          <a:bodyPr wrap="none" rtlCol="0">
            <a:spAutoFit/>
          </a:bodyPr>
          <a:lstStyle/>
          <a:p>
            <a:r>
              <a:rPr lang="fr-FR" sz="800" dirty="0" err="1"/>
              <a:t>Escalation</a:t>
            </a:r>
            <a:r>
              <a:rPr lang="fr-FR" sz="800" dirty="0"/>
              <a:t> *</a:t>
            </a:r>
          </a:p>
        </p:txBody>
      </p:sp>
      <p:sp>
        <p:nvSpPr>
          <p:cNvPr id="27" name="ZoneTexte 26"/>
          <p:cNvSpPr txBox="1"/>
          <p:nvPr/>
        </p:nvSpPr>
        <p:spPr>
          <a:xfrm>
            <a:off x="4355156" y="6082370"/>
            <a:ext cx="4714233" cy="215444"/>
          </a:xfrm>
          <a:prstGeom prst="rect">
            <a:avLst/>
          </a:prstGeom>
          <a:noFill/>
        </p:spPr>
        <p:txBody>
          <a:bodyPr wrap="square" rtlCol="0">
            <a:spAutoFit/>
          </a:bodyPr>
          <a:lstStyle/>
          <a:p>
            <a:r>
              <a:rPr lang="fr-FR" sz="800" dirty="0"/>
              <a:t>* </a:t>
            </a:r>
            <a:r>
              <a:rPr lang="fr-FR" sz="800" dirty="0" err="1"/>
              <a:t>Escalation</a:t>
            </a:r>
            <a:r>
              <a:rPr lang="fr-FR" sz="800" dirty="0"/>
              <a:t> if : </a:t>
            </a:r>
            <a:r>
              <a:rPr lang="fr-FR" sz="800" dirty="0" err="1"/>
              <a:t>Complexity</a:t>
            </a:r>
            <a:r>
              <a:rPr lang="fr-FR" sz="800" dirty="0"/>
              <a:t>, </a:t>
            </a:r>
            <a:r>
              <a:rPr lang="fr-FR" sz="800" dirty="0" err="1"/>
              <a:t>Difficulty</a:t>
            </a:r>
            <a:r>
              <a:rPr lang="fr-FR" sz="800" dirty="0"/>
              <a:t>, </a:t>
            </a:r>
            <a:r>
              <a:rPr lang="fr-FR" sz="800" dirty="0" err="1"/>
              <a:t>Criticality</a:t>
            </a:r>
            <a:r>
              <a:rPr lang="fr-FR" sz="800" dirty="0"/>
              <a:t>, </a:t>
            </a:r>
            <a:r>
              <a:rPr lang="fr-FR" sz="800" dirty="0" err="1">
                <a:solidFill>
                  <a:schemeClr val="tx1"/>
                </a:solidFill>
              </a:rPr>
              <a:t>potential</a:t>
            </a:r>
            <a:r>
              <a:rPr lang="fr-FR" sz="800" dirty="0">
                <a:solidFill>
                  <a:schemeClr val="tx1"/>
                </a:solidFill>
              </a:rPr>
              <a:t> </a:t>
            </a:r>
            <a:r>
              <a:rPr lang="fr-FR" sz="800" dirty="0" err="1">
                <a:solidFill>
                  <a:schemeClr val="tx1"/>
                </a:solidFill>
              </a:rPr>
              <a:t>failure</a:t>
            </a:r>
            <a:r>
              <a:rPr lang="fr-FR" sz="800" dirty="0">
                <a:solidFill>
                  <a:schemeClr val="tx1"/>
                </a:solidFill>
              </a:rPr>
              <a:t> to </a:t>
            </a:r>
            <a:r>
              <a:rPr lang="fr-FR" sz="800" dirty="0" err="1">
                <a:solidFill>
                  <a:schemeClr val="tx1"/>
                </a:solidFill>
              </a:rPr>
              <a:t>comply</a:t>
            </a:r>
            <a:r>
              <a:rPr lang="fr-FR" sz="800" dirty="0">
                <a:solidFill>
                  <a:schemeClr val="tx1"/>
                </a:solidFill>
              </a:rPr>
              <a:t> </a:t>
            </a:r>
            <a:r>
              <a:rPr lang="fr-FR" sz="800" dirty="0" err="1">
                <a:solidFill>
                  <a:schemeClr val="tx1"/>
                </a:solidFill>
              </a:rPr>
              <a:t>with</a:t>
            </a:r>
            <a:r>
              <a:rPr lang="fr-FR" sz="800" dirty="0">
                <a:solidFill>
                  <a:schemeClr val="tx1"/>
                </a:solidFill>
              </a:rPr>
              <a:t> the </a:t>
            </a:r>
            <a:r>
              <a:rPr lang="fr-FR" sz="800" dirty="0">
                <a:solidFill>
                  <a:srgbClr val="FF0000"/>
                </a:solidFill>
              </a:rPr>
              <a:t>GTR</a:t>
            </a:r>
            <a:endParaRPr lang="fr-FR" sz="800" dirty="0"/>
          </a:p>
        </p:txBody>
      </p:sp>
      <p:sp>
        <p:nvSpPr>
          <p:cNvPr id="12" name="Rectangle 11"/>
          <p:cNvSpPr/>
          <p:nvPr/>
        </p:nvSpPr>
        <p:spPr>
          <a:xfrm>
            <a:off x="516736" y="1521034"/>
            <a:ext cx="5590253" cy="450025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3" name="ZoneTexte 12"/>
          <p:cNvSpPr txBox="1"/>
          <p:nvPr/>
        </p:nvSpPr>
        <p:spPr>
          <a:xfrm>
            <a:off x="1526583" y="1135075"/>
            <a:ext cx="4050021" cy="318100"/>
          </a:xfrm>
          <a:prstGeom prst="rect">
            <a:avLst/>
          </a:prstGeom>
          <a:noFill/>
        </p:spPr>
        <p:txBody>
          <a:bodyPr wrap="square" rtlCol="0">
            <a:spAutoFit/>
          </a:bodyPr>
          <a:lstStyle/>
          <a:p>
            <a:pPr algn="ctr"/>
            <a:r>
              <a:rPr lang="fr-FR" sz="1467" b="1" dirty="0"/>
              <a:t>CAP GEMINI</a:t>
            </a:r>
            <a:endParaRPr lang="fr-FR" sz="1867" b="1" dirty="0"/>
          </a:p>
        </p:txBody>
      </p:sp>
      <p:sp>
        <p:nvSpPr>
          <p:cNvPr id="39" name="Rectangle 38">
            <a:extLst>
              <a:ext uri="{FF2B5EF4-FFF2-40B4-BE49-F238E27FC236}">
                <a16:creationId xmlns:a16="http://schemas.microsoft.com/office/drawing/2014/main" id="{F79708B4-5CF4-453C-8D73-3A9B52167E67}"/>
              </a:ext>
            </a:extLst>
          </p:cNvPr>
          <p:cNvSpPr>
            <a:spLocks/>
          </p:cNvSpPr>
          <p:nvPr/>
        </p:nvSpPr>
        <p:spPr>
          <a:xfrm>
            <a:off x="10220822" y="1733165"/>
            <a:ext cx="1163036" cy="770552"/>
          </a:xfrm>
          <a:prstGeom prst="rect">
            <a:avLst/>
          </a:prstGeom>
          <a:solidFill>
            <a:srgbClr val="01B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RSI Socle</a:t>
            </a:r>
          </a:p>
          <a:p>
            <a:pPr algn="ctr"/>
            <a:r>
              <a:rPr lang="fr-FR" sz="1200" b="1" dirty="0">
                <a:solidFill>
                  <a:srgbClr val="0E183A"/>
                </a:solidFill>
              </a:rPr>
              <a:t>Expert</a:t>
            </a:r>
          </a:p>
          <a:p>
            <a:pPr algn="ctr"/>
            <a:r>
              <a:rPr lang="fr-FR" sz="1200" b="1" dirty="0">
                <a:solidFill>
                  <a:srgbClr val="0E183A"/>
                </a:solidFill>
              </a:rPr>
              <a:t>Lead</a:t>
            </a:r>
            <a:endParaRPr lang="fr-FR" sz="1200" dirty="0">
              <a:solidFill>
                <a:srgbClr val="0E183A"/>
              </a:solidFill>
            </a:endParaRPr>
          </a:p>
        </p:txBody>
      </p:sp>
      <p:grpSp>
        <p:nvGrpSpPr>
          <p:cNvPr id="40" name="Groupe 39"/>
          <p:cNvGrpSpPr/>
          <p:nvPr/>
        </p:nvGrpSpPr>
        <p:grpSpPr>
          <a:xfrm>
            <a:off x="9220420" y="2715848"/>
            <a:ext cx="2762907" cy="2798235"/>
            <a:chOff x="6841945" y="366419"/>
            <a:chExt cx="3198134" cy="2098676"/>
          </a:xfrm>
        </p:grpSpPr>
        <p:sp>
          <p:nvSpPr>
            <p:cNvPr id="41" name="Rectangle à coins arrondis 40"/>
            <p:cNvSpPr/>
            <p:nvPr/>
          </p:nvSpPr>
          <p:spPr>
            <a:xfrm>
              <a:off x="7256743" y="366419"/>
              <a:ext cx="2738913" cy="2098676"/>
            </a:xfrm>
            <a:prstGeom prst="round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3" name="ZoneTexte 42">
              <a:extLst>
                <a:ext uri="{FF2B5EF4-FFF2-40B4-BE49-F238E27FC236}">
                  <a16:creationId xmlns:a16="http://schemas.microsoft.com/office/drawing/2014/main" id="{B6A07700-07F5-4229-B725-5AB277B2C6DD}"/>
                </a:ext>
              </a:extLst>
            </p:cNvPr>
            <p:cNvSpPr txBox="1"/>
            <p:nvPr/>
          </p:nvSpPr>
          <p:spPr>
            <a:xfrm>
              <a:off x="6841945" y="566519"/>
              <a:ext cx="3198134" cy="1270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32000" rtlCol="0" anchor="t"/>
            <a:lstStyle>
              <a:defPPr>
                <a:defRPr lang="fr-FR"/>
              </a:defPPr>
              <a:lvl1pPr marL="171450" indent="-171450">
                <a:spcBef>
                  <a:spcPts val="1800"/>
                </a:spcBef>
                <a:buFont typeface="Arial" panose="020B0604020202020204" pitchFamily="34" charset="0"/>
                <a:buChar char="•"/>
                <a:defRPr sz="1400">
                  <a:solidFill>
                    <a:schemeClr val="tx1">
                      <a:lumMod val="65000"/>
                      <a:lumOff val="3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defTabSz="191995">
                <a:spcBef>
                  <a:spcPts val="400"/>
                </a:spcBef>
                <a:buSzPct val="80000"/>
                <a:buNone/>
                <a:defRPr/>
              </a:pPr>
              <a:r>
                <a:rPr lang="fr-FR" sz="933" b="1" dirty="0" err="1">
                  <a:solidFill>
                    <a:schemeClr val="accent4"/>
                  </a:solidFill>
                </a:rPr>
                <a:t>Provides</a:t>
              </a:r>
              <a:r>
                <a:rPr lang="fr-FR" sz="933" b="1" dirty="0">
                  <a:solidFill>
                    <a:schemeClr val="accent4"/>
                  </a:solidFill>
                </a:rPr>
                <a:t> the </a:t>
              </a:r>
              <a:r>
                <a:rPr lang="fr-FR" sz="933" b="1" dirty="0" err="1">
                  <a:solidFill>
                    <a:schemeClr val="accent4"/>
                  </a:solidFill>
                </a:rPr>
                <a:t>required</a:t>
              </a:r>
              <a:r>
                <a:rPr lang="fr-FR" sz="933" b="1" dirty="0">
                  <a:solidFill>
                    <a:schemeClr val="accent4"/>
                  </a:solidFill>
                </a:rPr>
                <a:t> expertise, </a:t>
              </a:r>
              <a:r>
                <a:rPr lang="fr-FR" sz="933" b="1" dirty="0" err="1">
                  <a:solidFill>
                    <a:schemeClr val="accent4"/>
                  </a:solidFill>
                </a:rPr>
                <a:t>co-ordinates</a:t>
              </a:r>
              <a:r>
                <a:rPr lang="fr-FR" sz="933" b="1" dirty="0">
                  <a:solidFill>
                    <a:schemeClr val="accent4"/>
                  </a:solidFill>
                </a:rPr>
                <a:t>,  reports</a:t>
              </a:r>
            </a:p>
            <a:p>
              <a:pPr marL="116414" indent="-116414" algn="just">
                <a:spcBef>
                  <a:spcPts val="800"/>
                </a:spcBef>
                <a:buFont typeface="Wingdings" panose="05000000000000000000" pitchFamily="2" charset="2"/>
                <a:buChar char="ü"/>
              </a:pPr>
              <a:r>
                <a:rPr lang="fr-FR" sz="800" b="1" dirty="0" err="1">
                  <a:solidFill>
                    <a:schemeClr val="tx1"/>
                  </a:solidFill>
                </a:rPr>
                <a:t>Provides</a:t>
              </a:r>
              <a:r>
                <a:rPr lang="fr-FR" sz="800" b="1" dirty="0">
                  <a:solidFill>
                    <a:schemeClr val="tx1"/>
                  </a:solidFill>
                </a:rPr>
                <a:t> Expertise to the service </a:t>
              </a:r>
              <a:r>
                <a:rPr lang="fr-FR" sz="800" b="1" dirty="0" err="1">
                  <a:solidFill>
                    <a:schemeClr val="tx1"/>
                  </a:solidFill>
                </a:rPr>
                <a:t>provider’s</a:t>
              </a:r>
              <a:r>
                <a:rPr lang="fr-FR" sz="800" b="1" dirty="0">
                  <a:solidFill>
                    <a:schemeClr val="tx1"/>
                  </a:solidFill>
                </a:rPr>
                <a:t> teams </a:t>
              </a:r>
              <a:r>
                <a:rPr lang="fr-FR" sz="800" dirty="0">
                  <a:solidFill>
                    <a:schemeClr val="tx1"/>
                  </a:solidFill>
                </a:rPr>
                <a:t>for Incidents and </a:t>
              </a:r>
              <a:r>
                <a:rPr lang="fr-FR" sz="800" dirty="0" err="1">
                  <a:solidFill>
                    <a:schemeClr val="tx1"/>
                  </a:solidFill>
                </a:rPr>
                <a:t>Problems</a:t>
              </a:r>
              <a:r>
                <a:rPr lang="fr-FR" sz="800" dirty="0">
                  <a:solidFill>
                    <a:schemeClr val="tx1"/>
                  </a:solidFill>
                </a:rPr>
                <a:t> for </a:t>
              </a:r>
              <a:r>
                <a:rPr lang="fr-FR" sz="800" dirty="0" err="1">
                  <a:solidFill>
                    <a:schemeClr val="tx1"/>
                  </a:solidFill>
                </a:rPr>
                <a:t>which</a:t>
              </a:r>
              <a:r>
                <a:rPr lang="fr-FR" sz="800" dirty="0">
                  <a:solidFill>
                    <a:schemeClr val="tx1"/>
                  </a:solidFill>
                </a:rPr>
                <a:t> </a:t>
              </a:r>
              <a:r>
                <a:rPr lang="fr-FR" sz="800" dirty="0" err="1">
                  <a:solidFill>
                    <a:schemeClr val="tx1"/>
                  </a:solidFill>
                </a:rPr>
                <a:t>resolution</a:t>
              </a:r>
              <a:r>
                <a:rPr lang="fr-FR" sz="800" dirty="0">
                  <a:solidFill>
                    <a:schemeClr val="tx1"/>
                  </a:solidFill>
                </a:rPr>
                <a:t> </a:t>
              </a:r>
              <a:r>
                <a:rPr lang="fr-FR" sz="800" dirty="0" err="1">
                  <a:solidFill>
                    <a:schemeClr val="tx1"/>
                  </a:solidFill>
                </a:rPr>
                <a:t>is</a:t>
              </a:r>
              <a:r>
                <a:rPr lang="fr-FR" sz="800" dirty="0">
                  <a:solidFill>
                    <a:schemeClr val="tx1"/>
                  </a:solidFill>
                </a:rPr>
                <a:t> </a:t>
              </a:r>
              <a:r>
                <a:rPr lang="fr-FR" sz="800" dirty="0" err="1">
                  <a:solidFill>
                    <a:schemeClr val="tx1"/>
                  </a:solidFill>
                </a:rPr>
                <a:t>complex</a:t>
              </a:r>
              <a:r>
                <a:rPr lang="fr-FR" sz="800" dirty="0">
                  <a:solidFill>
                    <a:schemeClr val="tx1"/>
                  </a:solidFill>
                </a:rPr>
                <a:t> and/or for </a:t>
              </a:r>
              <a:r>
                <a:rPr lang="fr-FR" sz="800" dirty="0" err="1">
                  <a:solidFill>
                    <a:schemeClr val="tx1"/>
                  </a:solidFill>
                </a:rPr>
                <a:t>which</a:t>
              </a:r>
              <a:r>
                <a:rPr lang="fr-FR" sz="800" dirty="0">
                  <a:solidFill>
                    <a:schemeClr val="tx1"/>
                  </a:solidFill>
                </a:rPr>
                <a:t> the </a:t>
              </a:r>
              <a:r>
                <a:rPr lang="fr-FR" sz="800" dirty="0" err="1">
                  <a:solidFill>
                    <a:schemeClr val="tx1"/>
                  </a:solidFill>
                </a:rPr>
                <a:t>resolution</a:t>
              </a:r>
              <a:r>
                <a:rPr lang="fr-FR" sz="800" dirty="0">
                  <a:solidFill>
                    <a:schemeClr val="tx1"/>
                  </a:solidFill>
                </a:rPr>
                <a:t> </a:t>
              </a:r>
              <a:r>
                <a:rPr lang="fr-FR" sz="800" dirty="0" err="1">
                  <a:solidFill>
                    <a:schemeClr val="tx1"/>
                  </a:solidFill>
                </a:rPr>
                <a:t>procedure</a:t>
              </a:r>
              <a:r>
                <a:rPr lang="fr-FR" sz="800" dirty="0">
                  <a:solidFill>
                    <a:schemeClr val="tx1"/>
                  </a:solidFill>
                </a:rPr>
                <a:t> </a:t>
              </a:r>
              <a:r>
                <a:rPr lang="fr-FR" sz="800" dirty="0" err="1">
                  <a:solidFill>
                    <a:schemeClr val="tx1"/>
                  </a:solidFill>
                </a:rPr>
                <a:t>is</a:t>
              </a:r>
              <a:r>
                <a:rPr lang="fr-FR" sz="800" dirty="0">
                  <a:solidFill>
                    <a:schemeClr val="tx1"/>
                  </a:solidFill>
                </a:rPr>
                <a:t> not </a:t>
              </a:r>
              <a:r>
                <a:rPr lang="fr-FR" sz="800" dirty="0" err="1">
                  <a:solidFill>
                    <a:schemeClr val="tx1"/>
                  </a:solidFill>
                </a:rPr>
                <a:t>properly</a:t>
              </a:r>
              <a:r>
                <a:rPr lang="fr-FR" sz="800" dirty="0">
                  <a:solidFill>
                    <a:schemeClr val="tx1"/>
                  </a:solidFill>
                </a:rPr>
                <a:t> </a:t>
              </a:r>
              <a:r>
                <a:rPr lang="fr-FR" sz="800" dirty="0" err="1">
                  <a:solidFill>
                    <a:schemeClr val="tx1"/>
                  </a:solidFill>
                </a:rPr>
                <a:t>documented</a:t>
              </a:r>
              <a:r>
                <a:rPr lang="fr-FR" sz="800" dirty="0">
                  <a:solidFill>
                    <a:schemeClr val="tx1"/>
                  </a:solidFill>
                </a:rPr>
                <a:t> (</a:t>
              </a:r>
              <a:r>
                <a:rPr lang="fr-FR" sz="800" dirty="0" err="1">
                  <a:solidFill>
                    <a:schemeClr val="tx1"/>
                  </a:solidFill>
                </a:rPr>
                <a:t>along</a:t>
              </a:r>
              <a:r>
                <a:rPr lang="fr-FR" sz="800" dirty="0">
                  <a:solidFill>
                    <a:schemeClr val="tx1"/>
                  </a:solidFill>
                </a:rPr>
                <a:t> </a:t>
              </a:r>
              <a:r>
                <a:rPr lang="fr-FR" sz="800" dirty="0" err="1">
                  <a:solidFill>
                    <a:schemeClr val="tx1"/>
                  </a:solidFill>
                </a:rPr>
                <a:t>with</a:t>
              </a:r>
              <a:r>
                <a:rPr lang="fr-FR" sz="800" dirty="0">
                  <a:solidFill>
                    <a:schemeClr val="tx1"/>
                  </a:solidFill>
                </a:rPr>
                <a:t> </a:t>
              </a:r>
              <a:r>
                <a:rPr lang="fr-FR" sz="800" dirty="0" err="1">
                  <a:solidFill>
                    <a:schemeClr val="tx1"/>
                  </a:solidFill>
                </a:rPr>
                <a:t>definition</a:t>
              </a:r>
              <a:r>
                <a:rPr lang="fr-FR" sz="800" dirty="0">
                  <a:solidFill>
                    <a:schemeClr val="tx1"/>
                  </a:solidFill>
                </a:rPr>
                <a:t> of the </a:t>
              </a:r>
              <a:r>
                <a:rPr lang="fr-FR" sz="800" dirty="0">
                  <a:solidFill>
                    <a:srgbClr val="0E183A"/>
                  </a:solidFill>
                </a:rPr>
                <a:t>follow up </a:t>
              </a:r>
              <a:r>
                <a:rPr lang="fr-FR" sz="800" dirty="0" err="1">
                  <a:solidFill>
                    <a:schemeClr val="tx1"/>
                  </a:solidFill>
                </a:rPr>
                <a:t>indicators</a:t>
              </a:r>
              <a:r>
                <a:rPr lang="fr-FR" sz="800" dirty="0">
                  <a:solidFill>
                    <a:schemeClr val="tx1"/>
                  </a:solidFill>
                </a:rPr>
                <a:t> for </a:t>
              </a:r>
              <a:r>
                <a:rPr lang="fr-FR" sz="800" dirty="0" err="1">
                  <a:solidFill>
                    <a:schemeClr val="tx1"/>
                  </a:solidFill>
                </a:rPr>
                <a:t>these</a:t>
              </a:r>
              <a:r>
                <a:rPr lang="fr-FR" sz="800" dirty="0">
                  <a:solidFill>
                    <a:schemeClr val="tx1"/>
                  </a:solidFill>
                </a:rPr>
                <a:t> </a:t>
              </a:r>
              <a:r>
                <a:rPr lang="fr-FR" sz="800" dirty="0" err="1">
                  <a:solidFill>
                    <a:schemeClr val="tx1"/>
                  </a:solidFill>
                </a:rPr>
                <a:t>escalations</a:t>
              </a:r>
              <a:r>
                <a:rPr lang="fr-FR" sz="800" dirty="0">
                  <a:latin typeface="Calibri" panose="020F0502020204030204" pitchFamily="34" charset="0"/>
                </a:rPr>
                <a:t>) </a:t>
              </a:r>
            </a:p>
            <a:p>
              <a:pPr marL="116414" indent="-116414">
                <a:spcBef>
                  <a:spcPts val="800"/>
                </a:spcBef>
                <a:buFont typeface="Wingdings" panose="05000000000000000000" pitchFamily="2" charset="2"/>
                <a:buChar char="ü"/>
              </a:pPr>
              <a:r>
                <a:rPr lang="fr-FR" sz="800" b="1" dirty="0">
                  <a:solidFill>
                    <a:schemeClr val="tx1"/>
                  </a:solidFill>
                </a:rPr>
                <a:t>Management of crises and </a:t>
              </a:r>
              <a:r>
                <a:rPr lang="fr-FR" sz="800" b="1" dirty="0" err="1">
                  <a:solidFill>
                    <a:schemeClr val="tx1"/>
                  </a:solidFill>
                </a:rPr>
                <a:t>serious</a:t>
              </a:r>
              <a:r>
                <a:rPr lang="fr-FR" sz="800" b="1" dirty="0">
                  <a:solidFill>
                    <a:schemeClr val="tx1"/>
                  </a:solidFill>
                </a:rPr>
                <a:t>/</a:t>
              </a:r>
              <a:r>
                <a:rPr lang="fr-FR" sz="800" b="1" dirty="0" err="1">
                  <a:solidFill>
                    <a:schemeClr val="tx1"/>
                  </a:solidFill>
                </a:rPr>
                <a:t>critical</a:t>
              </a:r>
              <a:r>
                <a:rPr lang="fr-FR" sz="800" b="1" dirty="0">
                  <a:solidFill>
                    <a:schemeClr val="tx1"/>
                  </a:solidFill>
                </a:rPr>
                <a:t> incidents </a:t>
              </a:r>
              <a:r>
                <a:rPr lang="fr-FR" sz="800" dirty="0">
                  <a:solidFill>
                    <a:schemeClr val="tx1"/>
                  </a:solidFill>
                </a:rPr>
                <a:t>(major or </a:t>
              </a:r>
              <a:r>
                <a:rPr lang="fr-FR" sz="800" dirty="0" err="1">
                  <a:solidFill>
                    <a:schemeClr val="tx1"/>
                  </a:solidFill>
                </a:rPr>
                <a:t>critical</a:t>
              </a:r>
              <a:r>
                <a:rPr lang="fr-FR" sz="800" dirty="0">
                  <a:solidFill>
                    <a:schemeClr val="tx1"/>
                  </a:solidFill>
                </a:rPr>
                <a:t> business impacts) : participation</a:t>
              </a:r>
            </a:p>
            <a:p>
              <a:pPr algn="just" defTabSz="191995">
                <a:spcBef>
                  <a:spcPts val="400"/>
                </a:spcBef>
                <a:buSzPct val="80000"/>
                <a:buFont typeface="Wingdings" panose="05000000000000000000" pitchFamily="2" charset="2"/>
                <a:buChar char="ü"/>
                <a:defRPr/>
              </a:pPr>
              <a:endParaRPr lang="fr-FR" sz="800" dirty="0">
                <a:solidFill>
                  <a:schemeClr val="tx1"/>
                </a:solidFill>
              </a:endParaRPr>
            </a:p>
          </p:txBody>
        </p:sp>
      </p:grpSp>
      <p:pic>
        <p:nvPicPr>
          <p:cNvPr id="37" name="Image 36"/>
          <p:cNvPicPr>
            <a:picLocks noChangeAspect="1"/>
          </p:cNvPicPr>
          <p:nvPr/>
        </p:nvPicPr>
        <p:blipFill>
          <a:blip r:embed="rId2">
            <a:clrChange>
              <a:clrFrom>
                <a:srgbClr val="FFFFFF"/>
              </a:clrFrom>
              <a:clrTo>
                <a:srgbClr val="FFFFFF">
                  <a:alpha val="0"/>
                </a:srgbClr>
              </a:clrTo>
            </a:clrChange>
          </a:blip>
          <a:stretch>
            <a:fillRect/>
          </a:stretch>
        </p:blipFill>
        <p:spPr>
          <a:xfrm>
            <a:off x="8747305" y="967089"/>
            <a:ext cx="537945" cy="537945"/>
          </a:xfrm>
          <a:prstGeom prst="rect">
            <a:avLst/>
          </a:prstGeom>
        </p:spPr>
      </p:pic>
      <p:pic>
        <p:nvPicPr>
          <p:cNvPr id="44" name="Picture 6">
            <a:extLst>
              <a:ext uri="{FF2B5EF4-FFF2-40B4-BE49-F238E27FC236}">
                <a16:creationId xmlns:a16="http://schemas.microsoft.com/office/drawing/2014/main" id="{4F33F949-80C0-4D96-ACF5-0AD46BA65D1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0978" b="25584"/>
          <a:stretch/>
        </p:blipFill>
        <p:spPr bwMode="auto">
          <a:xfrm>
            <a:off x="2358226" y="1078266"/>
            <a:ext cx="459572" cy="398897"/>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7C0730ED-6DB7-4318-A1B3-AD3891AE4130}"/>
              </a:ext>
            </a:extLst>
          </p:cNvPr>
          <p:cNvSpPr>
            <a:spLocks/>
          </p:cNvSpPr>
          <p:nvPr/>
        </p:nvSpPr>
        <p:spPr>
          <a:xfrm>
            <a:off x="1204674" y="1557009"/>
            <a:ext cx="4355951" cy="2887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rPr>
              <a:t>Delivery Manager</a:t>
            </a:r>
          </a:p>
        </p:txBody>
      </p:sp>
      <p:pic>
        <p:nvPicPr>
          <p:cNvPr id="18" name="Image 17">
            <a:extLst>
              <a:ext uri="{FF2B5EF4-FFF2-40B4-BE49-F238E27FC236}">
                <a16:creationId xmlns:a16="http://schemas.microsoft.com/office/drawing/2014/main" id="{95EE0347-2041-4037-9164-71752C486A3C}"/>
              </a:ext>
            </a:extLst>
          </p:cNvPr>
          <p:cNvPicPr>
            <a:picLocks noChangeAspect="1"/>
          </p:cNvPicPr>
          <p:nvPr/>
        </p:nvPicPr>
        <p:blipFill>
          <a:blip r:embed="rId4">
            <a:clrChange>
              <a:clrFrom>
                <a:srgbClr val="FFFFFF"/>
              </a:clrFrom>
              <a:clrTo>
                <a:srgbClr val="FFFFFF">
                  <a:alpha val="0"/>
                </a:srgbClr>
              </a:clrTo>
            </a:clrChange>
            <a:duotone>
              <a:schemeClr val="accent6">
                <a:shade val="45000"/>
                <a:satMod val="135000"/>
              </a:schemeClr>
              <a:prstClr val="white"/>
            </a:duotone>
          </a:blip>
          <a:stretch>
            <a:fillRect/>
          </a:stretch>
        </p:blipFill>
        <p:spPr>
          <a:xfrm rot="8817272">
            <a:off x="6048181" y="1514960"/>
            <a:ext cx="496815" cy="566789"/>
          </a:xfrm>
          <a:prstGeom prst="rect">
            <a:avLst/>
          </a:prstGeom>
        </p:spPr>
      </p:pic>
      <p:grpSp>
        <p:nvGrpSpPr>
          <p:cNvPr id="23" name="Groupe 22">
            <a:extLst>
              <a:ext uri="{FF2B5EF4-FFF2-40B4-BE49-F238E27FC236}">
                <a16:creationId xmlns:a16="http://schemas.microsoft.com/office/drawing/2014/main" id="{E19037D1-B038-42E3-AD29-1BA810186232}"/>
              </a:ext>
            </a:extLst>
          </p:cNvPr>
          <p:cNvGrpSpPr/>
          <p:nvPr/>
        </p:nvGrpSpPr>
        <p:grpSpPr>
          <a:xfrm>
            <a:off x="2780431" y="5479609"/>
            <a:ext cx="917956" cy="376251"/>
            <a:chOff x="-615349" y="608418"/>
            <a:chExt cx="718129" cy="348450"/>
          </a:xfrm>
        </p:grpSpPr>
        <p:pic>
          <p:nvPicPr>
            <p:cNvPr id="21" name="Image 20">
              <a:extLst>
                <a:ext uri="{FF2B5EF4-FFF2-40B4-BE49-F238E27FC236}">
                  <a16:creationId xmlns:a16="http://schemas.microsoft.com/office/drawing/2014/main" id="{58212661-59B0-4DBB-B983-28A953D49C79}"/>
                </a:ext>
              </a:extLst>
            </p:cNvPr>
            <p:cNvPicPr>
              <a:picLocks noChangeAspect="1"/>
            </p:cNvPicPr>
            <p:nvPr/>
          </p:nvPicPr>
          <p:blipFill>
            <a:blip r:embed="rId5">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22" name="Ellipse 21">
              <a:extLst>
                <a:ext uri="{FF2B5EF4-FFF2-40B4-BE49-F238E27FC236}">
                  <a16:creationId xmlns:a16="http://schemas.microsoft.com/office/drawing/2014/main" id="{C745C79D-47E4-45B0-BF1B-966516968587}"/>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8" name="Ellipse 47">
              <a:extLst>
                <a:ext uri="{FF2B5EF4-FFF2-40B4-BE49-F238E27FC236}">
                  <a16:creationId xmlns:a16="http://schemas.microsoft.com/office/drawing/2014/main" id="{4365DF9B-D9A7-4561-B580-AA53C0915965}"/>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grpSp>
        <p:nvGrpSpPr>
          <p:cNvPr id="49" name="Groupe 48">
            <a:extLst>
              <a:ext uri="{FF2B5EF4-FFF2-40B4-BE49-F238E27FC236}">
                <a16:creationId xmlns:a16="http://schemas.microsoft.com/office/drawing/2014/main" id="{E87305A4-AD35-4525-AFE7-C503121BD038}"/>
              </a:ext>
            </a:extLst>
          </p:cNvPr>
          <p:cNvGrpSpPr/>
          <p:nvPr/>
        </p:nvGrpSpPr>
        <p:grpSpPr>
          <a:xfrm>
            <a:off x="5787471" y="5513842"/>
            <a:ext cx="917956" cy="376251"/>
            <a:chOff x="-615349" y="608418"/>
            <a:chExt cx="718129" cy="348450"/>
          </a:xfrm>
        </p:grpSpPr>
        <p:pic>
          <p:nvPicPr>
            <p:cNvPr id="53" name="Image 52">
              <a:extLst>
                <a:ext uri="{FF2B5EF4-FFF2-40B4-BE49-F238E27FC236}">
                  <a16:creationId xmlns:a16="http://schemas.microsoft.com/office/drawing/2014/main" id="{7AA6C587-0C7F-4CD1-9A33-A06198CCFF94}"/>
                </a:ext>
              </a:extLst>
            </p:cNvPr>
            <p:cNvPicPr>
              <a:picLocks noChangeAspect="1"/>
            </p:cNvPicPr>
            <p:nvPr/>
          </p:nvPicPr>
          <p:blipFill>
            <a:blip r:embed="rId5">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54" name="Ellipse 53">
              <a:extLst>
                <a:ext uri="{FF2B5EF4-FFF2-40B4-BE49-F238E27FC236}">
                  <a16:creationId xmlns:a16="http://schemas.microsoft.com/office/drawing/2014/main" id="{6EEF2F18-2968-437F-A204-0640F63BB36D}"/>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55" name="Ellipse 54">
              <a:extLst>
                <a:ext uri="{FF2B5EF4-FFF2-40B4-BE49-F238E27FC236}">
                  <a16:creationId xmlns:a16="http://schemas.microsoft.com/office/drawing/2014/main" id="{C338EA20-2B8F-46A2-86A1-32B6ADDE7B73}"/>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sp>
        <p:nvSpPr>
          <p:cNvPr id="60" name="Rectangle 59">
            <a:extLst>
              <a:ext uri="{FF2B5EF4-FFF2-40B4-BE49-F238E27FC236}">
                <a16:creationId xmlns:a16="http://schemas.microsoft.com/office/drawing/2014/main" id="{137396FD-898E-4CB6-8FDB-EC64C541C10A}"/>
              </a:ext>
            </a:extLst>
          </p:cNvPr>
          <p:cNvSpPr>
            <a:spLocks/>
          </p:cNvSpPr>
          <p:nvPr/>
        </p:nvSpPr>
        <p:spPr>
          <a:xfrm>
            <a:off x="1204673" y="1906846"/>
            <a:ext cx="4355951" cy="2887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rPr>
              <a:t>Team Leader</a:t>
            </a:r>
          </a:p>
        </p:txBody>
      </p:sp>
      <p:grpSp>
        <p:nvGrpSpPr>
          <p:cNvPr id="66" name="Groupe 65">
            <a:extLst>
              <a:ext uri="{FF2B5EF4-FFF2-40B4-BE49-F238E27FC236}">
                <a16:creationId xmlns:a16="http://schemas.microsoft.com/office/drawing/2014/main" id="{D6EFF721-B73F-4ED5-8260-1F4E13200C33}"/>
              </a:ext>
            </a:extLst>
          </p:cNvPr>
          <p:cNvGrpSpPr/>
          <p:nvPr/>
        </p:nvGrpSpPr>
        <p:grpSpPr>
          <a:xfrm>
            <a:off x="478775" y="2482608"/>
            <a:ext cx="1165103" cy="406830"/>
            <a:chOff x="323123" y="4221832"/>
            <a:chExt cx="1240238" cy="372799"/>
          </a:xfrm>
        </p:grpSpPr>
        <p:sp>
          <p:nvSpPr>
            <p:cNvPr id="67" name="Flèche : pentagone 66">
              <a:extLst>
                <a:ext uri="{FF2B5EF4-FFF2-40B4-BE49-F238E27FC236}">
                  <a16:creationId xmlns:a16="http://schemas.microsoft.com/office/drawing/2014/main" id="{5814B9BD-1F97-427E-854C-23A69E6EE2D2}"/>
                </a:ext>
              </a:extLst>
            </p:cNvPr>
            <p:cNvSpPr/>
            <p:nvPr/>
          </p:nvSpPr>
          <p:spPr>
            <a:xfrm>
              <a:off x="400648" y="4223831"/>
              <a:ext cx="1162713" cy="370800"/>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68" name="ZoneTexte 67">
              <a:extLst>
                <a:ext uri="{FF2B5EF4-FFF2-40B4-BE49-F238E27FC236}">
                  <a16:creationId xmlns:a16="http://schemas.microsoft.com/office/drawing/2014/main" id="{9C805E60-F8D3-428F-87C7-841F1FF5C8AA}"/>
                </a:ext>
              </a:extLst>
            </p:cNvPr>
            <p:cNvSpPr txBox="1"/>
            <p:nvPr/>
          </p:nvSpPr>
          <p:spPr>
            <a:xfrm>
              <a:off x="323123" y="4221832"/>
              <a:ext cx="1162713" cy="197422"/>
            </a:xfrm>
            <a:prstGeom prst="rect">
              <a:avLst/>
            </a:prstGeom>
            <a:noFill/>
          </p:spPr>
          <p:txBody>
            <a:bodyPr wrap="square" rtlCol="0">
              <a:spAutoFit/>
            </a:bodyPr>
            <a:lstStyle/>
            <a:p>
              <a:pPr algn="ctr"/>
              <a:r>
                <a:rPr lang="fr-FR" sz="800" dirty="0" err="1">
                  <a:solidFill>
                    <a:schemeClr val="bg1"/>
                  </a:solidFill>
                </a:rPr>
                <a:t>Operational</a:t>
              </a:r>
              <a:r>
                <a:rPr lang="fr-FR" sz="800" dirty="0">
                  <a:solidFill>
                    <a:schemeClr val="bg1"/>
                  </a:solidFill>
                </a:rPr>
                <a:t> teams</a:t>
              </a:r>
            </a:p>
          </p:txBody>
        </p:sp>
      </p:grpSp>
      <p:grpSp>
        <p:nvGrpSpPr>
          <p:cNvPr id="69" name="Groupe 68">
            <a:extLst>
              <a:ext uri="{FF2B5EF4-FFF2-40B4-BE49-F238E27FC236}">
                <a16:creationId xmlns:a16="http://schemas.microsoft.com/office/drawing/2014/main" id="{0485DA0D-07E9-4DD5-AE1F-9FDAA91634C1}"/>
              </a:ext>
            </a:extLst>
          </p:cNvPr>
          <p:cNvGrpSpPr/>
          <p:nvPr/>
        </p:nvGrpSpPr>
        <p:grpSpPr>
          <a:xfrm>
            <a:off x="8995395" y="1908575"/>
            <a:ext cx="1265928" cy="396741"/>
            <a:chOff x="413668" y="3789655"/>
            <a:chExt cx="1162714" cy="297556"/>
          </a:xfrm>
        </p:grpSpPr>
        <p:sp>
          <p:nvSpPr>
            <p:cNvPr id="70" name="Flèche : pentagone 69">
              <a:extLst>
                <a:ext uri="{FF2B5EF4-FFF2-40B4-BE49-F238E27FC236}">
                  <a16:creationId xmlns:a16="http://schemas.microsoft.com/office/drawing/2014/main" id="{97A4370A-DB5E-4792-BAEB-39A1FE927107}"/>
                </a:ext>
              </a:extLst>
            </p:cNvPr>
            <p:cNvSpPr/>
            <p:nvPr/>
          </p:nvSpPr>
          <p:spPr>
            <a:xfrm>
              <a:off x="550730" y="3789655"/>
              <a:ext cx="997298" cy="297556"/>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133"/>
            </a:p>
          </p:txBody>
        </p:sp>
        <p:sp>
          <p:nvSpPr>
            <p:cNvPr id="71" name="ZoneTexte 70">
              <a:extLst>
                <a:ext uri="{FF2B5EF4-FFF2-40B4-BE49-F238E27FC236}">
                  <a16:creationId xmlns:a16="http://schemas.microsoft.com/office/drawing/2014/main" id="{0F367D85-EBC3-4861-8B67-BD6789DF4EAB}"/>
                </a:ext>
              </a:extLst>
            </p:cNvPr>
            <p:cNvSpPr txBox="1"/>
            <p:nvPr/>
          </p:nvSpPr>
          <p:spPr>
            <a:xfrm>
              <a:off x="413668" y="3845042"/>
              <a:ext cx="1162714" cy="166103"/>
            </a:xfrm>
            <a:prstGeom prst="rect">
              <a:avLst/>
            </a:prstGeom>
            <a:noFill/>
          </p:spPr>
          <p:txBody>
            <a:bodyPr wrap="square" rtlCol="0">
              <a:spAutoFit/>
            </a:bodyPr>
            <a:lstStyle/>
            <a:p>
              <a:pPr algn="ctr">
                <a:lnSpc>
                  <a:spcPts val="1067"/>
                </a:lnSpc>
              </a:pPr>
              <a:r>
                <a:rPr lang="fr-FR" sz="800" dirty="0">
                  <a:solidFill>
                    <a:schemeClr val="bg1"/>
                  </a:solidFill>
                </a:rPr>
                <a:t>RUN Leads</a:t>
              </a:r>
            </a:p>
          </p:txBody>
        </p:sp>
      </p:grpSp>
      <p:grpSp>
        <p:nvGrpSpPr>
          <p:cNvPr id="75" name="Groupe 74">
            <a:extLst>
              <a:ext uri="{FF2B5EF4-FFF2-40B4-BE49-F238E27FC236}">
                <a16:creationId xmlns:a16="http://schemas.microsoft.com/office/drawing/2014/main" id="{9DC79DDA-23B6-45D8-9EDA-BA95FC465468}"/>
              </a:ext>
            </a:extLst>
          </p:cNvPr>
          <p:cNvGrpSpPr/>
          <p:nvPr/>
        </p:nvGrpSpPr>
        <p:grpSpPr>
          <a:xfrm>
            <a:off x="383369" y="1773098"/>
            <a:ext cx="1265928" cy="396741"/>
            <a:chOff x="413668" y="3789655"/>
            <a:chExt cx="1162714" cy="297556"/>
          </a:xfrm>
        </p:grpSpPr>
        <p:sp>
          <p:nvSpPr>
            <p:cNvPr id="79" name="Flèche : pentagone 78">
              <a:extLst>
                <a:ext uri="{FF2B5EF4-FFF2-40B4-BE49-F238E27FC236}">
                  <a16:creationId xmlns:a16="http://schemas.microsoft.com/office/drawing/2014/main" id="{47576BC9-1E3E-4EF5-8BDC-449359AD93BF}"/>
                </a:ext>
              </a:extLst>
            </p:cNvPr>
            <p:cNvSpPr/>
            <p:nvPr/>
          </p:nvSpPr>
          <p:spPr>
            <a:xfrm>
              <a:off x="550730" y="3789655"/>
              <a:ext cx="997298" cy="297556"/>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133"/>
            </a:p>
          </p:txBody>
        </p:sp>
        <p:sp>
          <p:nvSpPr>
            <p:cNvPr id="80" name="ZoneTexte 79">
              <a:extLst>
                <a:ext uri="{FF2B5EF4-FFF2-40B4-BE49-F238E27FC236}">
                  <a16:creationId xmlns:a16="http://schemas.microsoft.com/office/drawing/2014/main" id="{C2F1E2DD-8AEE-46E9-93B6-939D1294D5F0}"/>
                </a:ext>
              </a:extLst>
            </p:cNvPr>
            <p:cNvSpPr txBox="1"/>
            <p:nvPr/>
          </p:nvSpPr>
          <p:spPr>
            <a:xfrm>
              <a:off x="413668" y="3845042"/>
              <a:ext cx="1162714" cy="166103"/>
            </a:xfrm>
            <a:prstGeom prst="rect">
              <a:avLst/>
            </a:prstGeom>
            <a:noFill/>
          </p:spPr>
          <p:txBody>
            <a:bodyPr wrap="square" rtlCol="0">
              <a:spAutoFit/>
            </a:bodyPr>
            <a:lstStyle/>
            <a:p>
              <a:pPr algn="ctr">
                <a:lnSpc>
                  <a:spcPts val="1067"/>
                </a:lnSpc>
              </a:pPr>
              <a:r>
                <a:rPr lang="fr-FR" sz="800" dirty="0">
                  <a:solidFill>
                    <a:schemeClr val="bg1"/>
                  </a:solidFill>
                </a:rPr>
                <a:t>RUN Leads</a:t>
              </a:r>
            </a:p>
          </p:txBody>
        </p:sp>
      </p:grpSp>
      <p:grpSp>
        <p:nvGrpSpPr>
          <p:cNvPr id="81" name="Groupe 80">
            <a:extLst>
              <a:ext uri="{FF2B5EF4-FFF2-40B4-BE49-F238E27FC236}">
                <a16:creationId xmlns:a16="http://schemas.microsoft.com/office/drawing/2014/main" id="{09878A6C-E628-4627-A4A1-3CF5D16DEE00}"/>
              </a:ext>
            </a:extLst>
          </p:cNvPr>
          <p:cNvGrpSpPr/>
          <p:nvPr/>
        </p:nvGrpSpPr>
        <p:grpSpPr>
          <a:xfrm>
            <a:off x="6158981" y="2525446"/>
            <a:ext cx="1165103" cy="406830"/>
            <a:chOff x="323123" y="4221832"/>
            <a:chExt cx="1240238" cy="372799"/>
          </a:xfrm>
        </p:grpSpPr>
        <p:sp>
          <p:nvSpPr>
            <p:cNvPr id="82" name="Flèche : pentagone 81">
              <a:extLst>
                <a:ext uri="{FF2B5EF4-FFF2-40B4-BE49-F238E27FC236}">
                  <a16:creationId xmlns:a16="http://schemas.microsoft.com/office/drawing/2014/main" id="{535AD2D9-506F-4DA0-BF98-D7AFF7501C68}"/>
                </a:ext>
              </a:extLst>
            </p:cNvPr>
            <p:cNvSpPr/>
            <p:nvPr/>
          </p:nvSpPr>
          <p:spPr>
            <a:xfrm>
              <a:off x="400648" y="4223831"/>
              <a:ext cx="1162713" cy="370800"/>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83" name="ZoneTexte 82">
              <a:extLst>
                <a:ext uri="{FF2B5EF4-FFF2-40B4-BE49-F238E27FC236}">
                  <a16:creationId xmlns:a16="http://schemas.microsoft.com/office/drawing/2014/main" id="{013B61D9-D4B2-41D3-8A09-131157F7A42B}"/>
                </a:ext>
              </a:extLst>
            </p:cNvPr>
            <p:cNvSpPr txBox="1"/>
            <p:nvPr/>
          </p:nvSpPr>
          <p:spPr>
            <a:xfrm>
              <a:off x="323123" y="4221832"/>
              <a:ext cx="1162713" cy="197422"/>
            </a:xfrm>
            <a:prstGeom prst="rect">
              <a:avLst/>
            </a:prstGeom>
            <a:noFill/>
          </p:spPr>
          <p:txBody>
            <a:bodyPr wrap="square" rtlCol="0">
              <a:spAutoFit/>
            </a:bodyPr>
            <a:lstStyle/>
            <a:p>
              <a:pPr algn="ctr"/>
              <a:r>
                <a:rPr lang="fr-FR" sz="800" dirty="0" err="1">
                  <a:solidFill>
                    <a:schemeClr val="bg1"/>
                  </a:solidFill>
                </a:rPr>
                <a:t>Operational</a:t>
              </a:r>
              <a:r>
                <a:rPr lang="fr-FR" sz="800" dirty="0">
                  <a:solidFill>
                    <a:schemeClr val="bg1"/>
                  </a:solidFill>
                </a:rPr>
                <a:t> teams</a:t>
              </a:r>
            </a:p>
          </p:txBody>
        </p:sp>
      </p:grpSp>
      <p:sp>
        <p:nvSpPr>
          <p:cNvPr id="61" name="ZoneTexte 60">
            <a:extLst>
              <a:ext uri="{FF2B5EF4-FFF2-40B4-BE49-F238E27FC236}">
                <a16:creationId xmlns:a16="http://schemas.microsoft.com/office/drawing/2014/main" id="{1F565E7F-14BC-41C0-AC15-CCF34556B5A7}"/>
              </a:ext>
            </a:extLst>
          </p:cNvPr>
          <p:cNvSpPr txBox="1"/>
          <p:nvPr/>
        </p:nvSpPr>
        <p:spPr>
          <a:xfrm>
            <a:off x="5942170" y="5835458"/>
            <a:ext cx="729687" cy="215444"/>
          </a:xfrm>
          <a:prstGeom prst="rect">
            <a:avLst/>
          </a:prstGeom>
          <a:noFill/>
        </p:spPr>
        <p:txBody>
          <a:bodyPr wrap="none" rtlCol="0">
            <a:spAutoFit/>
          </a:bodyPr>
          <a:lstStyle/>
          <a:p>
            <a:r>
              <a:rPr lang="fr-FR" sz="800" dirty="0" err="1"/>
              <a:t>Escalation</a:t>
            </a:r>
            <a:r>
              <a:rPr lang="fr-FR" sz="800" dirty="0"/>
              <a:t> *</a:t>
            </a:r>
          </a:p>
        </p:txBody>
      </p:sp>
      <p:sp>
        <p:nvSpPr>
          <p:cNvPr id="62" name="ZoneTexte 61">
            <a:extLst>
              <a:ext uri="{FF2B5EF4-FFF2-40B4-BE49-F238E27FC236}">
                <a16:creationId xmlns:a16="http://schemas.microsoft.com/office/drawing/2014/main" id="{505B5D6E-7AAF-4B48-A079-AED9C2B469D3}"/>
              </a:ext>
            </a:extLst>
          </p:cNvPr>
          <p:cNvSpPr txBox="1"/>
          <p:nvPr/>
        </p:nvSpPr>
        <p:spPr>
          <a:xfrm>
            <a:off x="9042229" y="5838501"/>
            <a:ext cx="729687" cy="215444"/>
          </a:xfrm>
          <a:prstGeom prst="rect">
            <a:avLst/>
          </a:prstGeom>
          <a:noFill/>
        </p:spPr>
        <p:txBody>
          <a:bodyPr wrap="none" rtlCol="0">
            <a:spAutoFit/>
          </a:bodyPr>
          <a:lstStyle/>
          <a:p>
            <a:r>
              <a:rPr lang="fr-FR" sz="800" dirty="0" err="1"/>
              <a:t>Escalation</a:t>
            </a:r>
            <a:r>
              <a:rPr lang="fr-FR" sz="800" dirty="0"/>
              <a:t> *</a:t>
            </a:r>
          </a:p>
        </p:txBody>
      </p:sp>
      <p:grpSp>
        <p:nvGrpSpPr>
          <p:cNvPr id="63" name="Groupe 62">
            <a:extLst>
              <a:ext uri="{FF2B5EF4-FFF2-40B4-BE49-F238E27FC236}">
                <a16:creationId xmlns:a16="http://schemas.microsoft.com/office/drawing/2014/main" id="{3063A97B-1EE5-469E-8F05-843464799B8F}"/>
              </a:ext>
            </a:extLst>
          </p:cNvPr>
          <p:cNvGrpSpPr/>
          <p:nvPr/>
        </p:nvGrpSpPr>
        <p:grpSpPr>
          <a:xfrm>
            <a:off x="8871614" y="5479541"/>
            <a:ext cx="917956" cy="376251"/>
            <a:chOff x="-615349" y="608418"/>
            <a:chExt cx="718129" cy="348450"/>
          </a:xfrm>
        </p:grpSpPr>
        <p:pic>
          <p:nvPicPr>
            <p:cNvPr id="64" name="Image 63">
              <a:extLst>
                <a:ext uri="{FF2B5EF4-FFF2-40B4-BE49-F238E27FC236}">
                  <a16:creationId xmlns:a16="http://schemas.microsoft.com/office/drawing/2014/main" id="{540E210E-3EE8-40B9-A237-049537BEC9A3}"/>
                </a:ext>
              </a:extLst>
            </p:cNvPr>
            <p:cNvPicPr>
              <a:picLocks noChangeAspect="1"/>
            </p:cNvPicPr>
            <p:nvPr/>
          </p:nvPicPr>
          <p:blipFill>
            <a:blip r:embed="rId5">
              <a:clrChange>
                <a:clrFrom>
                  <a:srgbClr val="FFFFFF"/>
                </a:clrFrom>
                <a:clrTo>
                  <a:srgbClr val="FFFFFF">
                    <a:alpha val="0"/>
                  </a:srgbClr>
                </a:clrTo>
              </a:clrChange>
              <a:duotone>
                <a:schemeClr val="accent2">
                  <a:shade val="45000"/>
                  <a:satMod val="135000"/>
                </a:schemeClr>
                <a:prstClr val="white"/>
              </a:duotone>
            </a:blip>
            <a:stretch>
              <a:fillRect/>
            </a:stretch>
          </p:blipFill>
          <p:spPr>
            <a:xfrm>
              <a:off x="-598258" y="608418"/>
              <a:ext cx="701038" cy="313943"/>
            </a:xfrm>
            <a:prstGeom prst="rect">
              <a:avLst/>
            </a:prstGeom>
          </p:spPr>
        </p:pic>
        <p:sp>
          <p:nvSpPr>
            <p:cNvPr id="65" name="Ellipse 64">
              <a:extLst>
                <a:ext uri="{FF2B5EF4-FFF2-40B4-BE49-F238E27FC236}">
                  <a16:creationId xmlns:a16="http://schemas.microsoft.com/office/drawing/2014/main" id="{4B2B7337-64B0-4E4A-8779-09AC105CE49C}"/>
                </a:ext>
              </a:extLst>
            </p:cNvPr>
            <p:cNvSpPr/>
            <p:nvPr/>
          </p:nvSpPr>
          <p:spPr>
            <a:xfrm>
              <a:off x="-11187" y="843558"/>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84" name="Ellipse 83">
              <a:extLst>
                <a:ext uri="{FF2B5EF4-FFF2-40B4-BE49-F238E27FC236}">
                  <a16:creationId xmlns:a16="http://schemas.microsoft.com/office/drawing/2014/main" id="{96B86D39-519E-4D25-B29B-B61AD48C7FFF}"/>
                </a:ext>
              </a:extLst>
            </p:cNvPr>
            <p:cNvSpPr/>
            <p:nvPr/>
          </p:nvSpPr>
          <p:spPr>
            <a:xfrm>
              <a:off x="-615349" y="771550"/>
              <a:ext cx="87843" cy="113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grpSp>
        <p:nvGrpSpPr>
          <p:cNvPr id="85" name="Groupe 71">
            <a:extLst>
              <a:ext uri="{FF2B5EF4-FFF2-40B4-BE49-F238E27FC236}">
                <a16:creationId xmlns:a16="http://schemas.microsoft.com/office/drawing/2014/main" id="{CFA68E99-6269-4F00-AB8E-DAA39E7B3B3F}"/>
              </a:ext>
            </a:extLst>
          </p:cNvPr>
          <p:cNvGrpSpPr/>
          <p:nvPr/>
        </p:nvGrpSpPr>
        <p:grpSpPr>
          <a:xfrm>
            <a:off x="9979402" y="-4466"/>
            <a:ext cx="2152362" cy="1053299"/>
            <a:chOff x="7480400" y="8287"/>
            <a:chExt cx="1614272" cy="789974"/>
          </a:xfrm>
        </p:grpSpPr>
        <p:pic>
          <p:nvPicPr>
            <p:cNvPr id="86" name="Image 72">
              <a:extLst>
                <a:ext uri="{FF2B5EF4-FFF2-40B4-BE49-F238E27FC236}">
                  <a16:creationId xmlns:a16="http://schemas.microsoft.com/office/drawing/2014/main" id="{D450F25A-7D71-42D5-9243-B5F463164C5B}"/>
                </a:ext>
              </a:extLst>
            </p:cNvPr>
            <p:cNvPicPr>
              <a:picLocks noChangeAspect="1"/>
            </p:cNvPicPr>
            <p:nvPr/>
          </p:nvPicPr>
          <p:blipFill>
            <a:blip r:embed="rId6"/>
            <a:stretch>
              <a:fillRect/>
            </a:stretch>
          </p:blipFill>
          <p:spPr>
            <a:xfrm>
              <a:off x="7500139" y="8287"/>
              <a:ext cx="1594533" cy="755118"/>
            </a:xfrm>
            <a:prstGeom prst="rect">
              <a:avLst/>
            </a:prstGeom>
          </p:spPr>
        </p:pic>
        <p:sp>
          <p:nvSpPr>
            <p:cNvPr id="87" name="Freeform 29">
              <a:extLst>
                <a:ext uri="{FF2B5EF4-FFF2-40B4-BE49-F238E27FC236}">
                  <a16:creationId xmlns:a16="http://schemas.microsoft.com/office/drawing/2014/main" id="{14FE8BFB-6196-49C6-9D93-58085744F619}"/>
                </a:ext>
              </a:extLst>
            </p:cNvPr>
            <p:cNvSpPr>
              <a:spLocks/>
            </p:cNvSpPr>
            <p:nvPr/>
          </p:nvSpPr>
          <p:spPr bwMode="gray">
            <a:xfrm>
              <a:off x="7480400" y="607754"/>
              <a:ext cx="313546" cy="190507"/>
            </a:xfrm>
            <a:custGeom>
              <a:avLst/>
              <a:gdLst>
                <a:gd name="T0" fmla="*/ 66037 w 3884"/>
                <a:gd name="T1" fmla="*/ 344555 h 1600"/>
                <a:gd name="T2" fmla="*/ 513624 w 3884"/>
                <a:gd name="T3" fmla="*/ 370665 h 1600"/>
                <a:gd name="T4" fmla="*/ 847146 w 3884"/>
                <a:gd name="T5" fmla="*/ 226290 h 1600"/>
                <a:gd name="T6" fmla="*/ 432467 w 3884"/>
                <a:gd name="T7" fmla="*/ 35070 h 1600"/>
                <a:gd name="T8" fmla="*/ 16454 w 3884"/>
                <a:gd name="T9" fmla="*/ 185333 h 1600"/>
                <a:gd name="T10" fmla="*/ 173654 w 3884"/>
                <a:gd name="T11" fmla="*/ 274415 h 1600"/>
                <a:gd name="T12" fmla="*/ 0 w 3884"/>
                <a:gd name="T13" fmla="*/ 185333 h 1600"/>
                <a:gd name="T14" fmla="*/ 433801 w 3884"/>
                <a:gd name="T15" fmla="*/ 17407 h 1600"/>
                <a:gd name="T16" fmla="*/ 862266 w 3884"/>
                <a:gd name="T17" fmla="*/ 226290 h 1600"/>
                <a:gd name="T18" fmla="*/ 506064 w 3884"/>
                <a:gd name="T19" fmla="*/ 389864 h 1600"/>
                <a:gd name="T20" fmla="*/ 66037 w 3884"/>
                <a:gd name="T21" fmla="*/ 344555 h 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4"/>
                <a:gd name="T34" fmla="*/ 0 h 1600"/>
                <a:gd name="T35" fmla="*/ 3884 w 3884"/>
                <a:gd name="T36" fmla="*/ 1600 h 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4" h="1600">
                  <a:moveTo>
                    <a:pt x="297" y="1346"/>
                  </a:moveTo>
                  <a:cubicBezTo>
                    <a:pt x="918" y="1523"/>
                    <a:pt x="1726" y="1533"/>
                    <a:pt x="2310" y="1448"/>
                  </a:cubicBezTo>
                  <a:cubicBezTo>
                    <a:pt x="3125" y="1334"/>
                    <a:pt x="3798" y="1192"/>
                    <a:pt x="3810" y="884"/>
                  </a:cubicBezTo>
                  <a:cubicBezTo>
                    <a:pt x="3822" y="576"/>
                    <a:pt x="3114" y="204"/>
                    <a:pt x="1945" y="137"/>
                  </a:cubicBezTo>
                  <a:cubicBezTo>
                    <a:pt x="645" y="63"/>
                    <a:pt x="74" y="564"/>
                    <a:pt x="74" y="724"/>
                  </a:cubicBezTo>
                  <a:cubicBezTo>
                    <a:pt x="74" y="884"/>
                    <a:pt x="394" y="1032"/>
                    <a:pt x="781" y="1072"/>
                  </a:cubicBezTo>
                  <a:cubicBezTo>
                    <a:pt x="280" y="1135"/>
                    <a:pt x="0" y="912"/>
                    <a:pt x="0" y="724"/>
                  </a:cubicBezTo>
                  <a:cubicBezTo>
                    <a:pt x="0" y="536"/>
                    <a:pt x="473" y="0"/>
                    <a:pt x="1951" y="68"/>
                  </a:cubicBezTo>
                  <a:cubicBezTo>
                    <a:pt x="2863" y="110"/>
                    <a:pt x="3884" y="433"/>
                    <a:pt x="3878" y="884"/>
                  </a:cubicBezTo>
                  <a:cubicBezTo>
                    <a:pt x="3872" y="1335"/>
                    <a:pt x="2873" y="1446"/>
                    <a:pt x="2276" y="1523"/>
                  </a:cubicBezTo>
                  <a:cubicBezTo>
                    <a:pt x="1679" y="1600"/>
                    <a:pt x="553" y="1580"/>
                    <a:pt x="297" y="1346"/>
                  </a:cubicBezTo>
                  <a:close/>
                </a:path>
              </a:pathLst>
            </a:custGeom>
            <a:solidFill>
              <a:srgbClr val="C00000"/>
            </a:solidFill>
            <a:ln w="3175">
              <a:solidFill>
                <a:srgbClr val="C00000"/>
              </a:solidFill>
              <a:round/>
              <a:headEnd/>
              <a:tailEnd/>
            </a:ln>
          </p:spPr>
          <p:txBody>
            <a:bodyPr lIns="0" tIns="0" rIns="0" bIns="0" anchor="ctr"/>
            <a:lstStyle/>
            <a:p>
              <a:pPr algn="ctr">
                <a:defRPr/>
              </a:pPr>
              <a:endParaRPr lang="fr-FR" sz="1067" b="1" kern="0" dirty="0">
                <a:solidFill>
                  <a:srgbClr val="000000"/>
                </a:solidFill>
                <a:cs typeface="Calibri" pitchFamily="34" charset="0"/>
              </a:endParaRPr>
            </a:p>
          </p:txBody>
        </p:sp>
      </p:grpSp>
      <p:sp>
        <p:nvSpPr>
          <p:cNvPr id="2" name="TextBox 1">
            <a:extLst>
              <a:ext uri="{FF2B5EF4-FFF2-40B4-BE49-F238E27FC236}">
                <a16:creationId xmlns:a16="http://schemas.microsoft.com/office/drawing/2014/main" id="{3DD81793-82F6-4DB7-B8EE-BA354FA01076}"/>
              </a:ext>
            </a:extLst>
          </p:cNvPr>
          <p:cNvSpPr txBox="1"/>
          <p:nvPr/>
        </p:nvSpPr>
        <p:spPr>
          <a:xfrm>
            <a:off x="9377589" y="1053680"/>
            <a:ext cx="2753802" cy="415498"/>
          </a:xfrm>
          <a:prstGeom prst="rect">
            <a:avLst/>
          </a:prstGeom>
          <a:solidFill>
            <a:schemeClr val="bg2"/>
          </a:solidFill>
          <a:ln>
            <a:solidFill>
              <a:schemeClr val="tx1"/>
            </a:solidFill>
          </a:ln>
        </p:spPr>
        <p:txBody>
          <a:bodyPr wrap="square" rtlCol="0">
            <a:spAutoFit/>
          </a:bodyPr>
          <a:lstStyle/>
          <a:p>
            <a:r>
              <a:rPr lang="en-US" sz="1000" b="1" i="1" dirty="0"/>
              <a:t>Note from the translation team: </a:t>
            </a:r>
            <a:r>
              <a:rPr lang="en-US" sz="1000" i="1" dirty="0"/>
              <a:t>The image above has been translated on slide 31</a:t>
            </a:r>
          </a:p>
        </p:txBody>
      </p:sp>
      <p:sp>
        <p:nvSpPr>
          <p:cNvPr id="25" name="Arrow: Bent 24">
            <a:extLst>
              <a:ext uri="{FF2B5EF4-FFF2-40B4-BE49-F238E27FC236}">
                <a16:creationId xmlns:a16="http://schemas.microsoft.com/office/drawing/2014/main" id="{C965CC02-AD70-47F0-98D3-B2A6C6C389A8}"/>
              </a:ext>
            </a:extLst>
          </p:cNvPr>
          <p:cNvSpPr/>
          <p:nvPr/>
        </p:nvSpPr>
        <p:spPr>
          <a:xfrm>
            <a:off x="9700033" y="658466"/>
            <a:ext cx="365924" cy="390365"/>
          </a:xfrm>
          <a:prstGeom prst="ben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1754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e 31">
            <a:extLst>
              <a:ext uri="{FF2B5EF4-FFF2-40B4-BE49-F238E27FC236}">
                <a16:creationId xmlns:a16="http://schemas.microsoft.com/office/drawing/2014/main" id="{6E30C73A-2AF3-4337-893A-673CE041DC4C}"/>
              </a:ext>
            </a:extLst>
          </p:cNvPr>
          <p:cNvGrpSpPr/>
          <p:nvPr/>
        </p:nvGrpSpPr>
        <p:grpSpPr>
          <a:xfrm>
            <a:off x="4944820" y="1165633"/>
            <a:ext cx="2100480" cy="1093804"/>
            <a:chOff x="3530270" y="819182"/>
            <a:chExt cx="1761810" cy="928954"/>
          </a:xfrm>
        </p:grpSpPr>
        <p:grpSp>
          <p:nvGrpSpPr>
            <p:cNvPr id="33" name="Groupe 32">
              <a:extLst>
                <a:ext uri="{FF2B5EF4-FFF2-40B4-BE49-F238E27FC236}">
                  <a16:creationId xmlns:a16="http://schemas.microsoft.com/office/drawing/2014/main" id="{C1DFC540-CC10-44B6-ADD6-409A1C8A9251}"/>
                </a:ext>
              </a:extLst>
            </p:cNvPr>
            <p:cNvGrpSpPr/>
            <p:nvPr/>
          </p:nvGrpSpPr>
          <p:grpSpPr>
            <a:xfrm>
              <a:off x="3530270" y="819182"/>
              <a:ext cx="1761810" cy="928954"/>
              <a:chOff x="3691095" y="712292"/>
              <a:chExt cx="1761810" cy="928954"/>
            </a:xfrm>
          </p:grpSpPr>
          <p:pic>
            <p:nvPicPr>
              <p:cNvPr id="38" name="Image 37">
                <a:extLst>
                  <a:ext uri="{FF2B5EF4-FFF2-40B4-BE49-F238E27FC236}">
                    <a16:creationId xmlns:a16="http://schemas.microsoft.com/office/drawing/2014/main" id="{D6D9CBD9-7572-4B68-A0AE-CD7A0D023F4B}"/>
                  </a:ext>
                </a:extLst>
              </p:cNvPr>
              <p:cNvPicPr>
                <a:picLocks noChangeAspect="1"/>
              </p:cNvPicPr>
              <p:nvPr/>
            </p:nvPicPr>
            <p:blipFill>
              <a:blip r:embed="rId3"/>
              <a:stretch>
                <a:fillRect/>
              </a:stretch>
            </p:blipFill>
            <p:spPr>
              <a:xfrm>
                <a:off x="3691095" y="712292"/>
                <a:ext cx="1761810" cy="928954"/>
              </a:xfrm>
              <a:prstGeom prst="rect">
                <a:avLst/>
              </a:prstGeom>
            </p:spPr>
          </p:pic>
          <p:sp>
            <p:nvSpPr>
              <p:cNvPr id="39" name="Rectangle 38">
                <a:extLst>
                  <a:ext uri="{FF2B5EF4-FFF2-40B4-BE49-F238E27FC236}">
                    <a16:creationId xmlns:a16="http://schemas.microsoft.com/office/drawing/2014/main" id="{07082684-0D78-4091-B7AA-D063B930B6C5}"/>
                  </a:ext>
                </a:extLst>
              </p:cNvPr>
              <p:cNvSpPr/>
              <p:nvPr/>
            </p:nvSpPr>
            <p:spPr>
              <a:xfrm>
                <a:off x="4355976" y="1347614"/>
                <a:ext cx="360040" cy="293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cxnSp>
            <p:nvCxnSpPr>
              <p:cNvPr id="40" name="Connecteur droit avec flèche 39">
                <a:extLst>
                  <a:ext uri="{FF2B5EF4-FFF2-40B4-BE49-F238E27FC236}">
                    <a16:creationId xmlns:a16="http://schemas.microsoft.com/office/drawing/2014/main" id="{9375D839-E890-4BA0-A428-75FF103CCB18}"/>
                  </a:ext>
                </a:extLst>
              </p:cNvPr>
              <p:cNvCxnSpPr/>
              <p:nvPr/>
            </p:nvCxnSpPr>
            <p:spPr>
              <a:xfrm>
                <a:off x="4538836" y="1192105"/>
                <a:ext cx="0" cy="28803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37" name="Image 36">
              <a:extLst>
                <a:ext uri="{FF2B5EF4-FFF2-40B4-BE49-F238E27FC236}">
                  <a16:creationId xmlns:a16="http://schemas.microsoft.com/office/drawing/2014/main" id="{7119976E-702E-4C83-A273-73F6F42E1AB1}"/>
                </a:ext>
              </a:extLst>
            </p:cNvPr>
            <p:cNvPicPr>
              <a:picLocks noChangeAspect="1"/>
            </p:cNvPicPr>
            <p:nvPr/>
          </p:nvPicPr>
          <p:blipFill>
            <a:blip r:embed="rId4"/>
            <a:stretch>
              <a:fillRect/>
            </a:stretch>
          </p:blipFill>
          <p:spPr>
            <a:xfrm>
              <a:off x="4676248" y="1443011"/>
              <a:ext cx="520269" cy="260135"/>
            </a:xfrm>
            <a:prstGeom prst="rect">
              <a:avLst/>
            </a:prstGeom>
          </p:spPr>
        </p:pic>
      </p:grpSp>
      <p:sp>
        <p:nvSpPr>
          <p:cNvPr id="181" name="Espace réservé du contenu 1"/>
          <p:cNvSpPr>
            <a:spLocks noGrp="1"/>
          </p:cNvSpPr>
          <p:nvPr>
            <p:ph idx="1"/>
          </p:nvPr>
        </p:nvSpPr>
        <p:spPr>
          <a:xfrm>
            <a:off x="660146" y="1934462"/>
            <a:ext cx="4428125" cy="4439375"/>
          </a:xfrm>
        </p:spPr>
        <p:txBody>
          <a:bodyPr/>
          <a:lstStyle/>
          <a:p>
            <a:pPr marL="228594" lvl="1" indent="-228594">
              <a:lnSpc>
                <a:spcPct val="100000"/>
              </a:lnSpc>
              <a:spcBef>
                <a:spcPts val="400"/>
              </a:spcBef>
              <a:buClr>
                <a:srgbClr val="01B9B5"/>
              </a:buClr>
              <a:buSzPct val="80000"/>
              <a:buFont typeface="Wingdings" panose="05000000000000000000" pitchFamily="2" charset="2"/>
              <a:buChar char="Ø"/>
              <a:defRPr/>
            </a:pPr>
            <a:r>
              <a:rPr lang="fr-FR" sz="1200" b="1" dirty="0" err="1">
                <a:solidFill>
                  <a:srgbClr val="01B9B5"/>
                </a:solidFill>
              </a:rPr>
              <a:t>Act</a:t>
            </a:r>
            <a:r>
              <a:rPr lang="fr-FR" sz="1200" b="1" dirty="0">
                <a:solidFill>
                  <a:srgbClr val="01B9B5"/>
                </a:solidFill>
              </a:rPr>
              <a:t> as an interface </a:t>
            </a:r>
            <a:r>
              <a:rPr lang="fr-FR" sz="1200" b="1" dirty="0" err="1">
                <a:solidFill>
                  <a:srgbClr val="01B9B5"/>
                </a:solidFill>
              </a:rPr>
              <a:t>with</a:t>
            </a:r>
            <a:r>
              <a:rPr lang="fr-FR" sz="1200" b="1" dirty="0">
                <a:solidFill>
                  <a:srgbClr val="01B9B5"/>
                </a:solidFill>
              </a:rPr>
              <a:t> CAP-GEMINI in </a:t>
            </a:r>
            <a:r>
              <a:rPr lang="fr-FR" sz="1200" b="1" dirty="0" err="1">
                <a:solidFill>
                  <a:srgbClr val="01B9B5"/>
                </a:solidFill>
              </a:rPr>
              <a:t>their</a:t>
            </a:r>
            <a:r>
              <a:rPr lang="fr-FR" sz="1200" b="1" dirty="0">
                <a:solidFill>
                  <a:srgbClr val="01B9B5"/>
                </a:solidFill>
              </a:rPr>
              <a:t> area of expertise </a:t>
            </a:r>
            <a:r>
              <a:rPr lang="fr-FR" sz="1067" dirty="0"/>
              <a:t>in </a:t>
            </a:r>
            <a:r>
              <a:rPr lang="fr-FR" sz="1067" dirty="0" err="1"/>
              <a:t>order</a:t>
            </a:r>
            <a:r>
              <a:rPr lang="fr-FR" sz="1067" dirty="0"/>
              <a:t> to </a:t>
            </a:r>
            <a:r>
              <a:rPr lang="fr-FR" sz="1200" b="1" dirty="0">
                <a:solidFill>
                  <a:srgbClr val="01B9B5"/>
                </a:solidFill>
              </a:rPr>
              <a:t>monitor the </a:t>
            </a:r>
            <a:r>
              <a:rPr lang="fr-FR" sz="1200" b="1" dirty="0" err="1">
                <a:solidFill>
                  <a:srgbClr val="01B9B5"/>
                </a:solidFill>
              </a:rPr>
              <a:t>quality</a:t>
            </a:r>
            <a:r>
              <a:rPr lang="fr-FR" sz="1200" b="1" dirty="0">
                <a:solidFill>
                  <a:srgbClr val="01B9B5"/>
                </a:solidFill>
              </a:rPr>
              <a:t> of service </a:t>
            </a:r>
            <a:r>
              <a:rPr lang="fr-FR" sz="1200" b="1" dirty="0" err="1">
                <a:solidFill>
                  <a:srgbClr val="01B9B5"/>
                </a:solidFill>
              </a:rPr>
              <a:t>delivered</a:t>
            </a:r>
            <a:r>
              <a:rPr lang="fr-FR" sz="1200" b="1" dirty="0">
                <a:solidFill>
                  <a:srgbClr val="01B9B5"/>
                </a:solidFill>
              </a:rPr>
              <a:t>. </a:t>
            </a:r>
            <a:endParaRPr lang="fr-FR" sz="1067" dirty="0"/>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err="1"/>
              <a:t>Raise</a:t>
            </a:r>
            <a:r>
              <a:rPr lang="fr-FR" sz="1067" b="1" i="1" dirty="0"/>
              <a:t> an </a:t>
            </a:r>
            <a:r>
              <a:rPr lang="fr-FR" sz="1067" b="1" i="1" dirty="0" err="1"/>
              <a:t>alert</a:t>
            </a:r>
            <a:r>
              <a:rPr lang="fr-FR" sz="1067" b="1" i="1" dirty="0"/>
              <a:t> in case of </a:t>
            </a:r>
            <a:r>
              <a:rPr lang="fr-FR" sz="1067" b="1" i="1" dirty="0" err="1"/>
              <a:t>deviations</a:t>
            </a:r>
            <a:r>
              <a:rPr lang="fr-FR" sz="1067" b="1" i="1" dirty="0"/>
              <a:t> </a:t>
            </a:r>
            <a:r>
              <a:rPr lang="fr-FR" sz="933" dirty="0"/>
              <a:t>(check </a:t>
            </a:r>
            <a:r>
              <a:rPr lang="fr-FR" sz="933" dirty="0" err="1"/>
              <a:t>status</a:t>
            </a:r>
            <a:r>
              <a:rPr lang="fr-FR" sz="933" dirty="0"/>
              <a:t> of production, </a:t>
            </a:r>
            <a:r>
              <a:rPr lang="fr-FR" sz="933" dirty="0" err="1"/>
              <a:t>completeness</a:t>
            </a:r>
            <a:r>
              <a:rPr lang="fr-FR" sz="933" dirty="0"/>
              <a:t> of incident tickets, compliance </a:t>
            </a:r>
            <a:r>
              <a:rPr lang="fr-FR" sz="933" dirty="0" err="1"/>
              <a:t>with</a:t>
            </a:r>
            <a:r>
              <a:rPr lang="fr-FR" sz="933" dirty="0"/>
              <a:t> </a:t>
            </a:r>
            <a:r>
              <a:rPr lang="fr-FR" sz="933" dirty="0" err="1"/>
              <a:t>defined</a:t>
            </a:r>
            <a:r>
              <a:rPr lang="fr-FR" sz="933" dirty="0"/>
              <a:t> SLA </a:t>
            </a:r>
            <a:r>
              <a:rPr lang="fr-FR" sz="933" dirty="0" err="1"/>
              <a:t>committments</a:t>
            </a:r>
            <a:r>
              <a:rPr lang="fr-FR" sz="933" dirty="0"/>
              <a:t> and </a:t>
            </a:r>
            <a:r>
              <a:rPr lang="fr-FR" sz="933" dirty="0" err="1"/>
              <a:t>processses</a:t>
            </a:r>
            <a:r>
              <a:rPr lang="fr-FR" sz="933" dirty="0"/>
              <a:t>, compliance </a:t>
            </a:r>
            <a:r>
              <a:rPr lang="fr-FR" sz="933" dirty="0" err="1"/>
              <a:t>with</a:t>
            </a:r>
            <a:r>
              <a:rPr lang="fr-FR" sz="933" dirty="0"/>
              <a:t> timelines,  monitoring </a:t>
            </a:r>
            <a:r>
              <a:rPr lang="fr-FR" sz="933" dirty="0" err="1"/>
              <a:t>backlogs</a:t>
            </a:r>
            <a:r>
              <a:rPr lang="fr-FR" sz="933" dirty="0"/>
              <a:t>…)</a:t>
            </a:r>
            <a:endParaRPr lang="fr-FR" sz="933" b="1" dirty="0"/>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err="1"/>
              <a:t>Ensure</a:t>
            </a:r>
            <a:r>
              <a:rPr lang="fr-FR" sz="1067" b="1" i="1" dirty="0"/>
              <a:t> </a:t>
            </a:r>
            <a:r>
              <a:rPr lang="fr-FR" sz="1067" b="1" i="1" dirty="0" err="1"/>
              <a:t>implementation</a:t>
            </a:r>
            <a:r>
              <a:rPr lang="fr-FR" sz="1067" b="1" i="1" dirty="0"/>
              <a:t> of corrective action plans</a:t>
            </a:r>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a:t>Set up a </a:t>
            </a:r>
            <a:r>
              <a:rPr lang="fr-FR" sz="1067" b="1" i="1" dirty="0" err="1"/>
              <a:t>dashboard</a:t>
            </a:r>
            <a:r>
              <a:rPr lang="fr-FR" sz="1067" b="1" i="1" dirty="0"/>
              <a:t> to monitor </a:t>
            </a:r>
            <a:r>
              <a:rPr lang="fr-FR" sz="1067" i="1" dirty="0" err="1"/>
              <a:t>RUN’s</a:t>
            </a:r>
            <a:r>
              <a:rPr lang="fr-FR" sz="1067" b="1" i="1" dirty="0"/>
              <a:t> </a:t>
            </a:r>
            <a:r>
              <a:rPr lang="fr-FR" sz="1067" b="1" i="1" dirty="0" err="1"/>
              <a:t>quality</a:t>
            </a:r>
            <a:r>
              <a:rPr lang="fr-FR" sz="1067" b="1" i="1" dirty="0"/>
              <a:t> of service</a:t>
            </a:r>
            <a:endParaRPr lang="fr-FR" sz="800" dirty="0"/>
          </a:p>
          <a:p>
            <a:pPr marL="234945" lvl="1" indent="-234945">
              <a:lnSpc>
                <a:spcPct val="100000"/>
              </a:lnSpc>
              <a:spcBef>
                <a:spcPts val="800"/>
              </a:spcBef>
              <a:buClr>
                <a:srgbClr val="01B9B5"/>
              </a:buClr>
              <a:buSzPct val="80000"/>
              <a:buFont typeface="Wingdings" panose="05000000000000000000" pitchFamily="2" charset="2"/>
              <a:buChar char="Ø"/>
              <a:defRPr/>
            </a:pPr>
            <a:r>
              <a:rPr lang="fr-FR" sz="1200" b="1" dirty="0" err="1">
                <a:solidFill>
                  <a:srgbClr val="01B9B5"/>
                </a:solidFill>
              </a:rPr>
              <a:t>Participate</a:t>
            </a:r>
            <a:r>
              <a:rPr lang="fr-FR" sz="1200" b="1" dirty="0">
                <a:solidFill>
                  <a:srgbClr val="01B9B5"/>
                </a:solidFill>
              </a:rPr>
              <a:t> in CDC management </a:t>
            </a:r>
            <a:r>
              <a:rPr lang="fr-FR" sz="1200" b="1" dirty="0" err="1">
                <a:solidFill>
                  <a:srgbClr val="01B9B5"/>
                </a:solidFill>
              </a:rPr>
              <a:t>committees</a:t>
            </a:r>
            <a:r>
              <a:rPr lang="fr-FR" sz="1200" b="1" dirty="0">
                <a:solidFill>
                  <a:srgbClr val="01B9B5"/>
                </a:solidFill>
              </a:rPr>
              <a:t> </a:t>
            </a:r>
            <a:r>
              <a:rPr lang="fr-FR" sz="1067" dirty="0"/>
              <a:t>(</a:t>
            </a:r>
            <a:r>
              <a:rPr lang="fr-FR" sz="1067" dirty="0" err="1"/>
              <a:t>weekly</a:t>
            </a:r>
            <a:r>
              <a:rPr lang="fr-FR" sz="1067" dirty="0"/>
              <a:t> and </a:t>
            </a:r>
            <a:r>
              <a:rPr lang="fr-FR" sz="1067" dirty="0" err="1"/>
              <a:t>daily</a:t>
            </a:r>
            <a:r>
              <a:rPr lang="fr-FR" sz="1067" dirty="0"/>
              <a:t>) </a:t>
            </a:r>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err="1"/>
              <a:t>Validate</a:t>
            </a:r>
            <a:r>
              <a:rPr lang="fr-FR" sz="1067" b="1" i="1" dirty="0"/>
              <a:t> the </a:t>
            </a:r>
            <a:r>
              <a:rPr lang="fr-FR" sz="1067" b="1" i="1" dirty="0" err="1"/>
              <a:t>dashboard</a:t>
            </a:r>
            <a:r>
              <a:rPr lang="fr-FR" sz="1067" b="1" i="1" dirty="0"/>
              <a:t> </a:t>
            </a:r>
            <a:r>
              <a:rPr lang="fr-FR" sz="1067" b="1" i="1" dirty="0" err="1"/>
              <a:t>created</a:t>
            </a:r>
            <a:r>
              <a:rPr lang="fr-FR" sz="1067" b="1" i="1" dirty="0"/>
              <a:t> by the CDS and CDC </a:t>
            </a:r>
            <a:r>
              <a:rPr lang="fr-FR" sz="1067" dirty="0"/>
              <a:t>on the </a:t>
            </a:r>
            <a:r>
              <a:rPr lang="fr-FR" sz="1067" dirty="0" err="1"/>
              <a:t>quality</a:t>
            </a:r>
            <a:r>
              <a:rPr lang="fr-FR" sz="1067" dirty="0"/>
              <a:t> of service of the scope</a:t>
            </a:r>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a:t>Monitor </a:t>
            </a:r>
            <a:r>
              <a:rPr lang="fr-FR" sz="1067" b="1" i="1" dirty="0" err="1"/>
              <a:t>progress</a:t>
            </a:r>
            <a:r>
              <a:rPr lang="fr-FR" sz="1067" b="1" i="1" dirty="0"/>
              <a:t> of </a:t>
            </a:r>
            <a:r>
              <a:rPr lang="fr-FR" sz="1067" b="1" i="1" dirty="0" err="1"/>
              <a:t>ongoing</a:t>
            </a:r>
            <a:r>
              <a:rPr lang="fr-FR" sz="1067" b="1" i="1" dirty="0"/>
              <a:t> action plans</a:t>
            </a:r>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err="1"/>
              <a:t>Prepare</a:t>
            </a:r>
            <a:r>
              <a:rPr lang="fr-FR" sz="1067" b="1" i="1" dirty="0"/>
              <a:t> </a:t>
            </a:r>
            <a:r>
              <a:rPr lang="fr-FR" sz="1067" b="1" i="1" dirty="0" err="1"/>
              <a:t>upcoming</a:t>
            </a:r>
            <a:r>
              <a:rPr lang="fr-FR" sz="1067" b="1" i="1" dirty="0"/>
              <a:t> </a:t>
            </a:r>
            <a:r>
              <a:rPr lang="fr-FR" sz="1067" b="1" i="1" dirty="0" err="1"/>
              <a:t>activities</a:t>
            </a:r>
            <a:endParaRPr lang="fr-FR" sz="1067" b="1" i="1" dirty="0"/>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a:t>Monitor the changes in </a:t>
            </a:r>
            <a:r>
              <a:rPr lang="fr-FR" sz="1067" b="1" i="1" dirty="0" err="1"/>
              <a:t>numbers</a:t>
            </a:r>
            <a:r>
              <a:rPr lang="fr-FR" sz="1067" b="1" i="1" dirty="0"/>
              <a:t> in the CDS  </a:t>
            </a:r>
            <a:r>
              <a:rPr lang="fr-FR" sz="1067" dirty="0"/>
              <a:t>: </a:t>
            </a:r>
            <a:r>
              <a:rPr lang="fr-FR" sz="933" dirty="0" err="1"/>
              <a:t>knowledge</a:t>
            </a:r>
            <a:r>
              <a:rPr lang="fr-FR" sz="933" dirty="0"/>
              <a:t> </a:t>
            </a:r>
            <a:r>
              <a:rPr lang="fr-FR" sz="933" dirty="0" err="1"/>
              <a:t>transfer</a:t>
            </a:r>
            <a:r>
              <a:rPr lang="fr-FR" sz="933" dirty="0"/>
              <a:t> </a:t>
            </a:r>
            <a:r>
              <a:rPr lang="fr-FR" sz="933" dirty="0" err="1"/>
              <a:t>carried</a:t>
            </a:r>
            <a:r>
              <a:rPr lang="fr-FR" sz="933" dirty="0"/>
              <a:t> out, turn-over </a:t>
            </a:r>
            <a:r>
              <a:rPr lang="fr-FR" sz="933" dirty="0" err="1"/>
              <a:t>frequency</a:t>
            </a:r>
            <a:r>
              <a:rPr lang="fr-FR" sz="933" dirty="0"/>
              <a:t>, </a:t>
            </a:r>
            <a:r>
              <a:rPr lang="fr-FR" sz="933" dirty="0" err="1"/>
              <a:t>removal</a:t>
            </a:r>
            <a:r>
              <a:rPr lang="fr-FR" sz="933" dirty="0"/>
              <a:t> of permissions for the </a:t>
            </a:r>
            <a:r>
              <a:rPr lang="fr-FR" sz="933" dirty="0" err="1"/>
              <a:t>offboarded</a:t>
            </a:r>
            <a:r>
              <a:rPr lang="fr-FR" sz="933" dirty="0"/>
              <a:t> </a:t>
            </a:r>
            <a:r>
              <a:rPr lang="fr-FR" sz="933" dirty="0" err="1"/>
              <a:t>employees</a:t>
            </a:r>
            <a:endParaRPr lang="fr-FR" sz="933" dirty="0"/>
          </a:p>
          <a:p>
            <a:pPr marL="234945" lvl="1" indent="-218012">
              <a:lnSpc>
                <a:spcPct val="100000"/>
              </a:lnSpc>
              <a:spcBef>
                <a:spcPts val="400"/>
              </a:spcBef>
              <a:buClr>
                <a:srgbClr val="01B9B5"/>
              </a:buClr>
              <a:buSzPct val="80000"/>
              <a:buFont typeface="Wingdings" panose="05000000000000000000" pitchFamily="2" charset="2"/>
              <a:buChar char="Ø"/>
              <a:defRPr/>
            </a:pPr>
            <a:r>
              <a:rPr lang="fr-FR" sz="1200" b="1" dirty="0">
                <a:solidFill>
                  <a:srgbClr val="01B9B5"/>
                </a:solidFill>
              </a:rPr>
              <a:t>Monitor the </a:t>
            </a:r>
            <a:r>
              <a:rPr lang="fr-FR" sz="1200" b="1" dirty="0" err="1">
                <a:solidFill>
                  <a:srgbClr val="01B9B5"/>
                </a:solidFill>
              </a:rPr>
              <a:t>activities</a:t>
            </a:r>
            <a:r>
              <a:rPr lang="fr-FR" sz="1200" b="1" dirty="0">
                <a:solidFill>
                  <a:srgbClr val="01B9B5"/>
                </a:solidFill>
              </a:rPr>
              <a:t> </a:t>
            </a:r>
            <a:r>
              <a:rPr lang="fr-FR" sz="1200" dirty="0"/>
              <a:t>of CAP-GEMINI </a:t>
            </a:r>
            <a:r>
              <a:rPr lang="fr-FR" sz="1200" dirty="0" err="1"/>
              <a:t>employees</a:t>
            </a:r>
            <a:r>
              <a:rPr lang="fr-FR" sz="1200" dirty="0"/>
              <a:t> in the contexte of CDC </a:t>
            </a:r>
          </a:p>
          <a:p>
            <a:pPr marL="234945" lvl="1" indent="-218012">
              <a:lnSpc>
                <a:spcPct val="100000"/>
              </a:lnSpc>
              <a:spcBef>
                <a:spcPts val="400"/>
              </a:spcBef>
              <a:buClr>
                <a:srgbClr val="01B9B5"/>
              </a:buClr>
              <a:buSzPct val="80000"/>
              <a:buFont typeface="Wingdings" panose="05000000000000000000" pitchFamily="2" charset="2"/>
              <a:buChar char="Ø"/>
              <a:defRPr/>
            </a:pPr>
            <a:r>
              <a:rPr lang="fr-FR" sz="1200" b="1" dirty="0" err="1">
                <a:solidFill>
                  <a:srgbClr val="01B9B5"/>
                </a:solidFill>
              </a:rPr>
              <a:t>Participate</a:t>
            </a:r>
            <a:r>
              <a:rPr lang="fr-FR" sz="1200" b="1" dirty="0">
                <a:solidFill>
                  <a:srgbClr val="01B9B5"/>
                </a:solidFill>
              </a:rPr>
              <a:t> in </a:t>
            </a:r>
            <a:r>
              <a:rPr lang="fr-FR" sz="1200" b="1" dirty="0" err="1">
                <a:solidFill>
                  <a:srgbClr val="01B9B5"/>
                </a:solidFill>
              </a:rPr>
              <a:t>their</a:t>
            </a:r>
            <a:r>
              <a:rPr lang="fr-FR" sz="1200" b="1" dirty="0">
                <a:solidFill>
                  <a:srgbClr val="01B9B5"/>
                </a:solidFill>
              </a:rPr>
              <a:t> team discussion </a:t>
            </a:r>
            <a:r>
              <a:rPr lang="fr-FR" sz="1200" dirty="0"/>
              <a:t>to </a:t>
            </a:r>
            <a:r>
              <a:rPr lang="fr-FR" sz="1200" dirty="0" err="1"/>
              <a:t>provide</a:t>
            </a:r>
            <a:r>
              <a:rPr lang="fr-FR" sz="1200" dirty="0"/>
              <a:t> information on management of RUN</a:t>
            </a:r>
          </a:p>
        </p:txBody>
      </p:sp>
      <p:sp>
        <p:nvSpPr>
          <p:cNvPr id="8" name="Rectangle : coins arrondis 7">
            <a:extLst>
              <a:ext uri="{FF2B5EF4-FFF2-40B4-BE49-F238E27FC236}">
                <a16:creationId xmlns:a16="http://schemas.microsoft.com/office/drawing/2014/main" id="{2FBB99EA-5CE0-4630-8AC7-346E64E69D37}"/>
              </a:ext>
            </a:extLst>
          </p:cNvPr>
          <p:cNvSpPr/>
          <p:nvPr/>
        </p:nvSpPr>
        <p:spPr>
          <a:xfrm>
            <a:off x="566388" y="1645920"/>
            <a:ext cx="4688809" cy="4576473"/>
          </a:xfrm>
          <a:prstGeom prst="roundRect">
            <a:avLst/>
          </a:prstGeom>
          <a:noFill/>
          <a:ln>
            <a:solidFill>
              <a:srgbClr val="01B9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p>
        </p:txBody>
      </p:sp>
      <p:grpSp>
        <p:nvGrpSpPr>
          <p:cNvPr id="21" name="Groupe 20">
            <a:extLst>
              <a:ext uri="{FF2B5EF4-FFF2-40B4-BE49-F238E27FC236}">
                <a16:creationId xmlns:a16="http://schemas.microsoft.com/office/drawing/2014/main" id="{509C5A0B-A35E-4887-B908-DD8A23BFC9A5}"/>
              </a:ext>
            </a:extLst>
          </p:cNvPr>
          <p:cNvGrpSpPr/>
          <p:nvPr/>
        </p:nvGrpSpPr>
        <p:grpSpPr>
          <a:xfrm>
            <a:off x="6660066" y="1645920"/>
            <a:ext cx="5330937" cy="4576473"/>
            <a:chOff x="5581404" y="1322427"/>
            <a:chExt cx="3330902" cy="3141518"/>
          </a:xfrm>
        </p:grpSpPr>
        <p:sp>
          <p:nvSpPr>
            <p:cNvPr id="22" name="Espace réservé du contenu 1">
              <a:extLst>
                <a:ext uri="{FF2B5EF4-FFF2-40B4-BE49-F238E27FC236}">
                  <a16:creationId xmlns:a16="http://schemas.microsoft.com/office/drawing/2014/main" id="{0DE686F3-F122-49CE-8AAD-FDBE53189DD8}"/>
                </a:ext>
              </a:extLst>
            </p:cNvPr>
            <p:cNvSpPr txBox="1">
              <a:spLocks/>
            </p:cNvSpPr>
            <p:nvPr/>
          </p:nvSpPr>
          <p:spPr bwMode="gray">
            <a:xfrm>
              <a:off x="5643639" y="1427214"/>
              <a:ext cx="3194330" cy="2979079"/>
            </a:xfrm>
            <a:prstGeom prst="rect">
              <a:avLst/>
            </a:prstGeom>
          </p:spPr>
          <p:txBody>
            <a:bodyPr/>
            <a:lstStyle>
              <a:lvl1pPr marL="285750" indent="-285750" algn="just" defTabSz="914400" rtl="0" eaLnBrk="1" latinLnBrk="0" hangingPunct="1">
                <a:lnSpc>
                  <a:spcPct val="82000"/>
                </a:lnSpc>
                <a:spcBef>
                  <a:spcPts val="0"/>
                </a:spcBef>
                <a:spcAft>
                  <a:spcPts val="0"/>
                </a:spcAft>
                <a:buSzPct val="80000"/>
                <a:buFont typeface="Wingdings" panose="05000000000000000000" pitchFamily="2" charset="2"/>
                <a:buChar char="n"/>
                <a:defRPr sz="1800" b="1" kern="1200" cap="none" baseline="0">
                  <a:solidFill>
                    <a:srgbClr val="FEB811"/>
                  </a:solidFill>
                  <a:latin typeface="+mn-lt"/>
                  <a:ea typeface="+mn-ea"/>
                  <a:cs typeface="+mn-cs"/>
                </a:defRPr>
              </a:lvl1pPr>
              <a:lvl2pPr marL="432000" indent="180000" algn="just" defTabSz="914400" rtl="0" eaLnBrk="1" latinLnBrk="0" hangingPunct="1">
                <a:lnSpc>
                  <a:spcPct val="82000"/>
                </a:lnSpc>
                <a:spcBef>
                  <a:spcPts val="0"/>
                </a:spcBef>
                <a:spcAft>
                  <a:spcPts val="0"/>
                </a:spcAft>
                <a:buSzPct val="100000"/>
                <a:buFont typeface="Wingdings" panose="05000000000000000000" pitchFamily="2" charset="2"/>
                <a:buChar char="v"/>
                <a:defRPr sz="1600" kern="1200" cap="none">
                  <a:solidFill>
                    <a:schemeClr val="tx1"/>
                  </a:solidFill>
                  <a:latin typeface="+mn-lt"/>
                  <a:ea typeface="+mn-ea"/>
                  <a:cs typeface="+mn-cs"/>
                </a:defRPr>
              </a:lvl2pPr>
              <a:lvl3pPr marL="864000" indent="180000" algn="just" defTabSz="914400" rtl="0" eaLnBrk="1" latinLnBrk="0" hangingPunct="1">
                <a:lnSpc>
                  <a:spcPct val="82000"/>
                </a:lnSpc>
                <a:spcBef>
                  <a:spcPts val="0"/>
                </a:spcBef>
                <a:spcAft>
                  <a:spcPts val="0"/>
                </a:spcAft>
                <a:buSzPct val="100000"/>
                <a:buFont typeface="Wingdings" pitchFamily="2" charset="2"/>
                <a:buChar char="§"/>
                <a:defRPr sz="1600" kern="1200" cap="none">
                  <a:solidFill>
                    <a:schemeClr val="tx1"/>
                  </a:solidFill>
                  <a:latin typeface="+mn-lt"/>
                  <a:ea typeface="+mn-ea"/>
                  <a:cs typeface="+mn-cs"/>
                </a:defRPr>
              </a:lvl3pPr>
              <a:lvl4pPr marL="1296000" marR="0" indent="180000" algn="just" defTabSz="914400" rtl="0" eaLnBrk="1" fontAlgn="auto" latinLnBrk="0" hangingPunct="1">
                <a:lnSpc>
                  <a:spcPct val="82000"/>
                </a:lnSpc>
                <a:spcBef>
                  <a:spcPts val="0"/>
                </a:spcBef>
                <a:spcAft>
                  <a:spcPts val="0"/>
                </a:spcAft>
                <a:buClrTx/>
                <a:buSzPct val="80000"/>
                <a:buFont typeface="Wingdings" pitchFamily="2" charset="2"/>
                <a:buChar char="§"/>
                <a:tabLst/>
                <a:defRPr sz="1600" b="0" kern="1200" cap="none">
                  <a:solidFill>
                    <a:schemeClr val="tx1"/>
                  </a:solidFill>
                  <a:latin typeface="+mn-lt"/>
                  <a:ea typeface="+mn-ea"/>
                  <a:cs typeface="+mn-cs"/>
                </a:defRPr>
              </a:lvl4pPr>
              <a:lvl5pPr marL="1728000" indent="180000" algn="just" defTabSz="914400" rtl="0" eaLnBrk="1" latinLnBrk="0" hangingPunct="1">
                <a:lnSpc>
                  <a:spcPct val="82000"/>
                </a:lnSpc>
                <a:spcBef>
                  <a:spcPts val="0"/>
                </a:spcBef>
                <a:spcAft>
                  <a:spcPts val="0"/>
                </a:spcAft>
                <a:buClrTx/>
                <a:buSzPct val="70000"/>
                <a:buFont typeface="Wingdings" pitchFamily="2" charset="2"/>
                <a:buChar char="§"/>
                <a:defRPr sz="1800" kern="1200" cap="none">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45" lvl="1" indent="-234945" defTabSz="1625479">
                <a:lnSpc>
                  <a:spcPct val="100000"/>
                </a:lnSpc>
                <a:buFont typeface="Wingdings" panose="05000000000000000000" pitchFamily="2" charset="2"/>
                <a:buChar char="Ø"/>
                <a:defRPr/>
              </a:pPr>
              <a:endParaRPr lang="fr-FR" sz="1200" b="1" dirty="0">
                <a:solidFill>
                  <a:srgbClr val="01B9B5"/>
                </a:solidFill>
              </a:endParaRPr>
            </a:p>
            <a:p>
              <a:pPr marL="234945" lvl="1" indent="-234945" defTabSz="1625479">
                <a:lnSpc>
                  <a:spcPct val="100000"/>
                </a:lnSpc>
                <a:buFont typeface="Wingdings" panose="05000000000000000000" pitchFamily="2" charset="2"/>
                <a:buChar char="Ø"/>
                <a:defRPr/>
              </a:pPr>
              <a:r>
                <a:rPr lang="fr-FR" sz="1200" b="1" dirty="0">
                  <a:solidFill>
                    <a:srgbClr val="01B9B5"/>
                  </a:solidFill>
                </a:rPr>
                <a:t>Incident management </a:t>
              </a:r>
              <a:r>
                <a:rPr lang="fr-FR" sz="1067" b="1" dirty="0"/>
                <a:t>: </a:t>
              </a:r>
            </a:p>
            <a:p>
              <a:pPr marL="463538" lvl="2" indent="-228594" defTabSz="1625479">
                <a:lnSpc>
                  <a:spcPct val="100000"/>
                </a:lnSpc>
                <a:spcBef>
                  <a:spcPts val="400"/>
                </a:spcBef>
                <a:buClr>
                  <a:srgbClr val="01B9B5"/>
                </a:buClr>
                <a:buFont typeface="Wingdings" panose="05000000000000000000" pitchFamily="2" charset="2"/>
                <a:buChar char="ü"/>
                <a:defRPr/>
              </a:pPr>
              <a:r>
                <a:rPr lang="fr-FR" sz="1067" dirty="0" err="1">
                  <a:cs typeface="Arial" panose="020B0604020202020204" pitchFamily="34" charset="0"/>
                </a:rPr>
                <a:t>Ensure</a:t>
              </a:r>
              <a:r>
                <a:rPr lang="fr-FR" sz="1067" dirty="0">
                  <a:cs typeface="Arial" panose="020B0604020202020204" pitchFamily="34" charset="0"/>
                </a:rPr>
                <a:t> </a:t>
              </a:r>
              <a:r>
                <a:rPr lang="fr-FR" sz="1067" b="1" dirty="0">
                  <a:cs typeface="Arial" panose="020B0604020202020204" pitchFamily="34" charset="0"/>
                </a:rPr>
                <a:t>the </a:t>
              </a:r>
              <a:r>
                <a:rPr lang="fr-FR" sz="1067" b="1" dirty="0" err="1">
                  <a:cs typeface="Arial" panose="020B0604020202020204" pitchFamily="34" charset="0"/>
                </a:rPr>
                <a:t>quickest</a:t>
              </a:r>
              <a:r>
                <a:rPr lang="fr-FR" sz="1067" b="1" dirty="0">
                  <a:cs typeface="Arial" panose="020B0604020202020204" pitchFamily="34" charset="0"/>
                </a:rPr>
                <a:t> possible service </a:t>
              </a:r>
              <a:r>
                <a:rPr lang="fr-FR" sz="1067" b="1" dirty="0" err="1">
                  <a:cs typeface="Arial" panose="020B0604020202020204" pitchFamily="34" charset="0"/>
                </a:rPr>
                <a:t>restoration</a:t>
              </a:r>
              <a:r>
                <a:rPr lang="fr-FR" sz="1067" b="1" dirty="0">
                  <a:cs typeface="Arial" panose="020B0604020202020204" pitchFamily="34" charset="0"/>
                </a:rPr>
                <a:t> </a:t>
              </a:r>
              <a:r>
                <a:rPr lang="fr-FR" sz="1067" b="1" dirty="0" err="1">
                  <a:cs typeface="Arial" panose="020B0604020202020204" pitchFamily="34" charset="0"/>
                </a:rPr>
                <a:t>after</a:t>
              </a:r>
              <a:r>
                <a:rPr lang="fr-FR" sz="1067" b="1" dirty="0">
                  <a:cs typeface="Arial" panose="020B0604020202020204" pitchFamily="34" charset="0"/>
                </a:rPr>
                <a:t> </a:t>
              </a:r>
              <a:r>
                <a:rPr lang="fr-FR" sz="1067" dirty="0">
                  <a:cs typeface="Arial" panose="020B0604020202020204" pitchFamily="34" charset="0"/>
                </a:rPr>
                <a:t>a major or blocking incident; </a:t>
              </a:r>
            </a:p>
            <a:p>
              <a:pPr marL="463538" lvl="2" indent="-228594" defTabSz="1625479">
                <a:lnSpc>
                  <a:spcPct val="100000"/>
                </a:lnSpc>
                <a:spcBef>
                  <a:spcPts val="400"/>
                </a:spcBef>
                <a:buClr>
                  <a:srgbClr val="01B9B5"/>
                </a:buClr>
                <a:buFont typeface="Wingdings" panose="05000000000000000000" pitchFamily="2" charset="2"/>
                <a:buChar char="ü"/>
                <a:defRPr/>
              </a:pPr>
              <a:r>
                <a:rPr lang="fr-FR" sz="1067" dirty="0" err="1">
                  <a:cs typeface="Arial" panose="020B0604020202020204" pitchFamily="34" charset="0"/>
                </a:rPr>
                <a:t>Implement</a:t>
              </a:r>
              <a:r>
                <a:rPr lang="fr-FR" sz="1067" dirty="0">
                  <a:cs typeface="Arial" panose="020B0604020202020204" pitchFamily="34" charset="0"/>
                </a:rPr>
                <a:t> action plans </a:t>
              </a:r>
              <a:r>
                <a:rPr lang="fr-FR" sz="1067" dirty="0" err="1">
                  <a:cs typeface="Arial" panose="020B0604020202020204" pitchFamily="34" charset="0"/>
                </a:rPr>
                <a:t>defined</a:t>
              </a:r>
              <a:r>
                <a:rPr lang="fr-FR" sz="1067" dirty="0">
                  <a:cs typeface="Arial" panose="020B0604020202020204" pitchFamily="34" charset="0"/>
                </a:rPr>
                <a:t> to </a:t>
              </a:r>
              <a:r>
                <a:rPr lang="fr-FR" sz="1067" dirty="0" err="1">
                  <a:cs typeface="Arial" panose="020B0604020202020204" pitchFamily="34" charset="0"/>
                </a:rPr>
                <a:t>resolve</a:t>
              </a:r>
              <a:r>
                <a:rPr lang="fr-FR" sz="1067" dirty="0">
                  <a:cs typeface="Arial" panose="020B0604020202020204" pitchFamily="34" charset="0"/>
                </a:rPr>
                <a:t> incidents on production infrastructures and </a:t>
              </a:r>
              <a:r>
                <a:rPr lang="fr-FR" sz="1067" dirty="0" err="1">
                  <a:cs typeface="Arial" panose="020B0604020202020204" pitchFamily="34" charset="0"/>
                </a:rPr>
                <a:t>identify</a:t>
              </a:r>
              <a:r>
                <a:rPr lang="fr-FR" sz="1067" dirty="0">
                  <a:cs typeface="Arial" panose="020B0604020202020204" pitchFamily="34" charset="0"/>
                </a:rPr>
                <a:t> </a:t>
              </a:r>
              <a:r>
                <a:rPr lang="fr-FR" sz="1067" dirty="0" err="1">
                  <a:cs typeface="Arial" panose="020B0604020202020204" pitchFamily="34" charset="0"/>
                </a:rPr>
                <a:t>preventive</a:t>
              </a:r>
              <a:r>
                <a:rPr lang="fr-FR" sz="1067" dirty="0">
                  <a:cs typeface="Arial" panose="020B0604020202020204" pitchFamily="34" charset="0"/>
                </a:rPr>
                <a:t> </a:t>
              </a:r>
              <a:r>
                <a:rPr lang="fr-FR" sz="1067" dirty="0" err="1">
                  <a:cs typeface="Arial" panose="020B0604020202020204" pitchFamily="34" charset="0"/>
                </a:rPr>
                <a:t>measures</a:t>
              </a:r>
              <a:r>
                <a:rPr lang="fr-FR" sz="1067" dirty="0">
                  <a:cs typeface="Arial" panose="020B0604020202020204" pitchFamily="34" charset="0"/>
                </a:rPr>
                <a:t>;</a:t>
              </a:r>
            </a:p>
            <a:p>
              <a:pPr marL="463538" lvl="2" indent="-228594" defTabSz="1625479">
                <a:lnSpc>
                  <a:spcPct val="100000"/>
                </a:lnSpc>
                <a:spcBef>
                  <a:spcPts val="400"/>
                </a:spcBef>
                <a:buClr>
                  <a:srgbClr val="01B9B5"/>
                </a:buClr>
                <a:buFont typeface="Wingdings" panose="05000000000000000000" pitchFamily="2" charset="2"/>
                <a:buChar char="ü"/>
                <a:defRPr/>
              </a:pPr>
              <a:r>
                <a:rPr lang="fr-FR" sz="1067" b="1" dirty="0" err="1">
                  <a:cs typeface="Arial" panose="020B0604020202020204" pitchFamily="34" charset="0"/>
                </a:rPr>
                <a:t>Implement</a:t>
              </a:r>
              <a:r>
                <a:rPr lang="fr-FR" sz="1067" b="1" dirty="0">
                  <a:cs typeface="Arial" panose="020B0604020202020204" pitchFamily="34" charset="0"/>
                </a:rPr>
                <a:t> </a:t>
              </a:r>
              <a:r>
                <a:rPr lang="fr-FR" sz="1067" b="1" dirty="0" err="1">
                  <a:cs typeface="Arial" panose="020B0604020202020204" pitchFamily="34" charset="0"/>
                </a:rPr>
                <a:t>workarounds</a:t>
              </a:r>
              <a:r>
                <a:rPr lang="fr-FR" sz="1067" b="1" dirty="0">
                  <a:cs typeface="Arial" panose="020B0604020202020204" pitchFamily="34" charset="0"/>
                </a:rPr>
                <a:t> </a:t>
              </a:r>
              <a:r>
                <a:rPr lang="fr-FR" sz="1067" dirty="0">
                  <a:cs typeface="Arial" panose="020B0604020202020204" pitchFamily="34" charset="0"/>
                </a:rPr>
                <a:t>till the incident </a:t>
              </a:r>
              <a:r>
                <a:rPr lang="fr-FR" sz="1067" dirty="0" err="1">
                  <a:cs typeface="Arial" panose="020B0604020202020204" pitchFamily="34" charset="0"/>
                </a:rPr>
                <a:t>is</a:t>
              </a:r>
              <a:r>
                <a:rPr lang="fr-FR" sz="1067" dirty="0">
                  <a:cs typeface="Arial" panose="020B0604020202020204" pitchFamily="34" charset="0"/>
                </a:rPr>
                <a:t> </a:t>
              </a:r>
              <a:r>
                <a:rPr lang="fr-FR" sz="1067" dirty="0" err="1">
                  <a:cs typeface="Arial" panose="020B0604020202020204" pitchFamily="34" charset="0"/>
                </a:rPr>
                <a:t>resolved</a:t>
              </a:r>
              <a:r>
                <a:rPr lang="fr-FR" sz="1067" dirty="0">
                  <a:cs typeface="Arial" panose="020B0604020202020204" pitchFamily="34" charset="0"/>
                </a:rPr>
                <a:t>; </a:t>
              </a:r>
            </a:p>
            <a:p>
              <a:pPr marL="228594" lvl="1" indent="-228594">
                <a:lnSpc>
                  <a:spcPct val="100000"/>
                </a:lnSpc>
                <a:spcBef>
                  <a:spcPts val="800"/>
                </a:spcBef>
                <a:buClr>
                  <a:srgbClr val="01B9B5"/>
                </a:buClr>
                <a:buSzPct val="80000"/>
                <a:buFont typeface="Wingdings" panose="05000000000000000000" pitchFamily="2" charset="2"/>
                <a:buChar char="Ø"/>
                <a:defRPr/>
              </a:pPr>
              <a:r>
                <a:rPr lang="fr-FR" sz="1200" b="1" dirty="0">
                  <a:solidFill>
                    <a:srgbClr val="01B9B5"/>
                  </a:solidFill>
                </a:rPr>
                <a:t>Crisis management </a:t>
              </a:r>
              <a:r>
                <a:rPr lang="fr-FR" sz="1067" b="1" dirty="0"/>
                <a:t>: </a:t>
              </a:r>
            </a:p>
            <a:p>
              <a:pPr marL="478355" lvl="2" indent="-243411">
                <a:lnSpc>
                  <a:spcPct val="100000"/>
                </a:lnSpc>
                <a:spcBef>
                  <a:spcPts val="400"/>
                </a:spcBef>
                <a:buClr>
                  <a:srgbClr val="01B9B5"/>
                </a:buClr>
                <a:buSzPct val="80000"/>
                <a:buFont typeface="Wingdings" panose="05000000000000000000" pitchFamily="2" charset="2"/>
                <a:buChar char="ü"/>
                <a:defRPr/>
              </a:pPr>
              <a:r>
                <a:rPr lang="fr-FR" sz="1067" dirty="0" err="1">
                  <a:cs typeface="Arial" panose="020B0604020202020204" pitchFamily="34" charset="0"/>
                </a:rPr>
                <a:t>Participate</a:t>
              </a:r>
              <a:r>
                <a:rPr lang="fr-FR" sz="1067" dirty="0">
                  <a:cs typeface="Arial" panose="020B0604020202020204" pitchFamily="34" charset="0"/>
                </a:rPr>
                <a:t> in </a:t>
              </a:r>
              <a:r>
                <a:rPr lang="fr-FR" sz="1067" dirty="0" err="1">
                  <a:cs typeface="Arial" panose="020B0604020202020204" pitchFamily="34" charset="0"/>
                </a:rPr>
                <a:t>crisis</a:t>
              </a:r>
              <a:r>
                <a:rPr lang="fr-FR" sz="1067" dirty="0">
                  <a:cs typeface="Arial" panose="020B0604020202020204" pitchFamily="34" charset="0"/>
                </a:rPr>
                <a:t> </a:t>
              </a:r>
              <a:r>
                <a:rPr lang="fr-FR" sz="1067" dirty="0" err="1">
                  <a:cs typeface="Arial" panose="020B0604020202020204" pitchFamily="34" charset="0"/>
                </a:rPr>
                <a:t>units</a:t>
              </a:r>
              <a:r>
                <a:rPr lang="fr-FR" sz="1067" dirty="0">
                  <a:cs typeface="Arial" panose="020B0604020202020204" pitchFamily="34" charset="0"/>
                </a:rPr>
                <a:t>, </a:t>
              </a:r>
            </a:p>
            <a:p>
              <a:pPr marL="478355" lvl="2" indent="-243411">
                <a:lnSpc>
                  <a:spcPct val="100000"/>
                </a:lnSpc>
                <a:spcBef>
                  <a:spcPts val="400"/>
                </a:spcBef>
                <a:buClr>
                  <a:srgbClr val="01B9B5"/>
                </a:buClr>
                <a:buSzPct val="80000"/>
                <a:buFont typeface="Wingdings" panose="05000000000000000000" pitchFamily="2" charset="2"/>
                <a:buChar char="ü"/>
                <a:defRPr/>
              </a:pPr>
              <a:r>
                <a:rPr lang="fr-FR" sz="1067" dirty="0">
                  <a:cs typeface="Arial" panose="020B0604020202020204" pitchFamily="34" charset="0"/>
                </a:rPr>
                <a:t>Be in </a:t>
              </a:r>
              <a:r>
                <a:rPr lang="fr-FR" sz="1067" dirty="0" err="1">
                  <a:cs typeface="Arial" panose="020B0604020202020204" pitchFamily="34" charset="0"/>
                </a:rPr>
                <a:t>touch</a:t>
              </a:r>
              <a:r>
                <a:rPr lang="fr-FR" sz="1067" dirty="0">
                  <a:cs typeface="Arial" panose="020B0604020202020204" pitchFamily="34" charset="0"/>
                </a:rPr>
                <a:t> </a:t>
              </a:r>
              <a:r>
                <a:rPr lang="fr-FR" sz="1067" dirty="0" err="1">
                  <a:cs typeface="Arial" panose="020B0604020202020204" pitchFamily="34" charset="0"/>
                </a:rPr>
                <a:t>with</a:t>
              </a:r>
              <a:r>
                <a:rPr lang="fr-FR" sz="1067" dirty="0">
                  <a:cs typeface="Arial" panose="020B0604020202020204" pitchFamily="34" charset="0"/>
                </a:rPr>
                <a:t> the Incident Manager, </a:t>
              </a:r>
              <a:r>
                <a:rPr lang="fr-FR" sz="1067" dirty="0" err="1">
                  <a:cs typeface="Arial" panose="020B0604020202020204" pitchFamily="34" charset="0"/>
                </a:rPr>
                <a:t>ensure</a:t>
              </a:r>
              <a:r>
                <a:rPr lang="fr-FR" sz="1067" dirty="0">
                  <a:cs typeface="Arial" panose="020B0604020202020204" pitchFamily="34" charset="0"/>
                </a:rPr>
                <a:t> return to normal </a:t>
              </a:r>
              <a:r>
                <a:rPr lang="fr-FR" sz="1067" dirty="0" err="1">
                  <a:cs typeface="Arial" panose="020B0604020202020204" pitchFamily="34" charset="0"/>
                </a:rPr>
                <a:t>operation</a:t>
              </a:r>
              <a:r>
                <a:rPr lang="fr-FR" sz="1067" dirty="0">
                  <a:cs typeface="Arial" panose="020B0604020202020204" pitchFamily="34" charset="0"/>
                </a:rPr>
                <a:t>, compliance </a:t>
              </a:r>
              <a:r>
                <a:rPr lang="fr-FR" sz="1067" dirty="0" err="1">
                  <a:cs typeface="Arial" panose="020B0604020202020204" pitchFamily="34" charset="0"/>
                </a:rPr>
                <a:t>with</a:t>
              </a:r>
              <a:r>
                <a:rPr lang="fr-FR" sz="1067" dirty="0">
                  <a:cs typeface="Arial" panose="020B0604020202020204" pitchFamily="34" charset="0"/>
                </a:rPr>
                <a:t> timelines and validation of post-mortem</a:t>
              </a:r>
            </a:p>
            <a:p>
              <a:pPr marL="228594" lvl="1" indent="-228594">
                <a:lnSpc>
                  <a:spcPct val="100000"/>
                </a:lnSpc>
                <a:spcBef>
                  <a:spcPts val="400"/>
                </a:spcBef>
                <a:buClr>
                  <a:srgbClr val="01B9B5"/>
                </a:buClr>
                <a:buSzPct val="80000"/>
                <a:buFont typeface="Wingdings" panose="05000000000000000000" pitchFamily="2" charset="2"/>
                <a:buChar char="Ø"/>
                <a:defRPr/>
              </a:pPr>
              <a:r>
                <a:rPr lang="fr-FR" sz="1200" b="1" dirty="0" err="1">
                  <a:solidFill>
                    <a:srgbClr val="01B9B5"/>
                  </a:solidFill>
                </a:rPr>
                <a:t>Problem</a:t>
              </a:r>
              <a:r>
                <a:rPr lang="fr-FR" sz="1200" b="1" dirty="0">
                  <a:solidFill>
                    <a:srgbClr val="01B9B5"/>
                  </a:solidFill>
                </a:rPr>
                <a:t> management </a:t>
              </a:r>
              <a:r>
                <a:rPr lang="fr-FR" sz="1067" b="1" dirty="0"/>
                <a:t>: </a:t>
              </a:r>
            </a:p>
            <a:p>
              <a:pPr marL="478355" lvl="2" indent="-243411">
                <a:lnSpc>
                  <a:spcPct val="100000"/>
                </a:lnSpc>
                <a:spcBef>
                  <a:spcPts val="400"/>
                </a:spcBef>
                <a:buClr>
                  <a:srgbClr val="01B9B5"/>
                </a:buClr>
                <a:buSzPct val="80000"/>
                <a:buFont typeface="Wingdings" panose="05000000000000000000" pitchFamily="2" charset="2"/>
                <a:buChar char="ü"/>
                <a:defRPr/>
              </a:pPr>
              <a:r>
                <a:rPr lang="fr-FR" sz="1067" dirty="0" err="1"/>
                <a:t>Ensure</a:t>
              </a:r>
              <a:r>
                <a:rPr lang="fr-FR" sz="1067" dirty="0"/>
                <a:t> </a:t>
              </a:r>
              <a:r>
                <a:rPr lang="fr-FR" sz="1067" dirty="0" err="1"/>
                <a:t>comprehensiveness</a:t>
              </a:r>
              <a:r>
                <a:rPr lang="fr-FR" sz="1067" dirty="0"/>
                <a:t> of </a:t>
              </a:r>
              <a:r>
                <a:rPr lang="fr-FR" sz="1067" dirty="0" err="1"/>
                <a:t>problem</a:t>
              </a:r>
              <a:r>
                <a:rPr lang="fr-FR" sz="1067" dirty="0"/>
                <a:t> </a:t>
              </a:r>
              <a:r>
                <a:rPr lang="fr-FR" sz="1067" dirty="0" err="1"/>
                <a:t>reporting</a:t>
              </a:r>
              <a:r>
                <a:rPr lang="fr-FR" sz="1067" dirty="0"/>
                <a:t> and </a:t>
              </a:r>
              <a:r>
                <a:rPr lang="fr-FR" sz="1067" dirty="0" err="1"/>
                <a:t>presence</a:t>
              </a:r>
              <a:r>
                <a:rPr lang="fr-FR" sz="1067" dirty="0"/>
                <a:t> of action plans for </a:t>
              </a:r>
              <a:r>
                <a:rPr lang="fr-FR" sz="1067" dirty="0" err="1"/>
                <a:t>each</a:t>
              </a:r>
              <a:r>
                <a:rPr lang="fr-FR" sz="1067" dirty="0"/>
                <a:t> </a:t>
              </a:r>
              <a:r>
                <a:rPr lang="fr-FR" sz="1067" dirty="0" err="1"/>
                <a:t>problem</a:t>
              </a:r>
              <a:r>
                <a:rPr lang="fr-FR" sz="1067" dirty="0"/>
                <a:t>, </a:t>
              </a:r>
            </a:p>
            <a:p>
              <a:pPr marL="478355" lvl="2" indent="-243411">
                <a:lnSpc>
                  <a:spcPct val="100000"/>
                </a:lnSpc>
                <a:spcBef>
                  <a:spcPts val="400"/>
                </a:spcBef>
                <a:buClr>
                  <a:srgbClr val="01B9B5"/>
                </a:buClr>
                <a:buSzPct val="80000"/>
                <a:buFont typeface="Wingdings" panose="05000000000000000000" pitchFamily="2" charset="2"/>
                <a:buChar char="ü"/>
                <a:defRPr/>
              </a:pPr>
              <a:r>
                <a:rPr lang="fr-FR" sz="1067" dirty="0"/>
                <a:t>Follow up for the </a:t>
              </a:r>
              <a:r>
                <a:rPr lang="fr-FR" sz="1067" dirty="0" err="1"/>
                <a:t>resolution</a:t>
              </a:r>
              <a:r>
                <a:rPr lang="fr-FR" sz="1067" dirty="0"/>
                <a:t> </a:t>
              </a:r>
              <a:r>
                <a:rPr lang="fr-FR" sz="1067" dirty="0" err="1"/>
                <a:t>with</a:t>
              </a:r>
              <a:r>
                <a:rPr lang="fr-FR" sz="1067" dirty="0"/>
                <a:t> the </a:t>
              </a:r>
              <a:r>
                <a:rPr lang="fr-FR" sz="1067" dirty="0" err="1"/>
                <a:t>Problem</a:t>
              </a:r>
              <a:r>
                <a:rPr lang="fr-FR" sz="1067" dirty="0"/>
                <a:t> Manager</a:t>
              </a:r>
            </a:p>
          </p:txBody>
        </p:sp>
        <p:sp>
          <p:nvSpPr>
            <p:cNvPr id="26" name="Rectangle : coins arrondis 25">
              <a:extLst>
                <a:ext uri="{FF2B5EF4-FFF2-40B4-BE49-F238E27FC236}">
                  <a16:creationId xmlns:a16="http://schemas.microsoft.com/office/drawing/2014/main" id="{4EC00E29-C9C5-49CD-88D6-0AF98284C742}"/>
                </a:ext>
              </a:extLst>
            </p:cNvPr>
            <p:cNvSpPr/>
            <p:nvPr/>
          </p:nvSpPr>
          <p:spPr>
            <a:xfrm>
              <a:off x="5581404" y="1322427"/>
              <a:ext cx="3330902" cy="3141518"/>
            </a:xfrm>
            <a:prstGeom prst="roundRect">
              <a:avLst/>
            </a:prstGeom>
            <a:noFill/>
            <a:ln>
              <a:solidFill>
                <a:srgbClr val="01B9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sp>
        <p:nvSpPr>
          <p:cNvPr id="2" name="Espace réservé de la date 1">
            <a:extLst>
              <a:ext uri="{FF2B5EF4-FFF2-40B4-BE49-F238E27FC236}">
                <a16:creationId xmlns:a16="http://schemas.microsoft.com/office/drawing/2014/main" id="{7AAAA11E-C5C4-4C77-93C6-84F235C5EF40}"/>
              </a:ext>
            </a:extLst>
          </p:cNvPr>
          <p:cNvSpPr>
            <a:spLocks noGrp="1"/>
          </p:cNvSpPr>
          <p:nvPr>
            <p:ph type="dt" sz="half" idx="2"/>
          </p:nvPr>
        </p:nvSpPr>
        <p:spPr/>
        <p:txBody>
          <a:bodyPr/>
          <a:lstStyle/>
          <a:p>
            <a:fld id="{DAD7597D-DB2C-4BB5-9D66-336F3980A0F9}" type="datetime3">
              <a:rPr lang="fr-FR" smtClean="0"/>
              <a:t>20.02.23</a:t>
            </a:fld>
            <a:endParaRPr lang="fr-FR"/>
          </a:p>
        </p:txBody>
      </p:sp>
      <p:sp>
        <p:nvSpPr>
          <p:cNvPr id="4" name="Espace réservé du numéro de diapositive 3">
            <a:extLst>
              <a:ext uri="{FF2B5EF4-FFF2-40B4-BE49-F238E27FC236}">
                <a16:creationId xmlns:a16="http://schemas.microsoft.com/office/drawing/2014/main" id="{C41FEC8C-2188-466D-91E6-2EF5D047E0C9}"/>
              </a:ext>
            </a:extLst>
          </p:cNvPr>
          <p:cNvSpPr>
            <a:spLocks noGrp="1"/>
          </p:cNvSpPr>
          <p:nvPr>
            <p:ph type="sldNum" sz="quarter" idx="4"/>
          </p:nvPr>
        </p:nvSpPr>
        <p:spPr/>
        <p:txBody>
          <a:bodyPr/>
          <a:lstStyle/>
          <a:p>
            <a:fld id="{10C140CD-8AED-46FF-A9A2-77308F3F39AE}" type="slidenum">
              <a:rPr lang="fr-FR" smtClean="0"/>
              <a:pPr/>
              <a:t>7</a:t>
            </a:fld>
            <a:endParaRPr lang="fr-FR"/>
          </a:p>
        </p:txBody>
      </p:sp>
      <p:sp>
        <p:nvSpPr>
          <p:cNvPr id="12" name="Titre 2">
            <a:extLst>
              <a:ext uri="{FF2B5EF4-FFF2-40B4-BE49-F238E27FC236}">
                <a16:creationId xmlns:a16="http://schemas.microsoft.com/office/drawing/2014/main" id="{FF504C83-7553-4956-A7B0-4FBF30496499}"/>
              </a:ext>
            </a:extLst>
          </p:cNvPr>
          <p:cNvSpPr>
            <a:spLocks noGrp="1"/>
          </p:cNvSpPr>
          <p:nvPr>
            <p:ph type="title"/>
          </p:nvPr>
        </p:nvSpPr>
        <p:spPr>
          <a:xfrm>
            <a:off x="861718" y="360350"/>
            <a:ext cx="11316597" cy="739657"/>
          </a:xfrm>
        </p:spPr>
        <p:txBody>
          <a:bodyPr/>
          <a:lstStyle/>
          <a:p>
            <a:pPr>
              <a:lnSpc>
                <a:spcPts val="2533"/>
              </a:lnSpc>
            </a:pPr>
            <a:r>
              <a:rPr lang="fr-FR" sz="2667" dirty="0"/>
              <a:t>PICA – Management of SRI RUN : missions of the</a:t>
            </a:r>
            <a:br>
              <a:rPr lang="fr-FR" sz="2667" dirty="0"/>
            </a:br>
            <a:r>
              <a:rPr lang="fr-FR" sz="2667" dirty="0"/>
              <a:t>Expert lead</a:t>
            </a:r>
          </a:p>
        </p:txBody>
      </p:sp>
      <p:sp>
        <p:nvSpPr>
          <p:cNvPr id="41" name="Espace réservé du contenu 1">
            <a:extLst>
              <a:ext uri="{FF2B5EF4-FFF2-40B4-BE49-F238E27FC236}">
                <a16:creationId xmlns:a16="http://schemas.microsoft.com/office/drawing/2014/main" id="{074CE374-ED8A-4BFA-99CD-00BE94176A97}"/>
              </a:ext>
            </a:extLst>
          </p:cNvPr>
          <p:cNvSpPr txBox="1">
            <a:spLocks/>
          </p:cNvSpPr>
          <p:nvPr/>
        </p:nvSpPr>
        <p:spPr bwMode="gray">
          <a:xfrm>
            <a:off x="939591" y="1133423"/>
            <a:ext cx="4259107" cy="417927"/>
          </a:xfrm>
          <a:prstGeom prst="rect">
            <a:avLst/>
          </a:prstGeom>
        </p:spPr>
        <p:txBody>
          <a:bodyPr/>
          <a:lstStyle>
            <a:lvl1pPr marL="285750" indent="-285750" algn="just" defTabSz="914400" rtl="0" eaLnBrk="1" latinLnBrk="0" hangingPunct="1">
              <a:lnSpc>
                <a:spcPct val="82000"/>
              </a:lnSpc>
              <a:spcBef>
                <a:spcPts val="0"/>
              </a:spcBef>
              <a:spcAft>
                <a:spcPts val="0"/>
              </a:spcAft>
              <a:buSzPct val="80000"/>
              <a:buFont typeface="Wingdings" panose="05000000000000000000" pitchFamily="2" charset="2"/>
              <a:buChar char="n"/>
              <a:defRPr sz="1800" b="1" kern="1200" cap="none" baseline="0">
                <a:solidFill>
                  <a:srgbClr val="FEB811"/>
                </a:solidFill>
                <a:latin typeface="+mn-lt"/>
                <a:ea typeface="+mn-ea"/>
                <a:cs typeface="+mn-cs"/>
              </a:defRPr>
            </a:lvl1pPr>
            <a:lvl2pPr marL="432000" indent="180000" algn="just" defTabSz="914400" rtl="0" eaLnBrk="1" latinLnBrk="0" hangingPunct="1">
              <a:lnSpc>
                <a:spcPct val="82000"/>
              </a:lnSpc>
              <a:spcBef>
                <a:spcPts val="0"/>
              </a:spcBef>
              <a:spcAft>
                <a:spcPts val="0"/>
              </a:spcAft>
              <a:buSzPct val="100000"/>
              <a:buFont typeface="Wingdings" panose="05000000000000000000" pitchFamily="2" charset="2"/>
              <a:buChar char="v"/>
              <a:defRPr sz="1600" kern="1200" cap="none">
                <a:solidFill>
                  <a:schemeClr val="tx1"/>
                </a:solidFill>
                <a:latin typeface="+mn-lt"/>
                <a:ea typeface="+mn-ea"/>
                <a:cs typeface="+mn-cs"/>
              </a:defRPr>
            </a:lvl2pPr>
            <a:lvl3pPr marL="864000" indent="180000" algn="just" defTabSz="914400" rtl="0" eaLnBrk="1" latinLnBrk="0" hangingPunct="1">
              <a:lnSpc>
                <a:spcPct val="82000"/>
              </a:lnSpc>
              <a:spcBef>
                <a:spcPts val="0"/>
              </a:spcBef>
              <a:spcAft>
                <a:spcPts val="0"/>
              </a:spcAft>
              <a:buSzPct val="100000"/>
              <a:buFont typeface="Wingdings" pitchFamily="2" charset="2"/>
              <a:buChar char="§"/>
              <a:defRPr sz="1600" kern="1200" cap="none">
                <a:solidFill>
                  <a:schemeClr val="tx1"/>
                </a:solidFill>
                <a:latin typeface="+mn-lt"/>
                <a:ea typeface="+mn-ea"/>
                <a:cs typeface="+mn-cs"/>
              </a:defRPr>
            </a:lvl3pPr>
            <a:lvl4pPr marL="1296000" marR="0" indent="180000" algn="just" defTabSz="914400" rtl="0" eaLnBrk="1" fontAlgn="auto" latinLnBrk="0" hangingPunct="1">
              <a:lnSpc>
                <a:spcPct val="82000"/>
              </a:lnSpc>
              <a:spcBef>
                <a:spcPts val="0"/>
              </a:spcBef>
              <a:spcAft>
                <a:spcPts val="0"/>
              </a:spcAft>
              <a:buClrTx/>
              <a:buSzPct val="80000"/>
              <a:buFont typeface="Wingdings" pitchFamily="2" charset="2"/>
              <a:buChar char="§"/>
              <a:tabLst/>
              <a:defRPr sz="1600" b="0" kern="1200" cap="none">
                <a:solidFill>
                  <a:schemeClr val="tx1"/>
                </a:solidFill>
                <a:latin typeface="+mn-lt"/>
                <a:ea typeface="+mn-ea"/>
                <a:cs typeface="+mn-cs"/>
              </a:defRPr>
            </a:lvl4pPr>
            <a:lvl5pPr marL="1728000" indent="180000" algn="just" defTabSz="914400" rtl="0" eaLnBrk="1" latinLnBrk="0" hangingPunct="1">
              <a:lnSpc>
                <a:spcPct val="82000"/>
              </a:lnSpc>
              <a:spcBef>
                <a:spcPts val="0"/>
              </a:spcBef>
              <a:spcAft>
                <a:spcPts val="0"/>
              </a:spcAft>
              <a:buClrTx/>
              <a:buSzPct val="70000"/>
              <a:buFont typeface="Wingdings" pitchFamily="2" charset="2"/>
              <a:buChar char="§"/>
              <a:defRPr sz="1800" kern="1200" cap="none">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lnSpc>
                <a:spcPct val="100000"/>
              </a:lnSpc>
              <a:spcBef>
                <a:spcPts val="400"/>
              </a:spcBef>
              <a:buClr>
                <a:srgbClr val="01B9B5"/>
              </a:buClr>
              <a:buSzPct val="80000"/>
              <a:buNone/>
              <a:defRPr/>
            </a:pPr>
            <a:r>
              <a:rPr lang="fr-FR" sz="1400" b="1" dirty="0">
                <a:solidFill>
                  <a:srgbClr val="7030A0"/>
                </a:solidFill>
              </a:rPr>
              <a:t>Lead RUN </a:t>
            </a:r>
            <a:r>
              <a:rPr lang="fr-FR" sz="1400" b="1" dirty="0" err="1">
                <a:solidFill>
                  <a:srgbClr val="7030A0"/>
                </a:solidFill>
              </a:rPr>
              <a:t>activities</a:t>
            </a:r>
            <a:r>
              <a:rPr lang="fr-FR" sz="1400" b="1" dirty="0">
                <a:solidFill>
                  <a:srgbClr val="7030A0"/>
                </a:solidFill>
              </a:rPr>
              <a:t> </a:t>
            </a:r>
          </a:p>
          <a:p>
            <a:pPr marL="0" lvl="1" indent="0" algn="ctr">
              <a:lnSpc>
                <a:spcPct val="100000"/>
              </a:lnSpc>
              <a:spcBef>
                <a:spcPts val="400"/>
              </a:spcBef>
              <a:buClr>
                <a:srgbClr val="01B9B5"/>
              </a:buClr>
              <a:buSzPct val="80000"/>
              <a:buNone/>
              <a:defRPr/>
            </a:pPr>
            <a:r>
              <a:rPr lang="fr-FR" sz="1200" i="1" dirty="0" err="1">
                <a:solidFill>
                  <a:srgbClr val="7030A0"/>
                </a:solidFill>
              </a:rPr>
              <a:t>carried</a:t>
            </a:r>
            <a:r>
              <a:rPr lang="fr-FR" sz="1200" i="1" dirty="0">
                <a:solidFill>
                  <a:srgbClr val="7030A0"/>
                </a:solidFill>
              </a:rPr>
              <a:t> out in France le CDC</a:t>
            </a:r>
          </a:p>
        </p:txBody>
      </p:sp>
      <p:sp>
        <p:nvSpPr>
          <p:cNvPr id="42" name="Espace réservé du contenu 1">
            <a:extLst>
              <a:ext uri="{FF2B5EF4-FFF2-40B4-BE49-F238E27FC236}">
                <a16:creationId xmlns:a16="http://schemas.microsoft.com/office/drawing/2014/main" id="{275A28E7-6579-4E22-BD92-02EA5BFAD3FA}"/>
              </a:ext>
            </a:extLst>
          </p:cNvPr>
          <p:cNvSpPr txBox="1">
            <a:spLocks/>
          </p:cNvSpPr>
          <p:nvPr/>
        </p:nvSpPr>
        <p:spPr bwMode="gray">
          <a:xfrm>
            <a:off x="8090565" y="1120566"/>
            <a:ext cx="2303115" cy="327024"/>
          </a:xfrm>
          <a:prstGeom prst="rect">
            <a:avLst/>
          </a:prstGeom>
        </p:spPr>
        <p:txBody>
          <a:bodyPr/>
          <a:lstStyle>
            <a:lvl1pPr marL="285750" indent="-285750" algn="just" defTabSz="914400" rtl="0" eaLnBrk="1" latinLnBrk="0" hangingPunct="1">
              <a:lnSpc>
                <a:spcPct val="82000"/>
              </a:lnSpc>
              <a:spcBef>
                <a:spcPts val="0"/>
              </a:spcBef>
              <a:spcAft>
                <a:spcPts val="0"/>
              </a:spcAft>
              <a:buSzPct val="80000"/>
              <a:buFont typeface="Wingdings" panose="05000000000000000000" pitchFamily="2" charset="2"/>
              <a:buChar char="n"/>
              <a:defRPr sz="1800" b="1" kern="1200" cap="none" baseline="0">
                <a:solidFill>
                  <a:srgbClr val="FEB811"/>
                </a:solidFill>
                <a:latin typeface="+mn-lt"/>
                <a:ea typeface="+mn-ea"/>
                <a:cs typeface="+mn-cs"/>
              </a:defRPr>
            </a:lvl1pPr>
            <a:lvl2pPr marL="432000" indent="180000" algn="just" defTabSz="914400" rtl="0" eaLnBrk="1" latinLnBrk="0" hangingPunct="1">
              <a:lnSpc>
                <a:spcPct val="82000"/>
              </a:lnSpc>
              <a:spcBef>
                <a:spcPts val="0"/>
              </a:spcBef>
              <a:spcAft>
                <a:spcPts val="0"/>
              </a:spcAft>
              <a:buSzPct val="100000"/>
              <a:buFont typeface="Wingdings" panose="05000000000000000000" pitchFamily="2" charset="2"/>
              <a:buChar char="v"/>
              <a:defRPr sz="1600" kern="1200" cap="none">
                <a:solidFill>
                  <a:schemeClr val="tx1"/>
                </a:solidFill>
                <a:latin typeface="+mn-lt"/>
                <a:ea typeface="+mn-ea"/>
                <a:cs typeface="+mn-cs"/>
              </a:defRPr>
            </a:lvl2pPr>
            <a:lvl3pPr marL="864000" indent="180000" algn="just" defTabSz="914400" rtl="0" eaLnBrk="1" latinLnBrk="0" hangingPunct="1">
              <a:lnSpc>
                <a:spcPct val="82000"/>
              </a:lnSpc>
              <a:spcBef>
                <a:spcPts val="0"/>
              </a:spcBef>
              <a:spcAft>
                <a:spcPts val="0"/>
              </a:spcAft>
              <a:buSzPct val="100000"/>
              <a:buFont typeface="Wingdings" pitchFamily="2" charset="2"/>
              <a:buChar char="§"/>
              <a:defRPr sz="1600" kern="1200" cap="none">
                <a:solidFill>
                  <a:schemeClr val="tx1"/>
                </a:solidFill>
                <a:latin typeface="+mn-lt"/>
                <a:ea typeface="+mn-ea"/>
                <a:cs typeface="+mn-cs"/>
              </a:defRPr>
            </a:lvl3pPr>
            <a:lvl4pPr marL="1296000" marR="0" indent="180000" algn="just" defTabSz="914400" rtl="0" eaLnBrk="1" fontAlgn="auto" latinLnBrk="0" hangingPunct="1">
              <a:lnSpc>
                <a:spcPct val="82000"/>
              </a:lnSpc>
              <a:spcBef>
                <a:spcPts val="0"/>
              </a:spcBef>
              <a:spcAft>
                <a:spcPts val="0"/>
              </a:spcAft>
              <a:buClrTx/>
              <a:buSzPct val="80000"/>
              <a:buFont typeface="Wingdings" pitchFamily="2" charset="2"/>
              <a:buChar char="§"/>
              <a:tabLst/>
              <a:defRPr sz="1600" b="0" kern="1200" cap="none">
                <a:solidFill>
                  <a:schemeClr val="tx1"/>
                </a:solidFill>
                <a:latin typeface="+mn-lt"/>
                <a:ea typeface="+mn-ea"/>
                <a:cs typeface="+mn-cs"/>
              </a:defRPr>
            </a:lvl4pPr>
            <a:lvl5pPr marL="1728000" indent="180000" algn="just" defTabSz="914400" rtl="0" eaLnBrk="1" latinLnBrk="0" hangingPunct="1">
              <a:lnSpc>
                <a:spcPct val="82000"/>
              </a:lnSpc>
              <a:spcBef>
                <a:spcPts val="0"/>
              </a:spcBef>
              <a:spcAft>
                <a:spcPts val="0"/>
              </a:spcAft>
              <a:buClrTx/>
              <a:buSzPct val="70000"/>
              <a:buFont typeface="Wingdings" pitchFamily="2" charset="2"/>
              <a:buChar char="§"/>
              <a:defRPr sz="1800" kern="1200" cap="none">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00000"/>
              </a:lnSpc>
              <a:spcBef>
                <a:spcPts val="400"/>
              </a:spcBef>
              <a:buClr>
                <a:srgbClr val="01B9B5"/>
              </a:buClr>
              <a:buSzPct val="80000"/>
              <a:buNone/>
              <a:defRPr/>
            </a:pPr>
            <a:r>
              <a:rPr lang="fr-FR" sz="1400" b="1" dirty="0">
                <a:solidFill>
                  <a:srgbClr val="7030A0"/>
                </a:solidFill>
              </a:rPr>
              <a:t>Monitor N3 </a:t>
            </a:r>
            <a:r>
              <a:rPr lang="fr-FR" sz="1400" b="1" dirty="0" err="1">
                <a:solidFill>
                  <a:srgbClr val="7030A0"/>
                </a:solidFill>
              </a:rPr>
              <a:t>activites</a:t>
            </a:r>
            <a:endParaRPr lang="fr-FR" sz="1200" dirty="0"/>
          </a:p>
        </p:txBody>
      </p:sp>
      <p:grpSp>
        <p:nvGrpSpPr>
          <p:cNvPr id="25" name="Groupe 24">
            <a:extLst>
              <a:ext uri="{FF2B5EF4-FFF2-40B4-BE49-F238E27FC236}">
                <a16:creationId xmlns:a16="http://schemas.microsoft.com/office/drawing/2014/main" id="{79995423-5F3E-44F6-AB1D-CA8E514845F1}"/>
              </a:ext>
            </a:extLst>
          </p:cNvPr>
          <p:cNvGrpSpPr/>
          <p:nvPr/>
        </p:nvGrpSpPr>
        <p:grpSpPr>
          <a:xfrm>
            <a:off x="9919142" y="68795"/>
            <a:ext cx="2212596" cy="1006824"/>
            <a:chOff x="7480400" y="36559"/>
            <a:chExt cx="1659447" cy="755118"/>
          </a:xfrm>
        </p:grpSpPr>
        <p:pic>
          <p:nvPicPr>
            <p:cNvPr id="27" name="Image 26">
              <a:extLst>
                <a:ext uri="{FF2B5EF4-FFF2-40B4-BE49-F238E27FC236}">
                  <a16:creationId xmlns:a16="http://schemas.microsoft.com/office/drawing/2014/main" id="{AF22EC7C-4134-4576-AEC2-064E6C130266}"/>
                </a:ext>
              </a:extLst>
            </p:cNvPr>
            <p:cNvPicPr>
              <a:picLocks noChangeAspect="1"/>
            </p:cNvPicPr>
            <p:nvPr/>
          </p:nvPicPr>
          <p:blipFill>
            <a:blip r:embed="rId5"/>
            <a:stretch>
              <a:fillRect/>
            </a:stretch>
          </p:blipFill>
          <p:spPr>
            <a:xfrm>
              <a:off x="7545314" y="36559"/>
              <a:ext cx="1594533" cy="755118"/>
            </a:xfrm>
            <a:prstGeom prst="rect">
              <a:avLst/>
            </a:prstGeom>
          </p:spPr>
        </p:pic>
        <p:sp>
          <p:nvSpPr>
            <p:cNvPr id="28" name="Freeform 29">
              <a:extLst>
                <a:ext uri="{FF2B5EF4-FFF2-40B4-BE49-F238E27FC236}">
                  <a16:creationId xmlns:a16="http://schemas.microsoft.com/office/drawing/2014/main" id="{9ED899FE-20C9-4DF4-A818-5F93C3CF5554}"/>
                </a:ext>
              </a:extLst>
            </p:cNvPr>
            <p:cNvSpPr>
              <a:spLocks/>
            </p:cNvSpPr>
            <p:nvPr/>
          </p:nvSpPr>
          <p:spPr bwMode="gray">
            <a:xfrm>
              <a:off x="7480400" y="607756"/>
              <a:ext cx="300996" cy="76750"/>
            </a:xfrm>
            <a:custGeom>
              <a:avLst/>
              <a:gdLst>
                <a:gd name="T0" fmla="*/ 66037 w 3884"/>
                <a:gd name="T1" fmla="*/ 344555 h 1600"/>
                <a:gd name="T2" fmla="*/ 513624 w 3884"/>
                <a:gd name="T3" fmla="*/ 370665 h 1600"/>
                <a:gd name="T4" fmla="*/ 847146 w 3884"/>
                <a:gd name="T5" fmla="*/ 226290 h 1600"/>
                <a:gd name="T6" fmla="*/ 432467 w 3884"/>
                <a:gd name="T7" fmla="*/ 35070 h 1600"/>
                <a:gd name="T8" fmla="*/ 16454 w 3884"/>
                <a:gd name="T9" fmla="*/ 185333 h 1600"/>
                <a:gd name="T10" fmla="*/ 173654 w 3884"/>
                <a:gd name="T11" fmla="*/ 274415 h 1600"/>
                <a:gd name="T12" fmla="*/ 0 w 3884"/>
                <a:gd name="T13" fmla="*/ 185333 h 1600"/>
                <a:gd name="T14" fmla="*/ 433801 w 3884"/>
                <a:gd name="T15" fmla="*/ 17407 h 1600"/>
                <a:gd name="T16" fmla="*/ 862266 w 3884"/>
                <a:gd name="T17" fmla="*/ 226290 h 1600"/>
                <a:gd name="T18" fmla="*/ 506064 w 3884"/>
                <a:gd name="T19" fmla="*/ 389864 h 1600"/>
                <a:gd name="T20" fmla="*/ 66037 w 3884"/>
                <a:gd name="T21" fmla="*/ 344555 h 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4"/>
                <a:gd name="T34" fmla="*/ 0 h 1600"/>
                <a:gd name="T35" fmla="*/ 3884 w 3884"/>
                <a:gd name="T36" fmla="*/ 1600 h 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4" h="1600">
                  <a:moveTo>
                    <a:pt x="297" y="1346"/>
                  </a:moveTo>
                  <a:cubicBezTo>
                    <a:pt x="918" y="1523"/>
                    <a:pt x="1726" y="1533"/>
                    <a:pt x="2310" y="1448"/>
                  </a:cubicBezTo>
                  <a:cubicBezTo>
                    <a:pt x="3125" y="1334"/>
                    <a:pt x="3798" y="1192"/>
                    <a:pt x="3810" y="884"/>
                  </a:cubicBezTo>
                  <a:cubicBezTo>
                    <a:pt x="3822" y="576"/>
                    <a:pt x="3114" y="204"/>
                    <a:pt x="1945" y="137"/>
                  </a:cubicBezTo>
                  <a:cubicBezTo>
                    <a:pt x="645" y="63"/>
                    <a:pt x="74" y="564"/>
                    <a:pt x="74" y="724"/>
                  </a:cubicBezTo>
                  <a:cubicBezTo>
                    <a:pt x="74" y="884"/>
                    <a:pt x="394" y="1032"/>
                    <a:pt x="781" y="1072"/>
                  </a:cubicBezTo>
                  <a:cubicBezTo>
                    <a:pt x="280" y="1135"/>
                    <a:pt x="0" y="912"/>
                    <a:pt x="0" y="724"/>
                  </a:cubicBezTo>
                  <a:cubicBezTo>
                    <a:pt x="0" y="536"/>
                    <a:pt x="473" y="0"/>
                    <a:pt x="1951" y="68"/>
                  </a:cubicBezTo>
                  <a:cubicBezTo>
                    <a:pt x="2863" y="110"/>
                    <a:pt x="3884" y="433"/>
                    <a:pt x="3878" y="884"/>
                  </a:cubicBezTo>
                  <a:cubicBezTo>
                    <a:pt x="3872" y="1335"/>
                    <a:pt x="2873" y="1446"/>
                    <a:pt x="2276" y="1523"/>
                  </a:cubicBezTo>
                  <a:cubicBezTo>
                    <a:pt x="1679" y="1600"/>
                    <a:pt x="553" y="1580"/>
                    <a:pt x="297" y="1346"/>
                  </a:cubicBezTo>
                  <a:close/>
                </a:path>
              </a:pathLst>
            </a:custGeom>
            <a:solidFill>
              <a:srgbClr val="C00000"/>
            </a:solidFill>
            <a:ln w="3175">
              <a:solidFill>
                <a:srgbClr val="C00000"/>
              </a:solidFill>
              <a:round/>
              <a:headEnd/>
              <a:tailEnd/>
            </a:ln>
          </p:spPr>
          <p:txBody>
            <a:bodyPr lIns="0" tIns="0" rIns="0" bIns="0" anchor="ctr"/>
            <a:lstStyle/>
            <a:p>
              <a:pPr algn="ctr">
                <a:defRPr/>
              </a:pPr>
              <a:endParaRPr lang="fr-FR" sz="1067" b="1" kern="0" dirty="0">
                <a:solidFill>
                  <a:srgbClr val="000000"/>
                </a:solidFill>
                <a:cs typeface="Calibri" pitchFamily="34" charset="0"/>
              </a:endParaRPr>
            </a:p>
          </p:txBody>
        </p:sp>
      </p:grpSp>
      <p:grpSp>
        <p:nvGrpSpPr>
          <p:cNvPr id="29" name="Groupe 28">
            <a:extLst>
              <a:ext uri="{FF2B5EF4-FFF2-40B4-BE49-F238E27FC236}">
                <a16:creationId xmlns:a16="http://schemas.microsoft.com/office/drawing/2014/main" id="{C6EE5208-F789-4588-915C-D28F0C62D6A4}"/>
              </a:ext>
            </a:extLst>
          </p:cNvPr>
          <p:cNvGrpSpPr/>
          <p:nvPr/>
        </p:nvGrpSpPr>
        <p:grpSpPr>
          <a:xfrm>
            <a:off x="5322557" y="960397"/>
            <a:ext cx="1265928" cy="396741"/>
            <a:chOff x="416778" y="3789655"/>
            <a:chExt cx="1162714" cy="297556"/>
          </a:xfrm>
        </p:grpSpPr>
        <p:sp>
          <p:nvSpPr>
            <p:cNvPr id="30" name="Flèche : pentagone 29">
              <a:extLst>
                <a:ext uri="{FF2B5EF4-FFF2-40B4-BE49-F238E27FC236}">
                  <a16:creationId xmlns:a16="http://schemas.microsoft.com/office/drawing/2014/main" id="{B2B16373-EC29-40A9-81C6-36F051484933}"/>
                </a:ext>
              </a:extLst>
            </p:cNvPr>
            <p:cNvSpPr/>
            <p:nvPr/>
          </p:nvSpPr>
          <p:spPr>
            <a:xfrm>
              <a:off x="550730" y="3789655"/>
              <a:ext cx="997298" cy="297556"/>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133"/>
            </a:p>
          </p:txBody>
        </p:sp>
        <p:sp>
          <p:nvSpPr>
            <p:cNvPr id="34" name="ZoneTexte 33">
              <a:extLst>
                <a:ext uri="{FF2B5EF4-FFF2-40B4-BE49-F238E27FC236}">
                  <a16:creationId xmlns:a16="http://schemas.microsoft.com/office/drawing/2014/main" id="{3F632043-F81C-447A-843F-A42C54F60FA0}"/>
                </a:ext>
              </a:extLst>
            </p:cNvPr>
            <p:cNvSpPr txBox="1"/>
            <p:nvPr/>
          </p:nvSpPr>
          <p:spPr>
            <a:xfrm>
              <a:off x="416778" y="3876072"/>
              <a:ext cx="1162714" cy="166103"/>
            </a:xfrm>
            <a:prstGeom prst="rect">
              <a:avLst/>
            </a:prstGeom>
            <a:noFill/>
          </p:spPr>
          <p:txBody>
            <a:bodyPr wrap="square" rtlCol="0">
              <a:spAutoFit/>
            </a:bodyPr>
            <a:lstStyle/>
            <a:p>
              <a:pPr algn="ctr">
                <a:lnSpc>
                  <a:spcPts val="1067"/>
                </a:lnSpc>
              </a:pPr>
              <a:r>
                <a:rPr lang="fr-FR" sz="800" dirty="0">
                  <a:solidFill>
                    <a:schemeClr val="bg1"/>
                  </a:solidFill>
                </a:rPr>
                <a:t>RUN Leads</a:t>
              </a:r>
            </a:p>
          </p:txBody>
        </p:sp>
      </p:grpSp>
      <p:sp>
        <p:nvSpPr>
          <p:cNvPr id="5" name="ZoneTexte 4">
            <a:extLst>
              <a:ext uri="{FF2B5EF4-FFF2-40B4-BE49-F238E27FC236}">
                <a16:creationId xmlns:a16="http://schemas.microsoft.com/office/drawing/2014/main" id="{F7050098-2B0E-467C-A69A-BE9A096188F9}"/>
              </a:ext>
            </a:extLst>
          </p:cNvPr>
          <p:cNvSpPr txBox="1"/>
          <p:nvPr/>
        </p:nvSpPr>
        <p:spPr>
          <a:xfrm>
            <a:off x="6387905" y="1957185"/>
            <a:ext cx="316112" cy="215444"/>
          </a:xfrm>
          <a:prstGeom prst="rect">
            <a:avLst/>
          </a:prstGeom>
          <a:solidFill>
            <a:srgbClr val="69007C"/>
          </a:solidFill>
        </p:spPr>
        <p:txBody>
          <a:bodyPr wrap="none" rtlCol="0">
            <a:spAutoFit/>
          </a:bodyPr>
          <a:lstStyle/>
          <a:p>
            <a:r>
              <a:rPr lang="fr-FR" sz="800" dirty="0">
                <a:solidFill>
                  <a:schemeClr val="bg1"/>
                </a:solidFill>
              </a:rPr>
              <a:t>N3</a:t>
            </a:r>
          </a:p>
        </p:txBody>
      </p:sp>
      <p:sp>
        <p:nvSpPr>
          <p:cNvPr id="31" name="ZoneTexte 4">
            <a:extLst>
              <a:ext uri="{FF2B5EF4-FFF2-40B4-BE49-F238E27FC236}">
                <a16:creationId xmlns:a16="http://schemas.microsoft.com/office/drawing/2014/main" id="{A56A0281-8452-444A-9728-DCAB3797182E}"/>
              </a:ext>
            </a:extLst>
          </p:cNvPr>
          <p:cNvSpPr txBox="1"/>
          <p:nvPr/>
        </p:nvSpPr>
        <p:spPr>
          <a:xfrm>
            <a:off x="5068994" y="1913698"/>
            <a:ext cx="825867" cy="307777"/>
          </a:xfrm>
          <a:prstGeom prst="rect">
            <a:avLst/>
          </a:prstGeom>
          <a:solidFill>
            <a:srgbClr val="69007C"/>
          </a:solidFill>
        </p:spPr>
        <p:txBody>
          <a:bodyPr wrap="none" rtlCol="0">
            <a:spAutoFit/>
          </a:bodyPr>
          <a:lstStyle/>
          <a:p>
            <a:pPr algn="ctr"/>
            <a:r>
              <a:rPr lang="fr-FR" sz="700" dirty="0">
                <a:solidFill>
                  <a:schemeClr val="bg1"/>
                </a:solidFill>
              </a:rPr>
              <a:t>RUN </a:t>
            </a:r>
          </a:p>
          <a:p>
            <a:pPr algn="ctr"/>
            <a:r>
              <a:rPr lang="fr-FR" sz="700" dirty="0">
                <a:solidFill>
                  <a:schemeClr val="bg1"/>
                </a:solidFill>
              </a:rPr>
              <a:t>MANAGEMENT</a:t>
            </a:r>
          </a:p>
        </p:txBody>
      </p:sp>
    </p:spTree>
    <p:extLst>
      <p:ext uri="{BB962C8B-B14F-4D97-AF65-F5344CB8AC3E}">
        <p14:creationId xmlns:p14="http://schemas.microsoft.com/office/powerpoint/2010/main" val="280366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e 31">
            <a:extLst>
              <a:ext uri="{FF2B5EF4-FFF2-40B4-BE49-F238E27FC236}">
                <a16:creationId xmlns:a16="http://schemas.microsoft.com/office/drawing/2014/main" id="{6E30C73A-2AF3-4337-893A-673CE041DC4C}"/>
              </a:ext>
            </a:extLst>
          </p:cNvPr>
          <p:cNvGrpSpPr/>
          <p:nvPr/>
        </p:nvGrpSpPr>
        <p:grpSpPr>
          <a:xfrm>
            <a:off x="4901895" y="954286"/>
            <a:ext cx="2100480" cy="1093804"/>
            <a:chOff x="3530270" y="819182"/>
            <a:chExt cx="1761810" cy="928954"/>
          </a:xfrm>
        </p:grpSpPr>
        <p:grpSp>
          <p:nvGrpSpPr>
            <p:cNvPr id="33" name="Groupe 32">
              <a:extLst>
                <a:ext uri="{FF2B5EF4-FFF2-40B4-BE49-F238E27FC236}">
                  <a16:creationId xmlns:a16="http://schemas.microsoft.com/office/drawing/2014/main" id="{C1DFC540-CC10-44B6-ADD6-409A1C8A9251}"/>
                </a:ext>
              </a:extLst>
            </p:cNvPr>
            <p:cNvGrpSpPr/>
            <p:nvPr/>
          </p:nvGrpSpPr>
          <p:grpSpPr>
            <a:xfrm>
              <a:off x="3530270" y="819182"/>
              <a:ext cx="1761810" cy="928954"/>
              <a:chOff x="3691095" y="712292"/>
              <a:chExt cx="1761810" cy="928954"/>
            </a:xfrm>
          </p:grpSpPr>
          <p:pic>
            <p:nvPicPr>
              <p:cNvPr id="38" name="Image 37">
                <a:extLst>
                  <a:ext uri="{FF2B5EF4-FFF2-40B4-BE49-F238E27FC236}">
                    <a16:creationId xmlns:a16="http://schemas.microsoft.com/office/drawing/2014/main" id="{D6D9CBD9-7572-4B68-A0AE-CD7A0D023F4B}"/>
                  </a:ext>
                </a:extLst>
              </p:cNvPr>
              <p:cNvPicPr>
                <a:picLocks noChangeAspect="1"/>
              </p:cNvPicPr>
              <p:nvPr/>
            </p:nvPicPr>
            <p:blipFill>
              <a:blip r:embed="rId2"/>
              <a:stretch>
                <a:fillRect/>
              </a:stretch>
            </p:blipFill>
            <p:spPr>
              <a:xfrm>
                <a:off x="3691095" y="712292"/>
                <a:ext cx="1761810" cy="928954"/>
              </a:xfrm>
              <a:prstGeom prst="rect">
                <a:avLst/>
              </a:prstGeom>
            </p:spPr>
          </p:pic>
          <p:sp>
            <p:nvSpPr>
              <p:cNvPr id="39" name="Rectangle 38">
                <a:extLst>
                  <a:ext uri="{FF2B5EF4-FFF2-40B4-BE49-F238E27FC236}">
                    <a16:creationId xmlns:a16="http://schemas.microsoft.com/office/drawing/2014/main" id="{07082684-0D78-4091-B7AA-D063B930B6C5}"/>
                  </a:ext>
                </a:extLst>
              </p:cNvPr>
              <p:cNvSpPr/>
              <p:nvPr/>
            </p:nvSpPr>
            <p:spPr>
              <a:xfrm>
                <a:off x="4355976" y="1347614"/>
                <a:ext cx="360040" cy="293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cxnSp>
            <p:nvCxnSpPr>
              <p:cNvPr id="40" name="Connecteur droit avec flèche 39">
                <a:extLst>
                  <a:ext uri="{FF2B5EF4-FFF2-40B4-BE49-F238E27FC236}">
                    <a16:creationId xmlns:a16="http://schemas.microsoft.com/office/drawing/2014/main" id="{9375D839-E890-4BA0-A428-75FF103CCB18}"/>
                  </a:ext>
                </a:extLst>
              </p:cNvPr>
              <p:cNvCxnSpPr/>
              <p:nvPr/>
            </p:nvCxnSpPr>
            <p:spPr>
              <a:xfrm>
                <a:off x="4538836" y="1192105"/>
                <a:ext cx="0" cy="28803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36" name="Image 35">
              <a:extLst>
                <a:ext uri="{FF2B5EF4-FFF2-40B4-BE49-F238E27FC236}">
                  <a16:creationId xmlns:a16="http://schemas.microsoft.com/office/drawing/2014/main" id="{235CDA0B-1A3F-4A3E-8223-16ED09CF6161}"/>
                </a:ext>
              </a:extLst>
            </p:cNvPr>
            <p:cNvPicPr>
              <a:picLocks noChangeAspect="1"/>
            </p:cNvPicPr>
            <p:nvPr/>
          </p:nvPicPr>
          <p:blipFill>
            <a:blip r:embed="rId3"/>
            <a:stretch>
              <a:fillRect/>
            </a:stretch>
          </p:blipFill>
          <p:spPr>
            <a:xfrm>
              <a:off x="3657804" y="1443011"/>
              <a:ext cx="681258" cy="275447"/>
            </a:xfrm>
            <a:prstGeom prst="rect">
              <a:avLst/>
            </a:prstGeom>
          </p:spPr>
        </p:pic>
        <p:pic>
          <p:nvPicPr>
            <p:cNvPr id="37" name="Image 36">
              <a:extLst>
                <a:ext uri="{FF2B5EF4-FFF2-40B4-BE49-F238E27FC236}">
                  <a16:creationId xmlns:a16="http://schemas.microsoft.com/office/drawing/2014/main" id="{7119976E-702E-4C83-A273-73F6F42E1AB1}"/>
                </a:ext>
              </a:extLst>
            </p:cNvPr>
            <p:cNvPicPr>
              <a:picLocks noChangeAspect="1"/>
            </p:cNvPicPr>
            <p:nvPr/>
          </p:nvPicPr>
          <p:blipFill>
            <a:blip r:embed="rId4"/>
            <a:stretch>
              <a:fillRect/>
            </a:stretch>
          </p:blipFill>
          <p:spPr>
            <a:xfrm>
              <a:off x="4676248" y="1443011"/>
              <a:ext cx="520269" cy="260135"/>
            </a:xfrm>
            <a:prstGeom prst="rect">
              <a:avLst/>
            </a:prstGeom>
          </p:spPr>
        </p:pic>
      </p:grpSp>
      <p:sp>
        <p:nvSpPr>
          <p:cNvPr id="181" name="Espace réservé du contenu 1"/>
          <p:cNvSpPr>
            <a:spLocks noGrp="1"/>
          </p:cNvSpPr>
          <p:nvPr>
            <p:ph idx="1"/>
          </p:nvPr>
        </p:nvSpPr>
        <p:spPr>
          <a:xfrm>
            <a:off x="566387" y="2198187"/>
            <a:ext cx="10783171" cy="4002524"/>
          </a:xfrm>
        </p:spPr>
        <p:txBody>
          <a:bodyPr/>
          <a:lstStyle/>
          <a:p>
            <a:pPr marL="228594" lvl="1" indent="-228594">
              <a:lnSpc>
                <a:spcPct val="100000"/>
              </a:lnSpc>
              <a:spcBef>
                <a:spcPts val="400"/>
              </a:spcBef>
              <a:buClr>
                <a:srgbClr val="01B9B5"/>
              </a:buClr>
              <a:buSzPct val="80000"/>
              <a:buFont typeface="Wingdings" panose="05000000000000000000" pitchFamily="2" charset="2"/>
              <a:buChar char="Ø"/>
              <a:defRPr/>
            </a:pPr>
            <a:r>
              <a:rPr lang="fr-FR" sz="1200" b="1" dirty="0" err="1">
                <a:solidFill>
                  <a:srgbClr val="01B9B5"/>
                </a:solidFill>
              </a:rPr>
              <a:t>Managing</a:t>
            </a:r>
            <a:r>
              <a:rPr lang="fr-FR" sz="1200" b="1" dirty="0">
                <a:solidFill>
                  <a:srgbClr val="01B9B5"/>
                </a:solidFill>
              </a:rPr>
              <a:t> the </a:t>
            </a:r>
            <a:r>
              <a:rPr lang="fr-FR" sz="1200" b="1" dirty="0" err="1">
                <a:solidFill>
                  <a:srgbClr val="01B9B5"/>
                </a:solidFill>
              </a:rPr>
              <a:t>activity</a:t>
            </a:r>
            <a:endParaRPr lang="fr-FR" sz="1067" dirty="0"/>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a:t>Monitoring </a:t>
            </a:r>
            <a:r>
              <a:rPr lang="fr-FR" sz="933" dirty="0"/>
              <a:t>(check </a:t>
            </a:r>
            <a:r>
              <a:rPr lang="fr-FR" sz="933" dirty="0" err="1"/>
              <a:t>status</a:t>
            </a:r>
            <a:r>
              <a:rPr lang="fr-FR" sz="933" dirty="0"/>
              <a:t> of production, </a:t>
            </a:r>
            <a:r>
              <a:rPr lang="fr-FR" sz="933" dirty="0" err="1"/>
              <a:t>completeness</a:t>
            </a:r>
            <a:r>
              <a:rPr lang="fr-FR" sz="933" dirty="0"/>
              <a:t> of incident tickets, compliance </a:t>
            </a:r>
            <a:r>
              <a:rPr lang="fr-FR" sz="933" dirty="0" err="1"/>
              <a:t>with</a:t>
            </a:r>
            <a:r>
              <a:rPr lang="fr-FR" sz="933" dirty="0"/>
              <a:t> </a:t>
            </a:r>
            <a:r>
              <a:rPr lang="fr-FR" sz="933" dirty="0" err="1"/>
              <a:t>defined</a:t>
            </a:r>
            <a:r>
              <a:rPr lang="fr-FR" sz="933" dirty="0"/>
              <a:t> SLA </a:t>
            </a:r>
            <a:r>
              <a:rPr lang="fr-FR" sz="933" dirty="0" err="1"/>
              <a:t>committements</a:t>
            </a:r>
            <a:r>
              <a:rPr lang="fr-FR" sz="933" dirty="0"/>
              <a:t> and </a:t>
            </a:r>
            <a:r>
              <a:rPr lang="fr-FR" sz="933" dirty="0" err="1"/>
              <a:t>processes</a:t>
            </a:r>
            <a:r>
              <a:rPr lang="fr-FR" sz="933" dirty="0"/>
              <a:t>, compliance </a:t>
            </a:r>
            <a:r>
              <a:rPr lang="fr-FR" sz="933" dirty="0" err="1"/>
              <a:t>with</a:t>
            </a:r>
            <a:r>
              <a:rPr lang="fr-FR" sz="933" dirty="0"/>
              <a:t> the timelines, supervision of </a:t>
            </a:r>
            <a:r>
              <a:rPr lang="fr-FR" sz="933" dirty="0" err="1"/>
              <a:t>backlogs</a:t>
            </a:r>
            <a:r>
              <a:rPr lang="fr-FR" sz="933" dirty="0"/>
              <a:t>…)</a:t>
            </a:r>
          </a:p>
          <a:p>
            <a:pPr marL="357708" lvl="2" indent="-122764">
              <a:lnSpc>
                <a:spcPct val="100000"/>
              </a:lnSpc>
              <a:spcBef>
                <a:spcPts val="400"/>
              </a:spcBef>
              <a:buClr>
                <a:srgbClr val="01B9B5"/>
              </a:buClr>
              <a:buSzPct val="80000"/>
              <a:buFont typeface="Wingdings" panose="05000000000000000000" pitchFamily="2" charset="2"/>
              <a:buChar char="ü"/>
              <a:defRPr/>
            </a:pPr>
            <a:endParaRPr lang="fr-FR" sz="933" b="1" dirty="0"/>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err="1"/>
              <a:t>Ensure</a:t>
            </a:r>
            <a:r>
              <a:rPr lang="fr-FR" sz="1067" b="1" i="1" dirty="0"/>
              <a:t> </a:t>
            </a:r>
            <a:r>
              <a:rPr lang="fr-FR" sz="1067" b="1" i="1" dirty="0" err="1"/>
              <a:t>implementation</a:t>
            </a:r>
            <a:r>
              <a:rPr lang="fr-FR" sz="1067" b="1" i="1" dirty="0"/>
              <a:t> of corrective action plans</a:t>
            </a:r>
          </a:p>
          <a:p>
            <a:pPr marL="357708" lvl="2" indent="-122764">
              <a:lnSpc>
                <a:spcPct val="100000"/>
              </a:lnSpc>
              <a:spcBef>
                <a:spcPts val="400"/>
              </a:spcBef>
              <a:buClr>
                <a:srgbClr val="01B9B5"/>
              </a:buClr>
              <a:buSzPct val="80000"/>
              <a:buFont typeface="Wingdings" panose="05000000000000000000" pitchFamily="2" charset="2"/>
              <a:buChar char="ü"/>
              <a:defRPr/>
            </a:pPr>
            <a:endParaRPr lang="fr-FR" sz="1067" b="1" i="1" dirty="0"/>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a:t>Lead the </a:t>
            </a:r>
            <a:r>
              <a:rPr lang="fr-FR" sz="1067" b="1" i="1" dirty="0" err="1"/>
              <a:t>relationship</a:t>
            </a:r>
            <a:r>
              <a:rPr lang="fr-FR" sz="1067" b="1" i="1" dirty="0"/>
              <a:t> </a:t>
            </a:r>
            <a:r>
              <a:rPr lang="fr-FR" sz="1067" b="1" i="1" dirty="0" err="1"/>
              <a:t>between</a:t>
            </a:r>
            <a:r>
              <a:rPr lang="fr-FR" sz="1067" b="1" i="1" dirty="0"/>
              <a:t> the</a:t>
            </a:r>
            <a:r>
              <a:rPr lang="fr-FR" sz="1067" b="1" i="1" dirty="0">
                <a:solidFill>
                  <a:srgbClr val="FF0000"/>
                </a:solidFill>
              </a:rPr>
              <a:t> </a:t>
            </a:r>
            <a:r>
              <a:rPr lang="fr-FR" sz="1067" b="1" i="1" dirty="0"/>
              <a:t>leads and the RUN N1/N2 team</a:t>
            </a:r>
          </a:p>
          <a:p>
            <a:pPr marL="357708" lvl="2" indent="-122764">
              <a:lnSpc>
                <a:spcPct val="100000"/>
              </a:lnSpc>
              <a:spcBef>
                <a:spcPts val="400"/>
              </a:spcBef>
              <a:buClr>
                <a:srgbClr val="01B9B5"/>
              </a:buClr>
              <a:buSzPct val="80000"/>
              <a:buFont typeface="Wingdings" panose="05000000000000000000" pitchFamily="2" charset="2"/>
              <a:buChar char="ü"/>
              <a:defRPr/>
            </a:pPr>
            <a:endParaRPr lang="fr-FR" sz="1067" b="1" i="1" dirty="0"/>
          </a:p>
          <a:p>
            <a:pPr marL="234945" lvl="1" indent="-234945">
              <a:lnSpc>
                <a:spcPct val="100000"/>
              </a:lnSpc>
              <a:spcBef>
                <a:spcPts val="800"/>
              </a:spcBef>
              <a:buClr>
                <a:srgbClr val="01B9B5"/>
              </a:buClr>
              <a:buSzPct val="80000"/>
              <a:buFont typeface="Wingdings" panose="05000000000000000000" pitchFamily="2" charset="2"/>
              <a:buChar char="Ø"/>
              <a:defRPr/>
            </a:pPr>
            <a:r>
              <a:rPr lang="fr-FR" sz="1200" b="1" dirty="0" err="1">
                <a:solidFill>
                  <a:srgbClr val="01B9B5"/>
                </a:solidFill>
              </a:rPr>
              <a:t>Participate</a:t>
            </a:r>
            <a:r>
              <a:rPr lang="fr-FR" sz="1200" b="1" dirty="0">
                <a:solidFill>
                  <a:srgbClr val="01B9B5"/>
                </a:solidFill>
              </a:rPr>
              <a:t> in CDS management </a:t>
            </a:r>
            <a:r>
              <a:rPr lang="fr-FR" sz="1200" b="1" dirty="0" err="1">
                <a:solidFill>
                  <a:srgbClr val="01B9B5"/>
                </a:solidFill>
              </a:rPr>
              <a:t>committee</a:t>
            </a:r>
            <a:r>
              <a:rPr lang="fr-FR" sz="1200" b="1" dirty="0">
                <a:solidFill>
                  <a:srgbClr val="01B9B5"/>
                </a:solidFill>
              </a:rPr>
              <a:t> meetings </a:t>
            </a:r>
            <a:r>
              <a:rPr lang="fr-FR" sz="1067" dirty="0"/>
              <a:t>(</a:t>
            </a:r>
            <a:r>
              <a:rPr lang="fr-FR" sz="1067" dirty="0" err="1"/>
              <a:t>weekly</a:t>
            </a:r>
            <a:r>
              <a:rPr lang="fr-FR" sz="1067" dirty="0"/>
              <a:t> (</a:t>
            </a:r>
            <a:r>
              <a:rPr lang="fr-FR" sz="1067" dirty="0" err="1"/>
              <a:t>optional</a:t>
            </a:r>
            <a:r>
              <a:rPr lang="fr-FR" sz="1067" dirty="0"/>
              <a:t>), </a:t>
            </a:r>
            <a:r>
              <a:rPr lang="fr-FR" sz="1067" dirty="0" err="1"/>
              <a:t>daily</a:t>
            </a:r>
            <a:r>
              <a:rPr lang="fr-FR" sz="1067" dirty="0"/>
              <a:t> and </a:t>
            </a:r>
            <a:r>
              <a:rPr lang="fr-FR" sz="1067" dirty="0" err="1"/>
              <a:t>monthly</a:t>
            </a:r>
            <a:r>
              <a:rPr lang="fr-FR" sz="1067" dirty="0"/>
              <a:t>) </a:t>
            </a:r>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err="1"/>
              <a:t>Validate</a:t>
            </a:r>
            <a:r>
              <a:rPr lang="fr-FR" sz="1067" b="1" i="1" dirty="0"/>
              <a:t> the </a:t>
            </a:r>
            <a:r>
              <a:rPr lang="fr-FR" sz="1067" b="1" i="1" dirty="0" err="1"/>
              <a:t>dashboard</a:t>
            </a:r>
            <a:r>
              <a:rPr lang="fr-FR" sz="1067" b="1" i="1" dirty="0"/>
              <a:t> </a:t>
            </a:r>
            <a:r>
              <a:rPr lang="fr-FR" sz="1067" b="1" i="1" dirty="0" err="1"/>
              <a:t>created</a:t>
            </a:r>
            <a:r>
              <a:rPr lang="fr-FR" sz="1067" b="1" i="1" dirty="0"/>
              <a:t> by the CDC </a:t>
            </a:r>
            <a:r>
              <a:rPr lang="fr-FR" sz="1067" dirty="0"/>
              <a:t>on the </a:t>
            </a:r>
            <a:r>
              <a:rPr lang="fr-FR" sz="1067" dirty="0" err="1"/>
              <a:t>quality</a:t>
            </a:r>
            <a:r>
              <a:rPr lang="fr-FR" sz="1067" dirty="0"/>
              <a:t> of service of the </a:t>
            </a:r>
            <a:r>
              <a:rPr lang="fr-FR" sz="1067" dirty="0" err="1"/>
              <a:t>perimeter</a:t>
            </a:r>
            <a:endParaRPr lang="fr-FR" sz="1067" dirty="0"/>
          </a:p>
          <a:p>
            <a:pPr marL="357708" lvl="2" indent="-122764">
              <a:lnSpc>
                <a:spcPct val="100000"/>
              </a:lnSpc>
              <a:spcBef>
                <a:spcPts val="400"/>
              </a:spcBef>
              <a:buClr>
                <a:srgbClr val="01B9B5"/>
              </a:buClr>
              <a:buSzPct val="80000"/>
              <a:buFont typeface="Wingdings" panose="05000000000000000000" pitchFamily="2" charset="2"/>
              <a:buChar char="ü"/>
              <a:defRPr/>
            </a:pPr>
            <a:endParaRPr lang="fr-FR" sz="1067" dirty="0"/>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a:t>Monitor </a:t>
            </a:r>
            <a:r>
              <a:rPr lang="fr-FR" sz="1067" b="1" i="1" dirty="0" err="1"/>
              <a:t>progress</a:t>
            </a:r>
            <a:r>
              <a:rPr lang="fr-FR" sz="1067" b="1" i="1" dirty="0"/>
              <a:t> of </a:t>
            </a:r>
            <a:r>
              <a:rPr lang="fr-FR" sz="1067" b="1" i="1" dirty="0" err="1"/>
              <a:t>ongoing</a:t>
            </a:r>
            <a:r>
              <a:rPr lang="fr-FR" sz="1067" b="1" i="1" dirty="0"/>
              <a:t> action plans</a:t>
            </a:r>
          </a:p>
          <a:p>
            <a:pPr marL="357708" lvl="2" indent="-122764">
              <a:lnSpc>
                <a:spcPct val="100000"/>
              </a:lnSpc>
              <a:spcBef>
                <a:spcPts val="400"/>
              </a:spcBef>
              <a:buClr>
                <a:srgbClr val="01B9B5"/>
              </a:buClr>
              <a:buSzPct val="80000"/>
              <a:buFont typeface="Wingdings" panose="05000000000000000000" pitchFamily="2" charset="2"/>
              <a:buChar char="ü"/>
              <a:defRPr/>
            </a:pPr>
            <a:endParaRPr lang="fr-FR" sz="1067" b="1" i="1" dirty="0"/>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err="1"/>
              <a:t>Prepare</a:t>
            </a:r>
            <a:r>
              <a:rPr lang="fr-FR" sz="1067" b="1" i="1" dirty="0"/>
              <a:t> </a:t>
            </a:r>
            <a:r>
              <a:rPr lang="fr-FR" sz="1067" b="1" i="1" dirty="0" err="1"/>
              <a:t>upcoming</a:t>
            </a:r>
            <a:r>
              <a:rPr lang="fr-FR" sz="1067" b="1" i="1" dirty="0"/>
              <a:t> </a:t>
            </a:r>
            <a:r>
              <a:rPr lang="fr-FR" sz="1067" b="1" i="1" dirty="0" err="1"/>
              <a:t>activities</a:t>
            </a:r>
            <a:endParaRPr lang="fr-FR" sz="1067" b="1" i="1" dirty="0"/>
          </a:p>
          <a:p>
            <a:pPr marL="357708" lvl="2" indent="-122764">
              <a:lnSpc>
                <a:spcPct val="100000"/>
              </a:lnSpc>
              <a:spcBef>
                <a:spcPts val="400"/>
              </a:spcBef>
              <a:buClr>
                <a:srgbClr val="01B9B5"/>
              </a:buClr>
              <a:buSzPct val="80000"/>
              <a:buFont typeface="Wingdings" panose="05000000000000000000" pitchFamily="2" charset="2"/>
              <a:buChar char="ü"/>
              <a:defRPr/>
            </a:pPr>
            <a:endParaRPr lang="fr-FR" sz="1067" b="1" i="1" dirty="0"/>
          </a:p>
          <a:p>
            <a:pPr marL="357708" lvl="2" indent="-122764">
              <a:lnSpc>
                <a:spcPct val="100000"/>
              </a:lnSpc>
              <a:spcBef>
                <a:spcPts val="400"/>
              </a:spcBef>
              <a:buClr>
                <a:srgbClr val="01B9B5"/>
              </a:buClr>
              <a:buSzPct val="80000"/>
              <a:buFont typeface="Wingdings" panose="05000000000000000000" pitchFamily="2" charset="2"/>
              <a:buChar char="ü"/>
              <a:defRPr/>
            </a:pPr>
            <a:r>
              <a:rPr lang="fr-FR" sz="1067" b="1" i="1" dirty="0"/>
              <a:t>Monitor changes in </a:t>
            </a:r>
            <a:r>
              <a:rPr lang="fr-FR" sz="1067" b="1" i="1" dirty="0" err="1"/>
              <a:t>numbers</a:t>
            </a:r>
            <a:r>
              <a:rPr lang="fr-FR" sz="1067" b="1" i="1" dirty="0"/>
              <a:t> of the CDC  : </a:t>
            </a:r>
            <a:r>
              <a:rPr lang="fr-FR" sz="1067" i="1" dirty="0" err="1"/>
              <a:t>knowledge</a:t>
            </a:r>
            <a:r>
              <a:rPr lang="fr-FR" sz="1067" i="1" dirty="0"/>
              <a:t> </a:t>
            </a:r>
            <a:r>
              <a:rPr lang="fr-FR" sz="1067" i="1" dirty="0" err="1"/>
              <a:t>transfer</a:t>
            </a:r>
            <a:r>
              <a:rPr lang="fr-FR" sz="1067" i="1" dirty="0"/>
              <a:t> </a:t>
            </a:r>
            <a:r>
              <a:rPr lang="fr-FR" sz="1067" i="1" dirty="0" err="1"/>
              <a:t>carried</a:t>
            </a:r>
            <a:r>
              <a:rPr lang="fr-FR" sz="1067" i="1" dirty="0"/>
              <a:t> out, turn-over </a:t>
            </a:r>
            <a:r>
              <a:rPr lang="fr-FR" sz="1067" i="1" dirty="0" err="1"/>
              <a:t>frequency</a:t>
            </a:r>
            <a:r>
              <a:rPr lang="fr-FR" sz="1067" i="1" dirty="0"/>
              <a:t>, </a:t>
            </a:r>
            <a:r>
              <a:rPr lang="fr-FR" sz="1067" i="1" dirty="0" err="1"/>
              <a:t>removal</a:t>
            </a:r>
            <a:r>
              <a:rPr lang="fr-FR" sz="1067" i="1" dirty="0"/>
              <a:t> of </a:t>
            </a:r>
            <a:r>
              <a:rPr lang="fr-FR" sz="1067" i="1" dirty="0" err="1"/>
              <a:t>access</a:t>
            </a:r>
            <a:r>
              <a:rPr lang="fr-FR" sz="1067" i="1" dirty="0"/>
              <a:t> </a:t>
            </a:r>
            <a:r>
              <a:rPr lang="fr-FR" sz="1067" i="1" dirty="0" err="1"/>
              <a:t>rights</a:t>
            </a:r>
            <a:r>
              <a:rPr lang="fr-FR" sz="1067" i="1" dirty="0"/>
              <a:t> for the </a:t>
            </a:r>
            <a:r>
              <a:rPr lang="fr-FR" sz="1067" i="1" dirty="0" err="1"/>
              <a:t>offboarded</a:t>
            </a:r>
            <a:r>
              <a:rPr lang="fr-FR" sz="1067" i="1" dirty="0"/>
              <a:t> </a:t>
            </a:r>
            <a:r>
              <a:rPr lang="fr-FR" sz="1067" i="1" dirty="0" err="1"/>
              <a:t>employees</a:t>
            </a:r>
            <a:endParaRPr lang="fr-FR" sz="1067" i="1" dirty="0"/>
          </a:p>
          <a:p>
            <a:pPr marL="357708" lvl="2" indent="-122764">
              <a:lnSpc>
                <a:spcPct val="100000"/>
              </a:lnSpc>
              <a:spcBef>
                <a:spcPts val="400"/>
              </a:spcBef>
              <a:buClr>
                <a:srgbClr val="01B9B5"/>
              </a:buClr>
              <a:buSzPct val="80000"/>
              <a:buFont typeface="Wingdings" panose="05000000000000000000" pitchFamily="2" charset="2"/>
              <a:buChar char="ü"/>
              <a:defRPr/>
            </a:pPr>
            <a:endParaRPr lang="fr-FR" sz="1067" b="1" i="1" dirty="0"/>
          </a:p>
          <a:p>
            <a:pPr marL="234945" lvl="2" indent="0">
              <a:lnSpc>
                <a:spcPct val="100000"/>
              </a:lnSpc>
              <a:spcBef>
                <a:spcPts val="400"/>
              </a:spcBef>
              <a:buClr>
                <a:srgbClr val="01B9B5"/>
              </a:buClr>
              <a:buSzPct val="80000"/>
              <a:buNone/>
              <a:defRPr/>
            </a:pPr>
            <a:endParaRPr lang="fr-FR" sz="933" dirty="0"/>
          </a:p>
          <a:p>
            <a:pPr marL="357708" lvl="2" indent="-122764">
              <a:lnSpc>
                <a:spcPct val="100000"/>
              </a:lnSpc>
              <a:spcBef>
                <a:spcPts val="400"/>
              </a:spcBef>
              <a:buClr>
                <a:srgbClr val="01B9B5"/>
              </a:buClr>
              <a:buSzPct val="80000"/>
              <a:buFont typeface="Wingdings" panose="05000000000000000000" pitchFamily="2" charset="2"/>
              <a:buChar char="ü"/>
              <a:defRPr/>
            </a:pPr>
            <a:endParaRPr lang="fr-FR" sz="933" dirty="0"/>
          </a:p>
          <a:p>
            <a:pPr marL="357708" lvl="2" indent="-122764">
              <a:lnSpc>
                <a:spcPct val="100000"/>
              </a:lnSpc>
              <a:spcBef>
                <a:spcPts val="400"/>
              </a:spcBef>
              <a:buClr>
                <a:srgbClr val="01B9B5"/>
              </a:buClr>
              <a:buSzPct val="80000"/>
              <a:buFont typeface="Wingdings" panose="05000000000000000000" pitchFamily="2" charset="2"/>
              <a:buChar char="ü"/>
              <a:defRPr/>
            </a:pPr>
            <a:endParaRPr lang="fr-FR" sz="1067" b="1" i="1" dirty="0"/>
          </a:p>
          <a:p>
            <a:pPr marL="357708" lvl="2" indent="-122764">
              <a:lnSpc>
                <a:spcPct val="100000"/>
              </a:lnSpc>
              <a:spcBef>
                <a:spcPts val="400"/>
              </a:spcBef>
              <a:buClr>
                <a:srgbClr val="01B9B5"/>
              </a:buClr>
              <a:buSzPct val="80000"/>
              <a:buFont typeface="Wingdings" panose="05000000000000000000" pitchFamily="2" charset="2"/>
              <a:buChar char="ü"/>
              <a:defRPr/>
            </a:pPr>
            <a:endParaRPr lang="fr-FR" sz="1067" b="1" i="1" dirty="0"/>
          </a:p>
          <a:p>
            <a:pPr marL="228594" lvl="1" indent="-228594">
              <a:lnSpc>
                <a:spcPct val="100000"/>
              </a:lnSpc>
              <a:spcBef>
                <a:spcPts val="400"/>
              </a:spcBef>
              <a:buClr>
                <a:srgbClr val="01B9B5"/>
              </a:buClr>
              <a:buSzPct val="80000"/>
              <a:buFont typeface="Wingdings" panose="05000000000000000000" pitchFamily="2" charset="2"/>
              <a:buChar char="ü"/>
              <a:defRPr/>
            </a:pPr>
            <a:endParaRPr lang="fr-FR" sz="1067" dirty="0"/>
          </a:p>
          <a:p>
            <a:pPr marL="228594" lvl="1" indent="-228594">
              <a:lnSpc>
                <a:spcPct val="100000"/>
              </a:lnSpc>
              <a:spcBef>
                <a:spcPts val="400"/>
              </a:spcBef>
              <a:buClr>
                <a:srgbClr val="01B9B5"/>
              </a:buClr>
              <a:buSzPct val="80000"/>
              <a:buFont typeface="Wingdings" panose="05000000000000000000" pitchFamily="2" charset="2"/>
              <a:buChar char="ü"/>
              <a:defRPr/>
            </a:pPr>
            <a:endParaRPr lang="fr-FR" sz="2400" i="1" dirty="0">
              <a:latin typeface="Calibri" panose="020F0502020204030204" pitchFamily="34" charset="0"/>
            </a:endParaRPr>
          </a:p>
        </p:txBody>
      </p:sp>
      <p:sp>
        <p:nvSpPr>
          <p:cNvPr id="8" name="Rectangle : coins arrondis 7">
            <a:extLst>
              <a:ext uri="{FF2B5EF4-FFF2-40B4-BE49-F238E27FC236}">
                <a16:creationId xmlns:a16="http://schemas.microsoft.com/office/drawing/2014/main" id="{2FBB99EA-5CE0-4630-8AC7-346E64E69D37}"/>
              </a:ext>
            </a:extLst>
          </p:cNvPr>
          <p:cNvSpPr/>
          <p:nvPr/>
        </p:nvSpPr>
        <p:spPr>
          <a:xfrm>
            <a:off x="566388" y="1956196"/>
            <a:ext cx="11316597" cy="4244515"/>
          </a:xfrm>
          <a:prstGeom prst="roundRect">
            <a:avLst/>
          </a:prstGeom>
          <a:noFill/>
          <a:ln>
            <a:solidFill>
              <a:srgbClr val="01B9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 name="Espace réservé de la date 1">
            <a:extLst>
              <a:ext uri="{FF2B5EF4-FFF2-40B4-BE49-F238E27FC236}">
                <a16:creationId xmlns:a16="http://schemas.microsoft.com/office/drawing/2014/main" id="{7AAAA11E-C5C4-4C77-93C6-84F235C5EF40}"/>
              </a:ext>
            </a:extLst>
          </p:cNvPr>
          <p:cNvSpPr>
            <a:spLocks noGrp="1"/>
          </p:cNvSpPr>
          <p:nvPr>
            <p:ph type="dt" sz="half" idx="2"/>
          </p:nvPr>
        </p:nvSpPr>
        <p:spPr/>
        <p:txBody>
          <a:bodyPr/>
          <a:lstStyle/>
          <a:p>
            <a:fld id="{DAD7597D-DB2C-4BB5-9D66-336F3980A0F9}" type="datetime3">
              <a:rPr lang="fr-FR" smtClean="0"/>
              <a:t>20.02.23</a:t>
            </a:fld>
            <a:endParaRPr lang="fr-FR"/>
          </a:p>
        </p:txBody>
      </p:sp>
      <p:sp>
        <p:nvSpPr>
          <p:cNvPr id="4" name="Espace réservé du numéro de diapositive 3">
            <a:extLst>
              <a:ext uri="{FF2B5EF4-FFF2-40B4-BE49-F238E27FC236}">
                <a16:creationId xmlns:a16="http://schemas.microsoft.com/office/drawing/2014/main" id="{C41FEC8C-2188-466D-91E6-2EF5D047E0C9}"/>
              </a:ext>
            </a:extLst>
          </p:cNvPr>
          <p:cNvSpPr>
            <a:spLocks noGrp="1"/>
          </p:cNvSpPr>
          <p:nvPr>
            <p:ph type="sldNum" sz="quarter" idx="4"/>
          </p:nvPr>
        </p:nvSpPr>
        <p:spPr/>
        <p:txBody>
          <a:bodyPr/>
          <a:lstStyle/>
          <a:p>
            <a:fld id="{10C140CD-8AED-46FF-A9A2-77308F3F39AE}" type="slidenum">
              <a:rPr lang="fr-FR" smtClean="0"/>
              <a:pPr/>
              <a:t>8</a:t>
            </a:fld>
            <a:endParaRPr lang="fr-FR"/>
          </a:p>
        </p:txBody>
      </p:sp>
      <p:sp>
        <p:nvSpPr>
          <p:cNvPr id="12" name="Titre 2">
            <a:extLst>
              <a:ext uri="{FF2B5EF4-FFF2-40B4-BE49-F238E27FC236}">
                <a16:creationId xmlns:a16="http://schemas.microsoft.com/office/drawing/2014/main" id="{FF504C83-7553-4956-A7B0-4FBF30496499}"/>
              </a:ext>
            </a:extLst>
          </p:cNvPr>
          <p:cNvSpPr>
            <a:spLocks noGrp="1"/>
          </p:cNvSpPr>
          <p:nvPr>
            <p:ph type="title"/>
          </p:nvPr>
        </p:nvSpPr>
        <p:spPr>
          <a:xfrm>
            <a:off x="861718" y="360350"/>
            <a:ext cx="11316597" cy="739657"/>
          </a:xfrm>
        </p:spPr>
        <p:txBody>
          <a:bodyPr/>
          <a:lstStyle/>
          <a:p>
            <a:pPr>
              <a:lnSpc>
                <a:spcPts val="2533"/>
              </a:lnSpc>
            </a:pPr>
            <a:r>
              <a:rPr lang="fr-FR" sz="2667" dirty="0"/>
              <a:t>PICA – SRI RUN Management : missions of the </a:t>
            </a:r>
            <a:br>
              <a:rPr lang="fr-FR" sz="2667" dirty="0"/>
            </a:br>
            <a:r>
              <a:rPr lang="fr-FR" sz="2667" dirty="0">
                <a:solidFill>
                  <a:srgbClr val="01B9B5"/>
                </a:solidFill>
              </a:rPr>
              <a:t>Customer Service Manager</a:t>
            </a:r>
            <a:endParaRPr lang="fr-FR" sz="2667" dirty="0"/>
          </a:p>
        </p:txBody>
      </p:sp>
      <p:sp>
        <p:nvSpPr>
          <p:cNvPr id="31" name="Espace réservé du contenu 1">
            <a:extLst>
              <a:ext uri="{FF2B5EF4-FFF2-40B4-BE49-F238E27FC236}">
                <a16:creationId xmlns:a16="http://schemas.microsoft.com/office/drawing/2014/main" id="{AEAD2095-8F84-4100-99EC-8276466476DA}"/>
              </a:ext>
            </a:extLst>
          </p:cNvPr>
          <p:cNvSpPr txBox="1">
            <a:spLocks/>
          </p:cNvSpPr>
          <p:nvPr/>
        </p:nvSpPr>
        <p:spPr bwMode="gray">
          <a:xfrm>
            <a:off x="566387" y="4856562"/>
            <a:ext cx="4259107" cy="1344149"/>
          </a:xfrm>
          <a:prstGeom prst="rect">
            <a:avLst/>
          </a:prstGeom>
        </p:spPr>
        <p:txBody>
          <a:bodyPr/>
          <a:lstStyle>
            <a:lvl1pPr marL="285750" indent="-285750" algn="just" defTabSz="914400" rtl="0" eaLnBrk="1" latinLnBrk="0" hangingPunct="1">
              <a:lnSpc>
                <a:spcPct val="82000"/>
              </a:lnSpc>
              <a:spcBef>
                <a:spcPts val="0"/>
              </a:spcBef>
              <a:spcAft>
                <a:spcPts val="0"/>
              </a:spcAft>
              <a:buSzPct val="80000"/>
              <a:buFont typeface="Wingdings" panose="05000000000000000000" pitchFamily="2" charset="2"/>
              <a:buChar char="n"/>
              <a:defRPr sz="1800" b="1" kern="1200" cap="none" baseline="0">
                <a:solidFill>
                  <a:srgbClr val="FEB811"/>
                </a:solidFill>
                <a:latin typeface="+mn-lt"/>
                <a:ea typeface="+mn-ea"/>
                <a:cs typeface="+mn-cs"/>
              </a:defRPr>
            </a:lvl1pPr>
            <a:lvl2pPr marL="432000" indent="180000" algn="just" defTabSz="914400" rtl="0" eaLnBrk="1" latinLnBrk="0" hangingPunct="1">
              <a:lnSpc>
                <a:spcPct val="82000"/>
              </a:lnSpc>
              <a:spcBef>
                <a:spcPts val="0"/>
              </a:spcBef>
              <a:spcAft>
                <a:spcPts val="0"/>
              </a:spcAft>
              <a:buSzPct val="100000"/>
              <a:buFont typeface="Wingdings" panose="05000000000000000000" pitchFamily="2" charset="2"/>
              <a:buChar char="v"/>
              <a:defRPr sz="1600" kern="1200" cap="none">
                <a:solidFill>
                  <a:schemeClr val="tx1"/>
                </a:solidFill>
                <a:latin typeface="+mn-lt"/>
                <a:ea typeface="+mn-ea"/>
                <a:cs typeface="+mn-cs"/>
              </a:defRPr>
            </a:lvl2pPr>
            <a:lvl3pPr marL="864000" indent="180000" algn="just" defTabSz="914400" rtl="0" eaLnBrk="1" latinLnBrk="0" hangingPunct="1">
              <a:lnSpc>
                <a:spcPct val="82000"/>
              </a:lnSpc>
              <a:spcBef>
                <a:spcPts val="0"/>
              </a:spcBef>
              <a:spcAft>
                <a:spcPts val="0"/>
              </a:spcAft>
              <a:buSzPct val="100000"/>
              <a:buFont typeface="Wingdings" pitchFamily="2" charset="2"/>
              <a:buChar char="§"/>
              <a:defRPr sz="1600" kern="1200" cap="none">
                <a:solidFill>
                  <a:schemeClr val="tx1"/>
                </a:solidFill>
                <a:latin typeface="+mn-lt"/>
                <a:ea typeface="+mn-ea"/>
                <a:cs typeface="+mn-cs"/>
              </a:defRPr>
            </a:lvl3pPr>
            <a:lvl4pPr marL="1296000" marR="0" indent="180000" algn="just" defTabSz="914400" rtl="0" eaLnBrk="1" fontAlgn="auto" latinLnBrk="0" hangingPunct="1">
              <a:lnSpc>
                <a:spcPct val="82000"/>
              </a:lnSpc>
              <a:spcBef>
                <a:spcPts val="0"/>
              </a:spcBef>
              <a:spcAft>
                <a:spcPts val="0"/>
              </a:spcAft>
              <a:buClrTx/>
              <a:buSzPct val="80000"/>
              <a:buFont typeface="Wingdings" pitchFamily="2" charset="2"/>
              <a:buChar char="§"/>
              <a:tabLst/>
              <a:defRPr sz="1600" b="0" kern="1200" cap="none">
                <a:solidFill>
                  <a:schemeClr val="tx1"/>
                </a:solidFill>
                <a:latin typeface="+mn-lt"/>
                <a:ea typeface="+mn-ea"/>
                <a:cs typeface="+mn-cs"/>
              </a:defRPr>
            </a:lvl4pPr>
            <a:lvl5pPr marL="1728000" indent="180000" algn="just" defTabSz="914400" rtl="0" eaLnBrk="1" latinLnBrk="0" hangingPunct="1">
              <a:lnSpc>
                <a:spcPct val="82000"/>
              </a:lnSpc>
              <a:spcBef>
                <a:spcPts val="0"/>
              </a:spcBef>
              <a:spcAft>
                <a:spcPts val="0"/>
              </a:spcAft>
              <a:buClrTx/>
              <a:buSzPct val="70000"/>
              <a:buFont typeface="Wingdings" pitchFamily="2" charset="2"/>
              <a:buChar char="§"/>
              <a:defRPr sz="1800" kern="1200" cap="none">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594" lvl="1" indent="-228594">
              <a:lnSpc>
                <a:spcPct val="100000"/>
              </a:lnSpc>
              <a:spcBef>
                <a:spcPts val="400"/>
              </a:spcBef>
              <a:buClr>
                <a:srgbClr val="01B9B5"/>
              </a:buClr>
              <a:buSzPct val="80000"/>
              <a:buFont typeface="Wingdings" panose="05000000000000000000" pitchFamily="2" charset="2"/>
              <a:buChar char="ü"/>
              <a:defRPr/>
            </a:pPr>
            <a:endParaRPr lang="fr-FR" sz="1067" dirty="0"/>
          </a:p>
        </p:txBody>
      </p:sp>
      <p:sp>
        <p:nvSpPr>
          <p:cNvPr id="41" name="Espace réservé du contenu 1">
            <a:extLst>
              <a:ext uri="{FF2B5EF4-FFF2-40B4-BE49-F238E27FC236}">
                <a16:creationId xmlns:a16="http://schemas.microsoft.com/office/drawing/2014/main" id="{074CE374-ED8A-4BFA-99CD-00BE94176A97}"/>
              </a:ext>
            </a:extLst>
          </p:cNvPr>
          <p:cNvSpPr txBox="1">
            <a:spLocks/>
          </p:cNvSpPr>
          <p:nvPr/>
        </p:nvSpPr>
        <p:spPr bwMode="gray">
          <a:xfrm>
            <a:off x="979159" y="1376339"/>
            <a:ext cx="4259107" cy="417927"/>
          </a:xfrm>
          <a:prstGeom prst="rect">
            <a:avLst/>
          </a:prstGeom>
        </p:spPr>
        <p:txBody>
          <a:bodyPr/>
          <a:lstStyle>
            <a:lvl1pPr marL="285750" indent="-285750" algn="just" defTabSz="914400" rtl="0" eaLnBrk="1" latinLnBrk="0" hangingPunct="1">
              <a:lnSpc>
                <a:spcPct val="82000"/>
              </a:lnSpc>
              <a:spcBef>
                <a:spcPts val="0"/>
              </a:spcBef>
              <a:spcAft>
                <a:spcPts val="0"/>
              </a:spcAft>
              <a:buSzPct val="80000"/>
              <a:buFont typeface="Wingdings" panose="05000000000000000000" pitchFamily="2" charset="2"/>
              <a:buChar char="n"/>
              <a:defRPr sz="1800" b="1" kern="1200" cap="none" baseline="0">
                <a:solidFill>
                  <a:srgbClr val="FEB811"/>
                </a:solidFill>
                <a:latin typeface="+mn-lt"/>
                <a:ea typeface="+mn-ea"/>
                <a:cs typeface="+mn-cs"/>
              </a:defRPr>
            </a:lvl1pPr>
            <a:lvl2pPr marL="432000" indent="180000" algn="just" defTabSz="914400" rtl="0" eaLnBrk="1" latinLnBrk="0" hangingPunct="1">
              <a:lnSpc>
                <a:spcPct val="82000"/>
              </a:lnSpc>
              <a:spcBef>
                <a:spcPts val="0"/>
              </a:spcBef>
              <a:spcAft>
                <a:spcPts val="0"/>
              </a:spcAft>
              <a:buSzPct val="100000"/>
              <a:buFont typeface="Wingdings" panose="05000000000000000000" pitchFamily="2" charset="2"/>
              <a:buChar char="v"/>
              <a:defRPr sz="1600" kern="1200" cap="none">
                <a:solidFill>
                  <a:schemeClr val="tx1"/>
                </a:solidFill>
                <a:latin typeface="+mn-lt"/>
                <a:ea typeface="+mn-ea"/>
                <a:cs typeface="+mn-cs"/>
              </a:defRPr>
            </a:lvl2pPr>
            <a:lvl3pPr marL="864000" indent="180000" algn="just" defTabSz="914400" rtl="0" eaLnBrk="1" latinLnBrk="0" hangingPunct="1">
              <a:lnSpc>
                <a:spcPct val="82000"/>
              </a:lnSpc>
              <a:spcBef>
                <a:spcPts val="0"/>
              </a:spcBef>
              <a:spcAft>
                <a:spcPts val="0"/>
              </a:spcAft>
              <a:buSzPct val="100000"/>
              <a:buFont typeface="Wingdings" pitchFamily="2" charset="2"/>
              <a:buChar char="§"/>
              <a:defRPr sz="1600" kern="1200" cap="none">
                <a:solidFill>
                  <a:schemeClr val="tx1"/>
                </a:solidFill>
                <a:latin typeface="+mn-lt"/>
                <a:ea typeface="+mn-ea"/>
                <a:cs typeface="+mn-cs"/>
              </a:defRPr>
            </a:lvl3pPr>
            <a:lvl4pPr marL="1296000" marR="0" indent="180000" algn="just" defTabSz="914400" rtl="0" eaLnBrk="1" fontAlgn="auto" latinLnBrk="0" hangingPunct="1">
              <a:lnSpc>
                <a:spcPct val="82000"/>
              </a:lnSpc>
              <a:spcBef>
                <a:spcPts val="0"/>
              </a:spcBef>
              <a:spcAft>
                <a:spcPts val="0"/>
              </a:spcAft>
              <a:buClrTx/>
              <a:buSzPct val="80000"/>
              <a:buFont typeface="Wingdings" pitchFamily="2" charset="2"/>
              <a:buChar char="§"/>
              <a:tabLst/>
              <a:defRPr sz="1600" b="0" kern="1200" cap="none">
                <a:solidFill>
                  <a:schemeClr val="tx1"/>
                </a:solidFill>
                <a:latin typeface="+mn-lt"/>
                <a:ea typeface="+mn-ea"/>
                <a:cs typeface="+mn-cs"/>
              </a:defRPr>
            </a:lvl4pPr>
            <a:lvl5pPr marL="1728000" indent="180000" algn="just" defTabSz="914400" rtl="0" eaLnBrk="1" latinLnBrk="0" hangingPunct="1">
              <a:lnSpc>
                <a:spcPct val="82000"/>
              </a:lnSpc>
              <a:spcBef>
                <a:spcPts val="0"/>
              </a:spcBef>
              <a:spcAft>
                <a:spcPts val="0"/>
              </a:spcAft>
              <a:buClrTx/>
              <a:buSzPct val="70000"/>
              <a:buFont typeface="Wingdings" pitchFamily="2" charset="2"/>
              <a:buChar char="§"/>
              <a:defRPr sz="1800" kern="1200" cap="none">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lnSpc>
                <a:spcPct val="100000"/>
              </a:lnSpc>
              <a:spcBef>
                <a:spcPts val="400"/>
              </a:spcBef>
              <a:buClr>
                <a:srgbClr val="01B9B5"/>
              </a:buClr>
              <a:buSzPct val="80000"/>
              <a:buNone/>
              <a:defRPr/>
            </a:pPr>
            <a:r>
              <a:rPr lang="fr-FR" sz="1400" b="1" dirty="0">
                <a:solidFill>
                  <a:srgbClr val="7030A0"/>
                </a:solidFill>
              </a:rPr>
              <a:t>Lead RUN </a:t>
            </a:r>
            <a:r>
              <a:rPr lang="fr-FR" sz="1400" b="1" dirty="0" err="1">
                <a:solidFill>
                  <a:srgbClr val="7030A0"/>
                </a:solidFill>
              </a:rPr>
              <a:t>activities</a:t>
            </a:r>
            <a:r>
              <a:rPr lang="fr-FR" sz="1400" b="1" dirty="0">
                <a:solidFill>
                  <a:srgbClr val="7030A0"/>
                </a:solidFill>
              </a:rPr>
              <a:t> </a:t>
            </a:r>
          </a:p>
          <a:p>
            <a:pPr marL="0" lvl="1" indent="0" algn="ctr">
              <a:lnSpc>
                <a:spcPct val="100000"/>
              </a:lnSpc>
              <a:spcBef>
                <a:spcPts val="400"/>
              </a:spcBef>
              <a:buClr>
                <a:srgbClr val="01B9B5"/>
              </a:buClr>
              <a:buSzPct val="80000"/>
              <a:buNone/>
              <a:defRPr/>
            </a:pPr>
            <a:r>
              <a:rPr lang="fr-FR" sz="1200" i="1" dirty="0" err="1">
                <a:solidFill>
                  <a:srgbClr val="7030A0"/>
                </a:solidFill>
              </a:rPr>
              <a:t>carried</a:t>
            </a:r>
            <a:r>
              <a:rPr lang="fr-FR" sz="1200" i="1" dirty="0">
                <a:solidFill>
                  <a:srgbClr val="7030A0"/>
                </a:solidFill>
              </a:rPr>
              <a:t> out in France le CDC</a:t>
            </a:r>
          </a:p>
        </p:txBody>
      </p:sp>
      <p:grpSp>
        <p:nvGrpSpPr>
          <p:cNvPr id="25" name="Groupe 24">
            <a:extLst>
              <a:ext uri="{FF2B5EF4-FFF2-40B4-BE49-F238E27FC236}">
                <a16:creationId xmlns:a16="http://schemas.microsoft.com/office/drawing/2014/main" id="{79995423-5F3E-44F6-AB1D-CA8E514845F1}"/>
              </a:ext>
            </a:extLst>
          </p:cNvPr>
          <p:cNvGrpSpPr/>
          <p:nvPr/>
        </p:nvGrpSpPr>
        <p:grpSpPr>
          <a:xfrm>
            <a:off x="9919142" y="68795"/>
            <a:ext cx="2212596" cy="1006824"/>
            <a:chOff x="7480400" y="36559"/>
            <a:chExt cx="1659447" cy="755118"/>
          </a:xfrm>
        </p:grpSpPr>
        <p:pic>
          <p:nvPicPr>
            <p:cNvPr id="27" name="Image 26">
              <a:extLst>
                <a:ext uri="{FF2B5EF4-FFF2-40B4-BE49-F238E27FC236}">
                  <a16:creationId xmlns:a16="http://schemas.microsoft.com/office/drawing/2014/main" id="{AF22EC7C-4134-4576-AEC2-064E6C130266}"/>
                </a:ext>
              </a:extLst>
            </p:cNvPr>
            <p:cNvPicPr>
              <a:picLocks noChangeAspect="1"/>
            </p:cNvPicPr>
            <p:nvPr/>
          </p:nvPicPr>
          <p:blipFill>
            <a:blip r:embed="rId5"/>
            <a:stretch>
              <a:fillRect/>
            </a:stretch>
          </p:blipFill>
          <p:spPr>
            <a:xfrm>
              <a:off x="7545314" y="36559"/>
              <a:ext cx="1594533" cy="755118"/>
            </a:xfrm>
            <a:prstGeom prst="rect">
              <a:avLst/>
            </a:prstGeom>
          </p:spPr>
        </p:pic>
        <p:sp>
          <p:nvSpPr>
            <p:cNvPr id="28" name="Freeform 29">
              <a:extLst>
                <a:ext uri="{FF2B5EF4-FFF2-40B4-BE49-F238E27FC236}">
                  <a16:creationId xmlns:a16="http://schemas.microsoft.com/office/drawing/2014/main" id="{9ED899FE-20C9-4DF4-A818-5F93C3CF5554}"/>
                </a:ext>
              </a:extLst>
            </p:cNvPr>
            <p:cNvSpPr>
              <a:spLocks/>
            </p:cNvSpPr>
            <p:nvPr/>
          </p:nvSpPr>
          <p:spPr bwMode="gray">
            <a:xfrm>
              <a:off x="7480400" y="607756"/>
              <a:ext cx="300996" cy="76750"/>
            </a:xfrm>
            <a:custGeom>
              <a:avLst/>
              <a:gdLst>
                <a:gd name="T0" fmla="*/ 66037 w 3884"/>
                <a:gd name="T1" fmla="*/ 344555 h 1600"/>
                <a:gd name="T2" fmla="*/ 513624 w 3884"/>
                <a:gd name="T3" fmla="*/ 370665 h 1600"/>
                <a:gd name="T4" fmla="*/ 847146 w 3884"/>
                <a:gd name="T5" fmla="*/ 226290 h 1600"/>
                <a:gd name="T6" fmla="*/ 432467 w 3884"/>
                <a:gd name="T7" fmla="*/ 35070 h 1600"/>
                <a:gd name="T8" fmla="*/ 16454 w 3884"/>
                <a:gd name="T9" fmla="*/ 185333 h 1600"/>
                <a:gd name="T10" fmla="*/ 173654 w 3884"/>
                <a:gd name="T11" fmla="*/ 274415 h 1600"/>
                <a:gd name="T12" fmla="*/ 0 w 3884"/>
                <a:gd name="T13" fmla="*/ 185333 h 1600"/>
                <a:gd name="T14" fmla="*/ 433801 w 3884"/>
                <a:gd name="T15" fmla="*/ 17407 h 1600"/>
                <a:gd name="T16" fmla="*/ 862266 w 3884"/>
                <a:gd name="T17" fmla="*/ 226290 h 1600"/>
                <a:gd name="T18" fmla="*/ 506064 w 3884"/>
                <a:gd name="T19" fmla="*/ 389864 h 1600"/>
                <a:gd name="T20" fmla="*/ 66037 w 3884"/>
                <a:gd name="T21" fmla="*/ 344555 h 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4"/>
                <a:gd name="T34" fmla="*/ 0 h 1600"/>
                <a:gd name="T35" fmla="*/ 3884 w 3884"/>
                <a:gd name="T36" fmla="*/ 1600 h 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4" h="1600">
                  <a:moveTo>
                    <a:pt x="297" y="1346"/>
                  </a:moveTo>
                  <a:cubicBezTo>
                    <a:pt x="918" y="1523"/>
                    <a:pt x="1726" y="1533"/>
                    <a:pt x="2310" y="1448"/>
                  </a:cubicBezTo>
                  <a:cubicBezTo>
                    <a:pt x="3125" y="1334"/>
                    <a:pt x="3798" y="1192"/>
                    <a:pt x="3810" y="884"/>
                  </a:cubicBezTo>
                  <a:cubicBezTo>
                    <a:pt x="3822" y="576"/>
                    <a:pt x="3114" y="204"/>
                    <a:pt x="1945" y="137"/>
                  </a:cubicBezTo>
                  <a:cubicBezTo>
                    <a:pt x="645" y="63"/>
                    <a:pt x="74" y="564"/>
                    <a:pt x="74" y="724"/>
                  </a:cubicBezTo>
                  <a:cubicBezTo>
                    <a:pt x="74" y="884"/>
                    <a:pt x="394" y="1032"/>
                    <a:pt x="781" y="1072"/>
                  </a:cubicBezTo>
                  <a:cubicBezTo>
                    <a:pt x="280" y="1135"/>
                    <a:pt x="0" y="912"/>
                    <a:pt x="0" y="724"/>
                  </a:cubicBezTo>
                  <a:cubicBezTo>
                    <a:pt x="0" y="536"/>
                    <a:pt x="473" y="0"/>
                    <a:pt x="1951" y="68"/>
                  </a:cubicBezTo>
                  <a:cubicBezTo>
                    <a:pt x="2863" y="110"/>
                    <a:pt x="3884" y="433"/>
                    <a:pt x="3878" y="884"/>
                  </a:cubicBezTo>
                  <a:cubicBezTo>
                    <a:pt x="3872" y="1335"/>
                    <a:pt x="2873" y="1446"/>
                    <a:pt x="2276" y="1523"/>
                  </a:cubicBezTo>
                  <a:cubicBezTo>
                    <a:pt x="1679" y="1600"/>
                    <a:pt x="553" y="1580"/>
                    <a:pt x="297" y="1346"/>
                  </a:cubicBezTo>
                  <a:close/>
                </a:path>
              </a:pathLst>
            </a:custGeom>
            <a:solidFill>
              <a:srgbClr val="C00000"/>
            </a:solidFill>
            <a:ln w="3175">
              <a:solidFill>
                <a:srgbClr val="C00000"/>
              </a:solidFill>
              <a:round/>
              <a:headEnd/>
              <a:tailEnd/>
            </a:ln>
          </p:spPr>
          <p:txBody>
            <a:bodyPr lIns="0" tIns="0" rIns="0" bIns="0" anchor="ctr"/>
            <a:lstStyle/>
            <a:p>
              <a:pPr algn="ctr">
                <a:defRPr/>
              </a:pPr>
              <a:endParaRPr lang="fr-FR" sz="1067" b="1" kern="0" dirty="0">
                <a:solidFill>
                  <a:srgbClr val="000000"/>
                </a:solidFill>
                <a:cs typeface="Calibri" pitchFamily="34" charset="0"/>
              </a:endParaRPr>
            </a:p>
          </p:txBody>
        </p:sp>
      </p:grpSp>
      <p:grpSp>
        <p:nvGrpSpPr>
          <p:cNvPr id="29" name="Groupe 28">
            <a:extLst>
              <a:ext uri="{FF2B5EF4-FFF2-40B4-BE49-F238E27FC236}">
                <a16:creationId xmlns:a16="http://schemas.microsoft.com/office/drawing/2014/main" id="{C6EE5208-F789-4588-915C-D28F0C62D6A4}"/>
              </a:ext>
            </a:extLst>
          </p:cNvPr>
          <p:cNvGrpSpPr/>
          <p:nvPr/>
        </p:nvGrpSpPr>
        <p:grpSpPr>
          <a:xfrm>
            <a:off x="5319171" y="687876"/>
            <a:ext cx="1265928" cy="396741"/>
            <a:chOff x="413668" y="3789655"/>
            <a:chExt cx="1162714" cy="297556"/>
          </a:xfrm>
        </p:grpSpPr>
        <p:sp>
          <p:nvSpPr>
            <p:cNvPr id="30" name="Flèche : pentagone 29">
              <a:extLst>
                <a:ext uri="{FF2B5EF4-FFF2-40B4-BE49-F238E27FC236}">
                  <a16:creationId xmlns:a16="http://schemas.microsoft.com/office/drawing/2014/main" id="{B2B16373-EC29-40A9-81C6-36F051484933}"/>
                </a:ext>
              </a:extLst>
            </p:cNvPr>
            <p:cNvSpPr/>
            <p:nvPr/>
          </p:nvSpPr>
          <p:spPr>
            <a:xfrm>
              <a:off x="550730" y="3789655"/>
              <a:ext cx="997298" cy="297556"/>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133"/>
            </a:p>
          </p:txBody>
        </p:sp>
        <p:sp>
          <p:nvSpPr>
            <p:cNvPr id="34" name="ZoneTexte 33">
              <a:extLst>
                <a:ext uri="{FF2B5EF4-FFF2-40B4-BE49-F238E27FC236}">
                  <a16:creationId xmlns:a16="http://schemas.microsoft.com/office/drawing/2014/main" id="{3F632043-F81C-447A-843F-A42C54F60FA0}"/>
                </a:ext>
              </a:extLst>
            </p:cNvPr>
            <p:cNvSpPr txBox="1"/>
            <p:nvPr/>
          </p:nvSpPr>
          <p:spPr>
            <a:xfrm>
              <a:off x="413668" y="3845042"/>
              <a:ext cx="1162714" cy="166103"/>
            </a:xfrm>
            <a:prstGeom prst="rect">
              <a:avLst/>
            </a:prstGeom>
            <a:noFill/>
          </p:spPr>
          <p:txBody>
            <a:bodyPr wrap="square" rtlCol="0">
              <a:spAutoFit/>
            </a:bodyPr>
            <a:lstStyle/>
            <a:p>
              <a:pPr algn="ctr">
                <a:lnSpc>
                  <a:spcPts val="1067"/>
                </a:lnSpc>
              </a:pPr>
              <a:r>
                <a:rPr lang="fr-FR" sz="800" dirty="0">
                  <a:solidFill>
                    <a:schemeClr val="bg1"/>
                  </a:solidFill>
                </a:rPr>
                <a:t>CSM</a:t>
              </a:r>
            </a:p>
          </p:txBody>
        </p:sp>
      </p:grpSp>
      <p:sp>
        <p:nvSpPr>
          <p:cNvPr id="3" name="Rectangle 2">
            <a:extLst>
              <a:ext uri="{FF2B5EF4-FFF2-40B4-BE49-F238E27FC236}">
                <a16:creationId xmlns:a16="http://schemas.microsoft.com/office/drawing/2014/main" id="{680DB48A-8323-4528-A216-640B7221C0B1}"/>
              </a:ext>
            </a:extLst>
          </p:cNvPr>
          <p:cNvSpPr/>
          <p:nvPr/>
        </p:nvSpPr>
        <p:spPr>
          <a:xfrm>
            <a:off x="6321536" y="1733269"/>
            <a:ext cx="813319" cy="21544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5" name="ZoneTexte 4">
            <a:extLst>
              <a:ext uri="{FF2B5EF4-FFF2-40B4-BE49-F238E27FC236}">
                <a16:creationId xmlns:a16="http://schemas.microsoft.com/office/drawing/2014/main" id="{F7050098-2B0E-467C-A69A-BE9A096188F9}"/>
              </a:ext>
            </a:extLst>
          </p:cNvPr>
          <p:cNvSpPr txBox="1"/>
          <p:nvPr/>
        </p:nvSpPr>
        <p:spPr>
          <a:xfrm>
            <a:off x="6370507" y="1769840"/>
            <a:ext cx="726481" cy="215444"/>
          </a:xfrm>
          <a:prstGeom prst="rect">
            <a:avLst/>
          </a:prstGeom>
          <a:noFill/>
        </p:spPr>
        <p:txBody>
          <a:bodyPr wrap="none" rtlCol="0">
            <a:spAutoFit/>
          </a:bodyPr>
          <a:lstStyle/>
          <a:p>
            <a:r>
              <a:rPr lang="fr-FR" sz="800" dirty="0">
                <a:solidFill>
                  <a:schemeClr val="bg1"/>
                </a:solidFill>
              </a:rPr>
              <a:t>RUN N1/N2</a:t>
            </a:r>
          </a:p>
        </p:txBody>
      </p:sp>
      <p:sp>
        <p:nvSpPr>
          <p:cNvPr id="43" name="ZoneTexte 42">
            <a:extLst>
              <a:ext uri="{FF2B5EF4-FFF2-40B4-BE49-F238E27FC236}">
                <a16:creationId xmlns:a16="http://schemas.microsoft.com/office/drawing/2014/main" id="{28F4F3E3-027B-483E-9367-746E291E33E9}"/>
              </a:ext>
            </a:extLst>
          </p:cNvPr>
          <p:cNvSpPr txBox="1"/>
          <p:nvPr/>
        </p:nvSpPr>
        <p:spPr>
          <a:xfrm>
            <a:off x="5003386" y="1753964"/>
            <a:ext cx="726481" cy="215444"/>
          </a:xfrm>
          <a:prstGeom prst="rect">
            <a:avLst/>
          </a:prstGeom>
          <a:noFill/>
        </p:spPr>
        <p:txBody>
          <a:bodyPr wrap="none" rtlCol="0">
            <a:spAutoFit/>
          </a:bodyPr>
          <a:lstStyle/>
          <a:p>
            <a:r>
              <a:rPr lang="fr-FR" sz="800" dirty="0">
                <a:solidFill>
                  <a:schemeClr val="bg1"/>
                </a:solidFill>
              </a:rPr>
              <a:t>RUN N1/N2</a:t>
            </a:r>
          </a:p>
        </p:txBody>
      </p:sp>
      <p:sp>
        <p:nvSpPr>
          <p:cNvPr id="44" name="Rectangle 43">
            <a:extLst>
              <a:ext uri="{FF2B5EF4-FFF2-40B4-BE49-F238E27FC236}">
                <a16:creationId xmlns:a16="http://schemas.microsoft.com/office/drawing/2014/main" id="{BEF4E4AE-1B12-4C63-B8F8-A05C0064802D}"/>
              </a:ext>
            </a:extLst>
          </p:cNvPr>
          <p:cNvSpPr/>
          <p:nvPr/>
        </p:nvSpPr>
        <p:spPr>
          <a:xfrm>
            <a:off x="5019288" y="1723144"/>
            <a:ext cx="813319" cy="22556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bg1"/>
                </a:solidFill>
              </a:rPr>
              <a:t>Lead</a:t>
            </a:r>
          </a:p>
        </p:txBody>
      </p:sp>
    </p:spTree>
    <p:extLst>
      <p:ext uri="{BB962C8B-B14F-4D97-AF65-F5344CB8AC3E}">
        <p14:creationId xmlns:p14="http://schemas.microsoft.com/office/powerpoint/2010/main" val="222362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4156203996"/>
              </p:ext>
            </p:extLst>
          </p:nvPr>
        </p:nvGraphicFramePr>
        <p:xfrm>
          <a:off x="719138" y="923194"/>
          <a:ext cx="11317288" cy="4124818"/>
        </p:xfrm>
        <a:graphic>
          <a:graphicData uri="http://schemas.openxmlformats.org/drawingml/2006/table">
            <a:tbl>
              <a:tblPr firstRow="1" bandRow="1">
                <a:tableStyleId>{5C22544A-7EE6-4342-B048-85BDC9FD1C3A}</a:tableStyleId>
              </a:tblPr>
              <a:tblGrid>
                <a:gridCol w="1632176">
                  <a:extLst>
                    <a:ext uri="{9D8B030D-6E8A-4147-A177-3AD203B41FA5}">
                      <a16:colId xmlns:a16="http://schemas.microsoft.com/office/drawing/2014/main" val="391282009"/>
                    </a:ext>
                  </a:extLst>
                </a:gridCol>
                <a:gridCol w="1235948">
                  <a:extLst>
                    <a:ext uri="{9D8B030D-6E8A-4147-A177-3AD203B41FA5}">
                      <a16:colId xmlns:a16="http://schemas.microsoft.com/office/drawing/2014/main" val="2171347281"/>
                    </a:ext>
                  </a:extLst>
                </a:gridCol>
                <a:gridCol w="3645242">
                  <a:extLst>
                    <a:ext uri="{9D8B030D-6E8A-4147-A177-3AD203B41FA5}">
                      <a16:colId xmlns:a16="http://schemas.microsoft.com/office/drawing/2014/main" val="2452680899"/>
                    </a:ext>
                  </a:extLst>
                </a:gridCol>
                <a:gridCol w="3453618">
                  <a:extLst>
                    <a:ext uri="{9D8B030D-6E8A-4147-A177-3AD203B41FA5}">
                      <a16:colId xmlns:a16="http://schemas.microsoft.com/office/drawing/2014/main" val="964017758"/>
                    </a:ext>
                  </a:extLst>
                </a:gridCol>
                <a:gridCol w="1350304">
                  <a:extLst>
                    <a:ext uri="{9D8B030D-6E8A-4147-A177-3AD203B41FA5}">
                      <a16:colId xmlns:a16="http://schemas.microsoft.com/office/drawing/2014/main" val="3343961125"/>
                    </a:ext>
                  </a:extLst>
                </a:gridCol>
              </a:tblGrid>
              <a:tr h="551993">
                <a:tc>
                  <a:txBody>
                    <a:bodyPr/>
                    <a:lstStyle/>
                    <a:p>
                      <a:pPr algn="ctr"/>
                      <a:r>
                        <a:rPr lang="fr-FR" sz="1100" dirty="0" err="1"/>
                        <a:t>Comitttee</a:t>
                      </a:r>
                      <a:endParaRPr lang="fr-FR" sz="1100" dirty="0"/>
                    </a:p>
                  </a:txBody>
                  <a:tcPr marL="68580" marR="68580" marT="34290" marB="34290"/>
                </a:tc>
                <a:tc>
                  <a:txBody>
                    <a:bodyPr/>
                    <a:lstStyle/>
                    <a:p>
                      <a:pPr algn="ctr"/>
                      <a:r>
                        <a:rPr lang="fr-FR" sz="1100" dirty="0"/>
                        <a:t>Frequency</a:t>
                      </a:r>
                    </a:p>
                  </a:txBody>
                  <a:tcPr marL="68580" marR="68580" marT="34290" marB="34290"/>
                </a:tc>
                <a:tc>
                  <a:txBody>
                    <a:bodyPr/>
                    <a:lstStyle/>
                    <a:p>
                      <a:pPr algn="ctr"/>
                      <a:r>
                        <a:rPr lang="fr-FR" sz="1100" dirty="0"/>
                        <a:t>Objectives</a:t>
                      </a:r>
                    </a:p>
                  </a:txBody>
                  <a:tcPr marL="68580" marR="68580" marT="34290" marB="34290"/>
                </a:tc>
                <a:tc>
                  <a:txBody>
                    <a:bodyPr/>
                    <a:lstStyle/>
                    <a:p>
                      <a:pPr algn="ctr"/>
                      <a:r>
                        <a:rPr lang="fr-FR" sz="1100" dirty="0"/>
                        <a:t>Participants</a:t>
                      </a:r>
                    </a:p>
                  </a:txBody>
                  <a:tcPr marL="68580" marR="68580" marT="34290" marB="34290"/>
                </a:tc>
                <a:tc>
                  <a:txBody>
                    <a:bodyPr/>
                    <a:lstStyle/>
                    <a:p>
                      <a:pPr algn="ctr"/>
                      <a:r>
                        <a:rPr lang="fr-FR" sz="1200" dirty="0"/>
                        <a:t>Duration</a:t>
                      </a:r>
                    </a:p>
                  </a:txBody>
                  <a:tcPr marL="68580" marR="68580" marT="34290" marB="34290"/>
                </a:tc>
                <a:extLst>
                  <a:ext uri="{0D108BD9-81ED-4DB2-BD59-A6C34878D82A}">
                    <a16:rowId xmlns:a16="http://schemas.microsoft.com/office/drawing/2014/main" val="1651692582"/>
                  </a:ext>
                </a:extLst>
              </a:tr>
              <a:tr h="714565">
                <a:tc>
                  <a:txBody>
                    <a:bodyPr/>
                    <a:lstStyle/>
                    <a:p>
                      <a:pPr algn="ctr"/>
                      <a:r>
                        <a:rPr lang="fr-FR" sz="1050" dirty="0">
                          <a:solidFill>
                            <a:schemeClr val="tx1"/>
                          </a:solidFill>
                        </a:rPr>
                        <a:t>Daily </a:t>
                      </a:r>
                      <a:r>
                        <a:rPr lang="fr-FR" sz="1050" dirty="0" err="1">
                          <a:solidFill>
                            <a:schemeClr val="tx1"/>
                          </a:solidFill>
                        </a:rPr>
                        <a:t>Reporting</a:t>
                      </a:r>
                      <a:endParaRPr lang="fr-FR" sz="1050" dirty="0">
                        <a:solidFill>
                          <a:schemeClr val="tx1"/>
                        </a:solidFill>
                      </a:endParaRPr>
                    </a:p>
                  </a:txBody>
                  <a:tcPr marL="68580" marR="68580" marT="34290" marB="34290" anchor="ctr"/>
                </a:tc>
                <a:tc>
                  <a:txBody>
                    <a:bodyPr/>
                    <a:lstStyle/>
                    <a:p>
                      <a:pPr algn="ctr"/>
                      <a:r>
                        <a:rPr lang="fr-FR" sz="1050" dirty="0">
                          <a:solidFill>
                            <a:schemeClr val="tx1"/>
                          </a:solidFill>
                        </a:rPr>
                        <a:t>Daily</a:t>
                      </a:r>
                    </a:p>
                  </a:txBody>
                  <a:tcPr marL="68580" marR="68580" marT="34290" marB="34290" anchor="ctr"/>
                </a:tc>
                <a:tc>
                  <a:txBody>
                    <a:bodyPr/>
                    <a:lstStyle/>
                    <a:p>
                      <a:r>
                        <a:rPr lang="fr-FR" sz="1050" dirty="0" err="1">
                          <a:solidFill>
                            <a:schemeClr val="tx1"/>
                          </a:solidFill>
                        </a:rPr>
                        <a:t>Purely</a:t>
                      </a:r>
                      <a:r>
                        <a:rPr lang="fr-FR" sz="1050" dirty="0">
                          <a:solidFill>
                            <a:schemeClr val="tx1"/>
                          </a:solidFill>
                        </a:rPr>
                        <a:t> </a:t>
                      </a:r>
                      <a:r>
                        <a:rPr lang="fr-FR" sz="1050" dirty="0" err="1">
                          <a:solidFill>
                            <a:schemeClr val="tx1"/>
                          </a:solidFill>
                        </a:rPr>
                        <a:t>operational</a:t>
                      </a:r>
                      <a:r>
                        <a:rPr lang="fr-FR" sz="1050" dirty="0">
                          <a:solidFill>
                            <a:schemeClr val="tx1"/>
                          </a:solidFill>
                        </a:rPr>
                        <a:t>, major </a:t>
                      </a:r>
                      <a:r>
                        <a:rPr lang="fr-FR" sz="1050" dirty="0" err="1">
                          <a:solidFill>
                            <a:schemeClr val="tx1"/>
                          </a:solidFill>
                        </a:rPr>
                        <a:t>operations</a:t>
                      </a:r>
                      <a:r>
                        <a:rPr lang="fr-FR" sz="1050" dirty="0">
                          <a:solidFill>
                            <a:schemeClr val="tx1"/>
                          </a:solidFill>
                        </a:rPr>
                        <a:t> of the </a:t>
                      </a:r>
                      <a:r>
                        <a:rPr lang="fr-FR" sz="1050" dirty="0" err="1">
                          <a:solidFill>
                            <a:schemeClr val="tx1"/>
                          </a:solidFill>
                        </a:rPr>
                        <a:t>day</a:t>
                      </a:r>
                      <a:r>
                        <a:rPr lang="fr-FR" sz="1050" dirty="0">
                          <a:solidFill>
                            <a:schemeClr val="tx1"/>
                          </a:solidFill>
                        </a:rPr>
                        <a:t> and sharing of challenges</a:t>
                      </a:r>
                    </a:p>
                  </a:txBody>
                  <a:tcPr marL="68580" marR="68580" marT="34290" marB="34290"/>
                </a:tc>
                <a:tc>
                  <a:txBody>
                    <a:bodyPr/>
                    <a:lstStyle/>
                    <a:p>
                      <a:r>
                        <a:rPr lang="fr-FR" sz="1050" kern="1200" dirty="0">
                          <a:solidFill>
                            <a:schemeClr val="tx1"/>
                          </a:solidFill>
                          <a:latin typeface="+mn-lt"/>
                          <a:ea typeface="+mn-ea"/>
                          <a:cs typeface="+mn-cs"/>
                        </a:rPr>
                        <a:t>CA-GIP : Expert leads</a:t>
                      </a:r>
                    </a:p>
                    <a:p>
                      <a:r>
                        <a:rPr lang="fr-FR" sz="1050" kern="1200" dirty="0">
                          <a:solidFill>
                            <a:schemeClr val="tx1"/>
                          </a:solidFill>
                          <a:latin typeface="+mn-lt"/>
                          <a:ea typeface="+mn-ea"/>
                          <a:cs typeface="+mn-cs"/>
                        </a:rPr>
                        <a:t>CAP GEMINI : Team Leaders</a:t>
                      </a:r>
                    </a:p>
                  </a:txBody>
                  <a:tcPr marL="68580" marR="68580" marT="34290" marB="34290" anchor="ctr"/>
                </a:tc>
                <a:tc>
                  <a:txBody>
                    <a:bodyPr/>
                    <a:lstStyle/>
                    <a:p>
                      <a:pPr algn="ctr"/>
                      <a:r>
                        <a:rPr lang="fr-FR" sz="1050" kern="1200" dirty="0">
                          <a:solidFill>
                            <a:schemeClr val="dk1"/>
                          </a:solidFill>
                          <a:latin typeface="+mn-lt"/>
                          <a:ea typeface="+mn-ea"/>
                          <a:cs typeface="+mn-cs"/>
                        </a:rPr>
                        <a:t>30 min*</a:t>
                      </a:r>
                    </a:p>
                  </a:txBody>
                  <a:tcPr marL="68580" marR="68580" marT="34290" marB="34290" anchor="ctr"/>
                </a:tc>
                <a:extLst>
                  <a:ext uri="{0D108BD9-81ED-4DB2-BD59-A6C34878D82A}">
                    <a16:rowId xmlns:a16="http://schemas.microsoft.com/office/drawing/2014/main" val="738676279"/>
                  </a:ext>
                </a:extLst>
              </a:tr>
              <a:tr h="7145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dirty="0">
                          <a:solidFill>
                            <a:schemeClr val="tx1"/>
                          </a:solidFill>
                        </a:rPr>
                        <a:t>RUN </a:t>
                      </a:r>
                      <a:r>
                        <a:rPr lang="fr-FR" sz="1050" dirty="0" err="1">
                          <a:solidFill>
                            <a:schemeClr val="tx1"/>
                          </a:solidFill>
                        </a:rPr>
                        <a:t>Committee</a:t>
                      </a:r>
                      <a:endParaRPr lang="fr-FR" sz="1050" dirty="0">
                        <a:solidFill>
                          <a:schemeClr val="tx1"/>
                        </a:solidFill>
                      </a:endParaRPr>
                    </a:p>
                  </a:txBody>
                  <a:tcPr marL="68580" marR="68580" marT="34290" marB="34290" anchor="ctr"/>
                </a:tc>
                <a:tc rowSpan="2">
                  <a:txBody>
                    <a:bodyPr/>
                    <a:lstStyle/>
                    <a:p>
                      <a:pPr algn="ctr"/>
                      <a:r>
                        <a:rPr lang="fr-FR" sz="1050" dirty="0">
                          <a:solidFill>
                            <a:schemeClr val="tx1"/>
                          </a:solidFill>
                        </a:rPr>
                        <a:t>Weekly</a:t>
                      </a:r>
                    </a:p>
                  </a:txBody>
                  <a:tcPr marL="68580" marR="68580" marT="34290" marB="34290" anchor="ctr"/>
                </a:tc>
                <a:tc>
                  <a:txBody>
                    <a:bodyPr/>
                    <a:lstStyle/>
                    <a:p>
                      <a:r>
                        <a:rPr lang="fr-FR" sz="1050" dirty="0" err="1">
                          <a:solidFill>
                            <a:schemeClr val="tx1"/>
                          </a:solidFill>
                        </a:rPr>
                        <a:t>Internal</a:t>
                      </a:r>
                      <a:r>
                        <a:rPr lang="fr-FR" sz="1050" dirty="0">
                          <a:solidFill>
                            <a:schemeClr val="tx1"/>
                          </a:solidFill>
                        </a:rPr>
                        <a:t> to CAGIP: report challenges to CSM, and </a:t>
                      </a:r>
                      <a:r>
                        <a:rPr lang="fr-FR" sz="1050" dirty="0" err="1">
                          <a:solidFill>
                            <a:schemeClr val="tx1"/>
                          </a:solidFill>
                        </a:rPr>
                        <a:t>operational</a:t>
                      </a:r>
                      <a:r>
                        <a:rPr lang="fr-FR" sz="1050" dirty="0">
                          <a:solidFill>
                            <a:schemeClr val="tx1"/>
                          </a:solidFill>
                        </a:rPr>
                        <a:t> management of the service provider</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kern="1200" dirty="0">
                          <a:solidFill>
                            <a:schemeClr val="tx1"/>
                          </a:solidFill>
                          <a:latin typeface="+mn-lt"/>
                          <a:ea typeface="+mn-ea"/>
                          <a:cs typeface="+mn-cs"/>
                        </a:rPr>
                        <a:t>CA-GIP : Customer Service Manager + Expert Leaders</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kern="1200" dirty="0">
                          <a:solidFill>
                            <a:schemeClr val="dk1"/>
                          </a:solidFill>
                          <a:latin typeface="+mn-lt"/>
                          <a:ea typeface="+mn-ea"/>
                          <a:cs typeface="+mn-cs"/>
                        </a:rPr>
                        <a:t>1h</a:t>
                      </a:r>
                      <a:endParaRPr lang="fr-FR" sz="1050" dirty="0"/>
                    </a:p>
                  </a:txBody>
                  <a:tcPr marL="68580" marR="68580" marT="34290" marB="34290" anchor="ctr"/>
                </a:tc>
                <a:extLst>
                  <a:ext uri="{0D108BD9-81ED-4DB2-BD59-A6C34878D82A}">
                    <a16:rowId xmlns:a16="http://schemas.microsoft.com/office/drawing/2014/main" val="3101940872"/>
                  </a:ext>
                </a:extLst>
              </a:tr>
              <a:tr h="7145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dirty="0">
                          <a:solidFill>
                            <a:schemeClr val="tx1"/>
                          </a:solidFill>
                        </a:rPr>
                        <a:t>COTECH </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dirty="0" err="1">
                          <a:solidFill>
                            <a:schemeClr val="tx1"/>
                          </a:solidFill>
                        </a:rPr>
                        <a:t>Technical</a:t>
                      </a:r>
                      <a:r>
                        <a:rPr lang="fr-FR" sz="1050" dirty="0">
                          <a:solidFill>
                            <a:schemeClr val="tx1"/>
                          </a:solidFill>
                        </a:rPr>
                        <a:t> </a:t>
                      </a:r>
                      <a:r>
                        <a:rPr lang="fr-FR" sz="1050" dirty="0" err="1">
                          <a:solidFill>
                            <a:schemeClr val="tx1"/>
                          </a:solidFill>
                        </a:rPr>
                        <a:t>committee</a:t>
                      </a:r>
                      <a:endParaRPr lang="fr-FR" sz="1050" dirty="0">
                        <a:solidFill>
                          <a:schemeClr val="tx1"/>
                        </a:solidFill>
                      </a:endParaRPr>
                    </a:p>
                  </a:txBody>
                  <a:tcPr marL="68580" marR="68580" marT="34290" marB="34290" anchor="ctr"/>
                </a:tc>
                <a:tc vMerge="1">
                  <a:txBody>
                    <a:bodyPr/>
                    <a:lstStyle/>
                    <a:p>
                      <a:endParaRPr lang="fr-FR"/>
                    </a:p>
                  </a:txBody>
                  <a:tcPr/>
                </a:tc>
                <a:tc>
                  <a:txBody>
                    <a:bodyPr/>
                    <a:lstStyle/>
                    <a:p>
                      <a:r>
                        <a:rPr lang="fr-FR" sz="1050" dirty="0">
                          <a:solidFill>
                            <a:schemeClr val="tx1"/>
                          </a:solidFill>
                        </a:rPr>
                        <a:t>Sharing news </a:t>
                      </a:r>
                      <a:r>
                        <a:rPr lang="fr-FR" sz="1050" dirty="0" err="1">
                          <a:solidFill>
                            <a:schemeClr val="tx1"/>
                          </a:solidFill>
                        </a:rPr>
                        <a:t>related</a:t>
                      </a:r>
                      <a:r>
                        <a:rPr lang="fr-FR" sz="1050" dirty="0">
                          <a:solidFill>
                            <a:schemeClr val="tx1"/>
                          </a:solidFill>
                        </a:rPr>
                        <a:t> to the group, close follow-up of actions, </a:t>
                      </a:r>
                      <a:r>
                        <a:rPr lang="fr-FR" sz="1050" dirty="0" err="1">
                          <a:solidFill>
                            <a:schemeClr val="tx1"/>
                          </a:solidFill>
                        </a:rPr>
                        <a:t>backlog</a:t>
                      </a:r>
                      <a:r>
                        <a:rPr lang="fr-FR" sz="1050" dirty="0">
                          <a:solidFill>
                            <a:schemeClr val="tx1"/>
                          </a:solidFill>
                        </a:rPr>
                        <a:t> follow-up, </a:t>
                      </a:r>
                      <a:r>
                        <a:rPr lang="fr-FR" sz="1050" dirty="0" err="1">
                          <a:solidFill>
                            <a:schemeClr val="tx1"/>
                          </a:solidFill>
                        </a:rPr>
                        <a:t>workload</a:t>
                      </a:r>
                      <a:r>
                        <a:rPr lang="fr-FR" sz="1050" dirty="0">
                          <a:solidFill>
                            <a:schemeClr val="tx1"/>
                          </a:solidFill>
                        </a:rPr>
                        <a:t> </a:t>
                      </a:r>
                      <a:r>
                        <a:rPr lang="fr-FR" sz="1050" dirty="0" err="1">
                          <a:solidFill>
                            <a:schemeClr val="tx1"/>
                          </a:solidFill>
                        </a:rPr>
                        <a:t>schedule</a:t>
                      </a:r>
                      <a:endParaRPr lang="fr-FR" sz="1050" dirty="0">
                        <a:solidFill>
                          <a:schemeClr val="tx1"/>
                        </a:solidFill>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kern="1200" dirty="0">
                          <a:solidFill>
                            <a:schemeClr val="tx1"/>
                          </a:solidFill>
                          <a:latin typeface="+mn-lt"/>
                          <a:ea typeface="+mn-ea"/>
                          <a:cs typeface="+mn-cs"/>
                        </a:rPr>
                        <a:t>CA-GIP : Customer Service Manager</a:t>
                      </a:r>
                    </a:p>
                    <a:p>
                      <a:pPr marL="0" algn="l" defTabSz="914400" rtl="0" eaLnBrk="1" latinLnBrk="0" hangingPunct="1"/>
                      <a:r>
                        <a:rPr lang="fr-FR" sz="1050" kern="1200" dirty="0">
                          <a:solidFill>
                            <a:schemeClr val="tx1"/>
                          </a:solidFill>
                          <a:latin typeface="+mn-lt"/>
                          <a:ea typeface="+mn-ea"/>
                          <a:cs typeface="+mn-cs"/>
                        </a:rPr>
                        <a:t>CAP GEMINI : Delivery Manager + Team Leaders</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kern="1200" dirty="0">
                          <a:solidFill>
                            <a:schemeClr val="dk1"/>
                          </a:solidFill>
                          <a:latin typeface="+mn-lt"/>
                          <a:ea typeface="+mn-ea"/>
                          <a:cs typeface="+mn-cs"/>
                        </a:rPr>
                        <a:t>1h</a:t>
                      </a:r>
                      <a:endParaRPr lang="fr-FR" sz="1050" dirty="0"/>
                    </a:p>
                  </a:txBody>
                  <a:tcPr marL="68580" marR="68580" marT="34290" marB="34290" anchor="ctr"/>
                </a:tc>
                <a:extLst>
                  <a:ext uri="{0D108BD9-81ED-4DB2-BD59-A6C34878D82A}">
                    <a16:rowId xmlns:a16="http://schemas.microsoft.com/office/drawing/2014/main" val="3343362987"/>
                  </a:ext>
                </a:extLst>
              </a:tr>
              <a:tr h="714565">
                <a:tc>
                  <a:txBody>
                    <a:bodyPr/>
                    <a:lstStyle/>
                    <a:p>
                      <a:pPr algn="ctr"/>
                      <a:r>
                        <a:rPr lang="fr-FR" sz="1050" kern="1200" dirty="0">
                          <a:solidFill>
                            <a:schemeClr val="tx1"/>
                          </a:solidFill>
                          <a:latin typeface="+mn-lt"/>
                          <a:ea typeface="+mn-ea"/>
                          <a:cs typeface="+mn-cs"/>
                        </a:rPr>
                        <a:t>COSUI </a:t>
                      </a:r>
                    </a:p>
                    <a:p>
                      <a:pPr algn="ctr"/>
                      <a:r>
                        <a:rPr lang="fr-FR" sz="1050" kern="1200" dirty="0">
                          <a:solidFill>
                            <a:schemeClr val="tx1"/>
                          </a:solidFill>
                          <a:latin typeface="+mn-lt"/>
                          <a:ea typeface="+mn-ea"/>
                          <a:cs typeface="+mn-cs"/>
                        </a:rPr>
                        <a:t>Monitoring </a:t>
                      </a:r>
                      <a:r>
                        <a:rPr lang="fr-FR" sz="1050" kern="1200" dirty="0" err="1">
                          <a:solidFill>
                            <a:schemeClr val="tx1"/>
                          </a:solidFill>
                          <a:latin typeface="+mn-lt"/>
                          <a:ea typeface="+mn-ea"/>
                          <a:cs typeface="+mn-cs"/>
                        </a:rPr>
                        <a:t>committee</a:t>
                      </a:r>
                      <a:endParaRPr lang="fr-FR" sz="1050" kern="1200" dirty="0">
                        <a:solidFill>
                          <a:schemeClr val="tx1"/>
                        </a:solidFill>
                        <a:latin typeface="+mn-lt"/>
                        <a:ea typeface="+mn-ea"/>
                        <a:cs typeface="+mn-cs"/>
                      </a:endParaRPr>
                    </a:p>
                  </a:txBody>
                  <a:tcPr marL="68580" marR="68580" marT="34290" marB="34290" anchor="ctr"/>
                </a:tc>
                <a:tc>
                  <a:txBody>
                    <a:bodyPr/>
                    <a:lstStyle/>
                    <a:p>
                      <a:pPr algn="ctr"/>
                      <a:r>
                        <a:rPr lang="fr-FR" sz="1050" kern="1200" dirty="0" err="1">
                          <a:solidFill>
                            <a:schemeClr val="tx1"/>
                          </a:solidFill>
                          <a:latin typeface="+mn-lt"/>
                          <a:ea typeface="+mn-ea"/>
                          <a:cs typeface="+mn-cs"/>
                        </a:rPr>
                        <a:t>Monthly</a:t>
                      </a:r>
                      <a:endParaRPr lang="fr-FR" sz="1050" kern="1200" dirty="0">
                        <a:solidFill>
                          <a:schemeClr val="tx1"/>
                        </a:solidFill>
                        <a:latin typeface="+mn-lt"/>
                        <a:ea typeface="+mn-ea"/>
                        <a:cs typeface="+mn-cs"/>
                      </a:endParaRP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dirty="0">
                          <a:solidFill>
                            <a:schemeClr val="tx1"/>
                          </a:solidFill>
                        </a:rPr>
                        <a:t>Follow up of </a:t>
                      </a:r>
                      <a:r>
                        <a:rPr lang="fr-FR" sz="1050" dirty="0" err="1">
                          <a:solidFill>
                            <a:schemeClr val="tx1"/>
                          </a:solidFill>
                        </a:rPr>
                        <a:t>operational</a:t>
                      </a:r>
                      <a:r>
                        <a:rPr lang="fr-FR" sz="1050" dirty="0">
                          <a:solidFill>
                            <a:schemeClr val="tx1"/>
                          </a:solidFill>
                        </a:rPr>
                        <a:t> </a:t>
                      </a:r>
                      <a:r>
                        <a:rPr lang="fr-FR" sz="1050" dirty="0" err="1">
                          <a:solidFill>
                            <a:schemeClr val="tx1"/>
                          </a:solidFill>
                        </a:rPr>
                        <a:t>quality</a:t>
                      </a:r>
                      <a:r>
                        <a:rPr lang="fr-FR" sz="1050" dirty="0">
                          <a:solidFill>
                            <a:schemeClr val="tx1"/>
                          </a:solidFill>
                        </a:rPr>
                        <a:t> KPIs, </a:t>
                      </a:r>
                      <a:r>
                        <a:rPr lang="fr-FR" sz="1050" dirty="0" err="1">
                          <a:solidFill>
                            <a:schemeClr val="tx1"/>
                          </a:solidFill>
                        </a:rPr>
                        <a:t>successes</a:t>
                      </a:r>
                      <a:r>
                        <a:rPr lang="fr-FR" sz="1050" dirty="0">
                          <a:solidFill>
                            <a:schemeClr val="tx1"/>
                          </a:solidFill>
                        </a:rPr>
                        <a:t> and </a:t>
                      </a:r>
                      <a:r>
                        <a:rPr lang="fr-FR" sz="1050" dirty="0" err="1">
                          <a:solidFill>
                            <a:schemeClr val="tx1"/>
                          </a:solidFill>
                        </a:rPr>
                        <a:t>improvement</a:t>
                      </a:r>
                      <a:r>
                        <a:rPr lang="fr-FR" sz="1050" dirty="0">
                          <a:solidFill>
                            <a:schemeClr val="tx1"/>
                          </a:solidFill>
                        </a:rPr>
                        <a:t> plan</a:t>
                      </a:r>
                    </a:p>
                  </a:txBody>
                  <a:tcPr marL="68580" marR="68580" marT="34290" marB="34290"/>
                </a:tc>
                <a:tc>
                  <a:txBody>
                    <a:bodyPr/>
                    <a:lstStyle/>
                    <a:p>
                      <a:r>
                        <a:rPr lang="fr-FR" sz="1050" kern="1200" dirty="0">
                          <a:solidFill>
                            <a:schemeClr val="tx1"/>
                          </a:solidFill>
                          <a:latin typeface="+mn-lt"/>
                          <a:ea typeface="+mn-ea"/>
                          <a:cs typeface="+mn-cs"/>
                        </a:rPr>
                        <a:t>CA-GIP : Managers + Customer Service Manager</a:t>
                      </a:r>
                    </a:p>
                    <a:p>
                      <a:r>
                        <a:rPr lang="fr-FR" sz="1050" kern="1200" dirty="0">
                          <a:solidFill>
                            <a:schemeClr val="tx1"/>
                          </a:solidFill>
                          <a:latin typeface="+mn-lt"/>
                          <a:ea typeface="+mn-ea"/>
                          <a:cs typeface="+mn-cs"/>
                        </a:rPr>
                        <a:t>CAP GEMINI : Delivery Manager + Team Leaders</a:t>
                      </a:r>
                    </a:p>
                  </a:txBody>
                  <a:tcPr marL="68580" marR="68580" marT="34290" marB="34290"/>
                </a:tc>
                <a:tc>
                  <a:txBody>
                    <a:bodyPr/>
                    <a:lstStyle/>
                    <a:p>
                      <a:pPr marL="0" algn="ctr" defTabSz="914400" rtl="0" eaLnBrk="1" latinLnBrk="0" hangingPunct="1"/>
                      <a:r>
                        <a:rPr lang="fr-FR" sz="1050" kern="1200" dirty="0">
                          <a:solidFill>
                            <a:schemeClr val="dk1"/>
                          </a:solidFill>
                          <a:latin typeface="+mn-lt"/>
                          <a:ea typeface="+mn-ea"/>
                          <a:cs typeface="+mn-cs"/>
                        </a:rPr>
                        <a:t>1h</a:t>
                      </a:r>
                    </a:p>
                  </a:txBody>
                  <a:tcPr marL="68580" marR="68580" marT="34290" marB="34290" anchor="ctr"/>
                </a:tc>
                <a:extLst>
                  <a:ext uri="{0D108BD9-81ED-4DB2-BD59-A6C34878D82A}">
                    <a16:rowId xmlns:a16="http://schemas.microsoft.com/office/drawing/2014/main" val="2992016155"/>
                  </a:ext>
                </a:extLst>
              </a:tr>
              <a:tr h="714565">
                <a:tc>
                  <a:txBody>
                    <a:bodyPr/>
                    <a:lstStyle/>
                    <a:p>
                      <a:pPr algn="ctr"/>
                      <a:r>
                        <a:rPr lang="fr-FR" sz="1050" kern="1200" dirty="0">
                          <a:solidFill>
                            <a:schemeClr val="tx1"/>
                          </a:solidFill>
                          <a:latin typeface="+mn-lt"/>
                          <a:ea typeface="+mn-ea"/>
                          <a:cs typeface="+mn-cs"/>
                        </a:rPr>
                        <a:t>COMOP</a:t>
                      </a:r>
                    </a:p>
                    <a:p>
                      <a:pPr algn="ctr"/>
                      <a:r>
                        <a:rPr lang="fr-FR" sz="1050" kern="1200" dirty="0" err="1">
                          <a:solidFill>
                            <a:schemeClr val="tx1"/>
                          </a:solidFill>
                          <a:latin typeface="+mn-lt"/>
                          <a:ea typeface="+mn-ea"/>
                          <a:cs typeface="+mn-cs"/>
                        </a:rPr>
                        <a:t>Operational</a:t>
                      </a:r>
                      <a:r>
                        <a:rPr lang="fr-FR" sz="1050" kern="1200" dirty="0">
                          <a:solidFill>
                            <a:schemeClr val="tx1"/>
                          </a:solidFill>
                          <a:latin typeface="+mn-lt"/>
                          <a:ea typeface="+mn-ea"/>
                          <a:cs typeface="+mn-cs"/>
                        </a:rPr>
                        <a:t> </a:t>
                      </a:r>
                      <a:r>
                        <a:rPr lang="fr-FR" sz="1050" kern="1200" dirty="0" err="1">
                          <a:solidFill>
                            <a:schemeClr val="tx1"/>
                          </a:solidFill>
                          <a:latin typeface="+mn-lt"/>
                          <a:ea typeface="+mn-ea"/>
                          <a:cs typeface="+mn-cs"/>
                        </a:rPr>
                        <a:t>Committee</a:t>
                      </a:r>
                      <a:endParaRPr lang="fr-FR" sz="1050" kern="1200" dirty="0">
                        <a:solidFill>
                          <a:schemeClr val="tx1"/>
                        </a:solidFill>
                        <a:latin typeface="+mn-lt"/>
                        <a:ea typeface="+mn-ea"/>
                        <a:cs typeface="+mn-cs"/>
                      </a:endParaRPr>
                    </a:p>
                  </a:txBody>
                  <a:tcPr marL="68580" marR="68580" marT="34290" marB="34290" anchor="ctr"/>
                </a:tc>
                <a:tc>
                  <a:txBody>
                    <a:bodyPr/>
                    <a:lstStyle/>
                    <a:p>
                      <a:pPr algn="ctr"/>
                      <a:r>
                        <a:rPr lang="fr-FR" sz="1050" kern="1200" dirty="0">
                          <a:solidFill>
                            <a:schemeClr val="tx1"/>
                          </a:solidFill>
                          <a:latin typeface="+mn-lt"/>
                          <a:ea typeface="+mn-ea"/>
                          <a:cs typeface="+mn-cs"/>
                        </a:rPr>
                        <a:t>Bi-</a:t>
                      </a:r>
                      <a:r>
                        <a:rPr lang="fr-FR" sz="1050" kern="1200" dirty="0" err="1">
                          <a:solidFill>
                            <a:schemeClr val="tx1"/>
                          </a:solidFill>
                          <a:latin typeface="+mn-lt"/>
                          <a:ea typeface="+mn-ea"/>
                          <a:cs typeface="+mn-cs"/>
                        </a:rPr>
                        <a:t>monthly</a:t>
                      </a:r>
                      <a:endParaRPr lang="fr-FR" sz="1050" kern="1200" dirty="0">
                        <a:solidFill>
                          <a:schemeClr val="tx1"/>
                        </a:solidFill>
                        <a:latin typeface="+mn-lt"/>
                        <a:ea typeface="+mn-ea"/>
                        <a:cs typeface="+mn-cs"/>
                      </a:endParaRP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dirty="0" err="1">
                          <a:solidFill>
                            <a:schemeClr val="tx1"/>
                          </a:solidFill>
                        </a:rPr>
                        <a:t>Overviews</a:t>
                      </a:r>
                      <a:r>
                        <a:rPr lang="fr-FR" sz="1050" dirty="0">
                          <a:solidFill>
                            <a:schemeClr val="tx1"/>
                          </a:solidFill>
                        </a:rPr>
                        <a:t> and </a:t>
                      </a:r>
                      <a:r>
                        <a:rPr lang="fr-FR" sz="1050" dirty="0" err="1">
                          <a:solidFill>
                            <a:schemeClr val="tx1"/>
                          </a:solidFill>
                        </a:rPr>
                        <a:t>mid</a:t>
                      </a:r>
                      <a:r>
                        <a:rPr lang="fr-FR" sz="1050" dirty="0">
                          <a:solidFill>
                            <a:schemeClr val="tx1"/>
                          </a:solidFill>
                        </a:rPr>
                        <a:t>/long </a:t>
                      </a:r>
                      <a:r>
                        <a:rPr lang="fr-FR" sz="1050" dirty="0" err="1">
                          <a:solidFill>
                            <a:schemeClr val="tx1"/>
                          </a:solidFill>
                        </a:rPr>
                        <a:t>term</a:t>
                      </a:r>
                      <a:r>
                        <a:rPr lang="fr-FR" sz="1050" dirty="0">
                          <a:solidFill>
                            <a:schemeClr val="tx1"/>
                          </a:solidFill>
                        </a:rPr>
                        <a:t> vision, </a:t>
                      </a:r>
                      <a:r>
                        <a:rPr lang="fr-FR" sz="1050" dirty="0" err="1">
                          <a:solidFill>
                            <a:schemeClr val="tx1"/>
                          </a:solidFill>
                        </a:rPr>
                        <a:t>contractual</a:t>
                      </a:r>
                      <a:r>
                        <a:rPr lang="fr-FR" sz="1050" dirty="0">
                          <a:solidFill>
                            <a:schemeClr val="tx1"/>
                          </a:solidFill>
                        </a:rPr>
                        <a:t> topics, follow-up of </a:t>
                      </a:r>
                      <a:r>
                        <a:rPr lang="fr-FR" sz="1050" dirty="0" err="1">
                          <a:solidFill>
                            <a:schemeClr val="tx1"/>
                          </a:solidFill>
                        </a:rPr>
                        <a:t>invoices</a:t>
                      </a:r>
                      <a:endParaRPr lang="fr-FR" sz="1050" dirty="0">
                        <a:solidFill>
                          <a:schemeClr val="tx1"/>
                        </a:solidFill>
                      </a:endParaRPr>
                    </a:p>
                  </a:txBody>
                  <a:tcPr marL="68580" marR="68580" marT="34290" marB="34290"/>
                </a:tc>
                <a:tc>
                  <a:txBody>
                    <a:bodyPr/>
                    <a:lstStyle/>
                    <a:p>
                      <a:r>
                        <a:rPr lang="fr-FR" sz="1050" kern="1200" dirty="0">
                          <a:solidFill>
                            <a:schemeClr val="tx1"/>
                          </a:solidFill>
                          <a:latin typeface="+mn-lt"/>
                          <a:ea typeface="+mn-ea"/>
                          <a:cs typeface="+mn-cs"/>
                        </a:rPr>
                        <a:t>CA-GIP : Socle Manager + Customer Service Manager</a:t>
                      </a:r>
                    </a:p>
                    <a:p>
                      <a:r>
                        <a:rPr lang="fr-FR" sz="1050" kern="1200" dirty="0">
                          <a:solidFill>
                            <a:schemeClr val="tx1"/>
                          </a:solidFill>
                          <a:latin typeface="+mn-lt"/>
                          <a:ea typeface="+mn-ea"/>
                          <a:cs typeface="+mn-cs"/>
                        </a:rPr>
                        <a:t>CAP GEMINI : CA Global </a:t>
                      </a:r>
                      <a:r>
                        <a:rPr lang="fr-FR" sz="1050" kern="1200" dirty="0" err="1">
                          <a:solidFill>
                            <a:schemeClr val="tx1"/>
                          </a:solidFill>
                          <a:latin typeface="+mn-lt"/>
                          <a:ea typeface="+mn-ea"/>
                          <a:cs typeface="+mn-cs"/>
                        </a:rPr>
                        <a:t>account</a:t>
                      </a:r>
                      <a:r>
                        <a:rPr lang="fr-FR" sz="1050" kern="1200" dirty="0">
                          <a:solidFill>
                            <a:schemeClr val="tx1"/>
                          </a:solidFill>
                          <a:latin typeface="+mn-lt"/>
                          <a:ea typeface="+mn-ea"/>
                          <a:cs typeface="+mn-cs"/>
                        </a:rPr>
                        <a:t> lead + Delivery Manager</a:t>
                      </a:r>
                    </a:p>
                  </a:txBody>
                  <a:tcPr marL="68580" marR="68580" marT="34290" marB="34290"/>
                </a:tc>
                <a:tc>
                  <a:txBody>
                    <a:bodyPr/>
                    <a:lstStyle/>
                    <a:p>
                      <a:pPr marL="0" algn="ctr" defTabSz="914400" rtl="0" eaLnBrk="1" latinLnBrk="0" hangingPunct="1"/>
                      <a:r>
                        <a:rPr lang="fr-FR" sz="1050" kern="1200" dirty="0">
                          <a:solidFill>
                            <a:schemeClr val="dk1"/>
                          </a:solidFill>
                          <a:latin typeface="+mn-lt"/>
                          <a:ea typeface="+mn-ea"/>
                          <a:cs typeface="+mn-cs"/>
                        </a:rPr>
                        <a:t>1h</a:t>
                      </a:r>
                    </a:p>
                  </a:txBody>
                  <a:tcPr marL="68580" marR="68580" marT="34290" marB="34290" anchor="ctr"/>
                </a:tc>
                <a:extLst>
                  <a:ext uri="{0D108BD9-81ED-4DB2-BD59-A6C34878D82A}">
                    <a16:rowId xmlns:a16="http://schemas.microsoft.com/office/drawing/2014/main" val="1160212534"/>
                  </a:ext>
                </a:extLst>
              </a:tr>
            </a:tbl>
          </a:graphicData>
        </a:graphic>
      </p:graphicFrame>
      <p:sp>
        <p:nvSpPr>
          <p:cNvPr id="3" name="Titre 2"/>
          <p:cNvSpPr>
            <a:spLocks noGrp="1"/>
          </p:cNvSpPr>
          <p:nvPr>
            <p:ph type="title"/>
          </p:nvPr>
        </p:nvSpPr>
        <p:spPr>
          <a:xfrm>
            <a:off x="719403" y="485633"/>
            <a:ext cx="11316597" cy="437560"/>
          </a:xfrm>
        </p:spPr>
        <p:txBody>
          <a:bodyPr/>
          <a:lstStyle/>
          <a:p>
            <a:r>
              <a:rPr lang="fr-FR" sz="2000" dirty="0" err="1"/>
              <a:t>Comitology</a:t>
            </a:r>
            <a:endParaRPr lang="fr-FR" sz="2000" dirty="0"/>
          </a:p>
        </p:txBody>
      </p:sp>
      <p:sp>
        <p:nvSpPr>
          <p:cNvPr id="5" name="Espace réservé du numéro de diapositive 3">
            <a:extLst>
              <a:ext uri="{FF2B5EF4-FFF2-40B4-BE49-F238E27FC236}">
                <a16:creationId xmlns:a16="http://schemas.microsoft.com/office/drawing/2014/main" id="{5B948602-B729-4139-BF02-659146B51E33}"/>
              </a:ext>
            </a:extLst>
          </p:cNvPr>
          <p:cNvSpPr>
            <a:spLocks noGrp="1"/>
          </p:cNvSpPr>
          <p:nvPr>
            <p:ph type="sldNum" sz="quarter" idx="4294967295"/>
          </p:nvPr>
        </p:nvSpPr>
        <p:spPr bwMode="gray">
          <a:xfrm>
            <a:off x="2040938" y="6480336"/>
            <a:ext cx="615097" cy="197665"/>
          </a:xfrm>
          <a:prstGeom prst="rect">
            <a:avLst/>
          </a:prstGeom>
        </p:spPr>
        <p:txBody>
          <a:bodyPr vert="horz" lIns="0" tIns="0" rIns="0" bIns="0" rtlCol="0" anchor="t" anchorCtr="0">
            <a:noAutofit/>
          </a:bodyPr>
          <a:lstStyle>
            <a:defPPr>
              <a:defRPr lang="en-US"/>
            </a:defPPr>
            <a:lvl1pPr marL="0" algn="l" defTabSz="457200" rtl="0" eaLnBrk="1" latinLnBrk="0" hangingPunct="1">
              <a:defRPr sz="933" b="0" kern="1200" cap="none" baseline="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defRPr/>
            </a:pPr>
            <a:fld id="{65571E2A-2AE4-4AE9-A5FF-468BE27EC277}" type="slidenum">
              <a:rPr lang="fr-FR" smtClean="0"/>
              <a:pPr defTabSz="1219170">
                <a:defRPr/>
              </a:pPr>
              <a:t>9</a:t>
            </a:fld>
            <a:endParaRPr lang="fr-FR">
              <a:solidFill>
                <a:srgbClr val="7E93A5"/>
              </a:solidFill>
              <a:latin typeface="Arial"/>
            </a:endParaRPr>
          </a:p>
        </p:txBody>
      </p:sp>
      <p:sp>
        <p:nvSpPr>
          <p:cNvPr id="2" name="ZoneTexte 1"/>
          <p:cNvSpPr txBox="1"/>
          <p:nvPr/>
        </p:nvSpPr>
        <p:spPr>
          <a:xfrm>
            <a:off x="719138" y="5124034"/>
            <a:ext cx="8342284" cy="307777"/>
          </a:xfrm>
          <a:prstGeom prst="rect">
            <a:avLst/>
          </a:prstGeom>
          <a:noFill/>
        </p:spPr>
        <p:txBody>
          <a:bodyPr wrap="none" rtlCol="0">
            <a:spAutoFit/>
          </a:bodyPr>
          <a:lstStyle/>
          <a:p>
            <a:r>
              <a:rPr lang="fr-FR" sz="1400" dirty="0"/>
              <a:t>* The Morning Daily </a:t>
            </a:r>
            <a:r>
              <a:rPr lang="fr-FR" sz="1400" dirty="0" err="1"/>
              <a:t>will</a:t>
            </a:r>
            <a:r>
              <a:rPr lang="fr-FR" sz="1400" dirty="0"/>
              <a:t> </a:t>
            </a:r>
            <a:r>
              <a:rPr lang="fr-FR" sz="1400" dirty="0" err="1"/>
              <a:t>take</a:t>
            </a:r>
            <a:r>
              <a:rPr lang="fr-FR" sz="1400" dirty="0"/>
              <a:t> place for 45 minutes to </a:t>
            </a:r>
            <a:r>
              <a:rPr lang="fr-FR" sz="1400" dirty="0" err="1"/>
              <a:t>begin</a:t>
            </a:r>
            <a:r>
              <a:rPr lang="fr-FR" sz="1400" dirty="0"/>
              <a:t> </a:t>
            </a:r>
            <a:r>
              <a:rPr lang="fr-FR" sz="1400" dirty="0" err="1"/>
              <a:t>with</a:t>
            </a:r>
            <a:r>
              <a:rPr lang="fr-FR" sz="1400" dirty="0"/>
              <a:t> and </a:t>
            </a:r>
            <a:r>
              <a:rPr lang="fr-FR" sz="1400" dirty="0" err="1"/>
              <a:t>will</a:t>
            </a:r>
            <a:r>
              <a:rPr lang="fr-FR" sz="1400" dirty="0"/>
              <a:t> </a:t>
            </a:r>
            <a:r>
              <a:rPr lang="fr-FR" sz="1400" dirty="0" err="1"/>
              <a:t>bring</a:t>
            </a:r>
            <a:r>
              <a:rPr lang="fr-FR" sz="1400" dirty="0"/>
              <a:t> </a:t>
            </a:r>
            <a:r>
              <a:rPr lang="fr-FR" sz="1400" dirty="0" err="1"/>
              <a:t>together</a:t>
            </a:r>
            <a:r>
              <a:rPr lang="fr-FR" sz="1400" dirty="0"/>
              <a:t> all the RUN leads</a:t>
            </a:r>
          </a:p>
        </p:txBody>
      </p:sp>
    </p:spTree>
    <p:extLst>
      <p:ext uri="{BB962C8B-B14F-4D97-AF65-F5344CB8AC3E}">
        <p14:creationId xmlns:p14="http://schemas.microsoft.com/office/powerpoint/2010/main" val="3444442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EE4P_AGENDAWIZARD" val="item_03138a09-5f17-4c95-aac9-af62ff5b263e_ItemNo"/>
  <p:tag name="EE4P_AGENDAWIZARD_CONTENT" val="/02"/>
  <p:tag name="EE4P_AGENDAWIZARD_PROPERTIES" val="84.31763/172.2885/51.74685/28.93969"/>
</p:tagLst>
</file>

<file path=ppt/tags/tag11.xml><?xml version="1.0" encoding="utf-8"?>
<p:tagLst xmlns:a="http://schemas.openxmlformats.org/drawingml/2006/main" xmlns:r="http://schemas.openxmlformats.org/officeDocument/2006/relationships" xmlns:p="http://schemas.openxmlformats.org/presentationml/2006/main">
  <p:tag name="EE4P_AGENDAWIZARD" val="item_0931284b-ff9d-4588-b14a-2bc9f54c7cfc_Topic"/>
  <p:tag name="EE4P_AGENDAWIZARD_CONTENT" val="/Challenges, trends and objectives"/>
  <p:tag name="EE4P_AGENDAWIZARD_PROPERTIES" val="146.0158/128.4218/427.0869/28.93969"/>
</p:tagLst>
</file>

<file path=ppt/tags/tag12.xml><?xml version="1.0" encoding="utf-8"?>
<p:tagLst xmlns:a="http://schemas.openxmlformats.org/drawingml/2006/main" xmlns:r="http://schemas.openxmlformats.org/officeDocument/2006/relationships" xmlns:p="http://schemas.openxmlformats.org/presentationml/2006/main">
  <p:tag name="EE4P_AGENDAWIZARD" val="item_0931284b-ff9d-4588-b14a-2bc9f54c7cfc_Topic"/>
  <p:tag name="EE4P_AGENDAWIZARD_CONTENT" val="/Challenges, trends and objectives"/>
  <p:tag name="EE4P_AGENDAWIZARD_PROPERTIES" val="146.0158/128.4218/427.0869/28.9396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03138a09-5f17-4c95-aac9-af62ff5b263e_ItemNo"/>
  <p:tag name="EE4P_AGENDAWIZARD_CONTENT" val="/02"/>
  <p:tag name="EE4P_AGENDAWIZARD_PROPERTIES" val="84.31763/172.2885/51.74685/28.93969"/>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0931284b-ff9d-4588-b14a-2bc9f54c7cfc_ItemNo"/>
  <p:tag name="EE4P_AGENDAWIZARD_CONTENT" val="/01"/>
  <p:tag name="EE4P_AGENDAWIZARD_PROPERTIES" val="84.31763/128.4218/51.74685/28.93969"/>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0931284b-ff9d-4588-b14a-2bc9f54c7cfc_Topic"/>
  <p:tag name="EE4P_AGENDAWIZARD_CONTENT" val="/Challenges, trends and objectives"/>
  <p:tag name="EE4P_AGENDAWIZARD_PROPERTIES" val="146.0158/128.4218/427.0869/28.93969"/>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03138a09-5f17-4c95-aac9-af62ff5b263e_ItemNo"/>
  <p:tag name="EE4P_AGENDAWIZARD_CONTENT" val="/02"/>
  <p:tag name="EE4P_AGENDAWIZARD_PROPERTIES" val="84.31763/172.2885/51.74685/28.93969"/>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0931284b-ff9d-4588-b14a-2bc9f54c7cfc_Topic"/>
  <p:tag name="EE4P_AGENDAWIZARD_CONTENT" val="/Challenges, trends and objectives"/>
  <p:tag name="EE4P_AGENDAWIZARD_PROPERTIES" val="146.0158/128.4218/427.0869/28.93969"/>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03138a09-5f17-4c95-aac9-af62ff5b263e_ItemNo"/>
  <p:tag name="EE4P_AGENDAWIZARD_CONTENT" val="/02"/>
  <p:tag name="EE4P_AGENDAWIZARD_PROPERTIES" val="84.31763/172.2885/51.74685/28.93969"/>
</p:tagLst>
</file>

<file path=ppt/tags/tag9.xml><?xml version="1.0" encoding="utf-8"?>
<p:tagLst xmlns:a="http://schemas.openxmlformats.org/drawingml/2006/main" xmlns:r="http://schemas.openxmlformats.org/officeDocument/2006/relationships" xmlns:p="http://schemas.openxmlformats.org/presentationml/2006/main">
  <p:tag name="EE4P_AGENDAWIZARD" val="item_0931284b-ff9d-4588-b14a-2bc9f54c7cfc_Topic"/>
  <p:tag name="EE4P_AGENDAWIZARD_CONTENT" val="/Challenges, trends and objectives"/>
  <p:tag name="EE4P_AGENDAWIZARD_PROPERTIES" val="146.0158/128.4218/427.0869/28.93969"/>
</p:tagLst>
</file>

<file path=ppt/theme/theme1.xml><?xml version="1.0" encoding="utf-8"?>
<a:theme xmlns:a="http://schemas.openxmlformats.org/drawingml/2006/main" name="Theme CAGIP">
  <a:themeElements>
    <a:clrScheme name="CA PPT">
      <a:dk1>
        <a:sysClr val="windowText" lastClr="000000"/>
      </a:dk1>
      <a:lt1>
        <a:sysClr val="window" lastClr="FFFFFF"/>
      </a:lt1>
      <a:dk2>
        <a:srgbClr val="ED1B2F"/>
      </a:dk2>
      <a:lt2>
        <a:srgbClr val="96CA12"/>
      </a:lt2>
      <a:accent1>
        <a:srgbClr val="006A4E"/>
      </a:accent1>
      <a:accent2>
        <a:srgbClr val="BEC9D3"/>
      </a:accent2>
      <a:accent3>
        <a:srgbClr val="7E93A5"/>
      </a:accent3>
      <a:accent4>
        <a:srgbClr val="487697"/>
      </a:accent4>
      <a:accent5>
        <a:srgbClr val="00805F"/>
      </a:accent5>
      <a:accent6>
        <a:srgbClr val="009597"/>
      </a:accent6>
      <a:hlink>
        <a:srgbClr val="000000"/>
      </a:hlink>
      <a:folHlink>
        <a:srgbClr val="000000"/>
      </a:folHlink>
    </a:clrScheme>
    <a:fontScheme name="ARIAL -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CAGIP" id="{02B4B510-DD50-42B9-A963-02053A5CB72B}" vid="{88D24C68-A5F9-45C5-91D9-6D77D9F21BA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odèle_CA_16-9">
  <a:themeElements>
    <a:clrScheme name="CA PPT">
      <a:dk1>
        <a:sysClr val="windowText" lastClr="000000"/>
      </a:dk1>
      <a:lt1>
        <a:sysClr val="window" lastClr="FFFFFF"/>
      </a:lt1>
      <a:dk2>
        <a:srgbClr val="ED1B2F"/>
      </a:dk2>
      <a:lt2>
        <a:srgbClr val="96CA12"/>
      </a:lt2>
      <a:accent1>
        <a:srgbClr val="006A4E"/>
      </a:accent1>
      <a:accent2>
        <a:srgbClr val="BEC9D3"/>
      </a:accent2>
      <a:accent3>
        <a:srgbClr val="7E93A5"/>
      </a:accent3>
      <a:accent4>
        <a:srgbClr val="487697"/>
      </a:accent4>
      <a:accent5>
        <a:srgbClr val="00805F"/>
      </a:accent5>
      <a:accent6>
        <a:srgbClr val="009597"/>
      </a:accent6>
      <a:hlink>
        <a:srgbClr val="000000"/>
      </a:hlink>
      <a:folHlink>
        <a:srgbClr val="000000"/>
      </a:folHlink>
    </a:clrScheme>
    <a:fontScheme name="ARIAL -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1" id="{93D0FDEC-E345-4568-9713-191ECEA2BF52}" vid="{507A7AD7-B8DD-4626-B352-846E9748E2B0}"/>
    </a:ext>
  </a:extLst>
</a:theme>
</file>

<file path=ppt/theme/theme4.xml><?xml version="1.0" encoding="utf-8"?>
<a:theme xmlns:a="http://schemas.openxmlformats.org/drawingml/2006/main" name="3_Modèle_CA_16-9">
  <a:themeElements>
    <a:clrScheme name="CA PPT">
      <a:dk1>
        <a:sysClr val="windowText" lastClr="000000"/>
      </a:dk1>
      <a:lt1>
        <a:sysClr val="window" lastClr="FFFFFF"/>
      </a:lt1>
      <a:dk2>
        <a:srgbClr val="ED1B2F"/>
      </a:dk2>
      <a:lt2>
        <a:srgbClr val="96CA12"/>
      </a:lt2>
      <a:accent1>
        <a:srgbClr val="006A4E"/>
      </a:accent1>
      <a:accent2>
        <a:srgbClr val="BEC9D3"/>
      </a:accent2>
      <a:accent3>
        <a:srgbClr val="7E93A5"/>
      </a:accent3>
      <a:accent4>
        <a:srgbClr val="487697"/>
      </a:accent4>
      <a:accent5>
        <a:srgbClr val="00805F"/>
      </a:accent5>
      <a:accent6>
        <a:srgbClr val="009597"/>
      </a:accent6>
      <a:hlink>
        <a:srgbClr val="000000"/>
      </a:hlink>
      <a:folHlink>
        <a:srgbClr val="000000"/>
      </a:folHlink>
    </a:clrScheme>
    <a:fontScheme name="ARIAL -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1" id="{93D0FDEC-E345-4568-9713-191ECEA2BF52}" vid="{507A7AD7-B8DD-4626-B352-846E9748E2B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B54524EBD9FD47807D1EF3E9EFAAFB" ma:contentTypeVersion="14" ma:contentTypeDescription="Create a new document." ma:contentTypeScope="" ma:versionID="14b0b9e5d629b15cef09873ea6564e19">
  <xsd:schema xmlns:xsd="http://www.w3.org/2001/XMLSchema" xmlns:xs="http://www.w3.org/2001/XMLSchema" xmlns:p="http://schemas.microsoft.com/office/2006/metadata/properties" xmlns:ns2="b40f47e7-4e89-4ce8-a405-2d02dade00d3" xmlns:ns3="3a24e96e-61e8-4904-9bb5-9611b98f1112" targetNamespace="http://schemas.microsoft.com/office/2006/metadata/properties" ma:root="true" ma:fieldsID="f4922f0fe67d5d198356d4502b11775c" ns2:_="" ns3:_="">
    <xsd:import namespace="b40f47e7-4e89-4ce8-a405-2d02dade00d3"/>
    <xsd:import namespace="3a24e96e-61e8-4904-9bb5-9611b98f111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0f47e7-4e89-4ce8-a405-2d02dade00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24e96e-61e8-4904-9bb5-9611b98f111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8f65d939-7875-4554-bf2a-4a48da0c8862}" ma:internalName="TaxCatchAll" ma:showField="CatchAllData" ma:web="3a24e96e-61e8-4904-9bb5-9611b98f111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3a24e96e-61e8-4904-9bb5-9611b98f1112" xsi:nil="true"/>
    <lcf76f155ced4ddcb4097134ff3c332f xmlns="b40f47e7-4e89-4ce8-a405-2d02dade00d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B7A706-2F77-44B0-85D0-935DAD350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0f47e7-4e89-4ce8-a405-2d02dade00d3"/>
    <ds:schemaRef ds:uri="3a24e96e-61e8-4904-9bb5-9611b98f11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DDAD80-43C7-44BD-9D89-5C6A18F28D79}">
  <ds:schemaRefs>
    <ds:schemaRef ds:uri="b40f47e7-4e89-4ce8-a405-2d02dade00d3"/>
    <ds:schemaRef ds:uri="http://purl.org/dc/elements/1.1/"/>
    <ds:schemaRef ds:uri="http://schemas.microsoft.com/office/2006/documentManagement/types"/>
    <ds:schemaRef ds:uri="3a24e96e-61e8-4904-9bb5-9611b98f1112"/>
    <ds:schemaRef ds:uri="http://purl.org/dc/terms/"/>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14B7D8-AAF0-4499-AAC2-1C93BF4F0D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 CAGIP</Template>
  <TotalTime>9420</TotalTime>
  <Words>4301</Words>
  <Application>Microsoft Office PowerPoint</Application>
  <PresentationFormat>Widescreen</PresentationFormat>
  <Paragraphs>949</Paragraphs>
  <Slides>31</Slides>
  <Notes>7</Notes>
  <HiddenSlides>2</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31</vt:i4>
      </vt:variant>
    </vt:vector>
  </HeadingPairs>
  <TitlesOfParts>
    <vt:vector size="42" baseType="lpstr">
      <vt:lpstr>Arial</vt:lpstr>
      <vt:lpstr>Calibri</vt:lpstr>
      <vt:lpstr>Calibri Light</vt:lpstr>
      <vt:lpstr>Segoe UI</vt:lpstr>
      <vt:lpstr>Symbol</vt:lpstr>
      <vt:lpstr>Wingdings</vt:lpstr>
      <vt:lpstr>Theme CAGIP</vt:lpstr>
      <vt:lpstr>Custom Design</vt:lpstr>
      <vt:lpstr>2_Modèle_CA_16-9</vt:lpstr>
      <vt:lpstr>3_Modèle_CA_16-9</vt:lpstr>
      <vt:lpstr>think-cell Slide</vt:lpstr>
      <vt:lpstr>Delivery model PICA by SRI</vt:lpstr>
      <vt:lpstr>Objectives of the presentation </vt:lpstr>
      <vt:lpstr>PowerPoint Presentation</vt:lpstr>
      <vt:lpstr>The 100% ONshore capacity delivery model</vt:lpstr>
      <vt:lpstr>CAGIP and CAPGEMINI organisation </vt:lpstr>
      <vt:lpstr>PICA – Management of SRI RUN : 3 levels of intervention</vt:lpstr>
      <vt:lpstr>PICA – Management of SRI RUN : missions of the Expert lead</vt:lpstr>
      <vt:lpstr>PICA – SRI RUN Management : missions of the  Customer Service Manager</vt:lpstr>
      <vt:lpstr>Comitology</vt:lpstr>
      <vt:lpstr>Comitology</vt:lpstr>
      <vt:lpstr>Comitology</vt:lpstr>
      <vt:lpstr>Comitology</vt:lpstr>
      <vt:lpstr>Comitology</vt:lpstr>
      <vt:lpstr>Comitology</vt:lpstr>
      <vt:lpstr>Means of communication that have been set up</vt:lpstr>
      <vt:lpstr>CA-GIP RUN Escalation matrix</vt:lpstr>
      <vt:lpstr>Cagemini RUN internal escalation matrics</vt:lpstr>
      <vt:lpstr>On call escalation matrix (19h-8h on weekday + week-end):</vt:lpstr>
      <vt:lpstr>On-Call Organization</vt:lpstr>
      <vt:lpstr>Reporting</vt:lpstr>
      <vt:lpstr>List of PICA assignment groups in METIS</vt:lpstr>
      <vt:lpstr>METIS - Requests</vt:lpstr>
      <vt:lpstr>METIS - Changes</vt:lpstr>
      <vt:lpstr>METIS - Incidents</vt:lpstr>
      <vt:lpstr>METIS – Problem Management</vt:lpstr>
      <vt:lpstr>Documentation management</vt:lpstr>
      <vt:lpstr>Continuous Improvement</vt:lpstr>
      <vt:lpstr>PowerPoint Presentation</vt:lpstr>
      <vt:lpstr>Documentation Management</vt:lpstr>
      <vt:lpstr>CAGIP and CAPGEMINI Organisation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Roadshow clusters Projet pica</dc:title>
  <dc:creator>TOURNE, Axelle</dc:creator>
  <cp:lastModifiedBy>Thomas Johnson, Kiran</cp:lastModifiedBy>
  <cp:revision>263</cp:revision>
  <dcterms:created xsi:type="dcterms:W3CDTF">2021-01-15T10:11:20Z</dcterms:created>
  <dcterms:modified xsi:type="dcterms:W3CDTF">2023-02-20T11:52:48Z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0x010100AFB54524EBD9FD47807D1EF3E9EFAAFB</vt:lpwstr>
  </property>
</Properties>
</file>