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925" r:id="rId5"/>
  </p:sldMasterIdLst>
  <p:notesMasterIdLst>
    <p:notesMasterId r:id="rId12"/>
  </p:notesMasterIdLst>
  <p:handoutMasterIdLst>
    <p:handoutMasterId r:id="rId13"/>
  </p:handoutMasterIdLst>
  <p:sldIdLst>
    <p:sldId id="288" r:id="rId6"/>
    <p:sldId id="289" r:id="rId7"/>
    <p:sldId id="290" r:id="rId8"/>
    <p:sldId id="291" r:id="rId9"/>
    <p:sldId id="284" r:id="rId10"/>
    <p:sldId id="29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26C"/>
    <a:srgbClr val="2D375F"/>
    <a:srgbClr val="AB9EF7"/>
    <a:srgbClr val="5846F0"/>
    <a:srgbClr val="A954F3"/>
    <a:srgbClr val="8627DB"/>
    <a:srgbClr val="FFFFFF"/>
    <a:srgbClr val="E6E6E6"/>
    <a:srgbClr val="573EEF"/>
    <a:srgbClr val="573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 autoAdjust="0"/>
    <p:restoredTop sz="94674" autoAdjust="0"/>
  </p:normalViewPr>
  <p:slideViewPr>
    <p:cSldViewPr snapToGrid="0">
      <p:cViewPr varScale="1">
        <p:scale>
          <a:sx n="64" d="100"/>
          <a:sy n="64" d="100"/>
        </p:scale>
        <p:origin x="8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ohnson, Kiran" userId="a322848c-ed13-44c0-ba45-126c9dc8e5b5" providerId="ADAL" clId="{EC079129-AB44-400B-B472-E32D0D15F434}"/>
    <pc:docChg chg="modSld">
      <pc:chgData name="Thomas Johnson, Kiran" userId="a322848c-ed13-44c0-ba45-126c9dc8e5b5" providerId="ADAL" clId="{EC079129-AB44-400B-B472-E32D0D15F434}" dt="2022-06-07T07:47:37.267" v="1" actId="1076"/>
      <pc:docMkLst>
        <pc:docMk/>
      </pc:docMkLst>
      <pc:sldChg chg="modSp mod">
        <pc:chgData name="Thomas Johnson, Kiran" userId="a322848c-ed13-44c0-ba45-126c9dc8e5b5" providerId="ADAL" clId="{EC079129-AB44-400B-B472-E32D0D15F434}" dt="2022-06-07T07:47:37.267" v="1" actId="1076"/>
        <pc:sldMkLst>
          <pc:docMk/>
          <pc:sldMk cId="1806913321" sldId="290"/>
        </pc:sldMkLst>
        <pc:spChg chg="mod">
          <ac:chgData name="Thomas Johnson, Kiran" userId="a322848c-ed13-44c0-ba45-126c9dc8e5b5" providerId="ADAL" clId="{EC079129-AB44-400B-B472-E32D0D15F434}" dt="2022-06-07T07:47:37.267" v="1" actId="1076"/>
          <ac:spMkLst>
            <pc:docMk/>
            <pc:sldMk cId="1806913321" sldId="290"/>
            <ac:spMk id="9" creationId="{F7662CBF-03F5-441E-84B1-17766C954F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3EA919-57B0-4EB9-9648-0F883D10B7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60CB-00FF-43FA-8BB7-7EF5A2EABE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39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EEE7-B93B-49AF-A22D-C1244B1CD204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How to log a call with JILITI  – V1.2| 09 Novembre 2020 – Classified Document (Cf. PSSI): Limited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1E7DE-7724-4FAA-9313-E9F0A418B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394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e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209A506E-6241-4F98-97C9-ED2BCCA92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2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94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C1F219E-6EE5-45E1-95BF-24AF2AE9B670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4C8E49-10A8-4B97-A07C-9996B45095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79" y="2360258"/>
            <a:ext cx="3784319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045EE-9823-4299-B2AD-149B222C2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592138"/>
            <a:ext cx="2786062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1442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6029C02-FF1D-4946-B0E8-50832E90EF58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B777760-0DDA-4E7E-AD3C-49A729EBF7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57536"/>
            <a:ext cx="3777671" cy="20890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E4419-5819-4E16-B314-B7BBE4C609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786062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6453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EFAE98A2-8138-4EE9-A8BE-5A0AFAE9122D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40555D-49F7-4ED2-A528-60D56A5F67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51180"/>
            <a:ext cx="3777671" cy="209540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B28701-941F-4C97-AD87-1B8D6E4B30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602896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2497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BEED087-F2FD-4906-8C61-61A7C5DBF264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32A1E69-C3B5-4A64-938E-FB5B8479C7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FFF5E-B233-4CF2-8E7D-DFF511C3A1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7109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B918CD8-03E5-4DBF-B058-8714A6F9F991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6201EFC-76F8-4DC5-813E-EECEF163CA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1992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191F3-624C-4754-B027-319858716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808287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88538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27C16BB3-6421-4A83-B0C9-DBE4919C18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800" y="1022400"/>
            <a:ext cx="10441975" cy="1508414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800" b="1" kern="1200" cap="none" spc="0" baseline="0" dirty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fr-FR"/>
              <a:t>Sous-titre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90ECECF-F8EE-472F-AAAC-77516672C0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EB5593-5AB2-4459-A5A0-245869585A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660AA14-17CC-44B4-8530-F53B98A18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37828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A13E3DF-15F4-4B75-83F6-023D046F2F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2C03E7B-CBCE-47FD-95FB-2D4D91E2C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94F548F-A399-4411-B9BF-BDBAA7AE4B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7" y="1008000"/>
            <a:ext cx="10440987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25FC0EDE-30E2-4F5A-B08C-8D79B82BB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137883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D8EFD0-DD87-44F2-90BC-CD4BF9ED5B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8DA38-E683-43E9-9656-D018CD605B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196E6E0A-156A-4841-A350-BE191FCF2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65367BF-2907-4F13-AEC8-A36F6E32C4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7" y="1008000"/>
            <a:ext cx="5038499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ECAAD123-C781-451D-88A4-AC5B03044E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2276" y="1008000"/>
            <a:ext cx="5038499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2053711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A988C761-4C7D-423A-B1FF-7DBEE783B9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978413"/>
            <a:ext cx="10440987" cy="4852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fr-FR" sz="2800" b="1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3966CBE-AEA8-4050-8067-1B4E5EE195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22039-7D6E-4924-99A6-A50FE142D6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6A90E34-218B-44F8-B3EE-12D9E5329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1300" y="1864859"/>
            <a:ext cx="9769475" cy="2774182"/>
          </a:xfr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1C2B61A0-D5D7-455B-96D4-0AC93A906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3232419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</a:t>
            </a:r>
            <a:r>
              <a:rPr lang="fr-FR" dirty="0"/>
              <a:t>(</a:t>
            </a:r>
            <a:r>
              <a:rPr lang="fr-FR"/>
              <a:t>3 lignes </a:t>
            </a:r>
            <a:r>
              <a:rPr lang="fr-FR" dirty="0"/>
              <a:t>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CC3A4-C275-45F8-AB86-82A4A9B43C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7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an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209A506E-6241-4F98-97C9-ED2BCCA92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21F3F3-2AF1-407B-9C3E-3BA0B4104B5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rgbClr val="3F2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286CA3D1-4161-4AFB-ACE2-50613BBB54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2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37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bandea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5003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ce réservé du numéro de diapositive 4">
            <a:extLst>
              <a:ext uri="{FF2B5EF4-FFF2-40B4-BE49-F238E27FC236}">
                <a16:creationId xmlns:a16="http://schemas.microsoft.com/office/drawing/2014/main" id="{4851EEEE-251B-465C-9A44-B3EC2ADCE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20375" y="6390938"/>
            <a:ext cx="660400" cy="184666"/>
          </a:xfrm>
        </p:spPr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5665673-C441-4E89-8AF2-E736B5FD12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(1 ligne)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BCFE1BB-1DE5-4317-B5D8-DB6D96FB7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7D68B5F-174C-46C6-84B6-49CDE8A40E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</a:t>
            </a:r>
            <a:r>
              <a:rPr lang="fr-FR" dirty="0"/>
              <a:t>(</a:t>
            </a:r>
            <a:r>
              <a:rPr lang="fr-FR"/>
              <a:t>3 lignes </a:t>
            </a:r>
            <a:r>
              <a:rPr lang="fr-FR" dirty="0"/>
              <a:t>max)</a:t>
            </a:r>
          </a:p>
        </p:txBody>
      </p:sp>
    </p:spTree>
    <p:extLst>
      <p:ext uri="{BB962C8B-B14F-4D97-AF65-F5344CB8AC3E}">
        <p14:creationId xmlns:p14="http://schemas.microsoft.com/office/powerpoint/2010/main" val="836734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CF8E1BD4-2E9A-4788-88E6-0120D51CBCE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022400"/>
            <a:ext cx="10442576" cy="499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Texte libre ou élément graphique sans titre (cliquer alors sur l’icône ci-dessous)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E5B653E-BC7D-489F-B3CE-58D9EB676D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A731D0-C3E7-45C9-A87A-611FBCF368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F64C1BA-4AE9-4E7E-AA90-8576B9433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67554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B89DD-B9B2-4C1B-9F0B-588822599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E634-7523-4740-9664-E11BE6F53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Titre 5">
            <a:extLst>
              <a:ext uri="{FF2B5EF4-FFF2-40B4-BE49-F238E27FC236}">
                <a16:creationId xmlns:a16="http://schemas.microsoft.com/office/drawing/2014/main" id="{B1818323-5F00-4A01-A64C-B1AC4375C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1035216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803266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475888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23409" y="5943600"/>
            <a:ext cx="2620853" cy="241439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88ACDEA-C11A-4C4F-A94B-BBB7014BA3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803266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445949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ation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B384307-C847-4921-87B8-435C0693F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49" y="2066545"/>
            <a:ext cx="8473698" cy="23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80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 cor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F4462873-E980-4E8F-AFB8-3BAE479F1F1E}"/>
              </a:ext>
            </a:extLst>
          </p:cNvPr>
          <p:cNvSpPr/>
          <p:nvPr userDrawn="1"/>
        </p:nvSpPr>
        <p:spPr>
          <a:xfrm>
            <a:off x="-5105" y="1039680"/>
            <a:ext cx="528541" cy="5167253"/>
          </a:xfrm>
          <a:custGeom>
            <a:avLst/>
            <a:gdLst>
              <a:gd name="connsiteX0" fmla="*/ 0 w 528541"/>
              <a:gd name="connsiteY0" fmla="*/ 0 h 5167253"/>
              <a:gd name="connsiteX1" fmla="*/ 528541 w 528541"/>
              <a:gd name="connsiteY1" fmla="*/ 0 h 5167253"/>
              <a:gd name="connsiteX2" fmla="*/ 528541 w 528541"/>
              <a:gd name="connsiteY2" fmla="*/ 5167253 h 5167253"/>
              <a:gd name="connsiteX3" fmla="*/ 0 w 528541"/>
              <a:gd name="connsiteY3" fmla="*/ 5167253 h 516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541" h="5167253">
                <a:moveTo>
                  <a:pt x="0" y="0"/>
                </a:moveTo>
                <a:lnTo>
                  <a:pt x="528541" y="0"/>
                </a:lnTo>
                <a:lnTo>
                  <a:pt x="528541" y="5167253"/>
                </a:lnTo>
                <a:lnTo>
                  <a:pt x="0" y="5167253"/>
                </a:lnTo>
                <a:close/>
              </a:path>
            </a:pathLst>
          </a:custGeom>
          <a:solidFill>
            <a:srgbClr val="2D375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0703E59-E8CF-471C-97D0-FBD78F759FA9}"/>
              </a:ext>
            </a:extLst>
          </p:cNvPr>
          <p:cNvSpPr/>
          <p:nvPr userDrawn="1"/>
        </p:nvSpPr>
        <p:spPr>
          <a:xfrm>
            <a:off x="899513" y="597535"/>
            <a:ext cx="7649871" cy="5167253"/>
          </a:xfrm>
          <a:custGeom>
            <a:avLst/>
            <a:gdLst>
              <a:gd name="connsiteX0" fmla="*/ 0 w 7649871"/>
              <a:gd name="connsiteY0" fmla="*/ 0 h 5167253"/>
              <a:gd name="connsiteX1" fmla="*/ 7649872 w 7649871"/>
              <a:gd name="connsiteY1" fmla="*/ 0 h 5167253"/>
              <a:gd name="connsiteX2" fmla="*/ 7649872 w 7649871"/>
              <a:gd name="connsiteY2" fmla="*/ 5167254 h 5167253"/>
              <a:gd name="connsiteX3" fmla="*/ 0 w 7649871"/>
              <a:gd name="connsiteY3" fmla="*/ 5167254 h 516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9871" h="5167253">
                <a:moveTo>
                  <a:pt x="0" y="0"/>
                </a:moveTo>
                <a:lnTo>
                  <a:pt x="7649872" y="0"/>
                </a:lnTo>
                <a:lnTo>
                  <a:pt x="7649872" y="5167254"/>
                </a:lnTo>
                <a:lnTo>
                  <a:pt x="0" y="5167254"/>
                </a:lnTo>
                <a:close/>
              </a:path>
            </a:pathLst>
          </a:custGeom>
          <a:solidFill>
            <a:srgbClr val="EC726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D4DAABA5-623F-40BC-9132-79C0C876AA37}"/>
              </a:ext>
            </a:extLst>
          </p:cNvPr>
          <p:cNvSpPr/>
          <p:nvPr userDrawn="1"/>
        </p:nvSpPr>
        <p:spPr>
          <a:xfrm>
            <a:off x="8967390" y="293878"/>
            <a:ext cx="3223339" cy="4624736"/>
          </a:xfrm>
          <a:custGeom>
            <a:avLst/>
            <a:gdLst>
              <a:gd name="connsiteX0" fmla="*/ 0 w 3223339"/>
              <a:gd name="connsiteY0" fmla="*/ 0 h 4624736"/>
              <a:gd name="connsiteX1" fmla="*/ 3223340 w 3223339"/>
              <a:gd name="connsiteY1" fmla="*/ 0 h 4624736"/>
              <a:gd name="connsiteX2" fmla="*/ 3223340 w 3223339"/>
              <a:gd name="connsiteY2" fmla="*/ 4624736 h 4624736"/>
              <a:gd name="connsiteX3" fmla="*/ 0 w 3223339"/>
              <a:gd name="connsiteY3" fmla="*/ 4624736 h 462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3339" h="4624736">
                <a:moveTo>
                  <a:pt x="0" y="0"/>
                </a:moveTo>
                <a:lnTo>
                  <a:pt x="3223340" y="0"/>
                </a:lnTo>
                <a:lnTo>
                  <a:pt x="3223340" y="4624736"/>
                </a:lnTo>
                <a:lnTo>
                  <a:pt x="0" y="4624736"/>
                </a:lnTo>
                <a:close/>
              </a:path>
            </a:pathLst>
          </a:custGeom>
          <a:solidFill>
            <a:srgbClr val="EC726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" name="Graphique 3">
            <a:extLst>
              <a:ext uri="{FF2B5EF4-FFF2-40B4-BE49-F238E27FC236}">
                <a16:creationId xmlns:a16="http://schemas.microsoft.com/office/drawing/2014/main" id="{8F368A6E-F58D-4032-B7C2-6F9DE869BA5D}"/>
              </a:ext>
            </a:extLst>
          </p:cNvPr>
          <p:cNvGrpSpPr/>
          <p:nvPr userDrawn="1"/>
        </p:nvGrpSpPr>
        <p:grpSpPr>
          <a:xfrm>
            <a:off x="9398100" y="5698720"/>
            <a:ext cx="2293309" cy="669570"/>
            <a:chOff x="9398100" y="5698720"/>
            <a:chExt cx="2293309" cy="66957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DCBB4558-F78F-4A8B-AF64-CCE9480C5AA4}"/>
                </a:ext>
              </a:extLst>
            </p:cNvPr>
            <p:cNvSpPr/>
            <p:nvPr/>
          </p:nvSpPr>
          <p:spPr>
            <a:xfrm>
              <a:off x="9398100" y="5698720"/>
              <a:ext cx="2293309" cy="669570"/>
            </a:xfrm>
            <a:custGeom>
              <a:avLst/>
              <a:gdLst>
                <a:gd name="connsiteX0" fmla="*/ 143571 w 2293309"/>
                <a:gd name="connsiteY0" fmla="*/ 669571 h 669570"/>
                <a:gd name="connsiteX1" fmla="*/ 0 w 2293309"/>
                <a:gd name="connsiteY1" fmla="*/ 612397 h 669570"/>
                <a:gd name="connsiteX2" fmla="*/ 71150 w 2293309"/>
                <a:gd name="connsiteY2" fmla="*/ 541247 h 669570"/>
                <a:gd name="connsiteX3" fmla="*/ 146111 w 2293309"/>
                <a:gd name="connsiteY3" fmla="*/ 573010 h 669570"/>
                <a:gd name="connsiteX4" fmla="*/ 229967 w 2293309"/>
                <a:gd name="connsiteY4" fmla="*/ 477720 h 669570"/>
                <a:gd name="connsiteX5" fmla="*/ 229967 w 2293309"/>
                <a:gd name="connsiteY5" fmla="*/ 168981 h 669570"/>
                <a:gd name="connsiteX6" fmla="*/ 339232 w 2293309"/>
                <a:gd name="connsiteY6" fmla="*/ 168981 h 669570"/>
                <a:gd name="connsiteX7" fmla="*/ 339232 w 2293309"/>
                <a:gd name="connsiteY7" fmla="*/ 486614 h 669570"/>
                <a:gd name="connsiteX8" fmla="*/ 143571 w 2293309"/>
                <a:gd name="connsiteY8" fmla="*/ 669571 h 669570"/>
                <a:gd name="connsiteX9" fmla="*/ 602232 w 2293309"/>
                <a:gd name="connsiteY9" fmla="*/ 168981 h 669570"/>
                <a:gd name="connsiteX10" fmla="*/ 711498 w 2293309"/>
                <a:gd name="connsiteY10" fmla="*/ 168981 h 669570"/>
                <a:gd name="connsiteX11" fmla="*/ 711498 w 2293309"/>
                <a:gd name="connsiteY11" fmla="*/ 664488 h 669570"/>
                <a:gd name="connsiteX12" fmla="*/ 602232 w 2293309"/>
                <a:gd name="connsiteY12" fmla="*/ 664488 h 669570"/>
                <a:gd name="connsiteX13" fmla="*/ 602232 w 2293309"/>
                <a:gd name="connsiteY13" fmla="*/ 168981 h 669570"/>
                <a:gd name="connsiteX14" fmla="*/ 978309 w 2293309"/>
                <a:gd name="connsiteY14" fmla="*/ 0 h 669570"/>
                <a:gd name="connsiteX15" fmla="*/ 1087576 w 2293309"/>
                <a:gd name="connsiteY15" fmla="*/ 0 h 669570"/>
                <a:gd name="connsiteX16" fmla="*/ 1087576 w 2293309"/>
                <a:gd name="connsiteY16" fmla="*/ 664488 h 669570"/>
                <a:gd name="connsiteX17" fmla="*/ 978309 w 2293309"/>
                <a:gd name="connsiteY17" fmla="*/ 664488 h 669570"/>
                <a:gd name="connsiteX18" fmla="*/ 978309 w 2293309"/>
                <a:gd name="connsiteY18" fmla="*/ 0 h 669570"/>
                <a:gd name="connsiteX19" fmla="*/ 1354387 w 2293309"/>
                <a:gd name="connsiteY19" fmla="*/ 168981 h 669570"/>
                <a:gd name="connsiteX20" fmla="*/ 1463653 w 2293309"/>
                <a:gd name="connsiteY20" fmla="*/ 168981 h 669570"/>
                <a:gd name="connsiteX21" fmla="*/ 1463653 w 2293309"/>
                <a:gd name="connsiteY21" fmla="*/ 664488 h 669570"/>
                <a:gd name="connsiteX22" fmla="*/ 1354387 w 2293309"/>
                <a:gd name="connsiteY22" fmla="*/ 664488 h 669570"/>
                <a:gd name="connsiteX23" fmla="*/ 1354387 w 2293309"/>
                <a:gd name="connsiteY23" fmla="*/ 168981 h 669570"/>
                <a:gd name="connsiteX24" fmla="*/ 2184045 w 2293309"/>
                <a:gd name="connsiteY24" fmla="*/ 168981 h 669570"/>
                <a:gd name="connsiteX25" fmla="*/ 2293310 w 2293309"/>
                <a:gd name="connsiteY25" fmla="*/ 168981 h 669570"/>
                <a:gd name="connsiteX26" fmla="*/ 2293310 w 2293309"/>
                <a:gd name="connsiteY26" fmla="*/ 664488 h 669570"/>
                <a:gd name="connsiteX27" fmla="*/ 2184045 w 2293309"/>
                <a:gd name="connsiteY27" fmla="*/ 664488 h 669570"/>
                <a:gd name="connsiteX28" fmla="*/ 2184045 w 2293309"/>
                <a:gd name="connsiteY28" fmla="*/ 168981 h 669570"/>
                <a:gd name="connsiteX29" fmla="*/ 1877847 w 2293309"/>
                <a:gd name="connsiteY29" fmla="*/ 260459 h 669570"/>
                <a:gd name="connsiteX30" fmla="*/ 1877847 w 2293309"/>
                <a:gd name="connsiteY30" fmla="*/ 664488 h 669570"/>
                <a:gd name="connsiteX31" fmla="*/ 1768580 w 2293309"/>
                <a:gd name="connsiteY31" fmla="*/ 664488 h 669570"/>
                <a:gd name="connsiteX32" fmla="*/ 1768580 w 2293309"/>
                <a:gd name="connsiteY32" fmla="*/ 260459 h 669570"/>
                <a:gd name="connsiteX33" fmla="*/ 1628822 w 2293309"/>
                <a:gd name="connsiteY33" fmla="*/ 260459 h 669570"/>
                <a:gd name="connsiteX34" fmla="*/ 1628822 w 2293309"/>
                <a:gd name="connsiteY34" fmla="*/ 168981 h 669570"/>
                <a:gd name="connsiteX35" fmla="*/ 2018875 w 2293309"/>
                <a:gd name="connsiteY35" fmla="*/ 168981 h 669570"/>
                <a:gd name="connsiteX36" fmla="*/ 2018875 w 2293309"/>
                <a:gd name="connsiteY36" fmla="*/ 260459 h 669570"/>
                <a:gd name="connsiteX37" fmla="*/ 1877847 w 2293309"/>
                <a:gd name="connsiteY37" fmla="*/ 260459 h 66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3309" h="669570">
                  <a:moveTo>
                    <a:pt x="143571" y="669571"/>
                  </a:moveTo>
                  <a:cubicBezTo>
                    <a:pt x="87667" y="669571"/>
                    <a:pt x="41928" y="650513"/>
                    <a:pt x="0" y="612397"/>
                  </a:cubicBezTo>
                  <a:lnTo>
                    <a:pt x="71150" y="541247"/>
                  </a:lnTo>
                  <a:cubicBezTo>
                    <a:pt x="88937" y="559034"/>
                    <a:pt x="115619" y="573010"/>
                    <a:pt x="146111" y="573010"/>
                  </a:cubicBezTo>
                  <a:cubicBezTo>
                    <a:pt x="195662" y="573010"/>
                    <a:pt x="229967" y="541247"/>
                    <a:pt x="229967" y="477720"/>
                  </a:cubicBezTo>
                  <a:lnTo>
                    <a:pt x="229967" y="168981"/>
                  </a:lnTo>
                  <a:lnTo>
                    <a:pt x="339232" y="168981"/>
                  </a:lnTo>
                  <a:lnTo>
                    <a:pt x="339232" y="486614"/>
                  </a:lnTo>
                  <a:cubicBezTo>
                    <a:pt x="339232" y="607315"/>
                    <a:pt x="256648" y="669571"/>
                    <a:pt x="143571" y="669571"/>
                  </a:cubicBezTo>
                  <a:moveTo>
                    <a:pt x="602232" y="168981"/>
                  </a:moveTo>
                  <a:lnTo>
                    <a:pt x="711498" y="168981"/>
                  </a:lnTo>
                  <a:lnTo>
                    <a:pt x="711498" y="664488"/>
                  </a:lnTo>
                  <a:lnTo>
                    <a:pt x="602232" y="664488"/>
                  </a:lnTo>
                  <a:lnTo>
                    <a:pt x="602232" y="168981"/>
                  </a:lnTo>
                  <a:close/>
                  <a:moveTo>
                    <a:pt x="978309" y="0"/>
                  </a:moveTo>
                  <a:lnTo>
                    <a:pt x="1087576" y="0"/>
                  </a:lnTo>
                  <a:lnTo>
                    <a:pt x="1087576" y="664488"/>
                  </a:lnTo>
                  <a:lnTo>
                    <a:pt x="978309" y="664488"/>
                  </a:lnTo>
                  <a:lnTo>
                    <a:pt x="978309" y="0"/>
                  </a:lnTo>
                  <a:close/>
                  <a:moveTo>
                    <a:pt x="1354387" y="168981"/>
                  </a:moveTo>
                  <a:lnTo>
                    <a:pt x="1463653" y="168981"/>
                  </a:lnTo>
                  <a:lnTo>
                    <a:pt x="1463653" y="664488"/>
                  </a:lnTo>
                  <a:lnTo>
                    <a:pt x="1354387" y="664488"/>
                  </a:lnTo>
                  <a:lnTo>
                    <a:pt x="1354387" y="168981"/>
                  </a:lnTo>
                  <a:close/>
                  <a:moveTo>
                    <a:pt x="2184045" y="168981"/>
                  </a:moveTo>
                  <a:lnTo>
                    <a:pt x="2293310" y="168981"/>
                  </a:lnTo>
                  <a:lnTo>
                    <a:pt x="2293310" y="664488"/>
                  </a:lnTo>
                  <a:lnTo>
                    <a:pt x="2184045" y="664488"/>
                  </a:lnTo>
                  <a:lnTo>
                    <a:pt x="2184045" y="168981"/>
                  </a:lnTo>
                  <a:close/>
                  <a:moveTo>
                    <a:pt x="1877847" y="260459"/>
                  </a:moveTo>
                  <a:lnTo>
                    <a:pt x="1877847" y="664488"/>
                  </a:lnTo>
                  <a:lnTo>
                    <a:pt x="1768580" y="664488"/>
                  </a:lnTo>
                  <a:lnTo>
                    <a:pt x="1768580" y="260459"/>
                  </a:lnTo>
                  <a:lnTo>
                    <a:pt x="1628822" y="260459"/>
                  </a:lnTo>
                  <a:lnTo>
                    <a:pt x="1628822" y="168981"/>
                  </a:lnTo>
                  <a:lnTo>
                    <a:pt x="2018875" y="168981"/>
                  </a:lnTo>
                  <a:lnTo>
                    <a:pt x="2018875" y="260459"/>
                  </a:lnTo>
                  <a:lnTo>
                    <a:pt x="1877847" y="260459"/>
                  </a:lnTo>
                  <a:close/>
                </a:path>
              </a:pathLst>
            </a:custGeom>
            <a:solidFill>
              <a:srgbClr val="2D375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1577BF8-855A-4AC1-BAF7-7537ECA12FA2}"/>
                </a:ext>
              </a:extLst>
            </p:cNvPr>
            <p:cNvSpPr/>
            <p:nvPr/>
          </p:nvSpPr>
          <p:spPr>
            <a:xfrm>
              <a:off x="9812294" y="6072256"/>
              <a:ext cx="110536" cy="110536"/>
            </a:xfrm>
            <a:custGeom>
              <a:avLst/>
              <a:gdLst>
                <a:gd name="connsiteX0" fmla="*/ 110536 w 110536"/>
                <a:gd name="connsiteY0" fmla="*/ 54633 h 110536"/>
                <a:gd name="connsiteX1" fmla="*/ 54633 w 110536"/>
                <a:gd name="connsiteY1" fmla="*/ 0 h 110536"/>
                <a:gd name="connsiteX2" fmla="*/ 0 w 110536"/>
                <a:gd name="connsiteY2" fmla="*/ 54633 h 110536"/>
                <a:gd name="connsiteX3" fmla="*/ 54633 w 110536"/>
                <a:gd name="connsiteY3" fmla="*/ 110536 h 110536"/>
                <a:gd name="connsiteX4" fmla="*/ 110536 w 110536"/>
                <a:gd name="connsiteY4" fmla="*/ 54633 h 1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36" h="110536">
                  <a:moveTo>
                    <a:pt x="110536" y="54633"/>
                  </a:moveTo>
                  <a:cubicBezTo>
                    <a:pt x="110536" y="24140"/>
                    <a:pt x="85126" y="0"/>
                    <a:pt x="54633" y="0"/>
                  </a:cubicBezTo>
                  <a:cubicBezTo>
                    <a:pt x="24140" y="0"/>
                    <a:pt x="0" y="25411"/>
                    <a:pt x="0" y="54633"/>
                  </a:cubicBezTo>
                  <a:cubicBezTo>
                    <a:pt x="0" y="86396"/>
                    <a:pt x="25411" y="110536"/>
                    <a:pt x="54633" y="110536"/>
                  </a:cubicBezTo>
                  <a:cubicBezTo>
                    <a:pt x="85126" y="110536"/>
                    <a:pt x="110536" y="85126"/>
                    <a:pt x="110536" y="54633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ACB9E04-241F-4370-B6EA-CE4EEBCEB0FB}"/>
                </a:ext>
              </a:extLst>
            </p:cNvPr>
            <p:cNvSpPr/>
            <p:nvPr/>
          </p:nvSpPr>
          <p:spPr>
            <a:xfrm>
              <a:off x="10188371" y="6072256"/>
              <a:ext cx="110536" cy="110536"/>
            </a:xfrm>
            <a:custGeom>
              <a:avLst/>
              <a:gdLst>
                <a:gd name="connsiteX0" fmla="*/ 110536 w 110536"/>
                <a:gd name="connsiteY0" fmla="*/ 54633 h 110536"/>
                <a:gd name="connsiteX1" fmla="*/ 54633 w 110536"/>
                <a:gd name="connsiteY1" fmla="*/ 0 h 110536"/>
                <a:gd name="connsiteX2" fmla="*/ 0 w 110536"/>
                <a:gd name="connsiteY2" fmla="*/ 54633 h 110536"/>
                <a:gd name="connsiteX3" fmla="*/ 54633 w 110536"/>
                <a:gd name="connsiteY3" fmla="*/ 110536 h 110536"/>
                <a:gd name="connsiteX4" fmla="*/ 110536 w 110536"/>
                <a:gd name="connsiteY4" fmla="*/ 54633 h 1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36" h="110536">
                  <a:moveTo>
                    <a:pt x="110536" y="54633"/>
                  </a:moveTo>
                  <a:cubicBezTo>
                    <a:pt x="110536" y="24140"/>
                    <a:pt x="85126" y="0"/>
                    <a:pt x="54633" y="0"/>
                  </a:cubicBezTo>
                  <a:cubicBezTo>
                    <a:pt x="24140" y="0"/>
                    <a:pt x="0" y="25411"/>
                    <a:pt x="0" y="54633"/>
                  </a:cubicBezTo>
                  <a:cubicBezTo>
                    <a:pt x="0" y="86396"/>
                    <a:pt x="25411" y="110536"/>
                    <a:pt x="54633" y="110536"/>
                  </a:cubicBezTo>
                  <a:cubicBezTo>
                    <a:pt x="85126" y="110536"/>
                    <a:pt x="110536" y="85126"/>
                    <a:pt x="110536" y="54633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0FA69C40-0BE4-40C9-BDA2-AD173F733448}"/>
                </a:ext>
              </a:extLst>
            </p:cNvPr>
            <p:cNvSpPr/>
            <p:nvPr/>
          </p:nvSpPr>
          <p:spPr>
            <a:xfrm>
              <a:off x="10564449" y="6072256"/>
              <a:ext cx="110535" cy="110536"/>
            </a:xfrm>
            <a:custGeom>
              <a:avLst/>
              <a:gdLst>
                <a:gd name="connsiteX0" fmla="*/ 110536 w 110535"/>
                <a:gd name="connsiteY0" fmla="*/ 54633 h 110536"/>
                <a:gd name="connsiteX1" fmla="*/ 54633 w 110535"/>
                <a:gd name="connsiteY1" fmla="*/ 0 h 110536"/>
                <a:gd name="connsiteX2" fmla="*/ 0 w 110535"/>
                <a:gd name="connsiteY2" fmla="*/ 54633 h 110536"/>
                <a:gd name="connsiteX3" fmla="*/ 54633 w 110535"/>
                <a:gd name="connsiteY3" fmla="*/ 110536 h 110536"/>
                <a:gd name="connsiteX4" fmla="*/ 110536 w 110535"/>
                <a:gd name="connsiteY4" fmla="*/ 54633 h 1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35" h="110536">
                  <a:moveTo>
                    <a:pt x="110536" y="54633"/>
                  </a:moveTo>
                  <a:cubicBezTo>
                    <a:pt x="110536" y="24140"/>
                    <a:pt x="85125" y="0"/>
                    <a:pt x="54633" y="0"/>
                  </a:cubicBezTo>
                  <a:cubicBezTo>
                    <a:pt x="24140" y="0"/>
                    <a:pt x="0" y="25411"/>
                    <a:pt x="0" y="54633"/>
                  </a:cubicBezTo>
                  <a:cubicBezTo>
                    <a:pt x="0" y="86396"/>
                    <a:pt x="25411" y="110536"/>
                    <a:pt x="54633" y="110536"/>
                  </a:cubicBezTo>
                  <a:cubicBezTo>
                    <a:pt x="85125" y="110536"/>
                    <a:pt x="110536" y="85126"/>
                    <a:pt x="110536" y="54633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72F8F2E-7857-458A-9ADE-5D40B6DBBE60}"/>
                </a:ext>
              </a:extLst>
            </p:cNvPr>
            <p:cNvSpPr/>
            <p:nvPr/>
          </p:nvSpPr>
          <p:spPr>
            <a:xfrm>
              <a:off x="10948149" y="6072256"/>
              <a:ext cx="110536" cy="110536"/>
            </a:xfrm>
            <a:custGeom>
              <a:avLst/>
              <a:gdLst>
                <a:gd name="connsiteX0" fmla="*/ 110536 w 110536"/>
                <a:gd name="connsiteY0" fmla="*/ 54633 h 110536"/>
                <a:gd name="connsiteX1" fmla="*/ 54633 w 110536"/>
                <a:gd name="connsiteY1" fmla="*/ 0 h 110536"/>
                <a:gd name="connsiteX2" fmla="*/ 0 w 110536"/>
                <a:gd name="connsiteY2" fmla="*/ 54633 h 110536"/>
                <a:gd name="connsiteX3" fmla="*/ 54633 w 110536"/>
                <a:gd name="connsiteY3" fmla="*/ 110536 h 110536"/>
                <a:gd name="connsiteX4" fmla="*/ 110536 w 110536"/>
                <a:gd name="connsiteY4" fmla="*/ 54633 h 1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36" h="110536">
                  <a:moveTo>
                    <a:pt x="110536" y="54633"/>
                  </a:moveTo>
                  <a:cubicBezTo>
                    <a:pt x="110536" y="24140"/>
                    <a:pt x="85126" y="0"/>
                    <a:pt x="54633" y="0"/>
                  </a:cubicBezTo>
                  <a:cubicBezTo>
                    <a:pt x="24140" y="0"/>
                    <a:pt x="0" y="25411"/>
                    <a:pt x="0" y="54633"/>
                  </a:cubicBezTo>
                  <a:cubicBezTo>
                    <a:pt x="0" y="86396"/>
                    <a:pt x="25411" y="110536"/>
                    <a:pt x="54633" y="110536"/>
                  </a:cubicBezTo>
                  <a:cubicBezTo>
                    <a:pt x="85126" y="110536"/>
                    <a:pt x="110536" y="85126"/>
                    <a:pt x="110536" y="54633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4825D0F-92DC-4728-8E78-E320B5ACC7EB}"/>
                </a:ext>
              </a:extLst>
            </p:cNvPr>
            <p:cNvSpPr/>
            <p:nvPr/>
          </p:nvSpPr>
          <p:spPr>
            <a:xfrm>
              <a:off x="11386482" y="6072256"/>
              <a:ext cx="110536" cy="110536"/>
            </a:xfrm>
            <a:custGeom>
              <a:avLst/>
              <a:gdLst>
                <a:gd name="connsiteX0" fmla="*/ 110536 w 110536"/>
                <a:gd name="connsiteY0" fmla="*/ 54633 h 110536"/>
                <a:gd name="connsiteX1" fmla="*/ 54633 w 110536"/>
                <a:gd name="connsiteY1" fmla="*/ 0 h 110536"/>
                <a:gd name="connsiteX2" fmla="*/ 0 w 110536"/>
                <a:gd name="connsiteY2" fmla="*/ 54633 h 110536"/>
                <a:gd name="connsiteX3" fmla="*/ 54633 w 110536"/>
                <a:gd name="connsiteY3" fmla="*/ 110536 h 110536"/>
                <a:gd name="connsiteX4" fmla="*/ 110536 w 110536"/>
                <a:gd name="connsiteY4" fmla="*/ 54633 h 1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36" h="110536">
                  <a:moveTo>
                    <a:pt x="110536" y="54633"/>
                  </a:moveTo>
                  <a:cubicBezTo>
                    <a:pt x="110536" y="24140"/>
                    <a:pt x="85126" y="0"/>
                    <a:pt x="54633" y="0"/>
                  </a:cubicBezTo>
                  <a:cubicBezTo>
                    <a:pt x="24140" y="0"/>
                    <a:pt x="0" y="25411"/>
                    <a:pt x="0" y="54633"/>
                  </a:cubicBezTo>
                  <a:cubicBezTo>
                    <a:pt x="0" y="86396"/>
                    <a:pt x="25411" y="110536"/>
                    <a:pt x="54633" y="110536"/>
                  </a:cubicBezTo>
                  <a:cubicBezTo>
                    <a:pt x="85126" y="110536"/>
                    <a:pt x="110536" y="85126"/>
                    <a:pt x="110536" y="54633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A10F2EE-2825-4602-A03D-AE3A910C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923" y="915675"/>
            <a:ext cx="6347381" cy="1802914"/>
          </a:xfrm>
        </p:spPr>
        <p:txBody>
          <a:bodyPr anchor="t"/>
          <a:lstStyle>
            <a:lvl1pPr algn="l">
              <a:defRPr sz="6000" b="0">
                <a:latin typeface="Geomanist Bold" panose="000008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00866-6B8A-4AC4-8FD7-4ECE49F35F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7923" y="3883449"/>
            <a:ext cx="5469693" cy="499621"/>
          </a:xfrm>
        </p:spPr>
        <p:txBody>
          <a:bodyPr>
            <a:noAutofit/>
          </a:bodyPr>
          <a:lstStyle>
            <a:lvl1pPr marL="0" indent="0" algn="l">
              <a:buNone/>
              <a:defRPr sz="2900">
                <a:solidFill>
                  <a:srgbClr val="2D375F"/>
                </a:solidFill>
                <a:latin typeface="Geomanist" panose="0200050300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Nom du client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89C92E78-5C24-4821-9D31-B42BAB0D80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922" y="4553489"/>
            <a:ext cx="2214562" cy="36512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Geomanist" panose="02000503000000020004" pitchFamily="50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fr-FR" dirty="0"/>
              <a:t>Date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9FB56-1A61-4A23-921D-D1CBDA459FFA}"/>
              </a:ext>
            </a:extLst>
          </p:cNvPr>
          <p:cNvSpPr txBox="1"/>
          <p:nvPr userDrawn="1"/>
        </p:nvSpPr>
        <p:spPr>
          <a:xfrm>
            <a:off x="1135373" y="5244615"/>
            <a:ext cx="2376948" cy="18466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algn="l"/>
            <a:r>
              <a:rPr lang="fr-FR" sz="1200" b="0" dirty="0">
                <a:solidFill>
                  <a:srgbClr val="2D375F"/>
                </a:solidFill>
                <a:latin typeface="Geomanist" panose="02000503000000020004" pitchFamily="50" charset="0"/>
              </a:rPr>
              <a:t>Critère de diffusion (Cf. PSSI)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BB322D-BFC9-4208-8E04-5CF142C91C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41" y="5213350"/>
            <a:ext cx="4710113" cy="334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eomanist" panose="02000503000000020004" pitchFamily="50" charset="0"/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Public / Limité / Confidentiel </a:t>
            </a:r>
            <a:r>
              <a:rPr lang="fr-FR" dirty="0" err="1"/>
              <a:t>Jiliti</a:t>
            </a:r>
            <a:r>
              <a:rPr lang="fr-FR" dirty="0"/>
              <a:t> / Secret </a:t>
            </a:r>
            <a:r>
              <a:rPr lang="fr-FR" dirty="0" err="1"/>
              <a:t>Jiliti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587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cor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C479504C-BAE6-45C5-A7B2-20EB37859ACC}"/>
              </a:ext>
            </a:extLst>
          </p:cNvPr>
          <p:cNvSpPr/>
          <p:nvPr/>
        </p:nvSpPr>
        <p:spPr>
          <a:xfrm>
            <a:off x="0" y="1043939"/>
            <a:ext cx="530860" cy="5165090"/>
          </a:xfrm>
          <a:custGeom>
            <a:avLst/>
            <a:gdLst>
              <a:gd name="connsiteX0" fmla="*/ 0 w 530860"/>
              <a:gd name="connsiteY0" fmla="*/ 0 h 5165090"/>
              <a:gd name="connsiteX1" fmla="*/ 530860 w 530860"/>
              <a:gd name="connsiteY1" fmla="*/ 0 h 5165090"/>
              <a:gd name="connsiteX2" fmla="*/ 530860 w 530860"/>
              <a:gd name="connsiteY2" fmla="*/ 5165090 h 5165090"/>
              <a:gd name="connsiteX3" fmla="*/ 0 w 530860"/>
              <a:gd name="connsiteY3" fmla="*/ 5165090 h 516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60" h="5165090">
                <a:moveTo>
                  <a:pt x="0" y="0"/>
                </a:moveTo>
                <a:lnTo>
                  <a:pt x="530860" y="0"/>
                </a:lnTo>
                <a:lnTo>
                  <a:pt x="530860" y="5165090"/>
                </a:lnTo>
                <a:lnTo>
                  <a:pt x="0" y="5165090"/>
                </a:lnTo>
                <a:close/>
              </a:path>
            </a:pathLst>
          </a:custGeom>
          <a:solidFill>
            <a:srgbClr val="2D375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4662550B-D330-4973-A7A1-17AF97E40EAA}"/>
              </a:ext>
            </a:extLst>
          </p:cNvPr>
          <p:cNvSpPr/>
          <p:nvPr/>
        </p:nvSpPr>
        <p:spPr>
          <a:xfrm>
            <a:off x="906780" y="601980"/>
            <a:ext cx="4311650" cy="5165089"/>
          </a:xfrm>
          <a:custGeom>
            <a:avLst/>
            <a:gdLst>
              <a:gd name="connsiteX0" fmla="*/ 0 w 4311650"/>
              <a:gd name="connsiteY0" fmla="*/ 0 h 5165089"/>
              <a:gd name="connsiteX1" fmla="*/ 4311650 w 4311650"/>
              <a:gd name="connsiteY1" fmla="*/ 0 h 5165089"/>
              <a:gd name="connsiteX2" fmla="*/ 4311650 w 4311650"/>
              <a:gd name="connsiteY2" fmla="*/ 5165090 h 5165089"/>
              <a:gd name="connsiteX3" fmla="*/ 0 w 4311650"/>
              <a:gd name="connsiteY3" fmla="*/ 5165090 h 516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650" h="5165089">
                <a:moveTo>
                  <a:pt x="0" y="0"/>
                </a:moveTo>
                <a:lnTo>
                  <a:pt x="4311650" y="0"/>
                </a:lnTo>
                <a:lnTo>
                  <a:pt x="4311650" y="5165090"/>
                </a:lnTo>
                <a:lnTo>
                  <a:pt x="0" y="5165090"/>
                </a:lnTo>
                <a:close/>
              </a:path>
            </a:pathLst>
          </a:custGeom>
          <a:solidFill>
            <a:srgbClr val="EC726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52F07B-958E-4513-98C2-FEBB2AB8EABD}"/>
              </a:ext>
            </a:extLst>
          </p:cNvPr>
          <p:cNvSpPr txBox="1"/>
          <p:nvPr userDrawn="1"/>
        </p:nvSpPr>
        <p:spPr>
          <a:xfrm>
            <a:off x="1102359" y="791074"/>
            <a:ext cx="381843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100" b="0" dirty="0">
                <a:solidFill>
                  <a:srgbClr val="2D375F"/>
                </a:solidFill>
                <a:latin typeface="Geomanist Medium" panose="00000600000000000000" pitchFamily="50" charset="0"/>
              </a:rPr>
              <a:t>Sommaire</a:t>
            </a:r>
          </a:p>
          <a:p>
            <a:endParaRPr lang="fr-FR" b="1" dirty="0"/>
          </a:p>
        </p:txBody>
      </p:sp>
      <p:grpSp>
        <p:nvGrpSpPr>
          <p:cNvPr id="17" name="Graphique 12">
            <a:extLst>
              <a:ext uri="{FF2B5EF4-FFF2-40B4-BE49-F238E27FC236}">
                <a16:creationId xmlns:a16="http://schemas.microsoft.com/office/drawing/2014/main" id="{A36F8332-2627-466A-B93B-96D3F3C395CB}"/>
              </a:ext>
            </a:extLst>
          </p:cNvPr>
          <p:cNvGrpSpPr/>
          <p:nvPr/>
        </p:nvGrpSpPr>
        <p:grpSpPr>
          <a:xfrm>
            <a:off x="332740" y="6381750"/>
            <a:ext cx="840740" cy="245109"/>
            <a:chOff x="332740" y="6381750"/>
            <a:chExt cx="840740" cy="245109"/>
          </a:xfrm>
        </p:grpSpPr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0DFC085-5489-4112-9B22-706EAB4E6EFC}"/>
                </a:ext>
              </a:extLst>
            </p:cNvPr>
            <p:cNvSpPr/>
            <p:nvPr/>
          </p:nvSpPr>
          <p:spPr>
            <a:xfrm>
              <a:off x="332740" y="6381750"/>
              <a:ext cx="840740" cy="245109"/>
            </a:xfrm>
            <a:custGeom>
              <a:avLst/>
              <a:gdLst>
                <a:gd name="connsiteX0" fmla="*/ 52070 w 840740"/>
                <a:gd name="connsiteY0" fmla="*/ 245110 h 245109"/>
                <a:gd name="connsiteX1" fmla="*/ 0 w 840740"/>
                <a:gd name="connsiteY1" fmla="*/ 223520 h 245109"/>
                <a:gd name="connsiteX2" fmla="*/ 26670 w 840740"/>
                <a:gd name="connsiteY2" fmla="*/ 198120 h 245109"/>
                <a:gd name="connsiteX3" fmla="*/ 54610 w 840740"/>
                <a:gd name="connsiteY3" fmla="*/ 209550 h 245109"/>
                <a:gd name="connsiteX4" fmla="*/ 85090 w 840740"/>
                <a:gd name="connsiteY4" fmla="*/ 175260 h 245109"/>
                <a:gd name="connsiteX5" fmla="*/ 85090 w 840740"/>
                <a:gd name="connsiteY5" fmla="*/ 62230 h 245109"/>
                <a:gd name="connsiteX6" fmla="*/ 124460 w 840740"/>
                <a:gd name="connsiteY6" fmla="*/ 62230 h 245109"/>
                <a:gd name="connsiteX7" fmla="*/ 124460 w 840740"/>
                <a:gd name="connsiteY7" fmla="*/ 179070 h 245109"/>
                <a:gd name="connsiteX8" fmla="*/ 52070 w 840740"/>
                <a:gd name="connsiteY8" fmla="*/ 245110 h 245109"/>
                <a:gd name="connsiteX9" fmla="*/ 220980 w 840740"/>
                <a:gd name="connsiteY9" fmla="*/ 60960 h 245109"/>
                <a:gd name="connsiteX10" fmla="*/ 260350 w 840740"/>
                <a:gd name="connsiteY10" fmla="*/ 60960 h 245109"/>
                <a:gd name="connsiteX11" fmla="*/ 260350 w 840740"/>
                <a:gd name="connsiteY11" fmla="*/ 242570 h 245109"/>
                <a:gd name="connsiteX12" fmla="*/ 220980 w 840740"/>
                <a:gd name="connsiteY12" fmla="*/ 242570 h 245109"/>
                <a:gd name="connsiteX13" fmla="*/ 220980 w 840740"/>
                <a:gd name="connsiteY13" fmla="*/ 60960 h 245109"/>
                <a:gd name="connsiteX14" fmla="*/ 358140 w 840740"/>
                <a:gd name="connsiteY14" fmla="*/ 0 h 245109"/>
                <a:gd name="connsiteX15" fmla="*/ 397510 w 840740"/>
                <a:gd name="connsiteY15" fmla="*/ 0 h 245109"/>
                <a:gd name="connsiteX16" fmla="*/ 397510 w 840740"/>
                <a:gd name="connsiteY16" fmla="*/ 243840 h 245109"/>
                <a:gd name="connsiteX17" fmla="*/ 358140 w 840740"/>
                <a:gd name="connsiteY17" fmla="*/ 243840 h 245109"/>
                <a:gd name="connsiteX18" fmla="*/ 358140 w 840740"/>
                <a:gd name="connsiteY18" fmla="*/ 0 h 245109"/>
                <a:gd name="connsiteX19" fmla="*/ 496570 w 840740"/>
                <a:gd name="connsiteY19" fmla="*/ 60960 h 245109"/>
                <a:gd name="connsiteX20" fmla="*/ 535940 w 840740"/>
                <a:gd name="connsiteY20" fmla="*/ 60960 h 245109"/>
                <a:gd name="connsiteX21" fmla="*/ 535940 w 840740"/>
                <a:gd name="connsiteY21" fmla="*/ 242570 h 245109"/>
                <a:gd name="connsiteX22" fmla="*/ 496570 w 840740"/>
                <a:gd name="connsiteY22" fmla="*/ 242570 h 245109"/>
                <a:gd name="connsiteX23" fmla="*/ 496570 w 840740"/>
                <a:gd name="connsiteY23" fmla="*/ 60960 h 245109"/>
                <a:gd name="connsiteX24" fmla="*/ 801370 w 840740"/>
                <a:gd name="connsiteY24" fmla="*/ 60960 h 245109"/>
                <a:gd name="connsiteX25" fmla="*/ 840740 w 840740"/>
                <a:gd name="connsiteY25" fmla="*/ 60960 h 245109"/>
                <a:gd name="connsiteX26" fmla="*/ 840740 w 840740"/>
                <a:gd name="connsiteY26" fmla="*/ 242570 h 245109"/>
                <a:gd name="connsiteX27" fmla="*/ 801370 w 840740"/>
                <a:gd name="connsiteY27" fmla="*/ 242570 h 245109"/>
                <a:gd name="connsiteX28" fmla="*/ 801370 w 840740"/>
                <a:gd name="connsiteY28" fmla="*/ 60960 h 245109"/>
                <a:gd name="connsiteX29" fmla="*/ 688340 w 840740"/>
                <a:gd name="connsiteY29" fmla="*/ 95250 h 245109"/>
                <a:gd name="connsiteX30" fmla="*/ 688340 w 840740"/>
                <a:gd name="connsiteY30" fmla="*/ 243840 h 245109"/>
                <a:gd name="connsiteX31" fmla="*/ 648970 w 840740"/>
                <a:gd name="connsiteY31" fmla="*/ 243840 h 245109"/>
                <a:gd name="connsiteX32" fmla="*/ 648970 w 840740"/>
                <a:gd name="connsiteY32" fmla="*/ 95250 h 245109"/>
                <a:gd name="connsiteX33" fmla="*/ 598170 w 840740"/>
                <a:gd name="connsiteY33" fmla="*/ 95250 h 245109"/>
                <a:gd name="connsiteX34" fmla="*/ 598170 w 840740"/>
                <a:gd name="connsiteY34" fmla="*/ 60960 h 245109"/>
                <a:gd name="connsiteX35" fmla="*/ 740410 w 840740"/>
                <a:gd name="connsiteY35" fmla="*/ 60960 h 245109"/>
                <a:gd name="connsiteX36" fmla="*/ 740410 w 840740"/>
                <a:gd name="connsiteY36" fmla="*/ 95250 h 245109"/>
                <a:gd name="connsiteX37" fmla="*/ 688340 w 840740"/>
                <a:gd name="connsiteY37" fmla="*/ 95250 h 24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0740" h="245109">
                  <a:moveTo>
                    <a:pt x="52070" y="245110"/>
                  </a:moveTo>
                  <a:cubicBezTo>
                    <a:pt x="31750" y="245110"/>
                    <a:pt x="15240" y="237490"/>
                    <a:pt x="0" y="223520"/>
                  </a:cubicBezTo>
                  <a:lnTo>
                    <a:pt x="26670" y="198120"/>
                  </a:lnTo>
                  <a:cubicBezTo>
                    <a:pt x="33020" y="204470"/>
                    <a:pt x="43180" y="209550"/>
                    <a:pt x="54610" y="209550"/>
                  </a:cubicBezTo>
                  <a:cubicBezTo>
                    <a:pt x="72390" y="209550"/>
                    <a:pt x="85090" y="198120"/>
                    <a:pt x="85090" y="175260"/>
                  </a:cubicBezTo>
                  <a:lnTo>
                    <a:pt x="85090" y="62230"/>
                  </a:lnTo>
                  <a:lnTo>
                    <a:pt x="124460" y="62230"/>
                  </a:lnTo>
                  <a:lnTo>
                    <a:pt x="124460" y="179070"/>
                  </a:lnTo>
                  <a:cubicBezTo>
                    <a:pt x="124460" y="222250"/>
                    <a:pt x="93980" y="245110"/>
                    <a:pt x="52070" y="245110"/>
                  </a:cubicBezTo>
                  <a:moveTo>
                    <a:pt x="220980" y="60960"/>
                  </a:moveTo>
                  <a:lnTo>
                    <a:pt x="260350" y="60960"/>
                  </a:lnTo>
                  <a:lnTo>
                    <a:pt x="260350" y="242570"/>
                  </a:lnTo>
                  <a:lnTo>
                    <a:pt x="220980" y="242570"/>
                  </a:lnTo>
                  <a:lnTo>
                    <a:pt x="220980" y="60960"/>
                  </a:lnTo>
                  <a:close/>
                  <a:moveTo>
                    <a:pt x="358140" y="0"/>
                  </a:moveTo>
                  <a:lnTo>
                    <a:pt x="397510" y="0"/>
                  </a:lnTo>
                  <a:lnTo>
                    <a:pt x="397510" y="243840"/>
                  </a:lnTo>
                  <a:lnTo>
                    <a:pt x="358140" y="243840"/>
                  </a:lnTo>
                  <a:lnTo>
                    <a:pt x="358140" y="0"/>
                  </a:lnTo>
                  <a:close/>
                  <a:moveTo>
                    <a:pt x="496570" y="60960"/>
                  </a:moveTo>
                  <a:lnTo>
                    <a:pt x="535940" y="60960"/>
                  </a:lnTo>
                  <a:lnTo>
                    <a:pt x="535940" y="242570"/>
                  </a:lnTo>
                  <a:lnTo>
                    <a:pt x="496570" y="242570"/>
                  </a:lnTo>
                  <a:lnTo>
                    <a:pt x="496570" y="60960"/>
                  </a:lnTo>
                  <a:close/>
                  <a:moveTo>
                    <a:pt x="801370" y="60960"/>
                  </a:moveTo>
                  <a:lnTo>
                    <a:pt x="840740" y="60960"/>
                  </a:lnTo>
                  <a:lnTo>
                    <a:pt x="840740" y="242570"/>
                  </a:lnTo>
                  <a:lnTo>
                    <a:pt x="801370" y="242570"/>
                  </a:lnTo>
                  <a:lnTo>
                    <a:pt x="801370" y="60960"/>
                  </a:lnTo>
                  <a:close/>
                  <a:moveTo>
                    <a:pt x="688340" y="95250"/>
                  </a:moveTo>
                  <a:lnTo>
                    <a:pt x="688340" y="243840"/>
                  </a:lnTo>
                  <a:lnTo>
                    <a:pt x="648970" y="243840"/>
                  </a:lnTo>
                  <a:lnTo>
                    <a:pt x="648970" y="95250"/>
                  </a:lnTo>
                  <a:lnTo>
                    <a:pt x="598170" y="95250"/>
                  </a:lnTo>
                  <a:lnTo>
                    <a:pt x="598170" y="60960"/>
                  </a:lnTo>
                  <a:lnTo>
                    <a:pt x="740410" y="60960"/>
                  </a:lnTo>
                  <a:lnTo>
                    <a:pt x="740410" y="95250"/>
                  </a:lnTo>
                  <a:lnTo>
                    <a:pt x="688340" y="95250"/>
                  </a:lnTo>
                  <a:close/>
                </a:path>
              </a:pathLst>
            </a:custGeom>
            <a:solidFill>
              <a:srgbClr val="2D375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4ED7F5C-E69F-4438-A7EA-2C19A7A1A218}"/>
                </a:ext>
              </a:extLst>
            </p:cNvPr>
            <p:cNvSpPr/>
            <p:nvPr/>
          </p:nvSpPr>
          <p:spPr>
            <a:xfrm>
              <a:off x="483869" y="6517640"/>
              <a:ext cx="40640" cy="40640"/>
            </a:xfrm>
            <a:custGeom>
              <a:avLst/>
              <a:gdLst>
                <a:gd name="connsiteX0" fmla="*/ 40640 w 40640"/>
                <a:gd name="connsiteY0" fmla="*/ 20320 h 40640"/>
                <a:gd name="connsiteX1" fmla="*/ 20320 w 40640"/>
                <a:gd name="connsiteY1" fmla="*/ 0 h 40640"/>
                <a:gd name="connsiteX2" fmla="*/ 0 w 40640"/>
                <a:gd name="connsiteY2" fmla="*/ 20320 h 40640"/>
                <a:gd name="connsiteX3" fmla="*/ 20320 w 40640"/>
                <a:gd name="connsiteY3" fmla="*/ 40640 h 40640"/>
                <a:gd name="connsiteX4" fmla="*/ 40640 w 40640"/>
                <a:gd name="connsiteY4" fmla="*/ 20320 h 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" h="40640">
                  <a:moveTo>
                    <a:pt x="40640" y="20320"/>
                  </a:moveTo>
                  <a:cubicBezTo>
                    <a:pt x="40640" y="8890"/>
                    <a:pt x="31750" y="0"/>
                    <a:pt x="20320" y="0"/>
                  </a:cubicBezTo>
                  <a:cubicBezTo>
                    <a:pt x="8890" y="0"/>
                    <a:pt x="0" y="8890"/>
                    <a:pt x="0" y="20320"/>
                  </a:cubicBezTo>
                  <a:cubicBezTo>
                    <a:pt x="0" y="31750"/>
                    <a:pt x="8890" y="40640"/>
                    <a:pt x="20320" y="40640"/>
                  </a:cubicBezTo>
                  <a:cubicBezTo>
                    <a:pt x="31750" y="40640"/>
                    <a:pt x="40640" y="31750"/>
                    <a:pt x="40640" y="20320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0491BF2-DECD-48EB-B8E4-3504D4C06017}"/>
                </a:ext>
              </a:extLst>
            </p:cNvPr>
            <p:cNvSpPr/>
            <p:nvPr/>
          </p:nvSpPr>
          <p:spPr>
            <a:xfrm>
              <a:off x="622300" y="6517640"/>
              <a:ext cx="40640" cy="40640"/>
            </a:xfrm>
            <a:custGeom>
              <a:avLst/>
              <a:gdLst>
                <a:gd name="connsiteX0" fmla="*/ 40640 w 40640"/>
                <a:gd name="connsiteY0" fmla="*/ 20320 h 40640"/>
                <a:gd name="connsiteX1" fmla="*/ 20320 w 40640"/>
                <a:gd name="connsiteY1" fmla="*/ 0 h 40640"/>
                <a:gd name="connsiteX2" fmla="*/ 0 w 40640"/>
                <a:gd name="connsiteY2" fmla="*/ 20320 h 40640"/>
                <a:gd name="connsiteX3" fmla="*/ 20320 w 40640"/>
                <a:gd name="connsiteY3" fmla="*/ 40640 h 40640"/>
                <a:gd name="connsiteX4" fmla="*/ 40640 w 40640"/>
                <a:gd name="connsiteY4" fmla="*/ 20320 h 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" h="40640">
                  <a:moveTo>
                    <a:pt x="40640" y="20320"/>
                  </a:moveTo>
                  <a:cubicBezTo>
                    <a:pt x="40640" y="8890"/>
                    <a:pt x="31750" y="0"/>
                    <a:pt x="20320" y="0"/>
                  </a:cubicBezTo>
                  <a:cubicBezTo>
                    <a:pt x="8890" y="0"/>
                    <a:pt x="0" y="8890"/>
                    <a:pt x="0" y="20320"/>
                  </a:cubicBezTo>
                  <a:cubicBezTo>
                    <a:pt x="0" y="31750"/>
                    <a:pt x="8890" y="40640"/>
                    <a:pt x="20320" y="40640"/>
                  </a:cubicBezTo>
                  <a:cubicBezTo>
                    <a:pt x="31750" y="40640"/>
                    <a:pt x="40640" y="31750"/>
                    <a:pt x="40640" y="20320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6CE9C4C-B6F7-490F-B125-EC94E25D22DF}"/>
                </a:ext>
              </a:extLst>
            </p:cNvPr>
            <p:cNvSpPr/>
            <p:nvPr/>
          </p:nvSpPr>
          <p:spPr>
            <a:xfrm>
              <a:off x="759459" y="6517640"/>
              <a:ext cx="40640" cy="40640"/>
            </a:xfrm>
            <a:custGeom>
              <a:avLst/>
              <a:gdLst>
                <a:gd name="connsiteX0" fmla="*/ 40640 w 40640"/>
                <a:gd name="connsiteY0" fmla="*/ 20320 h 40640"/>
                <a:gd name="connsiteX1" fmla="*/ 20320 w 40640"/>
                <a:gd name="connsiteY1" fmla="*/ 0 h 40640"/>
                <a:gd name="connsiteX2" fmla="*/ 0 w 40640"/>
                <a:gd name="connsiteY2" fmla="*/ 20320 h 40640"/>
                <a:gd name="connsiteX3" fmla="*/ 20320 w 40640"/>
                <a:gd name="connsiteY3" fmla="*/ 40640 h 40640"/>
                <a:gd name="connsiteX4" fmla="*/ 40640 w 40640"/>
                <a:gd name="connsiteY4" fmla="*/ 20320 h 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" h="40640">
                  <a:moveTo>
                    <a:pt x="40640" y="20320"/>
                  </a:moveTo>
                  <a:cubicBezTo>
                    <a:pt x="40640" y="8890"/>
                    <a:pt x="31750" y="0"/>
                    <a:pt x="20320" y="0"/>
                  </a:cubicBezTo>
                  <a:cubicBezTo>
                    <a:pt x="8890" y="0"/>
                    <a:pt x="0" y="8890"/>
                    <a:pt x="0" y="20320"/>
                  </a:cubicBezTo>
                  <a:cubicBezTo>
                    <a:pt x="0" y="31750"/>
                    <a:pt x="8890" y="40640"/>
                    <a:pt x="20320" y="40640"/>
                  </a:cubicBezTo>
                  <a:cubicBezTo>
                    <a:pt x="31750" y="40640"/>
                    <a:pt x="40640" y="31750"/>
                    <a:pt x="40640" y="20320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6CE7777B-D554-40E6-A2DE-217506C4F464}"/>
                </a:ext>
              </a:extLst>
            </p:cNvPr>
            <p:cNvSpPr/>
            <p:nvPr/>
          </p:nvSpPr>
          <p:spPr>
            <a:xfrm>
              <a:off x="900430" y="6517640"/>
              <a:ext cx="40639" cy="40640"/>
            </a:xfrm>
            <a:custGeom>
              <a:avLst/>
              <a:gdLst>
                <a:gd name="connsiteX0" fmla="*/ 40640 w 40639"/>
                <a:gd name="connsiteY0" fmla="*/ 20320 h 40640"/>
                <a:gd name="connsiteX1" fmla="*/ 20320 w 40639"/>
                <a:gd name="connsiteY1" fmla="*/ 0 h 40640"/>
                <a:gd name="connsiteX2" fmla="*/ 0 w 40639"/>
                <a:gd name="connsiteY2" fmla="*/ 20320 h 40640"/>
                <a:gd name="connsiteX3" fmla="*/ 20320 w 40639"/>
                <a:gd name="connsiteY3" fmla="*/ 40640 h 40640"/>
                <a:gd name="connsiteX4" fmla="*/ 40640 w 40639"/>
                <a:gd name="connsiteY4" fmla="*/ 20320 h 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" h="40640">
                  <a:moveTo>
                    <a:pt x="40640" y="20320"/>
                  </a:moveTo>
                  <a:cubicBezTo>
                    <a:pt x="40640" y="8890"/>
                    <a:pt x="31750" y="0"/>
                    <a:pt x="20320" y="0"/>
                  </a:cubicBezTo>
                  <a:cubicBezTo>
                    <a:pt x="8890" y="0"/>
                    <a:pt x="0" y="8890"/>
                    <a:pt x="0" y="20320"/>
                  </a:cubicBezTo>
                  <a:cubicBezTo>
                    <a:pt x="0" y="31750"/>
                    <a:pt x="8890" y="40640"/>
                    <a:pt x="20320" y="40640"/>
                  </a:cubicBezTo>
                  <a:cubicBezTo>
                    <a:pt x="31750" y="40640"/>
                    <a:pt x="40640" y="31750"/>
                    <a:pt x="40640" y="20320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A6AEB14-A10A-4E3A-9C49-10D5D30374EC}"/>
                </a:ext>
              </a:extLst>
            </p:cNvPr>
            <p:cNvSpPr/>
            <p:nvPr/>
          </p:nvSpPr>
          <p:spPr>
            <a:xfrm>
              <a:off x="1061719" y="6517640"/>
              <a:ext cx="40640" cy="40640"/>
            </a:xfrm>
            <a:custGeom>
              <a:avLst/>
              <a:gdLst>
                <a:gd name="connsiteX0" fmla="*/ 40640 w 40640"/>
                <a:gd name="connsiteY0" fmla="*/ 20320 h 40640"/>
                <a:gd name="connsiteX1" fmla="*/ 20320 w 40640"/>
                <a:gd name="connsiteY1" fmla="*/ 0 h 40640"/>
                <a:gd name="connsiteX2" fmla="*/ 0 w 40640"/>
                <a:gd name="connsiteY2" fmla="*/ 20320 h 40640"/>
                <a:gd name="connsiteX3" fmla="*/ 20320 w 40640"/>
                <a:gd name="connsiteY3" fmla="*/ 40640 h 40640"/>
                <a:gd name="connsiteX4" fmla="*/ 40640 w 40640"/>
                <a:gd name="connsiteY4" fmla="*/ 20320 h 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" h="40640">
                  <a:moveTo>
                    <a:pt x="40640" y="20320"/>
                  </a:moveTo>
                  <a:cubicBezTo>
                    <a:pt x="40640" y="8890"/>
                    <a:pt x="31750" y="0"/>
                    <a:pt x="20320" y="0"/>
                  </a:cubicBezTo>
                  <a:cubicBezTo>
                    <a:pt x="8890" y="0"/>
                    <a:pt x="0" y="8890"/>
                    <a:pt x="0" y="20320"/>
                  </a:cubicBezTo>
                  <a:cubicBezTo>
                    <a:pt x="0" y="31750"/>
                    <a:pt x="8890" y="40640"/>
                    <a:pt x="20320" y="40640"/>
                  </a:cubicBezTo>
                  <a:cubicBezTo>
                    <a:pt x="31750" y="40640"/>
                    <a:pt x="40640" y="31750"/>
                    <a:pt x="40640" y="20320"/>
                  </a:cubicBezTo>
                </a:path>
              </a:pathLst>
            </a:custGeom>
            <a:solidFill>
              <a:srgbClr val="ED72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F90E4C75-D8FC-4D75-BF2B-38F0403F15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709" y="1732854"/>
            <a:ext cx="5732463" cy="4034215"/>
          </a:xfrm>
        </p:spPr>
        <p:txBody>
          <a:bodyPr>
            <a:noAutofit/>
          </a:bodyPr>
          <a:lstStyle>
            <a:lvl1pPr>
              <a:defRPr sz="2600" b="0">
                <a:solidFill>
                  <a:srgbClr val="2D375F"/>
                </a:solidFill>
                <a:latin typeface="Geomanist" panose="02000503000000020004" pitchFamily="50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01 Titre de la partie sur 1 ligne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02 Titre de la partie sur 1 ligne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03 Titre de la partie sur 1 ligne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04 Titre de la partie sur 1 ligne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05 Titre de la partie sur 1 ligne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06 Titre de la partie sur 1 ligne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9920F-6E80-4437-AE30-8AAFE4C127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C3F9CD-FF5C-46D8-8B60-B571E7BD739F}" type="datetime1">
              <a:rPr lang="fr-FR" smtClean="0"/>
              <a:t>07/06/2022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37F6E-491D-44AF-85A6-1A8F8DA67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How to log a call with JILITI  – V1.2| 09 November 2020 – Classified Document (Cf. PSSI): Limited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8CA37-342A-435F-8FCC-4372228C87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66149F-5B1A-484F-BCD5-CB311F389C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C49EE64-4FBE-4D9E-8581-9972E0930F19}"/>
              </a:ext>
            </a:extLst>
          </p:cNvPr>
          <p:cNvSpPr txBox="1">
            <a:spLocks/>
          </p:cNvSpPr>
          <p:nvPr userDrawn="1"/>
        </p:nvSpPr>
        <p:spPr>
          <a:xfrm>
            <a:off x="1294130" y="6381750"/>
            <a:ext cx="5414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kern="1200">
                <a:solidFill>
                  <a:srgbClr val="2D375F"/>
                </a:solidFill>
                <a:latin typeface="Geomanist" panose="02000503000000020004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solidFill>
                  <a:schemeClr val="bg1">
                    <a:lumMod val="75000"/>
                  </a:schemeClr>
                </a:solidFill>
                <a:latin typeface="Geomanist" panose="02000503000000020004" pitchFamily="50" charset="0"/>
              </a:rPr>
              <a:t>Critère de diffusion (Cf. PSSI) :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Public / Limité / Confidentiel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Jiliti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/ Secret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Jiliti</a:t>
            </a:r>
            <a:endParaRPr lang="fr-FR" sz="900" b="0" dirty="0">
              <a:solidFill>
                <a:schemeClr val="bg1">
                  <a:lumMod val="75000"/>
                </a:schemeClr>
              </a:solidFill>
              <a:latin typeface="Geomanist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26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67BD8C73-1394-4E18-BA0C-EBCF4506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754749"/>
            <a:ext cx="8334424" cy="356828"/>
          </a:xfrm>
        </p:spPr>
        <p:txBody>
          <a:bodyPr lIns="0" rIns="0">
            <a:noAutofit/>
          </a:bodyPr>
          <a:lstStyle>
            <a:lvl1pPr>
              <a:defRPr sz="1700" b="0">
                <a:solidFill>
                  <a:srgbClr val="0099FF"/>
                </a:solidFill>
              </a:defRPr>
            </a:lvl1pPr>
          </a:lstStyle>
          <a:p>
            <a:pPr lvl="0"/>
            <a:r>
              <a:rPr lang="fr-FR" dirty="0"/>
              <a:t>Sous-titre niveau 2 sur 1 ligne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892E5FE-17FE-43E0-ADCE-BFECA647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94540"/>
            <a:ext cx="11392735" cy="458828"/>
          </a:xfrm>
        </p:spPr>
        <p:txBody>
          <a:bodyPr lIns="0" rIns="0">
            <a:noAutofit/>
          </a:bodyPr>
          <a:lstStyle>
            <a:lvl1pPr marL="0" indent="0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F5631C5-B9BC-4ACE-BE3E-8DC74075B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375" y="1889125"/>
            <a:ext cx="11519016" cy="4287838"/>
          </a:xfrm>
        </p:spPr>
        <p:txBody>
          <a:bodyPr lIns="0" rIns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CF867115-8B9B-4B91-B353-C433084F8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09" y="6458784"/>
            <a:ext cx="238125" cy="180975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43CEFCC1-2326-43E6-941E-A7BCD0892E1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E0B60F7-E0F2-4CD9-A451-490FCBCE20A2}" type="datetime1">
              <a:rPr lang="fr-FR" smtClean="0"/>
              <a:t>07/06/2022</a:t>
            </a:fld>
            <a:endParaRPr lang="fr-FR" dirty="0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6AECE2F-5116-4877-A9D8-DCE0465B11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How to log a call with JILITI  – V1.2| 09 November 2020 – Classified Document (Cf. PSSI): Limited</a:t>
            </a:r>
            <a:endParaRPr lang="fr-FR" dirty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81E78303-5283-4B93-9E9E-48F0AED78A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66149F-5B1A-484F-BCD5-CB311F389C8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48B2B2D2-040E-4885-8318-67FF5E0BE66A}"/>
              </a:ext>
            </a:extLst>
          </p:cNvPr>
          <p:cNvSpPr txBox="1">
            <a:spLocks/>
          </p:cNvSpPr>
          <p:nvPr userDrawn="1"/>
        </p:nvSpPr>
        <p:spPr>
          <a:xfrm>
            <a:off x="793072" y="6408933"/>
            <a:ext cx="541445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kern="1200">
                <a:solidFill>
                  <a:srgbClr val="2D375F"/>
                </a:solidFill>
                <a:latin typeface="Geomanist" panose="02000503000000020004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solidFill>
                  <a:schemeClr val="bg1">
                    <a:lumMod val="75000"/>
                  </a:schemeClr>
                </a:solidFill>
                <a:latin typeface="Geomanist" panose="02000503000000020004" pitchFamily="50" charset="0"/>
              </a:rPr>
              <a:t>Critère de diffusion (Cf. PSSI) :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Public / Limité / Confidentiel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Jiliti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/ Secret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Jiliti</a:t>
            </a:r>
            <a:endParaRPr lang="fr-FR" sz="900" b="0" dirty="0">
              <a:solidFill>
                <a:schemeClr val="bg1">
                  <a:lumMod val="75000"/>
                </a:schemeClr>
              </a:solidFill>
              <a:latin typeface="Geomanist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07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e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209A506E-6241-4F98-97C9-ED2BCCA92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2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16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io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52B1AC74-424E-4978-A5B4-EF39545E59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1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70B4347-3ACE-40C7-A56B-D0FBDC9610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26847B3-D800-48D1-A2E1-E725CEF86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</p:spTree>
    <p:extLst>
      <p:ext uri="{BB962C8B-B14F-4D97-AF65-F5344CB8AC3E}">
        <p14:creationId xmlns:p14="http://schemas.microsoft.com/office/powerpoint/2010/main" val="245192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an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209A506E-6241-4F98-97C9-ED2BCCA92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21F3F3-2AF1-407B-9C3E-3BA0B4104B5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rgbClr val="3F2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286CA3D1-4161-4AFB-ACE2-50613BBB54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2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30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io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52B1AC74-424E-4978-A5B4-EF39545E59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1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70B4347-3ACE-40C7-A56B-D0FBDC9610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26847B3-D800-48D1-A2E1-E725CEF86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</p:spTree>
    <p:extLst>
      <p:ext uri="{BB962C8B-B14F-4D97-AF65-F5344CB8AC3E}">
        <p14:creationId xmlns:p14="http://schemas.microsoft.com/office/powerpoint/2010/main" val="136611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24322858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io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806286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tx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8E3B9C8-10DF-49C3-98AD-9648E90DFBB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rgbClr val="3F2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rgbClr val="3F23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48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808841" y="5956852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A38B8CE-E1A2-4BA0-AC9D-0E15EF70E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9784" y="2182122"/>
            <a:ext cx="9972431" cy="228156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defRPr lang="fr-FR" sz="14400" b="1" i="0" kern="1200" cap="none" spc="-300" baseline="0" dirty="0">
                <a:solidFill>
                  <a:schemeClr val="bg1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832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8" y="2360258"/>
            <a:ext cx="3777671" cy="208529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464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2">
    <p:bg>
      <p:bgPr>
        <a:solidFill>
          <a:srgbClr val="A95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8A66C0B-7A91-49D1-B6DC-75E2CABB243D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E69A519-AD58-4C3A-B352-6640C7E8B1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3987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991CF-D89E-47DF-9E4C-C96B50AB65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602896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76875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C1F219E-6EE5-45E1-95BF-24AF2AE9B670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4C8E49-10A8-4B97-A07C-9996B45095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79" y="2360258"/>
            <a:ext cx="3784319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045EE-9823-4299-B2AD-149B222C2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592138"/>
            <a:ext cx="2786062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9212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6029C02-FF1D-4946-B0E8-50832E90EF58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B777760-0DDA-4E7E-AD3C-49A729EBF7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57536"/>
            <a:ext cx="3777671" cy="20890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E4419-5819-4E16-B314-B7BBE4C609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786062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178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31608460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EFAE98A2-8138-4EE9-A8BE-5A0AFAE9122D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40555D-49F7-4ED2-A528-60D56A5F67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51180"/>
            <a:ext cx="3777671" cy="209540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B28701-941F-4C97-AD87-1B8D6E4B30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602896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433455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BEED087-F2FD-4906-8C61-61A7C5DBF264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32A1E69-C3B5-4A64-938E-FB5B8479C7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FFF5E-B233-4CF2-8E7D-DFF511C3A1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145300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B918CD8-03E5-4DBF-B058-8714A6F9F991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6201EFC-76F8-4DC5-813E-EECEF163CA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1992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191F3-624C-4754-B027-319858716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808287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3201753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27C16BB3-6421-4A83-B0C9-DBE4919C18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800" y="1022400"/>
            <a:ext cx="10441975" cy="1508414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800" b="1" kern="1200" cap="none" spc="0" baseline="0" dirty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fr-FR"/>
              <a:t>Sous-titre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90ECECF-F8EE-472F-AAAC-77516672C0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EB5593-5AB2-4459-A5A0-245869585A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660AA14-17CC-44B4-8530-F53B98A18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2613256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A13E3DF-15F4-4B75-83F6-023D046F2F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2C03E7B-CBCE-47FD-95FB-2D4D91E2C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94F548F-A399-4411-B9BF-BDBAA7AE4B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7" y="1008000"/>
            <a:ext cx="10440987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25FC0EDE-30E2-4F5A-B08C-8D79B82BB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23981322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D8EFD0-DD87-44F2-90BC-CD4BF9ED5B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8DA38-E683-43E9-9656-D018CD605B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196E6E0A-156A-4841-A350-BE191FCF2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65367BF-2907-4F13-AEC8-A36F6E32C4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7" y="1008000"/>
            <a:ext cx="5038499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ECAAD123-C781-451D-88A4-AC5B03044E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2276" y="1008000"/>
            <a:ext cx="5038499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3230544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A988C761-4C7D-423A-B1FF-7DBEE783B9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978413"/>
            <a:ext cx="10440987" cy="4852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fr-FR" sz="2800" b="1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3966CBE-AEA8-4050-8067-1B4E5EE195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22039-7D6E-4924-99A6-A50FE142D6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6A90E34-218B-44F8-B3EE-12D9E5329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1300" y="1864859"/>
            <a:ext cx="9769475" cy="2774182"/>
          </a:xfr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1C2B61A0-D5D7-455B-96D4-0AC93A906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18327663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</a:t>
            </a:r>
            <a:r>
              <a:rPr lang="fr-FR" dirty="0"/>
              <a:t>(</a:t>
            </a:r>
            <a:r>
              <a:rPr lang="fr-FR"/>
              <a:t>3 lignes </a:t>
            </a:r>
            <a:r>
              <a:rPr lang="fr-FR" dirty="0"/>
              <a:t>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CC3A4-C275-45F8-AB86-82A4A9B43C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5267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bandea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5003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ce réservé du numéro de diapositive 4">
            <a:extLst>
              <a:ext uri="{FF2B5EF4-FFF2-40B4-BE49-F238E27FC236}">
                <a16:creationId xmlns:a16="http://schemas.microsoft.com/office/drawing/2014/main" id="{4851EEEE-251B-465C-9A44-B3EC2ADCE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20375" y="6390938"/>
            <a:ext cx="660400" cy="184666"/>
          </a:xfrm>
        </p:spPr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5665673-C441-4E89-8AF2-E736B5FD12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(1 ligne)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BCFE1BB-1DE5-4317-B5D8-DB6D96FB7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7D68B5F-174C-46C6-84B6-49CDE8A40E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</a:t>
            </a:r>
            <a:r>
              <a:rPr lang="fr-FR" dirty="0"/>
              <a:t>(</a:t>
            </a:r>
            <a:r>
              <a:rPr lang="fr-FR"/>
              <a:t>3 lignes </a:t>
            </a:r>
            <a:r>
              <a:rPr lang="fr-FR" dirty="0"/>
              <a:t>max)</a:t>
            </a:r>
          </a:p>
        </p:txBody>
      </p:sp>
    </p:spTree>
    <p:extLst>
      <p:ext uri="{BB962C8B-B14F-4D97-AF65-F5344CB8AC3E}">
        <p14:creationId xmlns:p14="http://schemas.microsoft.com/office/powerpoint/2010/main" val="29094545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CF8E1BD4-2E9A-4788-88E6-0120D51CBCE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022400"/>
            <a:ext cx="10442576" cy="499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Texte libre ou élément graphique sans titre (cliquer alors sur l’icône ci-dessous)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E5B653E-BC7D-489F-B3CE-58D9EB676D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A731D0-C3E7-45C9-A87A-611FBCF368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F64C1BA-4AE9-4E7E-AA90-8576B9433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190401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io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22222692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B89DD-B9B2-4C1B-9F0B-588822599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E634-7523-4740-9664-E11BE6F53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Titre 5">
            <a:extLst>
              <a:ext uri="{FF2B5EF4-FFF2-40B4-BE49-F238E27FC236}">
                <a16:creationId xmlns:a16="http://schemas.microsoft.com/office/drawing/2014/main" id="{B1818323-5F00-4A01-A64C-B1AC4375C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2625856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803266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31651488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23409" y="5943600"/>
            <a:ext cx="2620853" cy="241439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88ACDEA-C11A-4C4F-A94B-BBB7014BA3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803266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40807431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ation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B384307-C847-4921-87B8-435C0693F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49" y="2066545"/>
            <a:ext cx="8473698" cy="23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tx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8E3B9C8-10DF-49C3-98AD-9648E90DFBB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rgbClr val="3F2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rgbClr val="3F23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808841" y="5956852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A38B8CE-E1A2-4BA0-AC9D-0E15EF70E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9784" y="2182122"/>
            <a:ext cx="9972431" cy="228156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defRPr lang="fr-FR" sz="14400" b="1" i="0" kern="1200" cap="none" spc="-300" baseline="0" dirty="0">
                <a:solidFill>
                  <a:schemeClr val="bg1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7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8" y="2360258"/>
            <a:ext cx="3777671" cy="208529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74035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2">
    <p:bg>
      <p:bgPr>
        <a:solidFill>
          <a:srgbClr val="A95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8A66C0B-7A91-49D1-B6DC-75E2CABB243D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E69A519-AD58-4C3A-B352-6640C7E8B1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3987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991CF-D89E-47DF-9E4C-C96B50AB65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602896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559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9F07089D-51ED-4AB4-9286-8248C8A0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90938"/>
            <a:ext cx="8100530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1200" b="1" cap="all" spc="0" baseline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19044148-8431-4774-8F99-F73470E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0375" y="6390938"/>
            <a:ext cx="6604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84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916" r:id="rId2"/>
    <p:sldLayoutId id="2147483919" r:id="rId3"/>
    <p:sldLayoutId id="2147483658" r:id="rId4"/>
    <p:sldLayoutId id="2147483922" r:id="rId5"/>
    <p:sldLayoutId id="2147483923" r:id="rId6"/>
    <p:sldLayoutId id="2147483900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895" r:id="rId15"/>
    <p:sldLayoutId id="2147483897" r:id="rId16"/>
    <p:sldLayoutId id="2147483901" r:id="rId17"/>
    <p:sldLayoutId id="2147483663" r:id="rId18"/>
    <p:sldLayoutId id="2147483902" r:id="rId19"/>
    <p:sldLayoutId id="2147483906" r:id="rId20"/>
    <p:sldLayoutId id="2147483898" r:id="rId21"/>
    <p:sldLayoutId id="2147483899" r:id="rId22"/>
    <p:sldLayoutId id="2147483904" r:id="rId23"/>
    <p:sldLayoutId id="2147483905" r:id="rId24"/>
    <p:sldLayoutId id="2147483924" r:id="rId25"/>
    <p:sldLayoutId id="2147483951" r:id="rId26"/>
    <p:sldLayoutId id="2147483952" r:id="rId27"/>
    <p:sldLayoutId id="2147483953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000" b="0" kern="1200" cap="none" spc="40" baseline="0">
          <a:solidFill>
            <a:schemeClr val="accent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1200"/>
        </a:spcBef>
        <a:buFont typeface="+mj-lt"/>
        <a:buAutoNum type="alphaUcPeriod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360000" algn="l" defTabSz="914400" rtl="0" eaLnBrk="1" latinLnBrk="0" hangingPunct="1">
        <a:lnSpc>
          <a:spcPct val="90000"/>
        </a:lnSpc>
        <a:spcBef>
          <a:spcPts val="1200"/>
        </a:spcBef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pos="1598" userDrawn="1">
          <p15:clr>
            <a:srgbClr val="F26B43"/>
          </p15:clr>
        </p15:guide>
        <p15:guide id="5" orient="horz" pos="1480" userDrawn="1">
          <p15:clr>
            <a:srgbClr val="F26B43"/>
          </p15:clr>
        </p15:guide>
        <p15:guide id="6" orient="horz" pos="2801" userDrawn="1">
          <p15:clr>
            <a:srgbClr val="F26B43"/>
          </p15:clr>
        </p15:guide>
        <p15:guide id="7" pos="1457" userDrawn="1">
          <p15:clr>
            <a:srgbClr val="F26B43"/>
          </p15:clr>
        </p15:guide>
        <p15:guide id="8" orient="horz" pos="373" userDrawn="1">
          <p15:clr>
            <a:srgbClr val="F26B43"/>
          </p15:clr>
        </p15:guide>
        <p15:guide id="9" orient="horz" pos="16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9F07089D-51ED-4AB4-9286-8248C8A0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90938"/>
            <a:ext cx="8100530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1200" b="1" cap="all" spc="0" baseline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cap="none">
                <a:solidFill>
                  <a:schemeClr val="tx2"/>
                </a:solidFill>
              </a:rPr>
              <a:t>How to log a call with JILITI  – V1.2| 09 November 2020 – Classified Document (Cf. PSSI): Limited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19044148-8431-4774-8F99-F73470E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0375" y="6390938"/>
            <a:ext cx="6604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8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  <p:sldLayoutId id="2147483943" r:id="rId18"/>
    <p:sldLayoutId id="2147483944" r:id="rId19"/>
    <p:sldLayoutId id="2147483945" r:id="rId20"/>
    <p:sldLayoutId id="2147483946" r:id="rId21"/>
    <p:sldLayoutId id="2147483947" r:id="rId22"/>
    <p:sldLayoutId id="2147483948" r:id="rId23"/>
    <p:sldLayoutId id="2147483949" r:id="rId24"/>
    <p:sldLayoutId id="2147483950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000" b="0" kern="1200" cap="none" spc="40" baseline="0">
          <a:solidFill>
            <a:schemeClr val="accent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1200"/>
        </a:spcBef>
        <a:buFont typeface="+mj-lt"/>
        <a:buAutoNum type="alphaUcPeriod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360000" algn="l" defTabSz="914400" rtl="0" eaLnBrk="1" latinLnBrk="0" hangingPunct="1">
        <a:lnSpc>
          <a:spcPct val="90000"/>
        </a:lnSpc>
        <a:spcBef>
          <a:spcPts val="1200"/>
        </a:spcBef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D58563C3-0C8D-417A-9200-7A40AE9B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923" y="915675"/>
            <a:ext cx="6347381" cy="1661993"/>
          </a:xfrm>
        </p:spPr>
        <p:txBody>
          <a:bodyPr/>
          <a:lstStyle/>
          <a:p>
            <a:r>
              <a:rPr lang="fr-FR" dirty="0">
                <a:solidFill>
                  <a:srgbClr val="2D375F"/>
                </a:solidFill>
              </a:rPr>
              <a:t>How to Log a case </a:t>
            </a:r>
            <a:r>
              <a:rPr lang="fr-FR" dirty="0" err="1">
                <a:solidFill>
                  <a:srgbClr val="2D375F"/>
                </a:solidFill>
              </a:rPr>
              <a:t>with</a:t>
            </a:r>
            <a:r>
              <a:rPr lang="fr-FR" dirty="0">
                <a:solidFill>
                  <a:srgbClr val="2D375F"/>
                </a:solidFill>
              </a:rPr>
              <a:t> </a:t>
            </a:r>
            <a:r>
              <a:rPr lang="fr-FR" dirty="0" err="1">
                <a:solidFill>
                  <a:srgbClr val="2D375F"/>
                </a:solidFill>
              </a:rPr>
              <a:t>JILITI</a:t>
            </a:r>
            <a:endParaRPr lang="fr-FR" dirty="0">
              <a:solidFill>
                <a:srgbClr val="2D375F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92BD7E6-6C04-451E-A987-D2BDCA2A5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Customer :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CFE04183-C6D7-4504-B18F-62CFD1AD4BA0}"/>
              </a:ext>
            </a:extLst>
          </p:cNvPr>
          <p:cNvSpPr txBox="1">
            <a:spLocks/>
          </p:cNvSpPr>
          <p:nvPr/>
        </p:nvSpPr>
        <p:spPr>
          <a:xfrm>
            <a:off x="3717733" y="5216262"/>
            <a:ext cx="4700401" cy="235586"/>
          </a:xfrm>
          <a:prstGeom prst="rect">
            <a:avLst/>
          </a:prstGeom>
          <a:solidFill>
            <a:srgbClr val="EC726C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lang="fr-FR" sz="1400" b="1" i="0" kern="1200" cap="none" spc="0" baseline="0" dirty="0" smtClean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Limited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7FB9FA-9C83-4F4E-9A68-FA378475B851}"/>
              </a:ext>
            </a:extLst>
          </p:cNvPr>
          <p:cNvSpPr txBox="1"/>
          <p:nvPr/>
        </p:nvSpPr>
        <p:spPr>
          <a:xfrm>
            <a:off x="1147922" y="5236403"/>
            <a:ext cx="2600071" cy="215444"/>
          </a:xfrm>
          <a:prstGeom prst="rect">
            <a:avLst/>
          </a:prstGeom>
          <a:solidFill>
            <a:srgbClr val="EC726C"/>
          </a:solidFill>
        </p:spPr>
        <p:txBody>
          <a:bodyPr vert="horz" wrap="none" lIns="0" tIns="0" rIns="0" bIns="0" rtlCol="0" anchor="b" anchorCtr="0">
            <a:spAutoFit/>
          </a:bodyPr>
          <a:lstStyle/>
          <a:p>
            <a:r>
              <a:rPr lang="en-US" sz="1400" dirty="0">
                <a:solidFill>
                  <a:srgbClr val="2D375F"/>
                </a:solidFill>
              </a:rPr>
              <a:t>Classified Document (Cf. PSSI): </a:t>
            </a:r>
            <a:endParaRPr lang="fr-FR" sz="1400" dirty="0">
              <a:solidFill>
                <a:srgbClr val="2D375F"/>
              </a:solidFill>
            </a:endParaRP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DC1C4AF6-BA08-45E2-AFF5-2592FFFD2A77}"/>
              </a:ext>
            </a:extLst>
          </p:cNvPr>
          <p:cNvSpPr txBox="1">
            <a:spLocks/>
          </p:cNvSpPr>
          <p:nvPr/>
        </p:nvSpPr>
        <p:spPr>
          <a:xfrm>
            <a:off x="2255203" y="4529338"/>
            <a:ext cx="3555765" cy="3651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Geomanist" panose="02000503000000020004" pitchFamily="50" charset="0"/>
                <a:ea typeface="+mn-ea"/>
                <a:cs typeface="+mn-cs"/>
              </a:defRPr>
            </a:lvl1pPr>
            <a:lvl2pPr marL="447675" indent="-85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b="0" kern="1200">
                <a:solidFill>
                  <a:srgbClr val="2D375F"/>
                </a:solidFill>
                <a:latin typeface="Geomanist Medium" panose="00000600000000000000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rgbClr val="2D375F"/>
                </a:solidFill>
                <a:latin typeface="Geomanist Book" panose="00000500000000000000" pitchFamily="50" charset="0"/>
                <a:ea typeface="+mn-ea"/>
                <a:cs typeface="+mn-cs"/>
              </a:defRPr>
            </a:lvl3pPr>
            <a:lvl4pPr marL="717550" indent="-936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0099FF"/>
                </a:solidFill>
                <a:latin typeface="Geomanist" panose="02000503000000020004" pitchFamily="50" charset="0"/>
                <a:ea typeface="+mn-ea"/>
                <a:cs typeface="+mn-cs"/>
              </a:defRPr>
            </a:lvl4pPr>
            <a:lvl5pPr marL="6238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Geomanist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CAGIP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7ADB512-4CF7-467E-80B2-559AE49C3F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1586" y="5189932"/>
            <a:ext cx="1136549" cy="2355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sz="1200" dirty="0"/>
              <a:t>09/11/2021</a:t>
            </a:r>
          </a:p>
        </p:txBody>
      </p:sp>
    </p:spTree>
    <p:extLst>
      <p:ext uri="{BB962C8B-B14F-4D97-AF65-F5344CB8AC3E}">
        <p14:creationId xmlns:p14="http://schemas.microsoft.com/office/powerpoint/2010/main" val="39627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967121" y="2117725"/>
            <a:ext cx="4220516" cy="36210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>
                <a:latin typeface="Geomanist" panose="00000500000000000000" pitchFamily="50" charset="0"/>
              </a:rPr>
              <a:t>How to contact the Call Center </a:t>
            </a:r>
          </a:p>
          <a:p>
            <a:pPr marL="457200" indent="-457200">
              <a:buFontTx/>
              <a:buChar char="-"/>
            </a:pPr>
            <a:r>
              <a:rPr lang="fr-FR" dirty="0"/>
              <a:t>Information </a:t>
            </a:r>
            <a:r>
              <a:rPr lang="fr-FR" dirty="0" err="1"/>
              <a:t>needed</a:t>
            </a:r>
            <a:r>
              <a:rPr lang="fr-FR" dirty="0"/>
              <a:t> by phone</a:t>
            </a:r>
          </a:p>
          <a:p>
            <a:pPr marL="457200" indent="-457200">
              <a:buFontTx/>
              <a:buChar char="-"/>
            </a:pPr>
            <a:r>
              <a:rPr lang="fr-FR" dirty="0"/>
              <a:t>E-Mail model for new case</a:t>
            </a:r>
          </a:p>
          <a:p>
            <a:pPr marL="457200" indent="-457200">
              <a:buFontTx/>
              <a:buChar char="-"/>
            </a:pPr>
            <a:r>
              <a:rPr lang="fr-FR" dirty="0"/>
              <a:t>Update and </a:t>
            </a:r>
            <a:r>
              <a:rPr lang="fr-FR" dirty="0" err="1"/>
              <a:t>Escalation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A863852-7EEF-4AC6-8242-07A6B7CD7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844856" y="6390938"/>
            <a:ext cx="8100530" cy="138499"/>
          </a:xfrm>
        </p:spPr>
        <p:txBody>
          <a:bodyPr/>
          <a:lstStyle/>
          <a:p>
            <a:pPr algn="l"/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How to log a call with JILITI  – V1.2| 09 November 2021 – Classified Document (Cf. </a:t>
            </a:r>
            <a:r>
              <a:rPr lang="en-US" sz="900" b="0" dirty="0" err="1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PSSI</a:t>
            </a:r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): Limited</a:t>
            </a:r>
            <a:endParaRPr lang="fr-FR" sz="900" b="0" dirty="0">
              <a:solidFill>
                <a:srgbClr val="2D375F"/>
              </a:solidFill>
              <a:latin typeface="Geomanist" panose="00000500000000000000" pitchFamily="50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CBB06E-681B-4ECF-AB4A-1E773DB0A0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20375" y="6390938"/>
            <a:ext cx="660400" cy="138499"/>
          </a:xfrm>
        </p:spPr>
        <p:txBody>
          <a:bodyPr/>
          <a:lstStyle/>
          <a:p>
            <a:fld id="{CF66149F-5B1A-484F-BCD5-CB311F389C87}" type="slidenum">
              <a:rPr lang="fr-FR" sz="900" b="0">
                <a:solidFill>
                  <a:srgbClr val="ED726C"/>
                </a:solidFill>
                <a:latin typeface="Geomanist Medium" panose="00000600000000000000" pitchFamily="50" charset="0"/>
              </a:rPr>
              <a:pPr/>
              <a:t>2</a:t>
            </a:fld>
            <a:endParaRPr lang="fr-FR" sz="900" b="0" dirty="0">
              <a:solidFill>
                <a:srgbClr val="ED726C"/>
              </a:solidFill>
              <a:latin typeface="Geomanist Medium" panose="000006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5698DE-9432-4A69-BC4A-B7CC79FA5D5F}"/>
              </a:ext>
            </a:extLst>
          </p:cNvPr>
          <p:cNvSpPr txBox="1"/>
          <p:nvPr/>
        </p:nvSpPr>
        <p:spPr>
          <a:xfrm>
            <a:off x="1055801" y="838985"/>
            <a:ext cx="3440785" cy="707886"/>
          </a:xfrm>
          <a:prstGeom prst="rect">
            <a:avLst/>
          </a:prstGeom>
          <a:solidFill>
            <a:srgbClr val="EC726C"/>
          </a:solidFill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2D375F"/>
                </a:solidFill>
                <a:latin typeface="Geomanist Book" panose="00000500000000000000" pitchFamily="50" charset="0"/>
              </a:rPr>
              <a:t>Summary</a:t>
            </a:r>
            <a:endParaRPr lang="fr-FR" sz="4000" b="1" dirty="0">
              <a:solidFill>
                <a:srgbClr val="2D375F"/>
              </a:solidFill>
              <a:latin typeface="Geomanist Book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99A00-8483-4AD7-BA9F-FE0D88436532}"/>
              </a:ext>
            </a:extLst>
          </p:cNvPr>
          <p:cNvSpPr/>
          <p:nvPr/>
        </p:nvSpPr>
        <p:spPr>
          <a:xfrm>
            <a:off x="1310326" y="6372084"/>
            <a:ext cx="4006392" cy="3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4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Log a call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with</a:t>
            </a:r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 JILITI: How to contact the Call-Center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7"/>
          </p:nvPr>
        </p:nvSpPr>
        <p:spPr>
          <a:xfrm>
            <a:off x="10620375" y="6390938"/>
            <a:ext cx="660400" cy="138499"/>
          </a:xfrm>
        </p:spPr>
        <p:txBody>
          <a:bodyPr/>
          <a:lstStyle/>
          <a:p>
            <a:fld id="{16F61B19-5FB1-451F-938F-D0B1FAC2BDF6}" type="slidenum">
              <a:rPr lang="fr-FR" sz="900" b="0">
                <a:solidFill>
                  <a:srgbClr val="ED726C"/>
                </a:solidFill>
                <a:latin typeface="Geomanist Medium" panose="00000600000000000000" pitchFamily="50" charset="0"/>
              </a:rPr>
              <a:pPr/>
              <a:t>3</a:t>
            </a:fld>
            <a:endParaRPr lang="fr-FR" sz="900" b="0" dirty="0">
              <a:solidFill>
                <a:srgbClr val="ED726C"/>
              </a:solidFill>
              <a:latin typeface="Geomanist Medium" panose="000006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12A17-4A35-4D29-BD8E-6586D2AB5DFC}"/>
              </a:ext>
            </a:extLst>
          </p:cNvPr>
          <p:cNvSpPr/>
          <p:nvPr/>
        </p:nvSpPr>
        <p:spPr>
          <a:xfrm>
            <a:off x="3091967" y="3694042"/>
            <a:ext cx="7279134" cy="3132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-277812">
              <a:buClr>
                <a:srgbClr val="1F497D"/>
              </a:buClr>
            </a:pP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*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Only</a:t>
            </a: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from</a:t>
            </a: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 France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A4A09-28F1-4C23-AE1A-C960BEAF52F8}"/>
              </a:ext>
            </a:extLst>
          </p:cNvPr>
          <p:cNvSpPr/>
          <p:nvPr/>
        </p:nvSpPr>
        <p:spPr>
          <a:xfrm>
            <a:off x="3157955" y="2321151"/>
            <a:ext cx="2425114" cy="7674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08 11 11 33 33 *</a:t>
            </a:r>
          </a:p>
          <a:p>
            <a:pPr indent="-277812" algn="ctr">
              <a:buClr>
                <a:srgbClr val="1F497D"/>
              </a:buClr>
            </a:pPr>
            <a:endParaRPr lang="fr-FR" sz="1600" dirty="0">
              <a:solidFill>
                <a:srgbClr val="2D375F"/>
              </a:solidFill>
              <a:latin typeface="Geomanist" panose="00000500000000000000" pitchFamily="50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29410-9992-4C6E-AA79-7AE5E77CF9F6}"/>
              </a:ext>
            </a:extLst>
          </p:cNvPr>
          <p:cNvSpPr/>
          <p:nvPr/>
        </p:nvSpPr>
        <p:spPr>
          <a:xfrm>
            <a:off x="1551708" y="2321150"/>
            <a:ext cx="1606248" cy="763956"/>
          </a:xfrm>
          <a:prstGeom prst="rect">
            <a:avLst/>
          </a:prstGeom>
          <a:solidFill>
            <a:srgbClr val="ED72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Geomanist" panose="00000500000000000000" pitchFamily="50" charset="0"/>
              </a:rPr>
              <a:t>&gt; France</a:t>
            </a:r>
            <a:endParaRPr lang="en-US" sz="1600" b="1" dirty="0">
              <a:latin typeface="Geomanis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62CBF-03F5-441E-84B1-17766C954F63}"/>
              </a:ext>
            </a:extLst>
          </p:cNvPr>
          <p:cNvSpPr/>
          <p:nvPr/>
        </p:nvSpPr>
        <p:spPr>
          <a:xfrm>
            <a:off x="3152709" y="3095265"/>
            <a:ext cx="2425114" cy="6295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+33 (0)9 82 81 80 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89515-8EE4-4420-9B01-FF6F7D951A41}"/>
              </a:ext>
            </a:extLst>
          </p:cNvPr>
          <p:cNvSpPr/>
          <p:nvPr/>
        </p:nvSpPr>
        <p:spPr>
          <a:xfrm>
            <a:off x="1551709" y="3085916"/>
            <a:ext cx="1606247" cy="629593"/>
          </a:xfrm>
          <a:prstGeom prst="rect">
            <a:avLst/>
          </a:prstGeom>
          <a:solidFill>
            <a:srgbClr val="ED72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Geomanist" panose="00000500000000000000" pitchFamily="50" charset="0"/>
              </a:rPr>
              <a:t>&gt; International</a:t>
            </a:r>
            <a:endParaRPr lang="en-US" sz="1600" b="1" dirty="0">
              <a:latin typeface="Geomanis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B3B58-3D59-4B8D-A631-01909B2CBFA9}"/>
              </a:ext>
            </a:extLst>
          </p:cNvPr>
          <p:cNvSpPr/>
          <p:nvPr/>
        </p:nvSpPr>
        <p:spPr>
          <a:xfrm>
            <a:off x="3157955" y="1977887"/>
            <a:ext cx="2425114" cy="339726"/>
          </a:xfrm>
          <a:prstGeom prst="rect">
            <a:avLst/>
          </a:prstGeom>
          <a:solidFill>
            <a:srgbClr val="ED72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Geomanist" panose="00000500000000000000" pitchFamily="50" charset="0"/>
              </a:rPr>
              <a:t>PHONE</a:t>
            </a:r>
            <a:endParaRPr lang="en-US" sz="1600" dirty="0">
              <a:latin typeface="Geomanist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60B64-E766-4EF1-A607-345A6B27F5CE}"/>
              </a:ext>
            </a:extLst>
          </p:cNvPr>
          <p:cNvSpPr/>
          <p:nvPr/>
        </p:nvSpPr>
        <p:spPr>
          <a:xfrm>
            <a:off x="5583069" y="2319747"/>
            <a:ext cx="4854022" cy="13933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77812" algn="ctr">
              <a:buClr>
                <a:srgbClr val="1F497D"/>
              </a:buClr>
            </a:pPr>
            <a:r>
              <a:rPr lang="en-GB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callcenter@jiliti-group.com</a:t>
            </a:r>
          </a:p>
          <a:p>
            <a:pPr marL="0" lvl="1" indent="-277812" algn="ctr">
              <a:buClr>
                <a:srgbClr val="1F497D"/>
              </a:buClr>
            </a:pPr>
            <a:endParaRPr lang="en-GB" sz="1600" dirty="0">
              <a:solidFill>
                <a:srgbClr val="2D375F"/>
              </a:solidFill>
              <a:latin typeface="Geomanist" panose="00000500000000000000" pitchFamily="50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9EFA1-2500-46B5-B129-C11D34D98340}"/>
              </a:ext>
            </a:extLst>
          </p:cNvPr>
          <p:cNvSpPr/>
          <p:nvPr/>
        </p:nvSpPr>
        <p:spPr>
          <a:xfrm>
            <a:off x="5583068" y="1978320"/>
            <a:ext cx="4854021" cy="339293"/>
          </a:xfrm>
          <a:prstGeom prst="rect">
            <a:avLst/>
          </a:prstGeom>
          <a:solidFill>
            <a:srgbClr val="ED72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Geomanist" panose="00000500000000000000" pitchFamily="50" charset="0"/>
              </a:rPr>
              <a:t>E-MAIL</a:t>
            </a:r>
            <a:endParaRPr lang="en-US" sz="1600" dirty="0">
              <a:latin typeface="Geomanist" panose="000005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470E9-CE31-42FF-AFEF-CA6BCC93DA1E}"/>
              </a:ext>
            </a:extLst>
          </p:cNvPr>
          <p:cNvSpPr/>
          <p:nvPr/>
        </p:nvSpPr>
        <p:spPr>
          <a:xfrm>
            <a:off x="3157955" y="1467867"/>
            <a:ext cx="7279134" cy="508617"/>
          </a:xfrm>
          <a:prstGeom prst="rect">
            <a:avLst/>
          </a:prstGeom>
          <a:solidFill>
            <a:srgbClr val="ED72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Geomanist" panose="00000500000000000000" pitchFamily="50" charset="0"/>
              </a:rPr>
              <a:t>Call-Center (24/7)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CD93953-9926-4D1E-8C2E-B611715E9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6" b="26543"/>
          <a:stretch/>
        </p:blipFill>
        <p:spPr>
          <a:xfrm>
            <a:off x="3261639" y="2775005"/>
            <a:ext cx="2207254" cy="30618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2954158-1269-40A4-9BDD-85B7E4CFCB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712880" y="6390938"/>
            <a:ext cx="8100530" cy="138499"/>
          </a:xfrm>
        </p:spPr>
        <p:txBody>
          <a:bodyPr/>
          <a:lstStyle/>
          <a:p>
            <a:pPr algn="l"/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How to log a call with JILITI  – V1.2| 09 November 2021 – Classified Document (Cf. PSSI): Limited</a:t>
            </a:r>
            <a:endParaRPr lang="fr-FR" sz="900" b="0" dirty="0">
              <a:solidFill>
                <a:srgbClr val="2D375F"/>
              </a:solidFill>
              <a:latin typeface="Geomanist" panose="00000500000000000000" pitchFamily="50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2DF75-5AFD-49FC-8C6B-4A49CCD72258}"/>
              </a:ext>
            </a:extLst>
          </p:cNvPr>
          <p:cNvSpPr/>
          <p:nvPr/>
        </p:nvSpPr>
        <p:spPr>
          <a:xfrm>
            <a:off x="754145" y="6390938"/>
            <a:ext cx="4006392" cy="3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CE9533-3825-440A-9FE7-B9B7518295E5}"/>
              </a:ext>
            </a:extLst>
          </p:cNvPr>
          <p:cNvSpPr txBox="1"/>
          <p:nvPr/>
        </p:nvSpPr>
        <p:spPr>
          <a:xfrm>
            <a:off x="2809188" y="4666268"/>
            <a:ext cx="31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Contract</a:t>
            </a:r>
            <a:r>
              <a:rPr lang="fr-FR" sz="14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80691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FD4A8E4-FA1F-41C4-9EA6-1AF4DDE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Log a call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with</a:t>
            </a:r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 JILITI: Informations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needed</a:t>
            </a:r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 by phone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11ED5D-3AC0-44D2-B636-307D7AB425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20375" y="6390938"/>
            <a:ext cx="660400" cy="138499"/>
          </a:xfrm>
        </p:spPr>
        <p:txBody>
          <a:bodyPr/>
          <a:lstStyle/>
          <a:p>
            <a:fld id="{16F61B19-5FB1-451F-938F-D0B1FAC2BDF6}" type="slidenum">
              <a:rPr lang="fr-FR" sz="900" b="0">
                <a:solidFill>
                  <a:srgbClr val="ED726C"/>
                </a:solidFill>
                <a:latin typeface="Geomanist Medium" panose="00000600000000000000" pitchFamily="50" charset="0"/>
              </a:rPr>
              <a:pPr/>
              <a:t>4</a:t>
            </a:fld>
            <a:endParaRPr lang="fr-FR" sz="900" b="0" dirty="0">
              <a:solidFill>
                <a:srgbClr val="ED726C"/>
              </a:solidFill>
              <a:latin typeface="Geomanist Medium" panose="00000600000000000000" pitchFamily="50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46537B6-7E2E-49AF-8555-DE99C177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72244"/>
              </p:ext>
            </p:extLst>
          </p:nvPr>
        </p:nvGraphicFramePr>
        <p:xfrm>
          <a:off x="2194663" y="705783"/>
          <a:ext cx="7760041" cy="555568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031951">
                  <a:extLst>
                    <a:ext uri="{9D8B030D-6E8A-4147-A177-3AD203B41FA5}">
                      <a16:colId xmlns:a16="http://schemas.microsoft.com/office/drawing/2014/main" val="1445892783"/>
                    </a:ext>
                  </a:extLst>
                </a:gridCol>
                <a:gridCol w="4728090">
                  <a:extLst>
                    <a:ext uri="{9D8B030D-6E8A-4147-A177-3AD203B41FA5}">
                      <a16:colId xmlns:a16="http://schemas.microsoft.com/office/drawing/2014/main" val="880695553"/>
                    </a:ext>
                  </a:extLst>
                </a:gridCol>
              </a:tblGrid>
              <a:tr h="4639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  <a:latin typeface="Geomanist" panose="00000500000000000000" pitchFamily="50" charset="0"/>
                        </a:rPr>
                        <a:t>Information to gather before calling </a:t>
                      </a:r>
                      <a:r>
                        <a:rPr lang="en-US" sz="2000" kern="1200" dirty="0" err="1">
                          <a:effectLst/>
                          <a:latin typeface="Geomanist" panose="00000500000000000000" pitchFamily="50" charset="0"/>
                        </a:rPr>
                        <a:t>JILITI</a:t>
                      </a:r>
                      <a:endParaRPr lang="en-US" sz="2000" kern="1200" baseline="0" dirty="0">
                        <a:effectLst/>
                        <a:latin typeface="Geomanist" panose="00000500000000000000" pitchFamily="50" charset="0"/>
                      </a:endParaRPr>
                    </a:p>
                  </a:txBody>
                  <a:tcPr marL="26420" marR="264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2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66897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First and last name/mail* :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059922"/>
                  </a:ext>
                </a:extLst>
              </a:tr>
              <a:tr h="19198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Name</a:t>
                      </a:r>
                      <a:r>
                        <a:rPr lang="en-US" sz="12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99346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Contract Number</a:t>
                      </a:r>
                      <a:r>
                        <a:rPr lang="en-US" sz="12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992274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Your Case Number :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0"/>
                  </a:ext>
                </a:extLst>
              </a:tr>
              <a:tr h="148184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</a:endParaRP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2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95848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  <a:r>
                        <a:rPr lang="en-US" sz="1200" baseline="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Serial Number 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200" baseline="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152964"/>
                  </a:ext>
                </a:extLst>
              </a:tr>
              <a:tr h="2430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 Model</a:t>
                      </a:r>
                      <a:r>
                        <a:rPr lang="en-US" sz="1200" baseline="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* : 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622391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  <a:r>
                        <a:rPr lang="en-US" sz="1200" baseline="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Hostname : 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54466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Fault Description * : 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54920"/>
                  </a:ext>
                </a:extLst>
              </a:tr>
              <a:tr h="216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Technical Contact :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248805"/>
                  </a:ext>
                </a:extLst>
              </a:tr>
              <a:tr h="1265816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Criticality : 1 à 4 (not contractual)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100" b="1" kern="1200" dirty="0" err="1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100" b="1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 1</a:t>
                      </a:r>
                      <a:r>
                        <a:rPr lang="fr-FR" sz="11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kern="1200" dirty="0">
                          <a:solidFill>
                            <a:srgbClr val="2D375F"/>
                          </a:solidFill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Major Incident - </a:t>
                      </a:r>
                      <a:r>
                        <a:rPr lang="en-US" sz="1100" b="1" kern="1200" dirty="0">
                          <a:solidFill>
                            <a:srgbClr val="2D375F"/>
                          </a:solidFill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Emergency</a:t>
                      </a:r>
                      <a:r>
                        <a:rPr lang="en-US" sz="1100" kern="1200" dirty="0">
                          <a:solidFill>
                            <a:srgbClr val="2D375F"/>
                          </a:solidFill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 situation as the incident causes service and / or production outage</a:t>
                      </a:r>
                    </a:p>
                    <a:p>
                      <a:pPr lvl="0"/>
                      <a:r>
                        <a:rPr lang="fr-FR" sz="1100" b="1" kern="1200" dirty="0" err="1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100" b="1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 2</a:t>
                      </a:r>
                      <a:r>
                        <a:rPr lang="fr-FR" sz="11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dirty="0">
                          <a:solidFill>
                            <a:srgbClr val="2D375F"/>
                          </a:solidFill>
                          <a:latin typeface="Geomanist" panose="00000500000000000000" pitchFamily="50" charset="0"/>
                        </a:rPr>
                        <a:t>Serious Incident - the hardware affected by the crash is operating in degraded mode</a:t>
                      </a:r>
                    </a:p>
                    <a:p>
                      <a:pPr lvl="0"/>
                      <a:r>
                        <a:rPr lang="fr-FR" sz="1100" b="1" kern="1200" dirty="0" err="1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100" b="1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 3</a:t>
                      </a:r>
                      <a:r>
                        <a:rPr lang="fr-FR" sz="11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dirty="0">
                          <a:solidFill>
                            <a:srgbClr val="2D375F"/>
                          </a:solidFill>
                          <a:latin typeface="Geomanist" panose="00000500000000000000" pitchFamily="50" charset="0"/>
                        </a:rPr>
                        <a:t>Standard Incident - No impact on production but an anomaly on material affecting it in a minimal way</a:t>
                      </a:r>
                    </a:p>
                    <a:p>
                      <a:pPr lvl="0"/>
                      <a:r>
                        <a:rPr lang="fr-FR" sz="1100" b="1" kern="1200" dirty="0" err="1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100" b="1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 4</a:t>
                      </a:r>
                      <a:r>
                        <a:rPr lang="fr-FR" sz="11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+mn-ea"/>
                          <a:cs typeface="+mn-cs"/>
                        </a:rPr>
                        <a:t>Minor Incident - No impact on production but need to correct the incident to return to nominal operation</a:t>
                      </a: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97725"/>
                  </a:ext>
                </a:extLst>
              </a:tr>
              <a:tr h="211436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</a:endParaRP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2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70491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Intervention Customer Name * : 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031177"/>
                  </a:ext>
                </a:extLst>
              </a:tr>
              <a:tr h="2114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Intervention Address * :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67542"/>
                  </a:ext>
                </a:extLst>
              </a:tr>
              <a:tr h="304837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Onsite Contact* :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 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771194"/>
                  </a:ext>
                </a:extLst>
              </a:tr>
              <a:tr h="211436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 Security * :</a:t>
                      </a: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YES / NO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31327"/>
                  </a:ext>
                </a:extLst>
              </a:tr>
              <a:tr h="211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If </a:t>
                      </a:r>
                      <a:r>
                        <a:rPr lang="en-US" sz="1200" b="1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YES</a:t>
                      </a:r>
                      <a:r>
                        <a:rPr lang="en-US" sz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, please explain the process for the site access  : </a:t>
                      </a:r>
                      <a:endParaRPr lang="fr-FR" dirty="0">
                        <a:solidFill>
                          <a:srgbClr val="2D375F"/>
                        </a:solidFill>
                        <a:latin typeface="Geomanist" panose="00000500000000000000" pitchFamily="50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755965"/>
                  </a:ext>
                </a:extLst>
              </a:tr>
              <a:tr h="258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2D375F"/>
                          </a:solidFill>
                          <a:effectLst/>
                          <a:latin typeface="Geomanist" panose="00000500000000000000" pitchFamily="50" charset="0"/>
                        </a:rPr>
                        <a:t>Other Information :</a:t>
                      </a:r>
                      <a:endParaRPr lang="en-US" sz="1200" dirty="0">
                        <a:solidFill>
                          <a:srgbClr val="2D375F"/>
                        </a:solidFill>
                        <a:effectLst/>
                        <a:latin typeface="Geomanist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2D375F"/>
                        </a:solidFill>
                        <a:latin typeface="Geomanist" panose="00000500000000000000" pitchFamily="50" charset="0"/>
                      </a:endParaRPr>
                    </a:p>
                  </a:txBody>
                  <a:tcPr marL="26420" marR="26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916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F242103-E764-4676-AFC0-706BCA769878}"/>
              </a:ext>
            </a:extLst>
          </p:cNvPr>
          <p:cNvSpPr/>
          <p:nvPr/>
        </p:nvSpPr>
        <p:spPr>
          <a:xfrm>
            <a:off x="10210652" y="5671627"/>
            <a:ext cx="1515458" cy="2290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-277812" algn="ctr">
              <a:buClr>
                <a:srgbClr val="1F497D"/>
              </a:buClr>
            </a:pP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*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Mandatory</a:t>
            </a:r>
            <a:endParaRPr lang="fr-FR" sz="1100" i="1" spc="40" dirty="0">
              <a:solidFill>
                <a:srgbClr val="2D375F"/>
              </a:solidFill>
              <a:latin typeface="Geomanist" panose="00000500000000000000" pitchFamily="50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D776215-E84E-4C47-A2B0-9D66E53A35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769441" y="6390938"/>
            <a:ext cx="8100530" cy="138499"/>
          </a:xfrm>
        </p:spPr>
        <p:txBody>
          <a:bodyPr/>
          <a:lstStyle/>
          <a:p>
            <a:pPr algn="l"/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How to log a call with JILITI  – V1.2| 09 November 2021 – Classified Document (Cf. </a:t>
            </a:r>
            <a:r>
              <a:rPr lang="en-US" sz="900" b="0" dirty="0" err="1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PSSI</a:t>
            </a:r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): Limited</a:t>
            </a:r>
            <a:endParaRPr lang="fr-FR" sz="900" b="0" dirty="0">
              <a:solidFill>
                <a:srgbClr val="2D375F"/>
              </a:solidFill>
              <a:latin typeface="Geomanist" panose="00000500000000000000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D50EA-DD41-4F72-9424-9B1E44FCBF4C}"/>
              </a:ext>
            </a:extLst>
          </p:cNvPr>
          <p:cNvSpPr/>
          <p:nvPr/>
        </p:nvSpPr>
        <p:spPr>
          <a:xfrm>
            <a:off x="725864" y="6406453"/>
            <a:ext cx="4006392" cy="3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7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Log a call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with</a:t>
            </a:r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JILITI</a:t>
            </a:r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 : E-Mail model for a new case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7"/>
          </p:nvPr>
        </p:nvSpPr>
        <p:spPr>
          <a:xfrm>
            <a:off x="10705216" y="6402155"/>
            <a:ext cx="660400" cy="138499"/>
          </a:xfrm>
        </p:spPr>
        <p:txBody>
          <a:bodyPr/>
          <a:lstStyle/>
          <a:p>
            <a:fld id="{16F61B19-5FB1-451F-938F-D0B1FAC2BDF6}" type="slidenum">
              <a:rPr lang="fr-FR" sz="900" b="0">
                <a:solidFill>
                  <a:srgbClr val="ED726C"/>
                </a:solidFill>
                <a:latin typeface="Geomanist Medium" panose="00000600000000000000" pitchFamily="50" charset="0"/>
              </a:rPr>
              <a:pPr/>
              <a:t>5</a:t>
            </a:fld>
            <a:endParaRPr lang="fr-FR" sz="900" b="0" dirty="0">
              <a:solidFill>
                <a:srgbClr val="ED726C"/>
              </a:solidFill>
              <a:latin typeface="Geomanist Medium" panose="00000600000000000000" pitchFamily="50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8E11068-7E98-4348-972E-D85E0A42ED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54934" y="6402155"/>
            <a:ext cx="8100530" cy="138499"/>
          </a:xfrm>
        </p:spPr>
        <p:txBody>
          <a:bodyPr/>
          <a:lstStyle/>
          <a:p>
            <a:pPr algn="l"/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How to log a call with JILITI  – V1.2| 09 November 2021 – Classified Document (Cf. </a:t>
            </a:r>
            <a:r>
              <a:rPr lang="en-US" sz="900" b="0" dirty="0" err="1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PSSI</a:t>
            </a:r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): Limited</a:t>
            </a:r>
            <a:endParaRPr lang="fr-FR" sz="900" b="0" dirty="0">
              <a:solidFill>
                <a:srgbClr val="2D375F"/>
              </a:solidFill>
              <a:latin typeface="Geomanist" panose="00000500000000000000" pitchFamily="50" charset="0"/>
              <a:ea typeface="+mn-ea"/>
              <a:cs typeface="+mn-cs"/>
            </a:endParaRP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02C87517-26F1-4A0E-83CB-50FA883D0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45668"/>
              </p:ext>
            </p:extLst>
          </p:nvPr>
        </p:nvGraphicFramePr>
        <p:xfrm>
          <a:off x="3497263" y="2730500"/>
          <a:ext cx="51990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618640" imgH="481320" progId="Package">
                  <p:embed/>
                </p:oleObj>
              </mc:Choice>
              <mc:Fallback>
                <p:oleObj name="Packager Shell Object" showAsIcon="1" r:id="rId2" imgW="2618640" imgH="481320" progId="Package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02C87517-26F1-4A0E-83CB-50FA883D04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7263" y="2730500"/>
                        <a:ext cx="5199062" cy="954088"/>
                      </a:xfrm>
                      <a:prstGeom prst="rect">
                        <a:avLst/>
                      </a:prstGeom>
                      <a:ln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607D58-81CB-4F03-8D3B-45C0165C08B1}"/>
              </a:ext>
            </a:extLst>
          </p:cNvPr>
          <p:cNvSpPr/>
          <p:nvPr/>
        </p:nvSpPr>
        <p:spPr>
          <a:xfrm>
            <a:off x="798103" y="6370754"/>
            <a:ext cx="4006392" cy="3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33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Log a call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with</a:t>
            </a:r>
            <a:r>
              <a:rPr lang="fr-FR" sz="2300" b="1" dirty="0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 JILITI: Updates and </a:t>
            </a:r>
            <a:r>
              <a:rPr lang="fr-FR" sz="2300" b="1" dirty="0" err="1">
                <a:solidFill>
                  <a:srgbClr val="2D375F"/>
                </a:solidFill>
                <a:latin typeface="Geomanist" panose="00000500000000000000" pitchFamily="50" charset="0"/>
                <a:cs typeface="+mj-cs"/>
              </a:rPr>
              <a:t>Escalations</a:t>
            </a:r>
            <a:endParaRPr lang="fr-FR" sz="2300" b="1" dirty="0">
              <a:solidFill>
                <a:srgbClr val="2D375F"/>
              </a:solidFill>
              <a:latin typeface="Geomanist" panose="00000500000000000000" pitchFamily="50" charset="0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0" bIns="45720" rtlCol="0" anchor="ctr"/>
          <a:lstStyle/>
          <a:p>
            <a:fld id="{16F61B19-5FB1-451F-938F-D0B1FAC2BDF6}" type="slidenum">
              <a:rPr lang="fr-FR" sz="900" b="0">
                <a:solidFill>
                  <a:srgbClr val="ED726C"/>
                </a:solidFill>
                <a:latin typeface="Geomanist" panose="00000500000000000000" pitchFamily="50" charset="0"/>
              </a:rPr>
              <a:pPr/>
              <a:t>6</a:t>
            </a:fld>
            <a:endParaRPr lang="fr-FR" sz="900" b="0" dirty="0">
              <a:solidFill>
                <a:srgbClr val="ED726C"/>
              </a:solidFill>
              <a:latin typeface="Geomanist" panose="00000500000000000000" pitchFamily="50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1F2BA-54B0-4C8A-97AB-0318F09AAE50}"/>
              </a:ext>
            </a:extLst>
          </p:cNvPr>
          <p:cNvSpPr/>
          <p:nvPr/>
        </p:nvSpPr>
        <p:spPr>
          <a:xfrm>
            <a:off x="3906098" y="2317732"/>
            <a:ext cx="3482106" cy="1255742"/>
          </a:xfrm>
          <a:prstGeom prst="rect">
            <a:avLst/>
          </a:prstGeom>
          <a:solidFill>
            <a:schemeClr val="bg1">
              <a:alpha val="49804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Contact the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JILITI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Call-Center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329829-164F-4D95-8358-B6829D6B99B8}"/>
              </a:ext>
            </a:extLst>
          </p:cNvPr>
          <p:cNvSpPr/>
          <p:nvPr/>
        </p:nvSpPr>
        <p:spPr>
          <a:xfrm>
            <a:off x="989814" y="2316764"/>
            <a:ext cx="2913417" cy="1259402"/>
          </a:xfrm>
          <a:prstGeom prst="rect">
            <a:avLst/>
          </a:prstGeom>
          <a:solidFill>
            <a:srgbClr val="ED726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Geomanist" panose="00000500000000000000" pitchFamily="50" charset="0"/>
              </a:rPr>
              <a:t>Office </a:t>
            </a:r>
            <a:r>
              <a:rPr lang="fr-FR" sz="1600" b="1" dirty="0" err="1">
                <a:latin typeface="Geomanist" panose="00000500000000000000" pitchFamily="50" charset="0"/>
              </a:rPr>
              <a:t>Hours</a:t>
            </a:r>
            <a:r>
              <a:rPr lang="fr-FR" sz="1600" b="1" dirty="0">
                <a:latin typeface="Geomanist" panose="00000500000000000000" pitchFamily="50" charset="0"/>
              </a:rPr>
              <a:t> (OH)</a:t>
            </a:r>
          </a:p>
          <a:p>
            <a:pPr algn="ctr"/>
            <a:endParaRPr lang="fr-FR" sz="1600" dirty="0">
              <a:latin typeface="Geomanist" panose="00000500000000000000" pitchFamily="50" charset="0"/>
            </a:endParaRPr>
          </a:p>
          <a:p>
            <a:pPr algn="ctr"/>
            <a:r>
              <a:rPr lang="fr-FR" sz="1600" dirty="0">
                <a:latin typeface="Geomanist" panose="00000500000000000000" pitchFamily="50" charset="0"/>
              </a:rPr>
              <a:t> (</a:t>
            </a:r>
            <a:r>
              <a:rPr lang="fr-FR" sz="1600" i="1" dirty="0">
                <a:latin typeface="Geomanist" panose="00000500000000000000" pitchFamily="50" charset="0"/>
              </a:rPr>
              <a:t>Monday to Friday </a:t>
            </a:r>
            <a:r>
              <a:rPr lang="fr-FR" sz="1600" i="1" dirty="0" err="1">
                <a:latin typeface="Geomanist" panose="00000500000000000000" pitchFamily="50" charset="0"/>
              </a:rPr>
              <a:t>from</a:t>
            </a:r>
            <a:r>
              <a:rPr lang="fr-FR" sz="1600" i="1" dirty="0">
                <a:latin typeface="Geomanist" panose="00000500000000000000" pitchFamily="50" charset="0"/>
              </a:rPr>
              <a:t> 8 AM to 6 PM</a:t>
            </a:r>
            <a:r>
              <a:rPr lang="fr-FR" sz="1600" dirty="0">
                <a:latin typeface="Geomanist" panose="00000500000000000000" pitchFamily="50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000F72-F0BB-4C15-8C6A-D645A19C3CCD}"/>
              </a:ext>
            </a:extLst>
          </p:cNvPr>
          <p:cNvSpPr/>
          <p:nvPr/>
        </p:nvSpPr>
        <p:spPr>
          <a:xfrm>
            <a:off x="7388203" y="2312740"/>
            <a:ext cx="3482105" cy="12594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Contact the JILITI Call-Center</a:t>
            </a:r>
          </a:p>
          <a:p>
            <a:pPr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[</a:t>
            </a:r>
            <a:r>
              <a:rPr lang="fr-FR" sz="1600" i="1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or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]</a:t>
            </a:r>
          </a:p>
          <a:p>
            <a:pPr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Jean-Michel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Rillardon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</a:t>
            </a:r>
          </a:p>
          <a:p>
            <a:pPr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Laurent Volpini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E66A5-691B-4293-B168-EDA6ABD3714C}"/>
              </a:ext>
            </a:extLst>
          </p:cNvPr>
          <p:cNvSpPr/>
          <p:nvPr/>
        </p:nvSpPr>
        <p:spPr>
          <a:xfrm>
            <a:off x="989814" y="3573474"/>
            <a:ext cx="2913417" cy="1292206"/>
          </a:xfrm>
          <a:prstGeom prst="rect">
            <a:avLst/>
          </a:prstGeom>
          <a:solidFill>
            <a:srgbClr val="ED726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eomanist" panose="00000500000000000000" pitchFamily="50" charset="0"/>
                <a:cs typeface="Arial" panose="020B0604020202020204" pitchFamily="34" charset="0"/>
              </a:rPr>
              <a:t>Out of Office Hours (OOH)</a:t>
            </a:r>
          </a:p>
          <a:p>
            <a:pPr algn="ctr"/>
            <a:endParaRPr lang="en-US" sz="1600" dirty="0">
              <a:latin typeface="Geomanist" panose="00000500000000000000" pitchFamily="50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Geomanist" panose="00000500000000000000" pitchFamily="50" charset="0"/>
                <a:cs typeface="Arial" panose="020B0604020202020204" pitchFamily="34" charset="0"/>
              </a:rPr>
              <a:t> (</a:t>
            </a:r>
            <a:r>
              <a:rPr lang="en-US" sz="1600" i="1" dirty="0">
                <a:latin typeface="Geomanist" panose="00000500000000000000" pitchFamily="50" charset="0"/>
                <a:cs typeface="Arial" panose="020B0604020202020204" pitchFamily="34" charset="0"/>
              </a:rPr>
              <a:t>Monday to Friday from 6 PM to 8 AM, week-ends and French public holidays</a:t>
            </a:r>
            <a:r>
              <a:rPr lang="en-US" sz="1600" dirty="0">
                <a:latin typeface="Geomanist" panose="00000500000000000000" pitchFamily="50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B3F41A-8FFC-4495-9D7E-71105B59C3B2}"/>
              </a:ext>
            </a:extLst>
          </p:cNvPr>
          <p:cNvSpPr/>
          <p:nvPr/>
        </p:nvSpPr>
        <p:spPr>
          <a:xfrm>
            <a:off x="3903233" y="1974414"/>
            <a:ext cx="3482108" cy="339726"/>
          </a:xfrm>
          <a:prstGeom prst="rect">
            <a:avLst/>
          </a:prstGeom>
          <a:solidFill>
            <a:srgbClr val="ED726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Geomanist" panose="00000500000000000000" pitchFamily="50" charset="0"/>
              </a:rPr>
              <a:t>UPDATES *</a:t>
            </a:r>
            <a:endParaRPr lang="en-US" sz="1600" dirty="0">
              <a:latin typeface="Geomanist" panose="00000500000000000000" pitchFamily="50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F4800-DAAD-4935-94CB-5F101ECB2B19}"/>
              </a:ext>
            </a:extLst>
          </p:cNvPr>
          <p:cNvSpPr/>
          <p:nvPr/>
        </p:nvSpPr>
        <p:spPr>
          <a:xfrm>
            <a:off x="7385344" y="1974414"/>
            <a:ext cx="3482107" cy="339293"/>
          </a:xfrm>
          <a:prstGeom prst="rect">
            <a:avLst/>
          </a:prstGeom>
          <a:solidFill>
            <a:srgbClr val="ED726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Geomanist" panose="00000500000000000000" pitchFamily="50" charset="0"/>
              </a:rPr>
              <a:t>ESCALATIONS *</a:t>
            </a:r>
            <a:endParaRPr lang="en-US" sz="1600" dirty="0">
              <a:latin typeface="Geomanist" panose="00000500000000000000" pitchFamily="50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1FCF9F-1115-4D7D-B414-F4E19A353406}"/>
              </a:ext>
            </a:extLst>
          </p:cNvPr>
          <p:cNvSpPr/>
          <p:nvPr/>
        </p:nvSpPr>
        <p:spPr>
          <a:xfrm>
            <a:off x="1089892" y="4876547"/>
            <a:ext cx="9780416" cy="3132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-277812">
              <a:buClr>
                <a:srgbClr val="1F497D"/>
              </a:buClr>
            </a:pP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*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With</a:t>
            </a: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your</a:t>
            </a: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JILITI</a:t>
            </a:r>
            <a:r>
              <a:rPr lang="fr-FR" sz="1100" i="1" spc="40" dirty="0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 case </a:t>
            </a:r>
            <a:r>
              <a:rPr lang="fr-FR" sz="1100" i="1" spc="40" dirty="0" err="1">
                <a:solidFill>
                  <a:srgbClr val="2D375F"/>
                </a:solidFill>
                <a:latin typeface="Geomanist" panose="00000500000000000000" pitchFamily="50" charset="0"/>
                <a:ea typeface="+mj-ea"/>
                <a:cs typeface="Arial" panose="020B0604020202020204" pitchFamily="34" charset="0"/>
              </a:rPr>
              <a:t>number</a:t>
            </a:r>
            <a:endParaRPr lang="fr-FR" sz="1100" i="1" spc="40" dirty="0">
              <a:solidFill>
                <a:srgbClr val="2D375F"/>
              </a:solidFill>
              <a:latin typeface="Geomanist" panose="00000500000000000000" pitchFamily="50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E6CC6-C21F-41FB-B8FE-88A8D183C202}"/>
              </a:ext>
            </a:extLst>
          </p:cNvPr>
          <p:cNvSpPr/>
          <p:nvPr/>
        </p:nvSpPr>
        <p:spPr>
          <a:xfrm>
            <a:off x="3903231" y="1464166"/>
            <a:ext cx="6964215" cy="508617"/>
          </a:xfrm>
          <a:prstGeom prst="rect">
            <a:avLst/>
          </a:prstGeom>
          <a:solidFill>
            <a:srgbClr val="ED726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Geomanist" panose="00000500000000000000" pitchFamily="50" charset="0"/>
              </a:rPr>
              <a:t>Call-Center (24/7)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31F31-7D2D-4D81-9A21-7EE583753D7D}"/>
              </a:ext>
            </a:extLst>
          </p:cNvPr>
          <p:cNvSpPr/>
          <p:nvPr/>
        </p:nvSpPr>
        <p:spPr>
          <a:xfrm>
            <a:off x="3906095" y="3573474"/>
            <a:ext cx="3482106" cy="129220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Contact the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JILITI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Call-Center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1F16C4-20AF-4399-B3AA-E785B778D2C3}"/>
              </a:ext>
            </a:extLst>
          </p:cNvPr>
          <p:cNvSpPr/>
          <p:nvPr/>
        </p:nvSpPr>
        <p:spPr>
          <a:xfrm>
            <a:off x="7385346" y="3572141"/>
            <a:ext cx="3482105" cy="12922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Contact the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JILITI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Call-Center, </a:t>
            </a:r>
          </a:p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and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then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request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to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be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called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back</a:t>
            </a:r>
          </a:p>
          <a:p>
            <a:pPr indent="-277812" algn="ctr">
              <a:buClr>
                <a:srgbClr val="1F497D"/>
              </a:buClr>
            </a:pP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by the </a:t>
            </a:r>
            <a:r>
              <a:rPr lang="fr-FR" sz="1600" dirty="0" err="1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duty</a:t>
            </a:r>
            <a:r>
              <a:rPr lang="fr-FR" sz="1600" dirty="0">
                <a:solidFill>
                  <a:srgbClr val="2D375F"/>
                </a:solidFill>
                <a:latin typeface="Geomanist" panose="00000500000000000000" pitchFamily="50" charset="0"/>
                <a:cs typeface="Arial" charset="0"/>
              </a:rPr>
              <a:t> manager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9A5287-5DBA-41AF-863D-58A5BC0695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26002" y="6414021"/>
            <a:ext cx="8100530" cy="138499"/>
          </a:xfrm>
        </p:spPr>
        <p:txBody>
          <a:bodyPr/>
          <a:lstStyle/>
          <a:p>
            <a:pPr algn="l"/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How to log a call with JILITI  – V1.2| 09 November 2021 – Classified Document (Cf. </a:t>
            </a:r>
            <a:r>
              <a:rPr lang="en-US" sz="900" b="0" dirty="0" err="1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PSSI</a:t>
            </a:r>
            <a:r>
              <a:rPr lang="en-US" sz="900" b="0" dirty="0">
                <a:solidFill>
                  <a:srgbClr val="2D375F"/>
                </a:solidFill>
                <a:latin typeface="Geomanist" panose="00000500000000000000" pitchFamily="50" charset="0"/>
                <a:ea typeface="+mn-ea"/>
                <a:cs typeface="+mn-cs"/>
              </a:rPr>
              <a:t>): Limited</a:t>
            </a:r>
            <a:endParaRPr lang="fr-FR" sz="900" b="0" dirty="0">
              <a:solidFill>
                <a:srgbClr val="2D375F"/>
              </a:solidFill>
              <a:latin typeface="Geomanist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4BE61-97D5-400F-A3B7-C1744E65E9FF}"/>
              </a:ext>
            </a:extLst>
          </p:cNvPr>
          <p:cNvSpPr/>
          <p:nvPr/>
        </p:nvSpPr>
        <p:spPr>
          <a:xfrm>
            <a:off x="772998" y="6390938"/>
            <a:ext cx="4006392" cy="3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65714"/>
      </p:ext>
    </p:extLst>
  </p:cSld>
  <p:clrMapOvr>
    <a:masterClrMapping/>
  </p:clrMapOvr>
</p:sld>
</file>

<file path=ppt/theme/theme1.xml><?xml version="1.0" encoding="utf-8"?>
<a:theme xmlns:a="http://schemas.openxmlformats.org/drawingml/2006/main" name="ECONOCOM FR">
  <a:themeElements>
    <a:clrScheme name="ECO_NEW_CHART_PPT_2018_2019">
      <a:dk1>
        <a:srgbClr val="573EEF"/>
      </a:dk1>
      <a:lt1>
        <a:sysClr val="window" lastClr="FFFFFF"/>
      </a:lt1>
      <a:dk2>
        <a:srgbClr val="3E0D81"/>
      </a:dk2>
      <a:lt2>
        <a:srgbClr val="E7E6E6"/>
      </a:lt2>
      <a:accent1>
        <a:srgbClr val="573EEF"/>
      </a:accent1>
      <a:accent2>
        <a:srgbClr val="3E0D81"/>
      </a:accent2>
      <a:accent3>
        <a:srgbClr val="8727DB"/>
      </a:accent3>
      <a:accent4>
        <a:srgbClr val="F9D957"/>
      </a:accent4>
      <a:accent5>
        <a:srgbClr val="FF997F"/>
      </a:accent5>
      <a:accent6>
        <a:srgbClr val="CDB8FA"/>
      </a:accent6>
      <a:hlink>
        <a:srgbClr val="A954F3"/>
      </a:hlink>
      <a:folHlink>
        <a:srgbClr val="99E5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FR_econocom_v06" id="{6BD2BC2D-D4CC-4EDD-9665-8838CA53E5F5}" vid="{7A5F3061-9967-4EAE-A0B1-2FAC750A2865}"/>
    </a:ext>
  </a:extLst>
</a:theme>
</file>

<file path=ppt/theme/theme2.xml><?xml version="1.0" encoding="utf-8"?>
<a:theme xmlns:a="http://schemas.openxmlformats.org/drawingml/2006/main" name="1_ECONOCOM FR">
  <a:themeElements>
    <a:clrScheme name="ECO_NEW_CHART_PPT_2018_2019">
      <a:dk1>
        <a:srgbClr val="573EEF"/>
      </a:dk1>
      <a:lt1>
        <a:sysClr val="window" lastClr="FFFFFF"/>
      </a:lt1>
      <a:dk2>
        <a:srgbClr val="3E0D81"/>
      </a:dk2>
      <a:lt2>
        <a:srgbClr val="E7E6E6"/>
      </a:lt2>
      <a:accent1>
        <a:srgbClr val="573EEF"/>
      </a:accent1>
      <a:accent2>
        <a:srgbClr val="3E0D81"/>
      </a:accent2>
      <a:accent3>
        <a:srgbClr val="8727DB"/>
      </a:accent3>
      <a:accent4>
        <a:srgbClr val="F9D957"/>
      </a:accent4>
      <a:accent5>
        <a:srgbClr val="FF997F"/>
      </a:accent5>
      <a:accent6>
        <a:srgbClr val="CDB8FA"/>
      </a:accent6>
      <a:hlink>
        <a:srgbClr val="A954F3"/>
      </a:hlink>
      <a:folHlink>
        <a:srgbClr val="99E5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FR_econocom_v06" id="{6BD2BC2D-D4CC-4EDD-9665-8838CA53E5F5}" vid="{7A5F3061-9967-4EAE-A0B1-2FAC750A286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C52FB3BB43E499D7558771B0515DA" ma:contentTypeVersion="5" ma:contentTypeDescription="Create a new document." ma:contentTypeScope="" ma:versionID="008758556a4f23b5f3c5c45943ab2c02">
  <xsd:schema xmlns:xsd="http://www.w3.org/2001/XMLSchema" xmlns:xs="http://www.w3.org/2001/XMLSchema" xmlns:p="http://schemas.microsoft.com/office/2006/metadata/properties" xmlns:ns3="ba88100f-9b17-447a-9aba-62000fbfa155" xmlns:ns4="cc9f83ae-3039-4388-b4e8-a3786ca2cb88" targetNamespace="http://schemas.microsoft.com/office/2006/metadata/properties" ma:root="true" ma:fieldsID="c64f728a44b928c09b95f18e7280921b" ns3:_="" ns4:_="">
    <xsd:import namespace="ba88100f-9b17-447a-9aba-62000fbfa155"/>
    <xsd:import namespace="cc9f83ae-3039-4388-b4e8-a3786ca2cb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8100f-9b17-447a-9aba-62000fbfa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f83ae-3039-4388-b4e8-a3786ca2c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A69A2F-F8A7-412F-8222-76FAC9EE8847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cc9f83ae-3039-4388-b4e8-a3786ca2cb88"/>
    <ds:schemaRef ds:uri="ba88100f-9b17-447a-9aba-62000fbfa155"/>
  </ds:schemaRefs>
</ds:datastoreItem>
</file>

<file path=customXml/itemProps2.xml><?xml version="1.0" encoding="utf-8"?>
<ds:datastoreItem xmlns:ds="http://schemas.openxmlformats.org/officeDocument/2006/customXml" ds:itemID="{6C55866D-D5BC-47DA-B07B-9A865D770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88100f-9b17-447a-9aba-62000fbfa155"/>
    <ds:schemaRef ds:uri="cc9f83ae-3039-4388-b4e8-a3786ca2c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7A453-9046-409A-8007-24767F339A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Template_FR_econocom_v06</Template>
  <TotalTime>10158</TotalTime>
  <Words>502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Geomanist</vt:lpstr>
      <vt:lpstr>Geomanist Bold</vt:lpstr>
      <vt:lpstr>Geomanist Book</vt:lpstr>
      <vt:lpstr>Geomanist Medium</vt:lpstr>
      <vt:lpstr>ECONOCOM FR</vt:lpstr>
      <vt:lpstr>1_ECONOCOM FR</vt:lpstr>
      <vt:lpstr>Packager Shell Object</vt:lpstr>
      <vt:lpstr>How to Log a case with JILITI</vt:lpstr>
      <vt:lpstr>PowerPoint Presentation</vt:lpstr>
      <vt:lpstr>Log a call with JILITI: How to contact the Call-Center</vt:lpstr>
      <vt:lpstr>Log a call with JILITI: Informations needed by phone</vt:lpstr>
      <vt:lpstr>Log a call with JILITI : E-Mail model for a new case</vt:lpstr>
      <vt:lpstr>Log a call with JILITI: Updates and Escalations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Johnson, Kiran</dc:creator>
  <cp:lastModifiedBy>Thomas Johnson, Kiran</cp:lastModifiedBy>
  <cp:revision>94</cp:revision>
  <dcterms:created xsi:type="dcterms:W3CDTF">2018-09-03T09:45:21Z</dcterms:created>
  <dcterms:modified xsi:type="dcterms:W3CDTF">2022-06-07T07:47:44Z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carole.rossini@econocom.com</vt:lpwstr>
  </property>
  <property fmtid="{D5CDD505-2E9C-101B-9397-08002B2CF9AE}" pid="3" name="Offisync_ServerID">
    <vt:lpwstr>36f7636b-47cb-471a-8ab3-4f66fc06ac7f</vt:lpwstr>
  </property>
  <property fmtid="{D5CDD505-2E9C-101B-9397-08002B2CF9AE}" pid="4" name="Jive_VersionGuid">
    <vt:lpwstr>d1ab537b-c7c4-41bc-b04c-417d4b5bf63e</vt:lpwstr>
  </property>
  <property fmtid="{D5CDD505-2E9C-101B-9397-08002B2CF9AE}" pid="5" name="Offisync_UniqueId">
    <vt:lpwstr>10989</vt:lpwstr>
  </property>
  <property fmtid="{D5CDD505-2E9C-101B-9397-08002B2CF9AE}" pid="6" name="Offisync_ProviderInitializationData">
    <vt:lpwstr>https://onelink.econocom.com</vt:lpwstr>
  </property>
  <property fmtid="{D5CDD505-2E9C-101B-9397-08002B2CF9AE}" pid="7" name="Offisync_UpdateToken">
    <vt:lpwstr>5</vt:lpwstr>
  </property>
  <property fmtid="{D5CDD505-2E9C-101B-9397-08002B2CF9AE}" pid="8" name="Jive_ModifiedButNotPublished">
    <vt:lpwstr>True</vt:lpwstr>
  </property>
  <property fmtid="{D5CDD505-2E9C-101B-9397-08002B2CF9AE}" pid="9" name="ContentTypeId">
    <vt:lpwstr>0x01010090EC52FB3BB43E499D7558771B0515DA</vt:lpwstr>
  </property>
</Properties>
</file>