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70" r:id="rId10"/>
    <p:sldId id="265" r:id="rId11"/>
    <p:sldId id="264" r:id="rId12"/>
    <p:sldId id="266" r:id="rId13"/>
    <p:sldId id="269"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38"/>
  </p:normalViewPr>
  <p:slideViewPr>
    <p:cSldViewPr snapToGrid="0" snapToObjects="1">
      <p:cViewPr varScale="1">
        <p:scale>
          <a:sx n="141" d="100"/>
          <a:sy n="141"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FFC3A-9936-4743-B757-5ABC40C9C777}"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18CFAAA8-5124-405D-A313-808A0E0E0814}">
      <dgm:prSet/>
      <dgm:spPr/>
      <dgm:t>
        <a:bodyPr/>
        <a:lstStyle/>
        <a:p>
          <a:r>
            <a:rPr lang="en-US"/>
            <a:t>Netflix has thousands of movies</a:t>
          </a:r>
        </a:p>
      </dgm:t>
    </dgm:pt>
    <dgm:pt modelId="{AFF38244-E6B6-44B4-8A1F-DDDEE49D58E2}" type="parTrans" cxnId="{D7ECADA4-8F82-4CA4-A70A-589CCC5E76DC}">
      <dgm:prSet/>
      <dgm:spPr/>
      <dgm:t>
        <a:bodyPr/>
        <a:lstStyle/>
        <a:p>
          <a:endParaRPr lang="en-US"/>
        </a:p>
      </dgm:t>
    </dgm:pt>
    <dgm:pt modelId="{8BBB6F45-0C87-4051-AA2C-38431A6DA74E}" type="sibTrans" cxnId="{D7ECADA4-8F82-4CA4-A70A-589CCC5E76DC}">
      <dgm:prSet/>
      <dgm:spPr/>
      <dgm:t>
        <a:bodyPr/>
        <a:lstStyle/>
        <a:p>
          <a:endParaRPr lang="en-US"/>
        </a:p>
      </dgm:t>
    </dgm:pt>
    <dgm:pt modelId="{29F15DBF-1D83-425B-BA5F-2DDBDF9040BC}">
      <dgm:prSet/>
      <dgm:spPr/>
      <dgm:t>
        <a:bodyPr/>
        <a:lstStyle/>
        <a:p>
          <a:r>
            <a:rPr lang="en-US"/>
            <a:t>Users on the other hand has limited time and patience.</a:t>
          </a:r>
        </a:p>
      </dgm:t>
    </dgm:pt>
    <dgm:pt modelId="{561057A3-6D5C-4389-BE90-80DDBBFEE6CE}" type="parTrans" cxnId="{C576E4FE-8B79-4690-B8BB-583A60C28E06}">
      <dgm:prSet/>
      <dgm:spPr/>
      <dgm:t>
        <a:bodyPr/>
        <a:lstStyle/>
        <a:p>
          <a:endParaRPr lang="en-US"/>
        </a:p>
      </dgm:t>
    </dgm:pt>
    <dgm:pt modelId="{6F52A106-76D4-410A-BCBC-BD6C9197A499}" type="sibTrans" cxnId="{C576E4FE-8B79-4690-B8BB-583A60C28E06}">
      <dgm:prSet/>
      <dgm:spPr/>
      <dgm:t>
        <a:bodyPr/>
        <a:lstStyle/>
        <a:p>
          <a:endParaRPr lang="en-US"/>
        </a:p>
      </dgm:t>
    </dgm:pt>
    <dgm:pt modelId="{B211A2EC-7CFD-4467-8935-E4FDF7A77882}">
      <dgm:prSet/>
      <dgm:spPr/>
      <dgm:t>
        <a:bodyPr/>
        <a:lstStyle/>
        <a:p>
          <a:r>
            <a:rPr lang="en-US" dirty="0"/>
            <a:t>Users don’t have knowledge on the movies.</a:t>
          </a:r>
        </a:p>
      </dgm:t>
    </dgm:pt>
    <dgm:pt modelId="{68EC7972-8C3E-404D-9E17-A304C9E87D77}" type="parTrans" cxnId="{D8FC4BD2-70A1-4C84-800C-5C47F486CFEA}">
      <dgm:prSet/>
      <dgm:spPr/>
      <dgm:t>
        <a:bodyPr/>
        <a:lstStyle/>
        <a:p>
          <a:endParaRPr lang="en-US"/>
        </a:p>
      </dgm:t>
    </dgm:pt>
    <dgm:pt modelId="{6F3089C0-9649-4044-B58A-78D7D804B1A5}" type="sibTrans" cxnId="{D8FC4BD2-70A1-4C84-800C-5C47F486CFEA}">
      <dgm:prSet/>
      <dgm:spPr/>
      <dgm:t>
        <a:bodyPr/>
        <a:lstStyle/>
        <a:p>
          <a:endParaRPr lang="en-US"/>
        </a:p>
      </dgm:t>
    </dgm:pt>
    <dgm:pt modelId="{7A892472-B4E0-6E43-A062-36D097C3C415}" type="pres">
      <dgm:prSet presAssocID="{0F3FFC3A-9936-4743-B757-5ABC40C9C777}" presName="diagram" presStyleCnt="0">
        <dgm:presLayoutVars>
          <dgm:chPref val="1"/>
          <dgm:dir/>
          <dgm:animOne val="branch"/>
          <dgm:animLvl val="lvl"/>
          <dgm:resizeHandles/>
        </dgm:presLayoutVars>
      </dgm:prSet>
      <dgm:spPr/>
    </dgm:pt>
    <dgm:pt modelId="{16111FFD-391E-5E4C-8264-4474A3F6C57A}" type="pres">
      <dgm:prSet presAssocID="{18CFAAA8-5124-405D-A313-808A0E0E0814}" presName="root" presStyleCnt="0"/>
      <dgm:spPr/>
    </dgm:pt>
    <dgm:pt modelId="{903D4298-8458-F543-B288-37157A645797}" type="pres">
      <dgm:prSet presAssocID="{18CFAAA8-5124-405D-A313-808A0E0E0814}" presName="rootComposite" presStyleCnt="0"/>
      <dgm:spPr/>
    </dgm:pt>
    <dgm:pt modelId="{DF9AE324-F858-6B46-AB14-32BE2AC9DD74}" type="pres">
      <dgm:prSet presAssocID="{18CFAAA8-5124-405D-A313-808A0E0E0814}" presName="rootText" presStyleLbl="node1" presStyleIdx="0" presStyleCnt="3"/>
      <dgm:spPr/>
    </dgm:pt>
    <dgm:pt modelId="{DEB9B7B6-8666-5B4F-8CD0-18EAD52920C0}" type="pres">
      <dgm:prSet presAssocID="{18CFAAA8-5124-405D-A313-808A0E0E0814}" presName="rootConnector" presStyleLbl="node1" presStyleIdx="0" presStyleCnt="3"/>
      <dgm:spPr/>
    </dgm:pt>
    <dgm:pt modelId="{74AADFEC-A3A3-A848-9436-DE173DBE5F2C}" type="pres">
      <dgm:prSet presAssocID="{18CFAAA8-5124-405D-A313-808A0E0E0814}" presName="childShape" presStyleCnt="0"/>
      <dgm:spPr/>
    </dgm:pt>
    <dgm:pt modelId="{E6ADB154-D5AC-2E46-8FB9-5847D7A193D9}" type="pres">
      <dgm:prSet presAssocID="{29F15DBF-1D83-425B-BA5F-2DDBDF9040BC}" presName="root" presStyleCnt="0"/>
      <dgm:spPr/>
    </dgm:pt>
    <dgm:pt modelId="{CA7896E0-400C-C145-AB87-8EDDD8B56DC4}" type="pres">
      <dgm:prSet presAssocID="{29F15DBF-1D83-425B-BA5F-2DDBDF9040BC}" presName="rootComposite" presStyleCnt="0"/>
      <dgm:spPr/>
    </dgm:pt>
    <dgm:pt modelId="{EEBCB2FF-BFA3-ED48-A4C6-0A40759F4702}" type="pres">
      <dgm:prSet presAssocID="{29F15DBF-1D83-425B-BA5F-2DDBDF9040BC}" presName="rootText" presStyleLbl="node1" presStyleIdx="1" presStyleCnt="3"/>
      <dgm:spPr/>
    </dgm:pt>
    <dgm:pt modelId="{7C31DD3B-2F8C-3141-97FD-061BE5C11ACB}" type="pres">
      <dgm:prSet presAssocID="{29F15DBF-1D83-425B-BA5F-2DDBDF9040BC}" presName="rootConnector" presStyleLbl="node1" presStyleIdx="1" presStyleCnt="3"/>
      <dgm:spPr/>
    </dgm:pt>
    <dgm:pt modelId="{5C75CB8A-8A31-3243-B59D-2649C800CE0A}" type="pres">
      <dgm:prSet presAssocID="{29F15DBF-1D83-425B-BA5F-2DDBDF9040BC}" presName="childShape" presStyleCnt="0"/>
      <dgm:spPr/>
    </dgm:pt>
    <dgm:pt modelId="{41AF79D4-9633-2045-B765-12DDBE64863B}" type="pres">
      <dgm:prSet presAssocID="{B211A2EC-7CFD-4467-8935-E4FDF7A77882}" presName="root" presStyleCnt="0"/>
      <dgm:spPr/>
    </dgm:pt>
    <dgm:pt modelId="{012EE722-8F87-B543-ACA4-D8F89459EB00}" type="pres">
      <dgm:prSet presAssocID="{B211A2EC-7CFD-4467-8935-E4FDF7A77882}" presName="rootComposite" presStyleCnt="0"/>
      <dgm:spPr/>
    </dgm:pt>
    <dgm:pt modelId="{E7A0A1AE-BA38-9641-920D-491DE40113BA}" type="pres">
      <dgm:prSet presAssocID="{B211A2EC-7CFD-4467-8935-E4FDF7A77882}" presName="rootText" presStyleLbl="node1" presStyleIdx="2" presStyleCnt="3"/>
      <dgm:spPr/>
    </dgm:pt>
    <dgm:pt modelId="{66E9998A-3473-124B-B2F5-567E083F37A4}" type="pres">
      <dgm:prSet presAssocID="{B211A2EC-7CFD-4467-8935-E4FDF7A77882}" presName="rootConnector" presStyleLbl="node1" presStyleIdx="2" presStyleCnt="3"/>
      <dgm:spPr/>
    </dgm:pt>
    <dgm:pt modelId="{C572E1A6-3D94-204E-98BA-4CD4A93371BB}" type="pres">
      <dgm:prSet presAssocID="{B211A2EC-7CFD-4467-8935-E4FDF7A77882}" presName="childShape" presStyleCnt="0"/>
      <dgm:spPr/>
    </dgm:pt>
  </dgm:ptLst>
  <dgm:cxnLst>
    <dgm:cxn modelId="{2C04E112-CA72-404B-A0CB-2472139412E2}" type="presOf" srcId="{0F3FFC3A-9936-4743-B757-5ABC40C9C777}" destId="{7A892472-B4E0-6E43-A062-36D097C3C415}" srcOrd="0" destOrd="0" presId="urn:microsoft.com/office/officeart/2005/8/layout/hierarchy3"/>
    <dgm:cxn modelId="{BDE44616-5EFD-5A42-9CF9-0058D6CBBEF9}" type="presOf" srcId="{B211A2EC-7CFD-4467-8935-E4FDF7A77882}" destId="{E7A0A1AE-BA38-9641-920D-491DE40113BA}" srcOrd="0" destOrd="0" presId="urn:microsoft.com/office/officeart/2005/8/layout/hierarchy3"/>
    <dgm:cxn modelId="{F2FDF942-331D-0543-B10B-DEC40303AAD7}" type="presOf" srcId="{29F15DBF-1D83-425B-BA5F-2DDBDF9040BC}" destId="{EEBCB2FF-BFA3-ED48-A4C6-0A40759F4702}" srcOrd="0" destOrd="0" presId="urn:microsoft.com/office/officeart/2005/8/layout/hierarchy3"/>
    <dgm:cxn modelId="{D7ECADA4-8F82-4CA4-A70A-589CCC5E76DC}" srcId="{0F3FFC3A-9936-4743-B757-5ABC40C9C777}" destId="{18CFAAA8-5124-405D-A313-808A0E0E0814}" srcOrd="0" destOrd="0" parTransId="{AFF38244-E6B6-44B4-8A1F-DDDEE49D58E2}" sibTransId="{8BBB6F45-0C87-4051-AA2C-38431A6DA74E}"/>
    <dgm:cxn modelId="{D8FC4BD2-70A1-4C84-800C-5C47F486CFEA}" srcId="{0F3FFC3A-9936-4743-B757-5ABC40C9C777}" destId="{B211A2EC-7CFD-4467-8935-E4FDF7A77882}" srcOrd="2" destOrd="0" parTransId="{68EC7972-8C3E-404D-9E17-A304C9E87D77}" sibTransId="{6F3089C0-9649-4044-B58A-78D7D804B1A5}"/>
    <dgm:cxn modelId="{B99346D9-3DD1-CD4A-AA68-5836C4D50436}" type="presOf" srcId="{18CFAAA8-5124-405D-A313-808A0E0E0814}" destId="{DEB9B7B6-8666-5B4F-8CD0-18EAD52920C0}" srcOrd="1" destOrd="0" presId="urn:microsoft.com/office/officeart/2005/8/layout/hierarchy3"/>
    <dgm:cxn modelId="{5A8EDCE6-4005-0F4F-9ED1-8710D6BCC513}" type="presOf" srcId="{B211A2EC-7CFD-4467-8935-E4FDF7A77882}" destId="{66E9998A-3473-124B-B2F5-567E083F37A4}" srcOrd="1" destOrd="0" presId="urn:microsoft.com/office/officeart/2005/8/layout/hierarchy3"/>
    <dgm:cxn modelId="{3E9590F1-4021-6A47-B747-7B4FE30F21DA}" type="presOf" srcId="{29F15DBF-1D83-425B-BA5F-2DDBDF9040BC}" destId="{7C31DD3B-2F8C-3141-97FD-061BE5C11ACB}" srcOrd="1" destOrd="0" presId="urn:microsoft.com/office/officeart/2005/8/layout/hierarchy3"/>
    <dgm:cxn modelId="{762A65FD-3AB4-1346-B370-999911BAA656}" type="presOf" srcId="{18CFAAA8-5124-405D-A313-808A0E0E0814}" destId="{DF9AE324-F858-6B46-AB14-32BE2AC9DD74}" srcOrd="0" destOrd="0" presId="urn:microsoft.com/office/officeart/2005/8/layout/hierarchy3"/>
    <dgm:cxn modelId="{C576E4FE-8B79-4690-B8BB-583A60C28E06}" srcId="{0F3FFC3A-9936-4743-B757-5ABC40C9C777}" destId="{29F15DBF-1D83-425B-BA5F-2DDBDF9040BC}" srcOrd="1" destOrd="0" parTransId="{561057A3-6D5C-4389-BE90-80DDBBFEE6CE}" sibTransId="{6F52A106-76D4-410A-BCBC-BD6C9197A499}"/>
    <dgm:cxn modelId="{3A85006A-ACF8-7344-B60C-FCC5E9F94717}" type="presParOf" srcId="{7A892472-B4E0-6E43-A062-36D097C3C415}" destId="{16111FFD-391E-5E4C-8264-4474A3F6C57A}" srcOrd="0" destOrd="0" presId="urn:microsoft.com/office/officeart/2005/8/layout/hierarchy3"/>
    <dgm:cxn modelId="{41E930A4-FA05-D844-AAB0-D2B730E0C0A2}" type="presParOf" srcId="{16111FFD-391E-5E4C-8264-4474A3F6C57A}" destId="{903D4298-8458-F543-B288-37157A645797}" srcOrd="0" destOrd="0" presId="urn:microsoft.com/office/officeart/2005/8/layout/hierarchy3"/>
    <dgm:cxn modelId="{1C27D43A-05A8-8E40-B10C-7198103FA6F6}" type="presParOf" srcId="{903D4298-8458-F543-B288-37157A645797}" destId="{DF9AE324-F858-6B46-AB14-32BE2AC9DD74}" srcOrd="0" destOrd="0" presId="urn:microsoft.com/office/officeart/2005/8/layout/hierarchy3"/>
    <dgm:cxn modelId="{B2ED579E-892B-1B4A-9E91-4FEA81CF665E}" type="presParOf" srcId="{903D4298-8458-F543-B288-37157A645797}" destId="{DEB9B7B6-8666-5B4F-8CD0-18EAD52920C0}" srcOrd="1" destOrd="0" presId="urn:microsoft.com/office/officeart/2005/8/layout/hierarchy3"/>
    <dgm:cxn modelId="{5B54A24A-6191-3144-8559-EC24DD8A363F}" type="presParOf" srcId="{16111FFD-391E-5E4C-8264-4474A3F6C57A}" destId="{74AADFEC-A3A3-A848-9436-DE173DBE5F2C}" srcOrd="1" destOrd="0" presId="urn:microsoft.com/office/officeart/2005/8/layout/hierarchy3"/>
    <dgm:cxn modelId="{F3E6DE26-CF96-FF42-93BB-D27101C15158}" type="presParOf" srcId="{7A892472-B4E0-6E43-A062-36D097C3C415}" destId="{E6ADB154-D5AC-2E46-8FB9-5847D7A193D9}" srcOrd="1" destOrd="0" presId="urn:microsoft.com/office/officeart/2005/8/layout/hierarchy3"/>
    <dgm:cxn modelId="{BB4207D2-6426-9B42-A6AB-98ECFBC62833}" type="presParOf" srcId="{E6ADB154-D5AC-2E46-8FB9-5847D7A193D9}" destId="{CA7896E0-400C-C145-AB87-8EDDD8B56DC4}" srcOrd="0" destOrd="0" presId="urn:microsoft.com/office/officeart/2005/8/layout/hierarchy3"/>
    <dgm:cxn modelId="{2EC27A8D-C313-6F4F-A6F4-BBA2BB7EF64A}" type="presParOf" srcId="{CA7896E0-400C-C145-AB87-8EDDD8B56DC4}" destId="{EEBCB2FF-BFA3-ED48-A4C6-0A40759F4702}" srcOrd="0" destOrd="0" presId="urn:microsoft.com/office/officeart/2005/8/layout/hierarchy3"/>
    <dgm:cxn modelId="{C5C38A8E-5DFF-B142-AC84-5C01A93FEE6D}" type="presParOf" srcId="{CA7896E0-400C-C145-AB87-8EDDD8B56DC4}" destId="{7C31DD3B-2F8C-3141-97FD-061BE5C11ACB}" srcOrd="1" destOrd="0" presId="urn:microsoft.com/office/officeart/2005/8/layout/hierarchy3"/>
    <dgm:cxn modelId="{6F3F0BBB-A1DC-9D45-BC5A-C2DAA95B9EF8}" type="presParOf" srcId="{E6ADB154-D5AC-2E46-8FB9-5847D7A193D9}" destId="{5C75CB8A-8A31-3243-B59D-2649C800CE0A}" srcOrd="1" destOrd="0" presId="urn:microsoft.com/office/officeart/2005/8/layout/hierarchy3"/>
    <dgm:cxn modelId="{29462BF3-6AAC-5F43-8A60-B9C0A9E514BD}" type="presParOf" srcId="{7A892472-B4E0-6E43-A062-36D097C3C415}" destId="{41AF79D4-9633-2045-B765-12DDBE64863B}" srcOrd="2" destOrd="0" presId="urn:microsoft.com/office/officeart/2005/8/layout/hierarchy3"/>
    <dgm:cxn modelId="{74A386B0-E035-3649-A7A7-53F56B1EC7E8}" type="presParOf" srcId="{41AF79D4-9633-2045-B765-12DDBE64863B}" destId="{012EE722-8F87-B543-ACA4-D8F89459EB00}" srcOrd="0" destOrd="0" presId="urn:microsoft.com/office/officeart/2005/8/layout/hierarchy3"/>
    <dgm:cxn modelId="{A18A6485-5C5C-564C-966B-76632A096C99}" type="presParOf" srcId="{012EE722-8F87-B543-ACA4-D8F89459EB00}" destId="{E7A0A1AE-BA38-9641-920D-491DE40113BA}" srcOrd="0" destOrd="0" presId="urn:microsoft.com/office/officeart/2005/8/layout/hierarchy3"/>
    <dgm:cxn modelId="{BCC6EF54-0A2F-C446-9E1D-8F48798DC925}" type="presParOf" srcId="{012EE722-8F87-B543-ACA4-D8F89459EB00}" destId="{66E9998A-3473-124B-B2F5-567E083F37A4}" srcOrd="1" destOrd="0" presId="urn:microsoft.com/office/officeart/2005/8/layout/hierarchy3"/>
    <dgm:cxn modelId="{9B4E4513-02A6-A74D-AD73-DC08BD9EF02A}" type="presParOf" srcId="{41AF79D4-9633-2045-B765-12DDBE64863B}" destId="{C572E1A6-3D94-204E-98BA-4CD4A93371B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9610FF-48CF-4C60-8EA3-CDF4B39DEE27}"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BB43E945-03D8-4A70-B1DD-FBD31AEC5164}">
      <dgm:prSet/>
      <dgm:spPr/>
      <dgm:t>
        <a:bodyPr/>
        <a:lstStyle/>
        <a:p>
          <a:r>
            <a:rPr lang="en-US"/>
            <a:t>CONTENT-BASED FILTERING </a:t>
          </a:r>
        </a:p>
      </dgm:t>
    </dgm:pt>
    <dgm:pt modelId="{0B1C0F47-4798-4141-B36F-CE820D1F7C35}" type="parTrans" cxnId="{CB14E439-5966-4A74-9B12-4F59B2835468}">
      <dgm:prSet/>
      <dgm:spPr/>
      <dgm:t>
        <a:bodyPr/>
        <a:lstStyle/>
        <a:p>
          <a:endParaRPr lang="en-US"/>
        </a:p>
      </dgm:t>
    </dgm:pt>
    <dgm:pt modelId="{D83F84CB-0CFD-4EB3-9653-60E57A716C67}" type="sibTrans" cxnId="{CB14E439-5966-4A74-9B12-4F59B2835468}">
      <dgm:prSet/>
      <dgm:spPr/>
      <dgm:t>
        <a:bodyPr/>
        <a:lstStyle/>
        <a:p>
          <a:endParaRPr lang="en-US"/>
        </a:p>
      </dgm:t>
    </dgm:pt>
    <dgm:pt modelId="{C3ED0565-F306-4011-8B88-1E9EE092148A}">
      <dgm:prSet/>
      <dgm:spPr/>
      <dgm:t>
        <a:bodyPr/>
        <a:lstStyle/>
        <a:p>
          <a:r>
            <a:rPr lang="en-US" dirty="0"/>
            <a:t>COLLABORATIVE FILTERING </a:t>
          </a:r>
        </a:p>
      </dgm:t>
    </dgm:pt>
    <dgm:pt modelId="{6F28C998-F76B-4CA7-86A8-A04E862E7154}" type="parTrans" cxnId="{5F82361A-F4E9-42F7-BB94-CECC71F21EC7}">
      <dgm:prSet/>
      <dgm:spPr/>
      <dgm:t>
        <a:bodyPr/>
        <a:lstStyle/>
        <a:p>
          <a:endParaRPr lang="en-US"/>
        </a:p>
      </dgm:t>
    </dgm:pt>
    <dgm:pt modelId="{BAD25492-B9FF-47AE-9092-BE8F690B4B6C}" type="sibTrans" cxnId="{5F82361A-F4E9-42F7-BB94-CECC71F21EC7}">
      <dgm:prSet/>
      <dgm:spPr/>
      <dgm:t>
        <a:bodyPr/>
        <a:lstStyle/>
        <a:p>
          <a:endParaRPr lang="en-US"/>
        </a:p>
      </dgm:t>
    </dgm:pt>
    <dgm:pt modelId="{FBB25306-0262-4B65-986C-905A1ED6CE2B}">
      <dgm:prSet/>
      <dgm:spPr/>
      <dgm:t>
        <a:bodyPr/>
        <a:lstStyle/>
        <a:p>
          <a:r>
            <a:rPr lang="en-US"/>
            <a:t>ASSOCIATION RULES </a:t>
          </a:r>
        </a:p>
      </dgm:t>
    </dgm:pt>
    <dgm:pt modelId="{6FFF5FA8-61D6-4838-9810-F3681E79B3D7}" type="parTrans" cxnId="{9FAFC23C-61AA-4680-B771-2E6300BA3D60}">
      <dgm:prSet/>
      <dgm:spPr/>
      <dgm:t>
        <a:bodyPr/>
        <a:lstStyle/>
        <a:p>
          <a:endParaRPr lang="en-US"/>
        </a:p>
      </dgm:t>
    </dgm:pt>
    <dgm:pt modelId="{3CAE590D-FE51-4BE3-9A93-88011AEE46A0}" type="sibTrans" cxnId="{9FAFC23C-61AA-4680-B771-2E6300BA3D60}">
      <dgm:prSet/>
      <dgm:spPr/>
      <dgm:t>
        <a:bodyPr/>
        <a:lstStyle/>
        <a:p>
          <a:endParaRPr lang="en-US"/>
        </a:p>
      </dgm:t>
    </dgm:pt>
    <dgm:pt modelId="{1700E3B2-1A38-5F46-A95B-53F18EFF110B}" type="pres">
      <dgm:prSet presAssocID="{829610FF-48CF-4C60-8EA3-CDF4B39DEE27}" presName="hierChild1" presStyleCnt="0">
        <dgm:presLayoutVars>
          <dgm:chPref val="1"/>
          <dgm:dir/>
          <dgm:animOne val="branch"/>
          <dgm:animLvl val="lvl"/>
          <dgm:resizeHandles/>
        </dgm:presLayoutVars>
      </dgm:prSet>
      <dgm:spPr/>
    </dgm:pt>
    <dgm:pt modelId="{FA780076-2EA8-5E43-A0A8-6F819EACC852}" type="pres">
      <dgm:prSet presAssocID="{BB43E945-03D8-4A70-B1DD-FBD31AEC5164}" presName="hierRoot1" presStyleCnt="0"/>
      <dgm:spPr/>
    </dgm:pt>
    <dgm:pt modelId="{ED9E0CD7-BDB8-6B43-9972-312FD2B2F225}" type="pres">
      <dgm:prSet presAssocID="{BB43E945-03D8-4A70-B1DD-FBD31AEC5164}" presName="composite" presStyleCnt="0"/>
      <dgm:spPr/>
    </dgm:pt>
    <dgm:pt modelId="{654AA5A0-3C84-A343-8F0F-566ACC12DC96}" type="pres">
      <dgm:prSet presAssocID="{BB43E945-03D8-4A70-B1DD-FBD31AEC5164}" presName="background" presStyleLbl="node0" presStyleIdx="0" presStyleCnt="3"/>
      <dgm:spPr/>
    </dgm:pt>
    <dgm:pt modelId="{F6A8FB71-9DDF-5544-A780-04C3CF0322DF}" type="pres">
      <dgm:prSet presAssocID="{BB43E945-03D8-4A70-B1DD-FBD31AEC5164}" presName="text" presStyleLbl="fgAcc0" presStyleIdx="0" presStyleCnt="3">
        <dgm:presLayoutVars>
          <dgm:chPref val="3"/>
        </dgm:presLayoutVars>
      </dgm:prSet>
      <dgm:spPr/>
    </dgm:pt>
    <dgm:pt modelId="{3A6EB674-DE3C-6B4C-8FA0-50841C96C9EF}" type="pres">
      <dgm:prSet presAssocID="{BB43E945-03D8-4A70-B1DD-FBD31AEC5164}" presName="hierChild2" presStyleCnt="0"/>
      <dgm:spPr/>
    </dgm:pt>
    <dgm:pt modelId="{1088013C-E657-5445-B656-EADE8A5E2D1C}" type="pres">
      <dgm:prSet presAssocID="{C3ED0565-F306-4011-8B88-1E9EE092148A}" presName="hierRoot1" presStyleCnt="0"/>
      <dgm:spPr/>
    </dgm:pt>
    <dgm:pt modelId="{CC485791-9283-8A4C-A2A6-EE4285AE15C7}" type="pres">
      <dgm:prSet presAssocID="{C3ED0565-F306-4011-8B88-1E9EE092148A}" presName="composite" presStyleCnt="0"/>
      <dgm:spPr/>
    </dgm:pt>
    <dgm:pt modelId="{78DCE7E5-1E56-DB40-BE3A-F3DACDAFD81F}" type="pres">
      <dgm:prSet presAssocID="{C3ED0565-F306-4011-8B88-1E9EE092148A}" presName="background" presStyleLbl="node0" presStyleIdx="1" presStyleCnt="3"/>
      <dgm:spPr/>
    </dgm:pt>
    <dgm:pt modelId="{B7178407-D21F-7441-9044-1FC72816B36C}" type="pres">
      <dgm:prSet presAssocID="{C3ED0565-F306-4011-8B88-1E9EE092148A}" presName="text" presStyleLbl="fgAcc0" presStyleIdx="1" presStyleCnt="3">
        <dgm:presLayoutVars>
          <dgm:chPref val="3"/>
        </dgm:presLayoutVars>
      </dgm:prSet>
      <dgm:spPr/>
    </dgm:pt>
    <dgm:pt modelId="{61CAEF03-356D-FA4C-93C4-7FD1D6EA55ED}" type="pres">
      <dgm:prSet presAssocID="{C3ED0565-F306-4011-8B88-1E9EE092148A}" presName="hierChild2" presStyleCnt="0"/>
      <dgm:spPr/>
    </dgm:pt>
    <dgm:pt modelId="{E53E2EC3-EF33-D940-8670-077AC4F38AAE}" type="pres">
      <dgm:prSet presAssocID="{FBB25306-0262-4B65-986C-905A1ED6CE2B}" presName="hierRoot1" presStyleCnt="0"/>
      <dgm:spPr/>
    </dgm:pt>
    <dgm:pt modelId="{56D83F35-F588-6042-B299-DF151BB1A458}" type="pres">
      <dgm:prSet presAssocID="{FBB25306-0262-4B65-986C-905A1ED6CE2B}" presName="composite" presStyleCnt="0"/>
      <dgm:spPr/>
    </dgm:pt>
    <dgm:pt modelId="{1D1566E8-3067-014D-A9B6-7910DF99558F}" type="pres">
      <dgm:prSet presAssocID="{FBB25306-0262-4B65-986C-905A1ED6CE2B}" presName="background" presStyleLbl="node0" presStyleIdx="2" presStyleCnt="3"/>
      <dgm:spPr/>
    </dgm:pt>
    <dgm:pt modelId="{A8C6D550-23FF-5841-B6C9-DDDB081CBFC9}" type="pres">
      <dgm:prSet presAssocID="{FBB25306-0262-4B65-986C-905A1ED6CE2B}" presName="text" presStyleLbl="fgAcc0" presStyleIdx="2" presStyleCnt="3">
        <dgm:presLayoutVars>
          <dgm:chPref val="3"/>
        </dgm:presLayoutVars>
      </dgm:prSet>
      <dgm:spPr/>
    </dgm:pt>
    <dgm:pt modelId="{4126646E-1A41-1A47-A2BD-90D4D3F7701D}" type="pres">
      <dgm:prSet presAssocID="{FBB25306-0262-4B65-986C-905A1ED6CE2B}" presName="hierChild2" presStyleCnt="0"/>
      <dgm:spPr/>
    </dgm:pt>
  </dgm:ptLst>
  <dgm:cxnLst>
    <dgm:cxn modelId="{28CE0C05-1A71-8C48-8EF0-320BA0DD9F6E}" type="presOf" srcId="{829610FF-48CF-4C60-8EA3-CDF4B39DEE27}" destId="{1700E3B2-1A38-5F46-A95B-53F18EFF110B}" srcOrd="0" destOrd="0" presId="urn:microsoft.com/office/officeart/2005/8/layout/hierarchy1"/>
    <dgm:cxn modelId="{ED8DB50B-C163-FD43-84E1-820FF979F31A}" type="presOf" srcId="{FBB25306-0262-4B65-986C-905A1ED6CE2B}" destId="{A8C6D550-23FF-5841-B6C9-DDDB081CBFC9}" srcOrd="0" destOrd="0" presId="urn:microsoft.com/office/officeart/2005/8/layout/hierarchy1"/>
    <dgm:cxn modelId="{5F82361A-F4E9-42F7-BB94-CECC71F21EC7}" srcId="{829610FF-48CF-4C60-8EA3-CDF4B39DEE27}" destId="{C3ED0565-F306-4011-8B88-1E9EE092148A}" srcOrd="1" destOrd="0" parTransId="{6F28C998-F76B-4CA7-86A8-A04E862E7154}" sibTransId="{BAD25492-B9FF-47AE-9092-BE8F690B4B6C}"/>
    <dgm:cxn modelId="{7A80D526-2361-6947-8063-179BBDA941F0}" type="presOf" srcId="{BB43E945-03D8-4A70-B1DD-FBD31AEC5164}" destId="{F6A8FB71-9DDF-5544-A780-04C3CF0322DF}" srcOrd="0" destOrd="0" presId="urn:microsoft.com/office/officeart/2005/8/layout/hierarchy1"/>
    <dgm:cxn modelId="{CB14E439-5966-4A74-9B12-4F59B2835468}" srcId="{829610FF-48CF-4C60-8EA3-CDF4B39DEE27}" destId="{BB43E945-03D8-4A70-B1DD-FBD31AEC5164}" srcOrd="0" destOrd="0" parTransId="{0B1C0F47-4798-4141-B36F-CE820D1F7C35}" sibTransId="{D83F84CB-0CFD-4EB3-9653-60E57A716C67}"/>
    <dgm:cxn modelId="{9FAFC23C-61AA-4680-B771-2E6300BA3D60}" srcId="{829610FF-48CF-4C60-8EA3-CDF4B39DEE27}" destId="{FBB25306-0262-4B65-986C-905A1ED6CE2B}" srcOrd="2" destOrd="0" parTransId="{6FFF5FA8-61D6-4838-9810-F3681E79B3D7}" sibTransId="{3CAE590D-FE51-4BE3-9A93-88011AEE46A0}"/>
    <dgm:cxn modelId="{5A75A274-4EB2-7042-B6C6-3FD616E60512}" type="presOf" srcId="{C3ED0565-F306-4011-8B88-1E9EE092148A}" destId="{B7178407-D21F-7441-9044-1FC72816B36C}" srcOrd="0" destOrd="0" presId="urn:microsoft.com/office/officeart/2005/8/layout/hierarchy1"/>
    <dgm:cxn modelId="{A155230D-E61E-6A42-A06D-3FAA41B6646F}" type="presParOf" srcId="{1700E3B2-1A38-5F46-A95B-53F18EFF110B}" destId="{FA780076-2EA8-5E43-A0A8-6F819EACC852}" srcOrd="0" destOrd="0" presId="urn:microsoft.com/office/officeart/2005/8/layout/hierarchy1"/>
    <dgm:cxn modelId="{B3FE90CE-F7E4-2949-A71B-8ABE8347D482}" type="presParOf" srcId="{FA780076-2EA8-5E43-A0A8-6F819EACC852}" destId="{ED9E0CD7-BDB8-6B43-9972-312FD2B2F225}" srcOrd="0" destOrd="0" presId="urn:microsoft.com/office/officeart/2005/8/layout/hierarchy1"/>
    <dgm:cxn modelId="{6A30CA75-7B01-E34B-A8A9-90326D347D5D}" type="presParOf" srcId="{ED9E0CD7-BDB8-6B43-9972-312FD2B2F225}" destId="{654AA5A0-3C84-A343-8F0F-566ACC12DC96}" srcOrd="0" destOrd="0" presId="urn:microsoft.com/office/officeart/2005/8/layout/hierarchy1"/>
    <dgm:cxn modelId="{8457B1AA-D237-9749-9A8C-2A65FE65768C}" type="presParOf" srcId="{ED9E0CD7-BDB8-6B43-9972-312FD2B2F225}" destId="{F6A8FB71-9DDF-5544-A780-04C3CF0322DF}" srcOrd="1" destOrd="0" presId="urn:microsoft.com/office/officeart/2005/8/layout/hierarchy1"/>
    <dgm:cxn modelId="{514712BE-9CA3-6D40-9926-67F5F737DAB6}" type="presParOf" srcId="{FA780076-2EA8-5E43-A0A8-6F819EACC852}" destId="{3A6EB674-DE3C-6B4C-8FA0-50841C96C9EF}" srcOrd="1" destOrd="0" presId="urn:microsoft.com/office/officeart/2005/8/layout/hierarchy1"/>
    <dgm:cxn modelId="{94993864-9841-D844-B7DB-DDE225A7455C}" type="presParOf" srcId="{1700E3B2-1A38-5F46-A95B-53F18EFF110B}" destId="{1088013C-E657-5445-B656-EADE8A5E2D1C}" srcOrd="1" destOrd="0" presId="urn:microsoft.com/office/officeart/2005/8/layout/hierarchy1"/>
    <dgm:cxn modelId="{B7AE2440-64D9-EA41-8B9D-9F218275BD03}" type="presParOf" srcId="{1088013C-E657-5445-B656-EADE8A5E2D1C}" destId="{CC485791-9283-8A4C-A2A6-EE4285AE15C7}" srcOrd="0" destOrd="0" presId="urn:microsoft.com/office/officeart/2005/8/layout/hierarchy1"/>
    <dgm:cxn modelId="{DCDC6A3A-7A37-9640-BB0D-CD6DD2AFA221}" type="presParOf" srcId="{CC485791-9283-8A4C-A2A6-EE4285AE15C7}" destId="{78DCE7E5-1E56-DB40-BE3A-F3DACDAFD81F}" srcOrd="0" destOrd="0" presId="urn:microsoft.com/office/officeart/2005/8/layout/hierarchy1"/>
    <dgm:cxn modelId="{DB12634C-7134-1E45-B35E-D593DD29316C}" type="presParOf" srcId="{CC485791-9283-8A4C-A2A6-EE4285AE15C7}" destId="{B7178407-D21F-7441-9044-1FC72816B36C}" srcOrd="1" destOrd="0" presId="urn:microsoft.com/office/officeart/2005/8/layout/hierarchy1"/>
    <dgm:cxn modelId="{BBAB79C4-F6C0-7345-9F1D-2B865217578C}" type="presParOf" srcId="{1088013C-E657-5445-B656-EADE8A5E2D1C}" destId="{61CAEF03-356D-FA4C-93C4-7FD1D6EA55ED}" srcOrd="1" destOrd="0" presId="urn:microsoft.com/office/officeart/2005/8/layout/hierarchy1"/>
    <dgm:cxn modelId="{162B214D-60CB-1043-B992-317D058781C0}" type="presParOf" srcId="{1700E3B2-1A38-5F46-A95B-53F18EFF110B}" destId="{E53E2EC3-EF33-D940-8670-077AC4F38AAE}" srcOrd="2" destOrd="0" presId="urn:microsoft.com/office/officeart/2005/8/layout/hierarchy1"/>
    <dgm:cxn modelId="{33D93CCE-A9AC-2F43-8A09-CB463FB3706F}" type="presParOf" srcId="{E53E2EC3-EF33-D940-8670-077AC4F38AAE}" destId="{56D83F35-F588-6042-B299-DF151BB1A458}" srcOrd="0" destOrd="0" presId="urn:microsoft.com/office/officeart/2005/8/layout/hierarchy1"/>
    <dgm:cxn modelId="{D23E69F5-998F-F94C-B3B2-A853C02E9C55}" type="presParOf" srcId="{56D83F35-F588-6042-B299-DF151BB1A458}" destId="{1D1566E8-3067-014D-A9B6-7910DF99558F}" srcOrd="0" destOrd="0" presId="urn:microsoft.com/office/officeart/2005/8/layout/hierarchy1"/>
    <dgm:cxn modelId="{070A8316-51B5-8C4F-8DF2-7C14AF4A7420}" type="presParOf" srcId="{56D83F35-F588-6042-B299-DF151BB1A458}" destId="{A8C6D550-23FF-5841-B6C9-DDDB081CBFC9}" srcOrd="1" destOrd="0" presId="urn:microsoft.com/office/officeart/2005/8/layout/hierarchy1"/>
    <dgm:cxn modelId="{E9C3643C-FF26-1944-A22A-D5C307B33BBA}" type="presParOf" srcId="{E53E2EC3-EF33-D940-8670-077AC4F38AAE}" destId="{4126646E-1A41-1A47-A2BD-90D4D3F770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AA6988-7D3F-4B1F-A7C4-EB7FA713EF0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0CC87C0-A79A-406A-BAF6-BE02EB060733}">
      <dgm:prSet/>
      <dgm:spPr/>
      <dgm:t>
        <a:bodyPr/>
        <a:lstStyle/>
        <a:p>
          <a:r>
            <a:rPr lang="en-US" dirty="0"/>
            <a:t>UNLIKE CONTENT-BASED FILTERING, COLLABORATIVE FILTERING DOESN’T REQUIRE ANY PRODUCT DESCRIPTION DATA AT ALL! </a:t>
          </a:r>
        </a:p>
      </dgm:t>
    </dgm:pt>
    <dgm:pt modelId="{FF2147C1-F2E9-45C6-A442-E88B446E4AAF}" type="parTrans" cxnId="{4F316CA6-C5FE-4FE7-B2F1-D45079566EEB}">
      <dgm:prSet/>
      <dgm:spPr/>
      <dgm:t>
        <a:bodyPr/>
        <a:lstStyle/>
        <a:p>
          <a:endParaRPr lang="en-US"/>
        </a:p>
      </dgm:t>
    </dgm:pt>
    <dgm:pt modelId="{3DC847CB-9A61-452B-8EC2-D649198CA5CC}" type="sibTrans" cxnId="{4F316CA6-C5FE-4FE7-B2F1-D45079566EEB}">
      <dgm:prSet/>
      <dgm:spPr/>
      <dgm:t>
        <a:bodyPr/>
        <a:lstStyle/>
        <a:p>
          <a:endParaRPr lang="en-US"/>
        </a:p>
      </dgm:t>
    </dgm:pt>
    <dgm:pt modelId="{158F8DED-7C08-4CD2-AC23-2601D0CA0F14}">
      <dgm:prSet/>
      <dgm:spPr/>
      <dgm:t>
        <a:bodyPr/>
        <a:lstStyle/>
        <a:p>
          <a:r>
            <a:rPr lang="en-US" dirty="0"/>
            <a:t>THE BASIC PREMISE IS THAT : IF 2 USERS HAVE THE SAME OPINION ABOUT A BUNCH OF PRODUCTS, THEY ARE LIKELY TO HAVE THE SAME OPINION ABOUT OTHER PRODUCTS TOO.</a:t>
          </a:r>
        </a:p>
      </dgm:t>
    </dgm:pt>
    <dgm:pt modelId="{57808023-168D-44D2-BB81-ED50133DEEA4}" type="parTrans" cxnId="{F2FC6B63-5D01-4496-A05B-490C851E3AFA}">
      <dgm:prSet/>
      <dgm:spPr/>
      <dgm:t>
        <a:bodyPr/>
        <a:lstStyle/>
        <a:p>
          <a:endParaRPr lang="en-US"/>
        </a:p>
      </dgm:t>
    </dgm:pt>
    <dgm:pt modelId="{B35C637C-80EB-477F-9303-21BD6A0E10A5}" type="sibTrans" cxnId="{F2FC6B63-5D01-4496-A05B-490C851E3AFA}">
      <dgm:prSet/>
      <dgm:spPr/>
      <dgm:t>
        <a:bodyPr/>
        <a:lstStyle/>
        <a:p>
          <a:endParaRPr lang="en-US"/>
        </a:p>
      </dgm:t>
    </dgm:pt>
    <dgm:pt modelId="{3D980861-C0A4-4D3F-A235-31FFAB71F87F}">
      <dgm:prSet/>
      <dgm:spPr/>
      <dgm:t>
        <a:bodyPr/>
        <a:lstStyle/>
        <a:p>
          <a:r>
            <a:rPr lang="en-US" dirty="0"/>
            <a:t>THE ALGORITHM NORMALLY PREDICTS USERS’ RATINGS FOR PRODUCTS THEY HAVEN’T YET RATED </a:t>
          </a:r>
        </a:p>
      </dgm:t>
    </dgm:pt>
    <dgm:pt modelId="{DB75C05B-32F4-4B0D-B3F4-A9FDBE387CCC}" type="parTrans" cxnId="{E10834F0-FC60-4D57-B374-6D70EE922DB0}">
      <dgm:prSet/>
      <dgm:spPr/>
      <dgm:t>
        <a:bodyPr/>
        <a:lstStyle/>
        <a:p>
          <a:endParaRPr lang="en-US"/>
        </a:p>
      </dgm:t>
    </dgm:pt>
    <dgm:pt modelId="{1D140BA2-0755-4742-BD79-A724255C8C22}" type="sibTrans" cxnId="{E10834F0-FC60-4D57-B374-6D70EE922DB0}">
      <dgm:prSet/>
      <dgm:spPr/>
      <dgm:t>
        <a:bodyPr/>
        <a:lstStyle/>
        <a:p>
          <a:endParaRPr lang="en-US"/>
        </a:p>
      </dgm:t>
    </dgm:pt>
    <dgm:pt modelId="{A233361A-57C2-E944-BBFA-7978690BD4F0}" type="pres">
      <dgm:prSet presAssocID="{D1AA6988-7D3F-4B1F-A7C4-EB7FA713EF0B}" presName="hierChild1" presStyleCnt="0">
        <dgm:presLayoutVars>
          <dgm:chPref val="1"/>
          <dgm:dir/>
          <dgm:animOne val="branch"/>
          <dgm:animLvl val="lvl"/>
          <dgm:resizeHandles/>
        </dgm:presLayoutVars>
      </dgm:prSet>
      <dgm:spPr/>
    </dgm:pt>
    <dgm:pt modelId="{754E4B8E-CCEC-624F-BE0C-7BE30FF40F46}" type="pres">
      <dgm:prSet presAssocID="{60CC87C0-A79A-406A-BAF6-BE02EB060733}" presName="hierRoot1" presStyleCnt="0"/>
      <dgm:spPr/>
    </dgm:pt>
    <dgm:pt modelId="{9A5AB6A4-8A8E-644B-B45E-95EE1C8A5550}" type="pres">
      <dgm:prSet presAssocID="{60CC87C0-A79A-406A-BAF6-BE02EB060733}" presName="composite" presStyleCnt="0"/>
      <dgm:spPr/>
    </dgm:pt>
    <dgm:pt modelId="{B44EE9B4-BC18-194C-8833-4588957772FC}" type="pres">
      <dgm:prSet presAssocID="{60CC87C0-A79A-406A-BAF6-BE02EB060733}" presName="background" presStyleLbl="node0" presStyleIdx="0" presStyleCnt="3"/>
      <dgm:spPr/>
    </dgm:pt>
    <dgm:pt modelId="{CDDA9250-8D08-2F4E-AD52-12C48E2374AD}" type="pres">
      <dgm:prSet presAssocID="{60CC87C0-A79A-406A-BAF6-BE02EB060733}" presName="text" presStyleLbl="fgAcc0" presStyleIdx="0" presStyleCnt="3">
        <dgm:presLayoutVars>
          <dgm:chPref val="3"/>
        </dgm:presLayoutVars>
      </dgm:prSet>
      <dgm:spPr/>
    </dgm:pt>
    <dgm:pt modelId="{56B3DCF8-07E3-3B49-BE93-74CA16346837}" type="pres">
      <dgm:prSet presAssocID="{60CC87C0-A79A-406A-BAF6-BE02EB060733}" presName="hierChild2" presStyleCnt="0"/>
      <dgm:spPr/>
    </dgm:pt>
    <dgm:pt modelId="{FBF7CCEF-4E11-1C4E-AF89-2197515029C3}" type="pres">
      <dgm:prSet presAssocID="{158F8DED-7C08-4CD2-AC23-2601D0CA0F14}" presName="hierRoot1" presStyleCnt="0"/>
      <dgm:spPr/>
    </dgm:pt>
    <dgm:pt modelId="{CD27DD0F-6ECB-1C49-B329-5606C5E81101}" type="pres">
      <dgm:prSet presAssocID="{158F8DED-7C08-4CD2-AC23-2601D0CA0F14}" presName="composite" presStyleCnt="0"/>
      <dgm:spPr/>
    </dgm:pt>
    <dgm:pt modelId="{11969CD0-80B2-774E-908A-0E641F1E7BA1}" type="pres">
      <dgm:prSet presAssocID="{158F8DED-7C08-4CD2-AC23-2601D0CA0F14}" presName="background" presStyleLbl="node0" presStyleIdx="1" presStyleCnt="3"/>
      <dgm:spPr/>
    </dgm:pt>
    <dgm:pt modelId="{33A455D3-5158-5641-A771-F8EEF2DF7CC4}" type="pres">
      <dgm:prSet presAssocID="{158F8DED-7C08-4CD2-AC23-2601D0CA0F14}" presName="text" presStyleLbl="fgAcc0" presStyleIdx="1" presStyleCnt="3">
        <dgm:presLayoutVars>
          <dgm:chPref val="3"/>
        </dgm:presLayoutVars>
      </dgm:prSet>
      <dgm:spPr/>
    </dgm:pt>
    <dgm:pt modelId="{3E5F9BC4-2254-274E-A75E-46616EBB996B}" type="pres">
      <dgm:prSet presAssocID="{158F8DED-7C08-4CD2-AC23-2601D0CA0F14}" presName="hierChild2" presStyleCnt="0"/>
      <dgm:spPr/>
    </dgm:pt>
    <dgm:pt modelId="{B668C071-F424-2948-8370-29A2FE6E3D78}" type="pres">
      <dgm:prSet presAssocID="{3D980861-C0A4-4D3F-A235-31FFAB71F87F}" presName="hierRoot1" presStyleCnt="0"/>
      <dgm:spPr/>
    </dgm:pt>
    <dgm:pt modelId="{6D735DA8-A262-B045-868D-EA4B80A313C7}" type="pres">
      <dgm:prSet presAssocID="{3D980861-C0A4-4D3F-A235-31FFAB71F87F}" presName="composite" presStyleCnt="0"/>
      <dgm:spPr/>
    </dgm:pt>
    <dgm:pt modelId="{AE2EF336-8E94-0F4A-9031-629EDA10C0E9}" type="pres">
      <dgm:prSet presAssocID="{3D980861-C0A4-4D3F-A235-31FFAB71F87F}" presName="background" presStyleLbl="node0" presStyleIdx="2" presStyleCnt="3"/>
      <dgm:spPr/>
    </dgm:pt>
    <dgm:pt modelId="{53C43376-0A44-4A44-BF58-E78869C96F43}" type="pres">
      <dgm:prSet presAssocID="{3D980861-C0A4-4D3F-A235-31FFAB71F87F}" presName="text" presStyleLbl="fgAcc0" presStyleIdx="2" presStyleCnt="3">
        <dgm:presLayoutVars>
          <dgm:chPref val="3"/>
        </dgm:presLayoutVars>
      </dgm:prSet>
      <dgm:spPr/>
    </dgm:pt>
    <dgm:pt modelId="{A89D7195-4AA6-1942-8255-75EB3DFC753E}" type="pres">
      <dgm:prSet presAssocID="{3D980861-C0A4-4D3F-A235-31FFAB71F87F}" presName="hierChild2" presStyleCnt="0"/>
      <dgm:spPr/>
    </dgm:pt>
  </dgm:ptLst>
  <dgm:cxnLst>
    <dgm:cxn modelId="{90F4F82C-2DF1-6D47-B44B-F443BCF9AB45}" type="presOf" srcId="{D1AA6988-7D3F-4B1F-A7C4-EB7FA713EF0B}" destId="{A233361A-57C2-E944-BBFA-7978690BD4F0}" srcOrd="0" destOrd="0" presId="urn:microsoft.com/office/officeart/2005/8/layout/hierarchy1"/>
    <dgm:cxn modelId="{DB009E51-C50A-6344-92E7-6B6ACF11EE1F}" type="presOf" srcId="{3D980861-C0A4-4D3F-A235-31FFAB71F87F}" destId="{53C43376-0A44-4A44-BF58-E78869C96F43}" srcOrd="0" destOrd="0" presId="urn:microsoft.com/office/officeart/2005/8/layout/hierarchy1"/>
    <dgm:cxn modelId="{FA64C762-FE52-E64A-8D1C-5F509D12C216}" type="presOf" srcId="{158F8DED-7C08-4CD2-AC23-2601D0CA0F14}" destId="{33A455D3-5158-5641-A771-F8EEF2DF7CC4}" srcOrd="0" destOrd="0" presId="urn:microsoft.com/office/officeart/2005/8/layout/hierarchy1"/>
    <dgm:cxn modelId="{F2FC6B63-5D01-4496-A05B-490C851E3AFA}" srcId="{D1AA6988-7D3F-4B1F-A7C4-EB7FA713EF0B}" destId="{158F8DED-7C08-4CD2-AC23-2601D0CA0F14}" srcOrd="1" destOrd="0" parTransId="{57808023-168D-44D2-BB81-ED50133DEEA4}" sibTransId="{B35C637C-80EB-477F-9303-21BD6A0E10A5}"/>
    <dgm:cxn modelId="{4F316CA6-C5FE-4FE7-B2F1-D45079566EEB}" srcId="{D1AA6988-7D3F-4B1F-A7C4-EB7FA713EF0B}" destId="{60CC87C0-A79A-406A-BAF6-BE02EB060733}" srcOrd="0" destOrd="0" parTransId="{FF2147C1-F2E9-45C6-A442-E88B446E4AAF}" sibTransId="{3DC847CB-9A61-452B-8EC2-D649198CA5CC}"/>
    <dgm:cxn modelId="{E10834F0-FC60-4D57-B374-6D70EE922DB0}" srcId="{D1AA6988-7D3F-4B1F-A7C4-EB7FA713EF0B}" destId="{3D980861-C0A4-4D3F-A235-31FFAB71F87F}" srcOrd="2" destOrd="0" parTransId="{DB75C05B-32F4-4B0D-B3F4-A9FDBE387CCC}" sibTransId="{1D140BA2-0755-4742-BD79-A724255C8C22}"/>
    <dgm:cxn modelId="{115D20F2-409E-CD4B-91CC-D8DDE43F4E66}" type="presOf" srcId="{60CC87C0-A79A-406A-BAF6-BE02EB060733}" destId="{CDDA9250-8D08-2F4E-AD52-12C48E2374AD}" srcOrd="0" destOrd="0" presId="urn:microsoft.com/office/officeart/2005/8/layout/hierarchy1"/>
    <dgm:cxn modelId="{8DB876A3-FE12-794A-947C-B743628B41B8}" type="presParOf" srcId="{A233361A-57C2-E944-BBFA-7978690BD4F0}" destId="{754E4B8E-CCEC-624F-BE0C-7BE30FF40F46}" srcOrd="0" destOrd="0" presId="urn:microsoft.com/office/officeart/2005/8/layout/hierarchy1"/>
    <dgm:cxn modelId="{504B7E00-4D1B-474C-B1C6-0FBB26D34F07}" type="presParOf" srcId="{754E4B8E-CCEC-624F-BE0C-7BE30FF40F46}" destId="{9A5AB6A4-8A8E-644B-B45E-95EE1C8A5550}" srcOrd="0" destOrd="0" presId="urn:microsoft.com/office/officeart/2005/8/layout/hierarchy1"/>
    <dgm:cxn modelId="{B42FB284-9471-1D46-BB6D-045CA601CF3F}" type="presParOf" srcId="{9A5AB6A4-8A8E-644B-B45E-95EE1C8A5550}" destId="{B44EE9B4-BC18-194C-8833-4588957772FC}" srcOrd="0" destOrd="0" presId="urn:microsoft.com/office/officeart/2005/8/layout/hierarchy1"/>
    <dgm:cxn modelId="{8D5A7636-732D-C14A-8D9A-9EFD51B9392C}" type="presParOf" srcId="{9A5AB6A4-8A8E-644B-B45E-95EE1C8A5550}" destId="{CDDA9250-8D08-2F4E-AD52-12C48E2374AD}" srcOrd="1" destOrd="0" presId="urn:microsoft.com/office/officeart/2005/8/layout/hierarchy1"/>
    <dgm:cxn modelId="{54BE3B76-8C8F-494A-A167-C3FD52C17386}" type="presParOf" srcId="{754E4B8E-CCEC-624F-BE0C-7BE30FF40F46}" destId="{56B3DCF8-07E3-3B49-BE93-74CA16346837}" srcOrd="1" destOrd="0" presId="urn:microsoft.com/office/officeart/2005/8/layout/hierarchy1"/>
    <dgm:cxn modelId="{F25CBE02-6568-CB4C-81AA-AD4F92E6D656}" type="presParOf" srcId="{A233361A-57C2-E944-BBFA-7978690BD4F0}" destId="{FBF7CCEF-4E11-1C4E-AF89-2197515029C3}" srcOrd="1" destOrd="0" presId="urn:microsoft.com/office/officeart/2005/8/layout/hierarchy1"/>
    <dgm:cxn modelId="{B5CDF534-81B5-9647-BE46-EF7ABCE4B2B5}" type="presParOf" srcId="{FBF7CCEF-4E11-1C4E-AF89-2197515029C3}" destId="{CD27DD0F-6ECB-1C49-B329-5606C5E81101}" srcOrd="0" destOrd="0" presId="urn:microsoft.com/office/officeart/2005/8/layout/hierarchy1"/>
    <dgm:cxn modelId="{D0C5AA2D-7F43-9340-8FDF-68DC35072B6C}" type="presParOf" srcId="{CD27DD0F-6ECB-1C49-B329-5606C5E81101}" destId="{11969CD0-80B2-774E-908A-0E641F1E7BA1}" srcOrd="0" destOrd="0" presId="urn:microsoft.com/office/officeart/2005/8/layout/hierarchy1"/>
    <dgm:cxn modelId="{EFD5D1CB-4A40-FD40-82B2-C2CA44E47517}" type="presParOf" srcId="{CD27DD0F-6ECB-1C49-B329-5606C5E81101}" destId="{33A455D3-5158-5641-A771-F8EEF2DF7CC4}" srcOrd="1" destOrd="0" presId="urn:microsoft.com/office/officeart/2005/8/layout/hierarchy1"/>
    <dgm:cxn modelId="{B3265100-774B-EE4E-A018-7B2C389E670B}" type="presParOf" srcId="{FBF7CCEF-4E11-1C4E-AF89-2197515029C3}" destId="{3E5F9BC4-2254-274E-A75E-46616EBB996B}" srcOrd="1" destOrd="0" presId="urn:microsoft.com/office/officeart/2005/8/layout/hierarchy1"/>
    <dgm:cxn modelId="{0EE7D43A-AE2A-6E47-81AA-186A41FAB003}" type="presParOf" srcId="{A233361A-57C2-E944-BBFA-7978690BD4F0}" destId="{B668C071-F424-2948-8370-29A2FE6E3D78}" srcOrd="2" destOrd="0" presId="urn:microsoft.com/office/officeart/2005/8/layout/hierarchy1"/>
    <dgm:cxn modelId="{2AEAED1C-0C06-BB46-BD64-C3358EE64AB8}" type="presParOf" srcId="{B668C071-F424-2948-8370-29A2FE6E3D78}" destId="{6D735DA8-A262-B045-868D-EA4B80A313C7}" srcOrd="0" destOrd="0" presId="urn:microsoft.com/office/officeart/2005/8/layout/hierarchy1"/>
    <dgm:cxn modelId="{27A2EE5F-9172-D644-A679-07D0EBD75FF6}" type="presParOf" srcId="{6D735DA8-A262-B045-868D-EA4B80A313C7}" destId="{AE2EF336-8E94-0F4A-9031-629EDA10C0E9}" srcOrd="0" destOrd="0" presId="urn:microsoft.com/office/officeart/2005/8/layout/hierarchy1"/>
    <dgm:cxn modelId="{409F1E19-D3A0-F84B-AB1E-08E95EC7FDE9}" type="presParOf" srcId="{6D735DA8-A262-B045-868D-EA4B80A313C7}" destId="{53C43376-0A44-4A44-BF58-E78869C96F43}" srcOrd="1" destOrd="0" presId="urn:microsoft.com/office/officeart/2005/8/layout/hierarchy1"/>
    <dgm:cxn modelId="{D61543E8-977C-C34A-82A8-B7CC239C8007}" type="presParOf" srcId="{B668C071-F424-2948-8370-29A2FE6E3D78}" destId="{A89D7195-4AA6-1942-8255-75EB3DFC753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00B9A0-D3EA-4538-89EC-BACD424665BF}"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408C67-0656-4598-B9DD-17BD976E99EB}">
      <dgm:prSet/>
      <dgm:spPr/>
      <dgm:t>
        <a:bodyPr/>
        <a:lstStyle/>
        <a:p>
          <a:pPr>
            <a:defRPr cap="all"/>
          </a:pPr>
          <a:r>
            <a:rPr lang="en-US"/>
            <a:t>Nearest Neighbour Based Methods</a:t>
          </a:r>
        </a:p>
      </dgm:t>
    </dgm:pt>
    <dgm:pt modelId="{43CFE17C-361B-44EF-BE8A-01926948D752}" type="parTrans" cxnId="{7A863FCB-C951-404E-83A5-5E5AF16964A4}">
      <dgm:prSet/>
      <dgm:spPr/>
      <dgm:t>
        <a:bodyPr/>
        <a:lstStyle/>
        <a:p>
          <a:endParaRPr lang="en-US"/>
        </a:p>
      </dgm:t>
    </dgm:pt>
    <dgm:pt modelId="{3CFFB0C6-7DE7-4923-9B87-BFCADDB0B5BF}" type="sibTrans" cxnId="{7A863FCB-C951-404E-83A5-5E5AF16964A4}">
      <dgm:prSet/>
      <dgm:spPr/>
      <dgm:t>
        <a:bodyPr/>
        <a:lstStyle/>
        <a:p>
          <a:endParaRPr lang="en-US"/>
        </a:p>
      </dgm:t>
    </dgm:pt>
    <dgm:pt modelId="{76E3A985-F933-40F5-B603-8C66BE36B38B}">
      <dgm:prSet/>
      <dgm:spPr/>
      <dgm:t>
        <a:bodyPr/>
        <a:lstStyle/>
        <a:p>
          <a:pPr>
            <a:defRPr cap="all"/>
          </a:pPr>
          <a:r>
            <a:rPr lang="en-US"/>
            <a:t>Latent factor based methods</a:t>
          </a:r>
        </a:p>
      </dgm:t>
    </dgm:pt>
    <dgm:pt modelId="{ACA2DECC-0872-44EC-994D-4B20B799DEEA}" type="parTrans" cxnId="{83CC2BA9-8F70-4359-84BF-9B60E2C1F9D4}">
      <dgm:prSet/>
      <dgm:spPr/>
      <dgm:t>
        <a:bodyPr/>
        <a:lstStyle/>
        <a:p>
          <a:endParaRPr lang="en-US"/>
        </a:p>
      </dgm:t>
    </dgm:pt>
    <dgm:pt modelId="{AB91FC62-C3E4-4DD3-8423-716A620629E7}" type="sibTrans" cxnId="{83CC2BA9-8F70-4359-84BF-9B60E2C1F9D4}">
      <dgm:prSet/>
      <dgm:spPr/>
      <dgm:t>
        <a:bodyPr/>
        <a:lstStyle/>
        <a:p>
          <a:endParaRPr lang="en-US"/>
        </a:p>
      </dgm:t>
    </dgm:pt>
    <dgm:pt modelId="{3D2FA2A2-B4B4-46C6-82EF-0A2D61E4A694}" type="pres">
      <dgm:prSet presAssocID="{E500B9A0-D3EA-4538-89EC-BACD424665BF}" presName="root" presStyleCnt="0">
        <dgm:presLayoutVars>
          <dgm:dir/>
          <dgm:resizeHandles val="exact"/>
        </dgm:presLayoutVars>
      </dgm:prSet>
      <dgm:spPr/>
    </dgm:pt>
    <dgm:pt modelId="{20CB2490-9BAF-4FC5-8F19-5D344501B9C6}" type="pres">
      <dgm:prSet presAssocID="{35408C67-0656-4598-B9DD-17BD976E99EB}" presName="compNode" presStyleCnt="0"/>
      <dgm:spPr/>
    </dgm:pt>
    <dgm:pt modelId="{930DF033-3F82-4B6D-A7F8-AA660A9D733B}" type="pres">
      <dgm:prSet presAssocID="{35408C67-0656-4598-B9DD-17BD976E99EB}" presName="iconBgRect" presStyleLbl="bgShp" presStyleIdx="0" presStyleCnt="2"/>
      <dgm:spPr/>
    </dgm:pt>
    <dgm:pt modelId="{09753271-D8B6-4095-B978-46BD082C19E6}" type="pres">
      <dgm:prSet presAssocID="{35408C67-0656-4598-B9DD-17BD976E99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5851BEE9-C131-4564-A9EE-CEFD6586F5FF}" type="pres">
      <dgm:prSet presAssocID="{35408C67-0656-4598-B9DD-17BD976E99EB}" presName="spaceRect" presStyleCnt="0"/>
      <dgm:spPr/>
    </dgm:pt>
    <dgm:pt modelId="{4DC257E9-B883-4187-93F8-449BB7231608}" type="pres">
      <dgm:prSet presAssocID="{35408C67-0656-4598-B9DD-17BD976E99EB}" presName="textRect" presStyleLbl="revTx" presStyleIdx="0" presStyleCnt="2">
        <dgm:presLayoutVars>
          <dgm:chMax val="1"/>
          <dgm:chPref val="1"/>
        </dgm:presLayoutVars>
      </dgm:prSet>
      <dgm:spPr/>
    </dgm:pt>
    <dgm:pt modelId="{1338F713-3549-4DC5-B561-772C7F8D0DAD}" type="pres">
      <dgm:prSet presAssocID="{3CFFB0C6-7DE7-4923-9B87-BFCADDB0B5BF}" presName="sibTrans" presStyleCnt="0"/>
      <dgm:spPr/>
    </dgm:pt>
    <dgm:pt modelId="{AD7B6A55-9B77-4B37-B8BE-3FE42C9CFE67}" type="pres">
      <dgm:prSet presAssocID="{76E3A985-F933-40F5-B603-8C66BE36B38B}" presName="compNode" presStyleCnt="0"/>
      <dgm:spPr/>
    </dgm:pt>
    <dgm:pt modelId="{A8B34049-0A3B-4026-8FC9-DCF33CA1E6A6}" type="pres">
      <dgm:prSet presAssocID="{76E3A985-F933-40F5-B603-8C66BE36B38B}" presName="iconBgRect" presStyleLbl="bgShp" presStyleIdx="1" presStyleCnt="2"/>
      <dgm:spPr/>
    </dgm:pt>
    <dgm:pt modelId="{64701C6D-A7DA-4248-BEE1-49DAF9277F40}" type="pres">
      <dgm:prSet presAssocID="{76E3A985-F933-40F5-B603-8C66BE36B3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Slight curve"/>
        </a:ext>
      </dgm:extLst>
    </dgm:pt>
    <dgm:pt modelId="{F9E83978-DA4D-4EBD-8FC0-026222C24D88}" type="pres">
      <dgm:prSet presAssocID="{76E3A985-F933-40F5-B603-8C66BE36B38B}" presName="spaceRect" presStyleCnt="0"/>
      <dgm:spPr/>
    </dgm:pt>
    <dgm:pt modelId="{DAA3BC93-3F16-4EFB-8CA5-7F481461DF9B}" type="pres">
      <dgm:prSet presAssocID="{76E3A985-F933-40F5-B603-8C66BE36B38B}" presName="textRect" presStyleLbl="revTx" presStyleIdx="1" presStyleCnt="2">
        <dgm:presLayoutVars>
          <dgm:chMax val="1"/>
          <dgm:chPref val="1"/>
        </dgm:presLayoutVars>
      </dgm:prSet>
      <dgm:spPr/>
    </dgm:pt>
  </dgm:ptLst>
  <dgm:cxnLst>
    <dgm:cxn modelId="{80F7EC34-F4E4-4223-86F2-C6072EDFAF89}" type="presOf" srcId="{76E3A985-F933-40F5-B603-8C66BE36B38B}" destId="{DAA3BC93-3F16-4EFB-8CA5-7F481461DF9B}" srcOrd="0" destOrd="0" presId="urn:microsoft.com/office/officeart/2018/5/layout/IconCircleLabelList"/>
    <dgm:cxn modelId="{38A0C392-EF22-4417-B20C-6EA18765D534}" type="presOf" srcId="{35408C67-0656-4598-B9DD-17BD976E99EB}" destId="{4DC257E9-B883-4187-93F8-449BB7231608}" srcOrd="0" destOrd="0" presId="urn:microsoft.com/office/officeart/2018/5/layout/IconCircleLabelList"/>
    <dgm:cxn modelId="{83CC2BA9-8F70-4359-84BF-9B60E2C1F9D4}" srcId="{E500B9A0-D3EA-4538-89EC-BACD424665BF}" destId="{76E3A985-F933-40F5-B603-8C66BE36B38B}" srcOrd="1" destOrd="0" parTransId="{ACA2DECC-0872-44EC-994D-4B20B799DEEA}" sibTransId="{AB91FC62-C3E4-4DD3-8423-716A620629E7}"/>
    <dgm:cxn modelId="{7A863FCB-C951-404E-83A5-5E5AF16964A4}" srcId="{E500B9A0-D3EA-4538-89EC-BACD424665BF}" destId="{35408C67-0656-4598-B9DD-17BD976E99EB}" srcOrd="0" destOrd="0" parTransId="{43CFE17C-361B-44EF-BE8A-01926948D752}" sibTransId="{3CFFB0C6-7DE7-4923-9B87-BFCADDB0B5BF}"/>
    <dgm:cxn modelId="{92CFFACB-4CC4-454E-942A-31DD8B65A93E}" type="presOf" srcId="{E500B9A0-D3EA-4538-89EC-BACD424665BF}" destId="{3D2FA2A2-B4B4-46C6-82EF-0A2D61E4A694}" srcOrd="0" destOrd="0" presId="urn:microsoft.com/office/officeart/2018/5/layout/IconCircleLabelList"/>
    <dgm:cxn modelId="{479F9FB6-39D3-4261-AD6A-A93179C94CC7}" type="presParOf" srcId="{3D2FA2A2-B4B4-46C6-82EF-0A2D61E4A694}" destId="{20CB2490-9BAF-4FC5-8F19-5D344501B9C6}" srcOrd="0" destOrd="0" presId="urn:microsoft.com/office/officeart/2018/5/layout/IconCircleLabelList"/>
    <dgm:cxn modelId="{FFC2D195-FFF1-4DCF-A506-5BECB57F8F85}" type="presParOf" srcId="{20CB2490-9BAF-4FC5-8F19-5D344501B9C6}" destId="{930DF033-3F82-4B6D-A7F8-AA660A9D733B}" srcOrd="0" destOrd="0" presId="urn:microsoft.com/office/officeart/2018/5/layout/IconCircleLabelList"/>
    <dgm:cxn modelId="{D429CE78-E715-4F70-930D-391E19055328}" type="presParOf" srcId="{20CB2490-9BAF-4FC5-8F19-5D344501B9C6}" destId="{09753271-D8B6-4095-B978-46BD082C19E6}" srcOrd="1" destOrd="0" presId="urn:microsoft.com/office/officeart/2018/5/layout/IconCircleLabelList"/>
    <dgm:cxn modelId="{082451D6-21AA-440A-B294-604705AE6CDF}" type="presParOf" srcId="{20CB2490-9BAF-4FC5-8F19-5D344501B9C6}" destId="{5851BEE9-C131-4564-A9EE-CEFD6586F5FF}" srcOrd="2" destOrd="0" presId="urn:microsoft.com/office/officeart/2018/5/layout/IconCircleLabelList"/>
    <dgm:cxn modelId="{912AE55E-CD88-495B-B11A-AB03CF54ED3C}" type="presParOf" srcId="{20CB2490-9BAF-4FC5-8F19-5D344501B9C6}" destId="{4DC257E9-B883-4187-93F8-449BB7231608}" srcOrd="3" destOrd="0" presId="urn:microsoft.com/office/officeart/2018/5/layout/IconCircleLabelList"/>
    <dgm:cxn modelId="{AC01F201-4BDC-4B4C-A75C-01A701607BC7}" type="presParOf" srcId="{3D2FA2A2-B4B4-46C6-82EF-0A2D61E4A694}" destId="{1338F713-3549-4DC5-B561-772C7F8D0DAD}" srcOrd="1" destOrd="0" presId="urn:microsoft.com/office/officeart/2018/5/layout/IconCircleLabelList"/>
    <dgm:cxn modelId="{968DF169-A90D-4086-BA2A-CF9165B75FA9}" type="presParOf" srcId="{3D2FA2A2-B4B4-46C6-82EF-0A2D61E4A694}" destId="{AD7B6A55-9B77-4B37-B8BE-3FE42C9CFE67}" srcOrd="2" destOrd="0" presId="urn:microsoft.com/office/officeart/2018/5/layout/IconCircleLabelList"/>
    <dgm:cxn modelId="{B0EBAA44-ECFD-4E14-9287-D566B8AD6234}" type="presParOf" srcId="{AD7B6A55-9B77-4B37-B8BE-3FE42C9CFE67}" destId="{A8B34049-0A3B-4026-8FC9-DCF33CA1E6A6}" srcOrd="0" destOrd="0" presId="urn:microsoft.com/office/officeart/2018/5/layout/IconCircleLabelList"/>
    <dgm:cxn modelId="{30C35123-D35D-4489-B5C8-2D64986A1D60}" type="presParOf" srcId="{AD7B6A55-9B77-4B37-B8BE-3FE42C9CFE67}" destId="{64701C6D-A7DA-4248-BEE1-49DAF9277F40}" srcOrd="1" destOrd="0" presId="urn:microsoft.com/office/officeart/2018/5/layout/IconCircleLabelList"/>
    <dgm:cxn modelId="{932A57DF-F240-461D-8984-3AC429FA90EC}" type="presParOf" srcId="{AD7B6A55-9B77-4B37-B8BE-3FE42C9CFE67}" destId="{F9E83978-DA4D-4EBD-8FC0-026222C24D88}" srcOrd="2" destOrd="0" presId="urn:microsoft.com/office/officeart/2018/5/layout/IconCircleLabelList"/>
    <dgm:cxn modelId="{645DD23D-2D22-42F9-9442-D4D490E27477}" type="presParOf" srcId="{AD7B6A55-9B77-4B37-B8BE-3FE42C9CFE67}" destId="{DAA3BC93-3F16-4EFB-8CA5-7F481461DF9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AE324-F858-6B46-AB14-32BE2AC9DD74}">
      <dsp:nvSpPr>
        <dsp:cNvPr id="0" name=""/>
        <dsp:cNvSpPr/>
      </dsp:nvSpPr>
      <dsp:spPr>
        <a:xfrm>
          <a:off x="1235" y="843047"/>
          <a:ext cx="2890539" cy="14452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Netflix has thousands of movies</a:t>
          </a:r>
        </a:p>
      </dsp:txBody>
      <dsp:txXfrm>
        <a:off x="43565" y="885377"/>
        <a:ext cx="2805879" cy="1360609"/>
      </dsp:txXfrm>
    </dsp:sp>
    <dsp:sp modelId="{EEBCB2FF-BFA3-ED48-A4C6-0A40759F4702}">
      <dsp:nvSpPr>
        <dsp:cNvPr id="0" name=""/>
        <dsp:cNvSpPr/>
      </dsp:nvSpPr>
      <dsp:spPr>
        <a:xfrm>
          <a:off x="3614410" y="843047"/>
          <a:ext cx="2890539" cy="1445269"/>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Users on the other hand has limited time and patience.</a:t>
          </a:r>
        </a:p>
      </dsp:txBody>
      <dsp:txXfrm>
        <a:off x="3656740" y="885377"/>
        <a:ext cx="2805879" cy="1360609"/>
      </dsp:txXfrm>
    </dsp:sp>
    <dsp:sp modelId="{E7A0A1AE-BA38-9641-920D-491DE40113BA}">
      <dsp:nvSpPr>
        <dsp:cNvPr id="0" name=""/>
        <dsp:cNvSpPr/>
      </dsp:nvSpPr>
      <dsp:spPr>
        <a:xfrm>
          <a:off x="7227584" y="843047"/>
          <a:ext cx="2890539" cy="144526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Users don’t have knowledge on the movies.</a:t>
          </a:r>
        </a:p>
      </dsp:txBody>
      <dsp:txXfrm>
        <a:off x="7269914" y="885377"/>
        <a:ext cx="2805879" cy="1360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AA5A0-3C84-A343-8F0F-566ACC12DC96}">
      <dsp:nvSpPr>
        <dsp:cNvPr id="0" name=""/>
        <dsp:cNvSpPr/>
      </dsp:nvSpPr>
      <dsp:spPr>
        <a:xfrm>
          <a:off x="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8FB71-9DDF-5544-A780-04C3CF0322DF}">
      <dsp:nvSpPr>
        <dsp:cNvPr id="0" name=""/>
        <dsp:cNvSpPr/>
      </dsp:nvSpPr>
      <dsp:spPr>
        <a:xfrm>
          <a:off x="316230"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CONTENT-BASED FILTERING </a:t>
          </a:r>
        </a:p>
      </dsp:txBody>
      <dsp:txXfrm>
        <a:off x="369163" y="865197"/>
        <a:ext cx="2740203" cy="1701388"/>
      </dsp:txXfrm>
    </dsp:sp>
    <dsp:sp modelId="{78DCE7E5-1E56-DB40-BE3A-F3DACDAFD81F}">
      <dsp:nvSpPr>
        <dsp:cNvPr id="0" name=""/>
        <dsp:cNvSpPr/>
      </dsp:nvSpPr>
      <dsp:spPr>
        <a:xfrm>
          <a:off x="347853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78407-D21F-7441-9044-1FC72816B36C}">
      <dsp:nvSpPr>
        <dsp:cNvPr id="0" name=""/>
        <dsp:cNvSpPr/>
      </dsp:nvSpPr>
      <dsp:spPr>
        <a:xfrm>
          <a:off x="379475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COLLABORATIVE FILTERING </a:t>
          </a:r>
        </a:p>
      </dsp:txBody>
      <dsp:txXfrm>
        <a:off x="3847692" y="865197"/>
        <a:ext cx="2740203" cy="1701388"/>
      </dsp:txXfrm>
    </dsp:sp>
    <dsp:sp modelId="{1D1566E8-3067-014D-A9B6-7910DF99558F}">
      <dsp:nvSpPr>
        <dsp:cNvPr id="0" name=""/>
        <dsp:cNvSpPr/>
      </dsp:nvSpPr>
      <dsp:spPr>
        <a:xfrm>
          <a:off x="6957059"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6D550-23FF-5841-B6C9-DDDB081CBFC9}">
      <dsp:nvSpPr>
        <dsp:cNvPr id="0" name=""/>
        <dsp:cNvSpPr/>
      </dsp:nvSpPr>
      <dsp:spPr>
        <a:xfrm>
          <a:off x="727328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ASSOCIATION RULES </a:t>
          </a:r>
        </a:p>
      </dsp:txBody>
      <dsp:txXfrm>
        <a:off x="7326222" y="865197"/>
        <a:ext cx="2740203" cy="1701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EE9B4-BC18-194C-8833-4588957772FC}">
      <dsp:nvSpPr>
        <dsp:cNvPr id="0" name=""/>
        <dsp:cNvSpPr/>
      </dsp:nvSpPr>
      <dsp:spPr>
        <a:xfrm>
          <a:off x="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A9250-8D08-2F4E-AD52-12C48E2374AD}">
      <dsp:nvSpPr>
        <dsp:cNvPr id="0" name=""/>
        <dsp:cNvSpPr/>
      </dsp:nvSpPr>
      <dsp:spPr>
        <a:xfrm>
          <a:off x="316230"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UNLIKE CONTENT-BASED FILTERING, COLLABORATIVE FILTERING DOESN’T REQUIRE ANY PRODUCT DESCRIPTION DATA AT ALL! </a:t>
          </a:r>
        </a:p>
      </dsp:txBody>
      <dsp:txXfrm>
        <a:off x="369163" y="865197"/>
        <a:ext cx="2740203" cy="1701388"/>
      </dsp:txXfrm>
    </dsp:sp>
    <dsp:sp modelId="{11969CD0-80B2-774E-908A-0E641F1E7BA1}">
      <dsp:nvSpPr>
        <dsp:cNvPr id="0" name=""/>
        <dsp:cNvSpPr/>
      </dsp:nvSpPr>
      <dsp:spPr>
        <a:xfrm>
          <a:off x="347853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455D3-5158-5641-A771-F8EEF2DF7CC4}">
      <dsp:nvSpPr>
        <dsp:cNvPr id="0" name=""/>
        <dsp:cNvSpPr/>
      </dsp:nvSpPr>
      <dsp:spPr>
        <a:xfrm>
          <a:off x="379475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BASIC PREMISE IS THAT : IF 2 USERS HAVE THE SAME OPINION ABOUT A BUNCH OF PRODUCTS, THEY ARE LIKELY TO HAVE THE SAME OPINION ABOUT OTHER PRODUCTS TOO.</a:t>
          </a:r>
        </a:p>
      </dsp:txBody>
      <dsp:txXfrm>
        <a:off x="3847692" y="865197"/>
        <a:ext cx="2740203" cy="1701388"/>
      </dsp:txXfrm>
    </dsp:sp>
    <dsp:sp modelId="{AE2EF336-8E94-0F4A-9031-629EDA10C0E9}">
      <dsp:nvSpPr>
        <dsp:cNvPr id="0" name=""/>
        <dsp:cNvSpPr/>
      </dsp:nvSpPr>
      <dsp:spPr>
        <a:xfrm>
          <a:off x="6957059"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43376-0A44-4A44-BF58-E78869C96F43}">
      <dsp:nvSpPr>
        <dsp:cNvPr id="0" name=""/>
        <dsp:cNvSpPr/>
      </dsp:nvSpPr>
      <dsp:spPr>
        <a:xfrm>
          <a:off x="727328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ALGORITHM NORMALLY PREDICTS USERS’ RATINGS FOR PRODUCTS THEY HAVEN’T YET RATED </a:t>
          </a:r>
        </a:p>
      </dsp:txBody>
      <dsp:txXfrm>
        <a:off x="7326222" y="865197"/>
        <a:ext cx="2740203" cy="17013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DF033-3F82-4B6D-A7F8-AA660A9D733B}">
      <dsp:nvSpPr>
        <dsp:cNvPr id="0" name=""/>
        <dsp:cNvSpPr/>
      </dsp:nvSpPr>
      <dsp:spPr>
        <a:xfrm>
          <a:off x="2398914"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53271-D8B6-4095-B978-46BD082C19E6}">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C257E9-B883-4187-93F8-449BB7231608}">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Nearest Neighbour Based Methods</a:t>
          </a:r>
        </a:p>
      </dsp:txBody>
      <dsp:txXfrm>
        <a:off x="1817570" y="2398182"/>
        <a:ext cx="2981250" cy="720000"/>
      </dsp:txXfrm>
    </dsp:sp>
    <dsp:sp modelId="{A8B34049-0A3B-4026-8FC9-DCF33CA1E6A6}">
      <dsp:nvSpPr>
        <dsp:cNvPr id="0" name=""/>
        <dsp:cNvSpPr/>
      </dsp:nvSpPr>
      <dsp:spPr>
        <a:xfrm>
          <a:off x="5901883"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01C6D-A7DA-4248-BEE1-49DAF9277F40}">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A3BC93-3F16-4EFB-8CA5-7F481461DF9B}">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Latent factor based methods</a:t>
          </a:r>
        </a:p>
      </dsp:txBody>
      <dsp:txXfrm>
        <a:off x="5320539" y="239818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572A7-ED64-3C4D-B20B-FD3E6CEEC203}"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376575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572A7-ED64-3C4D-B20B-FD3E6CEEC203}"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105005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572A7-ED64-3C4D-B20B-FD3E6CEEC203}"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206339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572A7-ED64-3C4D-B20B-FD3E6CEEC203}"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269168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572A7-ED64-3C4D-B20B-FD3E6CEEC203}"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275559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572A7-ED64-3C4D-B20B-FD3E6CEEC203}" type="datetimeFigureOut">
              <a:rPr lang="en-US" smtClean="0"/>
              <a:t>4/29/19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86553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572A7-ED64-3C4D-B20B-FD3E6CEEC203}" type="datetimeFigureOut">
              <a:rPr lang="en-US" smtClean="0"/>
              <a:t>4/29/19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114538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572A7-ED64-3C4D-B20B-FD3E6CEEC203}" type="datetimeFigureOut">
              <a:rPr lang="en-US" smtClean="0"/>
              <a:t>4/29/19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139987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572A7-ED64-3C4D-B20B-FD3E6CEEC203}" type="datetimeFigureOut">
              <a:rPr lang="en-US" smtClean="0"/>
              <a:t>4/29/19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356860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572A7-ED64-3C4D-B20B-FD3E6CEEC203}" type="datetimeFigureOut">
              <a:rPr lang="en-US" smtClean="0"/>
              <a:t>4/29/19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318071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572A7-ED64-3C4D-B20B-FD3E6CEEC203}" type="datetimeFigureOut">
              <a:rPr lang="en-US" smtClean="0"/>
              <a:t>4/29/19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087D1-05E9-6A43-B0B3-3F2AA579B9D8}" type="slidenum">
              <a:rPr lang="en-US" smtClean="0"/>
              <a:t>‹#›</a:t>
            </a:fld>
            <a:endParaRPr lang="en-US"/>
          </a:p>
        </p:txBody>
      </p:sp>
    </p:spTree>
    <p:extLst>
      <p:ext uri="{BB962C8B-B14F-4D97-AF65-F5344CB8AC3E}">
        <p14:creationId xmlns:p14="http://schemas.microsoft.com/office/powerpoint/2010/main" val="329737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572A7-ED64-3C4D-B20B-FD3E6CEEC203}" type="datetimeFigureOut">
              <a:rPr lang="en-US" smtClean="0"/>
              <a:t>4/29/19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087D1-05E9-6A43-B0B3-3F2AA579B9D8}" type="slidenum">
              <a:rPr lang="en-US" smtClean="0"/>
              <a:t>‹#›</a:t>
            </a:fld>
            <a:endParaRPr lang="en-US"/>
          </a:p>
        </p:txBody>
      </p:sp>
    </p:spTree>
    <p:extLst>
      <p:ext uri="{BB962C8B-B14F-4D97-AF65-F5344CB8AC3E}">
        <p14:creationId xmlns:p14="http://schemas.microsoft.com/office/powerpoint/2010/main" val="108657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s://www.statisticshowto.datasciencecentral.com/wp-content/uploads/2015/11/normalize-data.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92533-FB1D-F046-902B-6D9BB12D6584}"/>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Movie Recommendation Systems</a:t>
            </a:r>
          </a:p>
        </p:txBody>
      </p:sp>
      <p:sp>
        <p:nvSpPr>
          <p:cNvPr id="3" name="Subtitle 2">
            <a:extLst>
              <a:ext uri="{FF2B5EF4-FFF2-40B4-BE49-F238E27FC236}">
                <a16:creationId xmlns:a16="http://schemas.microsoft.com/office/drawing/2014/main" id="{96A83C14-5E94-EC4F-A66D-65507F86D4D2}"/>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By: Kiran </a:t>
            </a:r>
            <a:r>
              <a:rPr lang="en-US" dirty="0" err="1">
                <a:solidFill>
                  <a:srgbClr val="FFFFFF"/>
                </a:solidFill>
              </a:rPr>
              <a:t>Teja</a:t>
            </a:r>
            <a:r>
              <a:rPr lang="en-US" dirty="0">
                <a:solidFill>
                  <a:srgbClr val="FFFFFF"/>
                </a:solidFill>
              </a:rPr>
              <a:t> </a:t>
            </a:r>
            <a:r>
              <a:rPr lang="en-US" dirty="0" err="1">
                <a:solidFill>
                  <a:srgbClr val="FFFFFF"/>
                </a:solidFill>
              </a:rPr>
              <a:t>Sarvamthota</a:t>
            </a:r>
            <a:endParaRPr lang="en-US" dirty="0">
              <a:solidFill>
                <a:srgbClr val="FFFFFF"/>
              </a:solidFill>
            </a:endParaRPr>
          </a:p>
        </p:txBody>
      </p:sp>
    </p:spTree>
    <p:extLst>
      <p:ext uri="{BB962C8B-B14F-4D97-AF65-F5344CB8AC3E}">
        <p14:creationId xmlns:p14="http://schemas.microsoft.com/office/powerpoint/2010/main" val="181985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E1BA-6588-6945-98A7-C835B9ACA648}"/>
              </a:ext>
            </a:extLst>
          </p:cNvPr>
          <p:cNvSpPr>
            <a:spLocks noGrp="1"/>
          </p:cNvSpPr>
          <p:nvPr>
            <p:ph type="title"/>
          </p:nvPr>
        </p:nvSpPr>
        <p:spPr/>
        <p:txBody>
          <a:bodyPr/>
          <a:lstStyle/>
          <a:p>
            <a:r>
              <a:rPr lang="en-US" dirty="0"/>
              <a:t>Overview of data</a:t>
            </a:r>
          </a:p>
        </p:txBody>
      </p:sp>
      <p:sp>
        <p:nvSpPr>
          <p:cNvPr id="3" name="Content Placeholder 2">
            <a:extLst>
              <a:ext uri="{FF2B5EF4-FFF2-40B4-BE49-F238E27FC236}">
                <a16:creationId xmlns:a16="http://schemas.microsoft.com/office/drawing/2014/main" id="{36E6011D-C97E-FB45-94E3-91DC2487955A}"/>
              </a:ext>
            </a:extLst>
          </p:cNvPr>
          <p:cNvSpPr>
            <a:spLocks noGrp="1"/>
          </p:cNvSpPr>
          <p:nvPr>
            <p:ph idx="1"/>
          </p:nvPr>
        </p:nvSpPr>
        <p:spPr/>
        <p:txBody>
          <a:bodyPr/>
          <a:lstStyle/>
          <a:p>
            <a:r>
              <a:rPr lang="en-US" dirty="0"/>
              <a:t>Movie lens data set with movies and ratings csv files.</a:t>
            </a:r>
          </a:p>
          <a:p>
            <a:r>
              <a:rPr lang="en-US" dirty="0"/>
              <a:t>Total number of Users: 610</a:t>
            </a:r>
          </a:p>
          <a:p>
            <a:r>
              <a:rPr lang="en-US" dirty="0"/>
              <a:t>Total number of movies:9724</a:t>
            </a:r>
          </a:p>
          <a:p>
            <a:endParaRPr lang="en-US" dirty="0"/>
          </a:p>
        </p:txBody>
      </p:sp>
    </p:spTree>
    <p:extLst>
      <p:ext uri="{BB962C8B-B14F-4D97-AF65-F5344CB8AC3E}">
        <p14:creationId xmlns:p14="http://schemas.microsoft.com/office/powerpoint/2010/main" val="99783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87D2-80C6-2248-A2D3-657DFAEB7C39}"/>
              </a:ext>
            </a:extLst>
          </p:cNvPr>
          <p:cNvSpPr>
            <a:spLocks noGrp="1"/>
          </p:cNvSpPr>
          <p:nvPr>
            <p:ph type="title"/>
          </p:nvPr>
        </p:nvSpPr>
        <p:spPr/>
        <p:txBody>
          <a:bodyPr/>
          <a:lstStyle/>
          <a:p>
            <a:r>
              <a:rPr lang="en-US" dirty="0"/>
              <a:t>Alternating Least Squares</a:t>
            </a:r>
          </a:p>
        </p:txBody>
      </p:sp>
      <p:sp>
        <p:nvSpPr>
          <p:cNvPr id="3" name="Content Placeholder 2">
            <a:extLst>
              <a:ext uri="{FF2B5EF4-FFF2-40B4-BE49-F238E27FC236}">
                <a16:creationId xmlns:a16="http://schemas.microsoft.com/office/drawing/2014/main" id="{735ED155-227E-B24B-804E-091A0ACEC55C}"/>
              </a:ext>
            </a:extLst>
          </p:cNvPr>
          <p:cNvSpPr>
            <a:spLocks noGrp="1"/>
          </p:cNvSpPr>
          <p:nvPr>
            <p:ph idx="1"/>
          </p:nvPr>
        </p:nvSpPr>
        <p:spPr/>
        <p:txBody>
          <a:bodyPr/>
          <a:lstStyle/>
          <a:p>
            <a:r>
              <a:rPr lang="en-US" dirty="0"/>
              <a:t>FIND THE SET OF FACTOR VECTORS pu (FOR EACH USER u) AND</a:t>
            </a:r>
            <a:br>
              <a:rPr lang="en-US" dirty="0"/>
            </a:br>
            <a:r>
              <a:rPr lang="en-US" dirty="0"/>
              <a:t>qi (FOR EACH ITEM </a:t>
            </a:r>
            <a:r>
              <a:rPr lang="en-US" dirty="0" err="1"/>
              <a:t>i</a:t>
            </a:r>
            <a:r>
              <a:rPr lang="en-US" dirty="0"/>
              <a:t>) WHICH MINIMIZE THE ERROR ON THE TRAINING SET.</a:t>
            </a:r>
          </a:p>
          <a:p>
            <a:r>
              <a:rPr lang="en-IN" dirty="0">
                <a:latin typeface="Times New Roman" pitchFamily="18" charset="0"/>
                <a:cs typeface="Times New Roman" pitchFamily="18" charset="0"/>
              </a:rPr>
              <a:t>Matrix factorization is done alternatively i.e. by fixing pu, qi and Repeat until pu and qi converge.</a:t>
            </a:r>
            <a:endParaRPr lang="en-US" dirty="0"/>
          </a:p>
          <a:p>
            <a:endParaRPr lang="en-US" dirty="0"/>
          </a:p>
          <a:p>
            <a:endParaRPr lang="en-US" dirty="0"/>
          </a:p>
        </p:txBody>
      </p:sp>
    </p:spTree>
    <p:extLst>
      <p:ext uri="{BB962C8B-B14F-4D97-AF65-F5344CB8AC3E}">
        <p14:creationId xmlns:p14="http://schemas.microsoft.com/office/powerpoint/2010/main" val="77517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3D20-5196-8343-930B-3A17B0ABC0A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8ECF39E-4513-314F-8A6B-8CE736B71E5B}"/>
              </a:ext>
            </a:extLst>
          </p:cNvPr>
          <p:cNvSpPr>
            <a:spLocks noGrp="1"/>
          </p:cNvSpPr>
          <p:nvPr>
            <p:ph idx="1"/>
          </p:nvPr>
        </p:nvSpPr>
        <p:spPr/>
        <p:txBody>
          <a:bodyPr>
            <a:normAutofit/>
          </a:bodyPr>
          <a:lstStyle/>
          <a:p>
            <a:pPr marL="457200" indent="-457200">
              <a:buAutoNum type="arabicPeriod"/>
            </a:pPr>
            <a:r>
              <a:rPr lang="en-IN" dirty="0">
                <a:latin typeface="Times New Roman" pitchFamily="18" charset="0"/>
                <a:cs typeface="Times New Roman" pitchFamily="18" charset="0"/>
              </a:rPr>
              <a:t>Read the ratings file to an RDD and convert it to matrix format.</a:t>
            </a:r>
          </a:p>
          <a:p>
            <a:pPr marL="457200" indent="-457200">
              <a:buAutoNum type="arabicPeriod"/>
            </a:pPr>
            <a:r>
              <a:rPr lang="en-IN" dirty="0">
                <a:latin typeface="Times New Roman" pitchFamily="18" charset="0"/>
                <a:cs typeface="Times New Roman" pitchFamily="18" charset="0"/>
              </a:rPr>
              <a:t>Normalize the ratings data</a:t>
            </a:r>
          </a:p>
          <a:p>
            <a:pPr marL="457200" indent="-457200">
              <a:buAutoNum type="arabicPeriod"/>
            </a:pPr>
            <a:r>
              <a:rPr lang="en-IN" dirty="0">
                <a:latin typeface="Times New Roman" pitchFamily="18" charset="0"/>
                <a:cs typeface="Times New Roman" pitchFamily="18" charset="0"/>
              </a:rPr>
              <a:t>Generate two matrices with Usermatrix --U*F and Movie matrix--M*F (U = no of users, M = no of movies , F = 25(Hidden latent features )</a:t>
            </a:r>
          </a:p>
          <a:p>
            <a:pPr marL="457200" indent="-457200">
              <a:buAutoNum type="arabicPeriod"/>
            </a:pPr>
            <a:r>
              <a:rPr lang="en-IN" dirty="0">
                <a:latin typeface="Times New Roman" pitchFamily="18" charset="0"/>
                <a:cs typeface="Times New Roman" pitchFamily="18" charset="0"/>
              </a:rPr>
              <a:t>Fix matrices using ALS </a:t>
            </a:r>
            <a:endParaRPr lang="en-IN" dirty="0"/>
          </a:p>
          <a:p>
            <a:pPr marL="457200" indent="-457200">
              <a:buAutoNum type="arabicPeriod" startAt="4"/>
            </a:pPr>
            <a:r>
              <a:rPr lang="en-IN" dirty="0">
                <a:latin typeface="Times New Roman" pitchFamily="18" charset="0"/>
                <a:cs typeface="Times New Roman" pitchFamily="18" charset="0"/>
              </a:rPr>
              <a:t>Calculate RMSE : </a:t>
            </a:r>
          </a:p>
          <a:p>
            <a:pPr marL="457200" indent="-457200">
              <a:buAutoNum type="arabicPeriod" startAt="4"/>
            </a:pPr>
            <a:r>
              <a:rPr lang="en-IN" dirty="0">
                <a:latin typeface="Times New Roman" pitchFamily="18" charset="0"/>
                <a:cs typeface="Times New Roman" pitchFamily="18" charset="0"/>
              </a:rPr>
              <a:t>Steps 3 and 4 are repeated for 5,10,20 iterations. The final Recommendation matrix is used for predictions.</a:t>
            </a:r>
          </a:p>
          <a:p>
            <a:endParaRPr lang="en-US" dirty="0"/>
          </a:p>
        </p:txBody>
      </p:sp>
    </p:spTree>
    <p:extLst>
      <p:ext uri="{BB962C8B-B14F-4D97-AF65-F5344CB8AC3E}">
        <p14:creationId xmlns:p14="http://schemas.microsoft.com/office/powerpoint/2010/main" val="32391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DF38-2FDF-9441-855C-3162ECF2E949}"/>
              </a:ext>
            </a:extLst>
          </p:cNvPr>
          <p:cNvSpPr>
            <a:spLocks noGrp="1"/>
          </p:cNvSpPr>
          <p:nvPr>
            <p:ph type="title"/>
          </p:nvPr>
        </p:nvSpPr>
        <p:spPr/>
        <p:txBody>
          <a:bodyPr/>
          <a:lstStyle/>
          <a:p>
            <a:r>
              <a:rPr lang="en-US" dirty="0"/>
              <a:t>Scalability for different data</a:t>
            </a:r>
          </a:p>
        </p:txBody>
      </p:sp>
      <p:pic>
        <p:nvPicPr>
          <p:cNvPr id="5" name="Content Placeholder 4">
            <a:extLst>
              <a:ext uri="{FF2B5EF4-FFF2-40B4-BE49-F238E27FC236}">
                <a16:creationId xmlns:a16="http://schemas.microsoft.com/office/drawing/2014/main" id="{97B8EC6F-3BC0-DC46-9EE3-780947604BAE}"/>
              </a:ext>
            </a:extLst>
          </p:cNvPr>
          <p:cNvPicPr>
            <a:picLocks noGrp="1" noChangeAspect="1"/>
          </p:cNvPicPr>
          <p:nvPr>
            <p:ph idx="1"/>
          </p:nvPr>
        </p:nvPicPr>
        <p:blipFill>
          <a:blip r:embed="rId2"/>
          <a:stretch>
            <a:fillRect/>
          </a:stretch>
        </p:blipFill>
        <p:spPr>
          <a:xfrm>
            <a:off x="1761895" y="1825625"/>
            <a:ext cx="8668209" cy="4351338"/>
          </a:xfrm>
        </p:spPr>
      </p:pic>
    </p:spTree>
    <p:extLst>
      <p:ext uri="{BB962C8B-B14F-4D97-AF65-F5344CB8AC3E}">
        <p14:creationId xmlns:p14="http://schemas.microsoft.com/office/powerpoint/2010/main" val="414662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549EE3-B8C0-8845-B5C0-C06D77531B98}"/>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BE1DA34B-D146-E741-9C6B-BC014A658BD6}"/>
              </a:ext>
            </a:extLst>
          </p:cNvPr>
          <p:cNvSpPr>
            <a:spLocks noGrp="1"/>
          </p:cNvSpPr>
          <p:nvPr>
            <p:ph idx="1"/>
          </p:nvPr>
        </p:nvSpPr>
        <p:spPr>
          <a:xfrm>
            <a:off x="1179226" y="3092970"/>
            <a:ext cx="9833548" cy="2693976"/>
          </a:xfrm>
        </p:spPr>
        <p:txBody>
          <a:bodyPr>
            <a:normAutofit/>
          </a:bodyPr>
          <a:lstStyle/>
          <a:p>
            <a:r>
              <a:rPr lang="en-US" sz="2000">
                <a:solidFill>
                  <a:srgbClr val="000000"/>
                </a:solidFill>
              </a:rPr>
              <a:t>As part of this project I’ve implemented Movie Recommendation systems using collaborative filtering. I’ve solved the problem using matrix factorization method implemented Alternating least squares algorithm to achieve high performance in calculations in distributed environment (Apache Spark).By doing Normalization the RMSE error was reduced by 76 % from (0.3724 to 0.0817) also the running time is reduced. I’ve also scaled the model for different data. The Results I’ve observed is satisfactory and believe there is a lot of scope of improving the prediction model to bring accurate results.</a:t>
            </a:r>
          </a:p>
        </p:txBody>
      </p:sp>
    </p:spTree>
    <p:extLst>
      <p:ext uri="{BB962C8B-B14F-4D97-AF65-F5344CB8AC3E}">
        <p14:creationId xmlns:p14="http://schemas.microsoft.com/office/powerpoint/2010/main" val="321930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FA3904-5958-2D4D-AB55-ACF48AA9B31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Lessons Learnt</a:t>
            </a:r>
          </a:p>
        </p:txBody>
      </p:sp>
      <p:sp>
        <p:nvSpPr>
          <p:cNvPr id="3" name="Content Placeholder 2">
            <a:extLst>
              <a:ext uri="{FF2B5EF4-FFF2-40B4-BE49-F238E27FC236}">
                <a16:creationId xmlns:a16="http://schemas.microsoft.com/office/drawing/2014/main" id="{5A9A1E26-B2E7-8149-A35D-AA416DBCB4B6}"/>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How to make partitions wisely</a:t>
            </a:r>
          </a:p>
          <a:p>
            <a:r>
              <a:rPr lang="en-US" sz="2000" dirty="0">
                <a:solidFill>
                  <a:srgbClr val="000000"/>
                </a:solidFill>
              </a:rPr>
              <a:t>How to run in Apache Spark environment</a:t>
            </a:r>
          </a:p>
          <a:p>
            <a:r>
              <a:rPr lang="en-US" sz="2000" dirty="0">
                <a:solidFill>
                  <a:srgbClr val="000000"/>
                </a:solidFill>
              </a:rPr>
              <a:t>How to work on RDD’s and normalize the data.</a:t>
            </a:r>
          </a:p>
        </p:txBody>
      </p:sp>
    </p:spTree>
    <p:extLst>
      <p:ext uri="{BB962C8B-B14F-4D97-AF65-F5344CB8AC3E}">
        <p14:creationId xmlns:p14="http://schemas.microsoft.com/office/powerpoint/2010/main" val="217497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38918AE-81D6-7E45-B12B-AC334624E28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Problem</a:t>
            </a:r>
          </a:p>
        </p:txBody>
      </p:sp>
      <p:graphicFrame>
        <p:nvGraphicFramePr>
          <p:cNvPr id="5" name="Content Placeholder 2">
            <a:extLst>
              <a:ext uri="{FF2B5EF4-FFF2-40B4-BE49-F238E27FC236}">
                <a16:creationId xmlns:a16="http://schemas.microsoft.com/office/drawing/2014/main" id="{A45821E3-AF55-462F-A657-22F7C26F95ED}"/>
              </a:ext>
            </a:extLst>
          </p:cNvPr>
          <p:cNvGraphicFramePr>
            <a:graphicFrameLocks noGrp="1"/>
          </p:cNvGraphicFramePr>
          <p:nvPr>
            <p:ph idx="1"/>
            <p:extLst>
              <p:ext uri="{D42A27DB-BD31-4B8C-83A1-F6EECF244321}">
                <p14:modId xmlns:p14="http://schemas.microsoft.com/office/powerpoint/2010/main" val="136094867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0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2912-550D-8047-87E5-88B8C5396BB2}"/>
              </a:ext>
            </a:extLst>
          </p:cNvPr>
          <p:cNvSpPr>
            <a:spLocks noGrp="1"/>
          </p:cNvSpPr>
          <p:nvPr>
            <p:ph type="title"/>
          </p:nvPr>
        </p:nvSpPr>
        <p:spPr>
          <a:xfrm>
            <a:off x="1514292" y="513612"/>
            <a:ext cx="9894133" cy="1031216"/>
          </a:xfrm>
        </p:spPr>
        <p:txBody>
          <a:bodyPr anchor="b">
            <a:normAutofit/>
          </a:bodyPr>
          <a:lstStyle/>
          <a:p>
            <a:r>
              <a:rPr lang="en-US" dirty="0"/>
              <a:t>Recommendation</a:t>
            </a:r>
          </a:p>
        </p:txBody>
      </p:sp>
      <p:pic>
        <p:nvPicPr>
          <p:cNvPr id="8" name="Picture 7">
            <a:extLst>
              <a:ext uri="{FF2B5EF4-FFF2-40B4-BE49-F238E27FC236}">
                <a16:creationId xmlns:a16="http://schemas.microsoft.com/office/drawing/2014/main" id="{A7C21994-2FB3-0545-BE66-182DA0881880}"/>
              </a:ext>
            </a:extLst>
          </p:cNvPr>
          <p:cNvPicPr>
            <a:picLocks noChangeAspect="1"/>
          </p:cNvPicPr>
          <p:nvPr/>
        </p:nvPicPr>
        <p:blipFill>
          <a:blip r:embed="rId2"/>
          <a:stretch>
            <a:fillRect/>
          </a:stretch>
        </p:blipFill>
        <p:spPr>
          <a:xfrm>
            <a:off x="1844602" y="2589086"/>
            <a:ext cx="4408764" cy="2755478"/>
          </a:xfrm>
          <a:prstGeom prst="rect">
            <a:avLst/>
          </a:prstGeom>
        </p:spPr>
      </p:pic>
      <p:sp>
        <p:nvSpPr>
          <p:cNvPr id="13" name="Freeform: Shape 12">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5" name="Freeform: Shape 14">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BFDE5579-7488-6E4E-9F65-E413E3D93BBE}"/>
              </a:ext>
            </a:extLst>
          </p:cNvPr>
          <p:cNvSpPr>
            <a:spLocks noGrp="1"/>
          </p:cNvSpPr>
          <p:nvPr>
            <p:ph idx="1"/>
          </p:nvPr>
        </p:nvSpPr>
        <p:spPr>
          <a:xfrm>
            <a:off x="7781373" y="2279151"/>
            <a:ext cx="3627063" cy="3387145"/>
          </a:xfrm>
        </p:spPr>
        <p:txBody>
          <a:bodyPr anchor="ctr">
            <a:normAutofit/>
          </a:bodyPr>
          <a:lstStyle/>
          <a:p>
            <a:r>
              <a:rPr lang="en-US" sz="2200"/>
              <a:t>HELP USERS NAVIGATE THE MAZE OF ONLINE STORES </a:t>
            </a:r>
          </a:p>
          <a:p>
            <a:r>
              <a:rPr lang="en-US" sz="2200"/>
              <a:t>FIND WHAT THEY ARE LOOKING FOR</a:t>
            </a:r>
          </a:p>
          <a:p>
            <a:r>
              <a:rPr lang="en-US" sz="2200"/>
              <a:t>FIND THINGS THEY MIGHT LIKE, BUT DIDN’T KNOW OF</a:t>
            </a:r>
          </a:p>
          <a:p>
            <a:r>
              <a:rPr lang="en-US" sz="2200"/>
              <a:t>RECOMMENDATIONS HELP ONLINE STORES SOLVE THE PROBLEM OF DISCOVERY</a:t>
            </a:r>
          </a:p>
          <a:p>
            <a:pPr marL="0" indent="0">
              <a:buNone/>
            </a:pPr>
            <a:endParaRPr lang="en-US" sz="2200"/>
          </a:p>
        </p:txBody>
      </p:sp>
    </p:spTree>
    <p:extLst>
      <p:ext uri="{BB962C8B-B14F-4D97-AF65-F5344CB8AC3E}">
        <p14:creationId xmlns:p14="http://schemas.microsoft.com/office/powerpoint/2010/main" val="388970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6B4282-F0EA-814C-A747-64153D1421CC}"/>
              </a:ext>
            </a:extLst>
          </p:cNvPr>
          <p:cNvSpPr>
            <a:spLocks noGrp="1"/>
          </p:cNvSpPr>
          <p:nvPr>
            <p:ph type="title"/>
          </p:nvPr>
        </p:nvSpPr>
        <p:spPr>
          <a:xfrm>
            <a:off x="1179226" y="826680"/>
            <a:ext cx="9833548" cy="1325563"/>
          </a:xfrm>
        </p:spPr>
        <p:txBody>
          <a:bodyPr>
            <a:normAutofit/>
          </a:bodyPr>
          <a:lstStyle/>
          <a:p>
            <a:pPr algn="ctr"/>
            <a:r>
              <a:rPr lang="en-US" sz="2800">
                <a:solidFill>
                  <a:srgbClr val="FFFFFF"/>
                </a:solidFill>
              </a:rPr>
              <a:t>RECOMMENDATION ENGINES NORMALLY USE ONE OR MORE OF THESE TECHNIQUES </a:t>
            </a:r>
            <a:br>
              <a:rPr lang="en-US" sz="2800">
                <a:solidFill>
                  <a:srgbClr val="FFFFFF"/>
                </a:solidFill>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711DED24-5798-4DA9-8658-481E2A6C94DF}"/>
              </a:ext>
            </a:extLst>
          </p:cNvPr>
          <p:cNvGraphicFramePr>
            <a:graphicFrameLocks noGrp="1"/>
          </p:cNvGraphicFramePr>
          <p:nvPr>
            <p:ph idx="1"/>
            <p:extLst>
              <p:ext uri="{D42A27DB-BD31-4B8C-83A1-F6EECF244321}">
                <p14:modId xmlns:p14="http://schemas.microsoft.com/office/powerpoint/2010/main" val="321644162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834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2E345D-D28C-B547-80F6-2D1EFD02BA5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Collaborative Filtering</a:t>
            </a:r>
          </a:p>
        </p:txBody>
      </p:sp>
      <p:graphicFrame>
        <p:nvGraphicFramePr>
          <p:cNvPr id="5" name="Content Placeholder 2">
            <a:extLst>
              <a:ext uri="{FF2B5EF4-FFF2-40B4-BE49-F238E27FC236}">
                <a16:creationId xmlns:a16="http://schemas.microsoft.com/office/drawing/2014/main" id="{DF006EA4-915E-4917-9CB6-EE716E30704D}"/>
              </a:ext>
            </a:extLst>
          </p:cNvPr>
          <p:cNvGraphicFramePr>
            <a:graphicFrameLocks noGrp="1"/>
          </p:cNvGraphicFramePr>
          <p:nvPr>
            <p:ph idx="1"/>
            <p:extLst>
              <p:ext uri="{D42A27DB-BD31-4B8C-83A1-F6EECF244321}">
                <p14:modId xmlns:p14="http://schemas.microsoft.com/office/powerpoint/2010/main" val="177276458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513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41553D-DD3B-F646-BCA3-2072E0F82789}"/>
              </a:ext>
            </a:extLst>
          </p:cNvPr>
          <p:cNvSpPr>
            <a:spLocks noGrp="1"/>
          </p:cNvSpPr>
          <p:nvPr>
            <p:ph type="title"/>
          </p:nvPr>
        </p:nvSpPr>
        <p:spPr>
          <a:xfrm>
            <a:off x="1179226" y="826680"/>
            <a:ext cx="9833548" cy="1325563"/>
          </a:xfrm>
        </p:spPr>
        <p:txBody>
          <a:bodyPr>
            <a:normAutofit/>
          </a:bodyPr>
          <a:lstStyle/>
          <a:p>
            <a:pPr algn="ctr"/>
            <a:r>
              <a:rPr lang="en-US" sz="2800" dirty="0">
                <a:solidFill>
                  <a:srgbClr val="FFFFFF"/>
                </a:solidFill>
              </a:rPr>
              <a:t>DIFFERENT ALGORITHMS TO PERFORM COLLABORATIVE FILTERING </a:t>
            </a:r>
            <a:br>
              <a:rPr lang="en-US" sz="2800" dirty="0">
                <a:solidFill>
                  <a:srgbClr val="FFFFFF"/>
                </a:solidFill>
              </a:rPr>
            </a:br>
            <a:endParaRPr lang="en-US" sz="2800" dirty="0">
              <a:solidFill>
                <a:srgbClr val="FFFFFF"/>
              </a:solidFill>
            </a:endParaRPr>
          </a:p>
        </p:txBody>
      </p:sp>
      <p:graphicFrame>
        <p:nvGraphicFramePr>
          <p:cNvPr id="5" name="Content Placeholder 2">
            <a:extLst>
              <a:ext uri="{FF2B5EF4-FFF2-40B4-BE49-F238E27FC236}">
                <a16:creationId xmlns:a16="http://schemas.microsoft.com/office/drawing/2014/main" id="{3FBD35AB-D00C-4041-8350-A5D296E6264A}"/>
              </a:ext>
            </a:extLst>
          </p:cNvPr>
          <p:cNvGraphicFramePr>
            <a:graphicFrameLocks noGrp="1"/>
          </p:cNvGraphicFramePr>
          <p:nvPr>
            <p:ph idx="1"/>
            <p:extLst>
              <p:ext uri="{D42A27DB-BD31-4B8C-83A1-F6EECF244321}">
                <p14:modId xmlns:p14="http://schemas.microsoft.com/office/powerpoint/2010/main" val="290067532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830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34A9-A7D8-5B4E-81A4-634B1BBB6490}"/>
              </a:ext>
            </a:extLst>
          </p:cNvPr>
          <p:cNvSpPr>
            <a:spLocks noGrp="1"/>
          </p:cNvSpPr>
          <p:nvPr>
            <p:ph type="title"/>
          </p:nvPr>
        </p:nvSpPr>
        <p:spPr/>
        <p:txBody>
          <a:bodyPr/>
          <a:lstStyle/>
          <a:p>
            <a:r>
              <a:rPr lang="en-US" dirty="0"/>
              <a:t>Latent factor based methods</a:t>
            </a:r>
          </a:p>
        </p:txBody>
      </p:sp>
      <p:pic>
        <p:nvPicPr>
          <p:cNvPr id="9" name="Content Placeholder 8">
            <a:extLst>
              <a:ext uri="{FF2B5EF4-FFF2-40B4-BE49-F238E27FC236}">
                <a16:creationId xmlns:a16="http://schemas.microsoft.com/office/drawing/2014/main" id="{2D0E65DB-47B4-644B-B783-9611D903038F}"/>
              </a:ext>
            </a:extLst>
          </p:cNvPr>
          <p:cNvPicPr>
            <a:picLocks noGrp="1" noChangeAspect="1"/>
          </p:cNvPicPr>
          <p:nvPr>
            <p:ph idx="1"/>
          </p:nvPr>
        </p:nvPicPr>
        <p:blipFill>
          <a:blip r:embed="rId2"/>
          <a:stretch>
            <a:fillRect/>
          </a:stretch>
        </p:blipFill>
        <p:spPr>
          <a:xfrm>
            <a:off x="2177487" y="1825625"/>
            <a:ext cx="7837025" cy="4351338"/>
          </a:xfrm>
        </p:spPr>
      </p:pic>
    </p:spTree>
    <p:extLst>
      <p:ext uri="{BB962C8B-B14F-4D97-AF65-F5344CB8AC3E}">
        <p14:creationId xmlns:p14="http://schemas.microsoft.com/office/powerpoint/2010/main" val="147858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DAAB-CD70-2C44-BB92-DCFDDBA66A6C}"/>
              </a:ext>
            </a:extLst>
          </p:cNvPr>
          <p:cNvSpPr>
            <a:spLocks noGrp="1"/>
          </p:cNvSpPr>
          <p:nvPr>
            <p:ph type="title"/>
          </p:nvPr>
        </p:nvSpPr>
        <p:spPr>
          <a:xfrm>
            <a:off x="1514292" y="513612"/>
            <a:ext cx="9894133" cy="1031216"/>
          </a:xfrm>
        </p:spPr>
        <p:txBody>
          <a:bodyPr anchor="b">
            <a:normAutofit/>
          </a:bodyPr>
          <a:lstStyle/>
          <a:p>
            <a:r>
              <a:rPr lang="en-US" dirty="0"/>
              <a:t>Matrix Factorization</a:t>
            </a:r>
          </a:p>
        </p:txBody>
      </p:sp>
      <p:pic>
        <p:nvPicPr>
          <p:cNvPr id="5" name="Picture 4">
            <a:extLst>
              <a:ext uri="{FF2B5EF4-FFF2-40B4-BE49-F238E27FC236}">
                <a16:creationId xmlns:a16="http://schemas.microsoft.com/office/drawing/2014/main" id="{5511F216-225D-B742-A764-A3406A084ACA}"/>
              </a:ext>
            </a:extLst>
          </p:cNvPr>
          <p:cNvPicPr>
            <a:picLocks noChangeAspect="1"/>
          </p:cNvPicPr>
          <p:nvPr/>
        </p:nvPicPr>
        <p:blipFill>
          <a:blip r:embed="rId2"/>
          <a:stretch>
            <a:fillRect/>
          </a:stretch>
        </p:blipFill>
        <p:spPr>
          <a:xfrm>
            <a:off x="1514293" y="2750173"/>
            <a:ext cx="5069382" cy="2433303"/>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F4D2568-0A5B-9641-AA5A-69BB333D23ED}"/>
              </a:ext>
            </a:extLst>
          </p:cNvPr>
          <p:cNvSpPr>
            <a:spLocks noGrp="1"/>
          </p:cNvSpPr>
          <p:nvPr>
            <p:ph idx="1"/>
          </p:nvPr>
        </p:nvSpPr>
        <p:spPr>
          <a:xfrm>
            <a:off x="7781373" y="2279151"/>
            <a:ext cx="3627063" cy="3387145"/>
          </a:xfrm>
        </p:spPr>
        <p:txBody>
          <a:bodyPr anchor="ctr">
            <a:normAutofit/>
          </a:bodyPr>
          <a:lstStyle/>
          <a:p>
            <a:r>
              <a:rPr lang="en-US" sz="2400"/>
              <a:t>IS TO DECOMPOSE EACH USER RATING INTO A USER-FACTOR VECTOR AND A PRODUCT-FACTOR VECTOR </a:t>
            </a:r>
          </a:p>
          <a:p>
            <a:endParaRPr lang="en-US" sz="2400"/>
          </a:p>
        </p:txBody>
      </p:sp>
    </p:spTree>
    <p:extLst>
      <p:ext uri="{BB962C8B-B14F-4D97-AF65-F5344CB8AC3E}">
        <p14:creationId xmlns:p14="http://schemas.microsoft.com/office/powerpoint/2010/main" val="136158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0BB3-E9F6-DF46-A4A2-65B984683022}"/>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CDFC848D-0B82-7E42-AD8B-64446BB70F3C}"/>
              </a:ext>
            </a:extLst>
          </p:cNvPr>
          <p:cNvSpPr>
            <a:spLocks noGrp="1"/>
          </p:cNvSpPr>
          <p:nvPr>
            <p:ph idx="1"/>
          </p:nvPr>
        </p:nvSpPr>
        <p:spPr>
          <a:xfrm>
            <a:off x="1178689" y="2190750"/>
            <a:ext cx="10515600" cy="4351338"/>
          </a:xfrm>
        </p:spPr>
        <p:txBody>
          <a:bodyPr/>
          <a:lstStyle/>
          <a:p>
            <a:r>
              <a:rPr lang="en-US" dirty="0"/>
              <a:t>Here I’ve normalized the data as there are some users who gives ratings generously i.e. (if they like the movie they would rate the movie as 5 if they don’t like the movie they would rate 3). On the other hand there could be some users who could rate rate 3 if they like the movie and 1 if they don’t like the movie. By keeping all this into consideration to built a more accurate recommendation model, I’ve normalized the ratings for each user by using the below formula.</a:t>
            </a:r>
          </a:p>
        </p:txBody>
      </p:sp>
      <p:sp>
        <p:nvSpPr>
          <p:cNvPr id="7" name="Rectangle 8">
            <a:extLst>
              <a:ext uri="{FF2B5EF4-FFF2-40B4-BE49-F238E27FC236}">
                <a16:creationId xmlns:a16="http://schemas.microsoft.com/office/drawing/2014/main" id="{19B20E50-AF1C-4443-A16A-33808B7D3A9C}"/>
              </a:ext>
            </a:extLst>
          </p:cNvPr>
          <p:cNvSpPr>
            <a:spLocks noChangeArrowheads="1"/>
          </p:cNvSpPr>
          <p:nvPr/>
        </p:nvSpPr>
        <p:spPr bwMode="auto">
          <a:xfrm>
            <a:off x="340489" y="365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13" descr="https://www.statisticshowto.datasciencecentral.com/wp-content/uploads/2015/11/normalize-data.png">
            <a:extLst>
              <a:ext uri="{FF2B5EF4-FFF2-40B4-BE49-F238E27FC236}">
                <a16:creationId xmlns:a16="http://schemas.microsoft.com/office/drawing/2014/main" id="{37198D78-5402-124A-814A-9619AA38048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85167" y="5168619"/>
            <a:ext cx="19050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903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529</Words>
  <Application>Microsoft Macintosh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Movie Recommendation Systems</vt:lpstr>
      <vt:lpstr>Problem</vt:lpstr>
      <vt:lpstr>Recommendation</vt:lpstr>
      <vt:lpstr>RECOMMENDATION ENGINES NORMALLY USE ONE OR MORE OF THESE TECHNIQUES  </vt:lpstr>
      <vt:lpstr>Collaborative Filtering</vt:lpstr>
      <vt:lpstr>DIFFERENT ALGORITHMS TO PERFORM COLLABORATIVE FILTERING  </vt:lpstr>
      <vt:lpstr>Latent factor based methods</vt:lpstr>
      <vt:lpstr>Matrix Factorization</vt:lpstr>
      <vt:lpstr>Normalization</vt:lpstr>
      <vt:lpstr>Overview of data</vt:lpstr>
      <vt:lpstr>Alternating Least Squares</vt:lpstr>
      <vt:lpstr>Implementation</vt:lpstr>
      <vt:lpstr>Scalability for different data</vt:lpstr>
      <vt:lpstr>Conclusion:</vt:lpstr>
      <vt:lpstr>Lessons Learnt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dc:title>
  <dc:creator>Sarvamthota, Kiran Teja</dc:creator>
  <cp:lastModifiedBy>Sarvamthota, Kiran Teja</cp:lastModifiedBy>
  <cp:revision>4</cp:revision>
  <dcterms:created xsi:type="dcterms:W3CDTF">2019-05-01T00:35:44Z</dcterms:created>
  <dcterms:modified xsi:type="dcterms:W3CDTF">2019-05-01T00:42:04Z</dcterms:modified>
</cp:coreProperties>
</file>