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89356" y="2374343"/>
            <a:ext cx="166687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KIRAN U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5845" y="3035601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909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Smsundaran</cp:lastModifiedBy>
  <cp:revision>14</cp:revision>
  <dcterms:created xsi:type="dcterms:W3CDTF">2024-03-26T08:16:27Z</dcterms:created>
  <dcterms:modified xsi:type="dcterms:W3CDTF">2024-03-27T03:55:30Z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