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33534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1028713" y="2205909"/>
            <a:ext cx="7086600" cy="18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Project Based Learning (110013) Review-I Presentation  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“JUNKOZZZ ”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4671433" y="3360314"/>
            <a:ext cx="4194600" cy="20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Members:</a:t>
            </a:r>
            <a:endParaRPr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Vare Kiran Anil</a:t>
            </a:r>
            <a:endParaRPr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Tambe Atharva Vilas</a:t>
            </a:r>
            <a:endParaRPr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Vautre Manish Satish</a:t>
            </a:r>
            <a:endParaRPr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Sonawane Onkar Santosh</a:t>
            </a:r>
            <a:endParaRPr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Walunj Sujit Mahendra</a:t>
            </a:r>
            <a:endParaRPr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6.Ughade Mayank Sachin</a:t>
            </a:r>
            <a:endParaRPr b="1"/>
          </a:p>
        </p:txBody>
      </p:sp>
      <p:sp>
        <p:nvSpPr>
          <p:cNvPr id="92" name="Google Shape;92;p13"/>
          <p:cNvSpPr/>
          <p:nvPr/>
        </p:nvSpPr>
        <p:spPr>
          <a:xfrm>
            <a:off x="74442" y="4926614"/>
            <a:ext cx="335983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 Name: Mr.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S.P.Bhosale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990600" y="5615582"/>
            <a:ext cx="697933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First Year Engineering,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AISSMS College of Engineering,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Kennedy Road, Near RTO Pune-411001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228600" y="3687876"/>
            <a:ext cx="3774300" cy="14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Division: Comp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Batch: 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Leader:Vare Kiran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988" y="206850"/>
            <a:ext cx="8588025" cy="1797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/>
              <a:t>Problem Statement</a:t>
            </a:r>
            <a:br>
              <a:rPr lang="en-US" b="1"/>
            </a:br>
            <a:endParaRPr b="1"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475850" y="1581550"/>
            <a:ext cx="81177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To create an online e-commerce platform which will help people to sell their waste and unused materials like old metal screws , plastic bottles, electronic waste etc to the industry itself so that it can be used for recycle purpose. This will help create a free trade between consumers and manufactures.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/>
              <a:t>Aims &amp; Objectives</a:t>
            </a:r>
            <a:br>
              <a:rPr lang="en-US" b="1"/>
            </a:br>
            <a:endParaRPr b="1"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489850" y="1511550"/>
            <a:ext cx="8196900" cy="58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How does it work?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Junkart is a service which helps you to sell your old and unwanted stuff in an organized manner.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It is as easy as calling or dropping us a note and.. Kaboom! You get rid of your stuff just like that!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Objective-1. collecting the data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2. Creating website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3. crating a fully working frontend and backend program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4. user friendly interface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5. collaborating with hospitals and pharmacies for updating the information about LSD.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/>
              <a:t>Methodology </a:t>
            </a:r>
            <a:br>
              <a:rPr lang="en-US" b="1"/>
            </a:br>
            <a:endParaRPr b="1"/>
          </a:p>
        </p:txBody>
      </p:sp>
      <p:sp>
        <p:nvSpPr>
          <p:cNvPr id="115" name="Google Shape;115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1524000" y="1400518"/>
            <a:ext cx="655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should mention methodology in flowchart format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219275" y="2743200"/>
            <a:ext cx="2365200" cy="160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3256625" y="2715150"/>
            <a:ext cx="2624400" cy="1665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6553200" y="2715150"/>
            <a:ext cx="2467800" cy="1665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2617225" y="3415000"/>
            <a:ext cx="639300" cy="36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5900613" y="3412900"/>
            <a:ext cx="633000" cy="36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383750" y="3014800"/>
            <a:ext cx="19311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Creating an online E-commerce platform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3416625" y="2933850"/>
            <a:ext cx="230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Making contacts with local junk vendors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6659925" y="2933850"/>
            <a:ext cx="2253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Gathering companies which will take the waste from people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/>
              <a:t>Action Plan </a:t>
            </a:r>
            <a:br>
              <a:rPr lang="en-US" b="1"/>
            </a:br>
            <a:endParaRPr b="1"/>
          </a:p>
        </p:txBody>
      </p:sp>
      <p:sp>
        <p:nvSpPr>
          <p:cNvPr id="130" name="Google Shape;13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1524000" y="1400518"/>
            <a:ext cx="655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573600" y="1473100"/>
            <a:ext cx="7996800" cy="4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action plan revolver around some simple steps.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1. The first stage will be to develop an online marketplace where users may upload photos of the goods they wish to sell.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2. Next step will be to create a network of people which will pickup and deliver the materials  from people to the manufacturers.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3. The we have to establish a proper unit system according to which we will be fixing the prices of the waste according to the weight.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4. Making a proper contacts with all type of industries which use this materials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tin ,plastic water bottles, old screws ,e -waste, etc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to recycle and manufacture their products.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5. Using API’s of google for maps and payment to create a payment portal.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/>
              <a:t>References</a:t>
            </a:r>
            <a:br>
              <a:rPr lang="en-US" b="1"/>
            </a:br>
            <a:endParaRPr b="1"/>
          </a:p>
        </p:txBody>
      </p:sp>
      <p:sp>
        <p:nvSpPr>
          <p:cNvPr id="138" name="Google Shape;138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937725" y="1931425"/>
            <a:ext cx="78936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GOOGLE.COM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YOUTUBE.COM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WIKIPEDIA.COM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lgerian"/>
              <a:buNone/>
            </a:pPr>
            <a:r>
              <a:rPr lang="en-US" i="1">
                <a:latin typeface="Algerian"/>
                <a:ea typeface="Algerian"/>
                <a:cs typeface="Algerian"/>
                <a:sym typeface="Algerian"/>
              </a:rPr>
              <a:t>Thank You </a:t>
            </a:r>
            <a:br>
              <a:rPr lang="en-US" i="1">
                <a:latin typeface="Algerian"/>
                <a:ea typeface="Algerian"/>
                <a:cs typeface="Algerian"/>
                <a:sym typeface="Algerian"/>
              </a:rPr>
            </a:br>
            <a:endParaRPr i="1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45" name="Google Shape;145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396</Words>
  <Application>Microsoft Office PowerPoint</Application>
  <PresentationFormat>On-screen Show (4:3)</PresentationFormat>
  <Paragraphs>61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Problem Statement </vt:lpstr>
      <vt:lpstr>Aims &amp; Objectives </vt:lpstr>
      <vt:lpstr>Methodology  </vt:lpstr>
      <vt:lpstr>Action Plan  </vt:lpstr>
      <vt:lpstr>References </vt:lpstr>
      <vt:lpstr>Thank You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3</cp:revision>
  <dcterms:modified xsi:type="dcterms:W3CDTF">2022-07-11T04:06:20Z</dcterms:modified>
</cp:coreProperties>
</file>