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772 Initial Proposal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Multicycle CPU with Approximate ALU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584025" y="221325"/>
            <a:ext cx="1831499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/>
              <a:t>Timeline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687125" y="221325"/>
            <a:ext cx="1831499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/>
              <a:t>Goals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723625" y="880300"/>
            <a:ext cx="2942699" cy="37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February 11: Initial project proposal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March 1: Milestone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April 1: Milestone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April 29: Milestone 3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0" y="0"/>
            <a:ext cx="154305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836125" y="880300"/>
            <a:ext cx="5342700" cy="37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Simulation of regular CPU using Xilinx ISE.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Complete design and simulation of approximate ALU block.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Complete the design flow steps of the CPU with approximate ALU. Generate EDIF file.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 working on floating point multiplication.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Power comparison of the two CPUs [normal and approx].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Final report and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311700" y="1245350"/>
            <a:ext cx="70178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i="1" lang="en" sz="1050">
                <a:highlight>
                  <a:srgbClr val="F1F4F5"/>
                </a:highlight>
              </a:rPr>
              <a:t>Liu, Cong, Jie Han, and Fabrizio Lombardi. "A Low-power, High-performance Approximate Multiplier with Configurable Partial Error Recovery." Design, Automation &amp; Test in Europe Conference &amp; Exhibition (DATE), 2014 (2014): n. pag. Web.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i="1" lang="en" sz="1050">
                <a:highlight>
                  <a:srgbClr val="F1F4F5"/>
                </a:highlight>
              </a:rPr>
              <a:t>Slides 7 and 4  taken from EC551, Prof. Martin C Herbordt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175"/>
            <a:ext cx="3443699" cy="117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16-bit multi-cycle CPU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218650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Stretch Goals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42500" y="2893900"/>
            <a:ext cx="3443699" cy="117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Reconfigurable approximation 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Floating point multiplication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32 bit instruction set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Breakdown: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6 bit op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 bit Reg1 add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 bit Reg2 add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16 bit immediate value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25" y="100549"/>
            <a:ext cx="7113145" cy="49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00" y="94124"/>
            <a:ext cx="7131602" cy="495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title"/>
          </p:nvPr>
        </p:nvSpPr>
        <p:spPr>
          <a:xfrm>
            <a:off x="286350" y="321850"/>
            <a:ext cx="8571300" cy="9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approximating multiplication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44275" y="1926375"/>
            <a:ext cx="7368299" cy="25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86350" y="1426975"/>
            <a:ext cx="7919699" cy="31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100000011111111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x 100000011111111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10000100000000111111000000001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=(276856321)</a:t>
            </a:r>
            <a:r>
              <a:rPr baseline="-25000" lang="en"/>
              <a:t>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lvl="0" rtl="0">
              <a:spcBef>
                <a:spcPts val="0"/>
              </a:spcBef>
              <a:buNone/>
            </a:pPr>
            <a:r>
              <a:rPr baseline="-25000" lang="en"/>
              <a:t>   </a:t>
            </a:r>
            <a:r>
              <a:rPr lang="en"/>
              <a:t>1000000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x1000000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  <a:r>
              <a:rPr lang="en" u="sng"/>
              <a:t>1000000000000</a:t>
            </a:r>
            <a:r>
              <a:rPr lang="en"/>
              <a:t> 0000000000000000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=(268435456)</a:t>
            </a:r>
            <a:r>
              <a:rPr baseline="-25000" lang="en"/>
              <a:t>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Worst case loss: (276856321-268435456)/276856321 = ~3%  (for losing 8 bits out of 16 bit signed integer multiplication)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17" y="0"/>
            <a:ext cx="83836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00" y="362774"/>
            <a:ext cx="8727600" cy="44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50" y="576261"/>
            <a:ext cx="8367100" cy="39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