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95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EC772 Final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Multicycle CPU with Approximate ALU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Xilinx ISE simulation results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Approx cpu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575" y="2162368"/>
            <a:ext cx="6035676" cy="139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Xilinx ISE simulation results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Approx cpu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162" y="2253700"/>
            <a:ext cx="6035675" cy="12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Regular cpu - 1000ps clock - 1GHz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Approx cpu - 1200ps clock - 0.769 GHz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7111"/>
            <a:ext cx="9143999" cy="3009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126175" y="445025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CPU-regular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86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045"/>
            <a:ext cx="9144001" cy="42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095450" y="266725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CPU-approx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260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946" y="0"/>
            <a:ext cx="64360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11700" y="1573175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ALU-regular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60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54" y="0"/>
            <a:ext cx="14119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11700" y="1573175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ALU-approx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99" y="1200746"/>
            <a:ext cx="5469901" cy="394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75" y="0"/>
            <a:ext cx="857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623" y="0"/>
            <a:ext cx="11312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11700" y="1573175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Memory - regular and approx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Approx Cell Area Log-78849 				Reg Cell Area Log-86780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1921950"/>
            <a:ext cx="3194250" cy="315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50" y="1845024"/>
            <a:ext cx="3599473" cy="31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 results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Approx Gate Area Log				Reg Gate Area 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675" y="2017712"/>
            <a:ext cx="31146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00" y="2041525"/>
            <a:ext cx="3162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 (Original and approximate CPU)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Encounter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Original CPU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Approx CPU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Images- RTL, memory layout, place and route, clock distribution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Virtuoso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340" y="0"/>
            <a:ext cx="52646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11700" y="174770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Amoeba - regular CPU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1100"/>
            <a:ext cx="4334624" cy="11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600" y="2820462"/>
            <a:ext cx="4693024" cy="9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Approx Gate Area Log				Reg Gate Area 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1700" y="174770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Amoeba - approx CPU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946" y="0"/>
            <a:ext cx="51380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508" y="0"/>
            <a:ext cx="521448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11700" y="228235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Globaldetailroute - regular CPU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228235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Globaldetailroute - approx CPU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657" y="0"/>
            <a:ext cx="520833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594" y="0"/>
            <a:ext cx="531841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11700" y="252200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Clock phase delay - Regular CPU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11700" y="252200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Clock phase delay - approx CPU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809" y="0"/>
            <a:ext cx="52031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809" y="0"/>
            <a:ext cx="518718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11700" y="236520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Clock tree - regular CPU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2365200"/>
            <a:ext cx="353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Clock tree - approx CPU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941" y="0"/>
            <a:ext cx="51270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Size: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243.590μm x 240.800μm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= 0.58mm</a:t>
            </a:r>
            <a:r>
              <a:rPr baseline="30000" lang="en"/>
              <a:t>2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00" y="0"/>
            <a:ext cx="53435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25" y="943624"/>
            <a:ext cx="6630624" cy="40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Encounter Results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 CPU size: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232.910μm x 232.400μm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= 0.54mm</a:t>
            </a:r>
            <a:r>
              <a:rPr baseline="30000" lang="en"/>
              <a:t>2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75" y="0"/>
            <a:ext cx="53054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Virtuoso results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Regular cpu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243.59μm x 240.8μm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= .58mm</a:t>
            </a:r>
            <a:r>
              <a:rPr baseline="30000" lang="en"/>
              <a:t>2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0"/>
            <a:ext cx="5715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Virtuoso results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Approx cpu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232.9μm x 232.4μm = .54mm</a:t>
            </a:r>
            <a:r>
              <a:rPr baseline="30000" lang="en"/>
              <a:t>2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0"/>
            <a:ext cx="5133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-Darrin Ginoza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-Mahesh Bhutada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-Omkar Nagendra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-Kiran Vishal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5446200" cy="15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16-bit Multi-cycle CPU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05550" y="2299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Stretch goals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05550" y="3006575"/>
            <a:ext cx="5446200" cy="15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Reconfigurable approximation block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Floating point multiplication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- Approximation	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100000011111111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</a:rPr>
              <a:t>x 100000011111111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10000100000000111111000000001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=(276856321)</a:t>
            </a:r>
            <a:r>
              <a:rPr baseline="-25000" lang="en" sz="1400">
                <a:solidFill>
                  <a:schemeClr val="dk1"/>
                </a:solidFill>
              </a:rPr>
              <a:t>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aseline="-25000" sz="1400">
              <a:solidFill>
                <a:schemeClr val="dk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aseline="-25000" lang="en" sz="1400">
                <a:solidFill>
                  <a:schemeClr val="dk1"/>
                </a:solidFill>
              </a:rPr>
              <a:t>  </a:t>
            </a:r>
            <a:r>
              <a:rPr lang="en" sz="1400">
                <a:solidFill>
                  <a:schemeClr val="dk1"/>
                </a:solidFill>
              </a:rPr>
              <a:t>1000000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</a:rPr>
              <a:t>x1000000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dk1"/>
                </a:solidFill>
              </a:rPr>
              <a:t>1000000000000</a:t>
            </a:r>
            <a:r>
              <a:rPr lang="en" sz="1400">
                <a:solidFill>
                  <a:schemeClr val="dk1"/>
                </a:solidFill>
              </a:rPr>
              <a:t> 0000000000000000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=(268435456)</a:t>
            </a:r>
            <a:r>
              <a:rPr baseline="-25000" lang="en" sz="1400">
                <a:solidFill>
                  <a:schemeClr val="dk1"/>
                </a:solidFill>
              </a:rPr>
              <a:t>10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aseline="-25000" sz="1400">
              <a:solidFill>
                <a:schemeClr val="dk1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Worst case loss: (276856321-268435456)/276856321 = ~3%  (for losing 8 bits out of 16 bit signed integer multiplication)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Implementation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702" y="1438400"/>
            <a:ext cx="5946722" cy="31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02775" y="1492575"/>
            <a:ext cx="2168100" cy="3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Approximation calculations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200" y="941524"/>
            <a:ext cx="5753100" cy="3997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93300" y="1136850"/>
            <a:ext cx="2273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Original CPU design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93300" y="1136850"/>
            <a:ext cx="3545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CPU design with approximation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74" y="1873799"/>
            <a:ext cx="4045149" cy="27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449" y="1136850"/>
            <a:ext cx="1617938" cy="35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Xilinx ISE simulation results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Regular cpu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50" y="1356725"/>
            <a:ext cx="696336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