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6683-8442-BADA-9EDFDA8C188B}"/>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6683-8442-BADA-9EDFDA8C188B}"/>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6683-8442-BADA-9EDFDA8C188B}"/>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6683-8442-BADA-9EDFDA8C188B}"/>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6683-8442-BADA-9EDFDA8C188B}"/>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t>STUDENT NAME: </a:t>
            </a:r>
            <a:r>
              <a:rPr lang="en-IN" sz="2400" dirty="0"/>
              <a:t>Kiran Xavier. P</a:t>
            </a:r>
            <a:endParaRPr lang="en-US" sz="2400" dirty="0"/>
          </a:p>
          <a:p>
            <a:r>
              <a:rPr lang="en-US" sz="2400" dirty="0"/>
              <a:t>REGISTER NO:</a:t>
            </a:r>
            <a:r>
              <a:rPr lang="en-IN" sz="2400" dirty="0"/>
              <a:t> 85EA25024FEE609B8F548CA2B958CB2A</a:t>
            </a:r>
            <a:endParaRPr lang="en-US" sz="2400" dirty="0"/>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2989</Words>
  <Application>Microsoft Office PowerPoint</Application>
  <PresentationFormat>Widescreen</PresentationFormat>
  <Paragraphs>100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Kiran Xavier</cp:lastModifiedBy>
  <cp:revision>14</cp:revision>
  <dcterms:created xsi:type="dcterms:W3CDTF">2024-03-29T15:07:00Z</dcterms:created>
  <dcterms:modified xsi:type="dcterms:W3CDTF">2024-09-10T04:11:13Z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