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Montserrat Medium"/>
      <p:regular r:id="rId36"/>
      <p:bold r:id="rId37"/>
      <p:italic r:id="rId38"/>
      <p:boldItalic r:id="rId39"/>
    </p:embeddedFont>
    <p:embeddedFont>
      <p:font typeface="Fira Sans Extra Condense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2E80F4-A7C2-4A82-A29F-1D050A1C9B1B}">
  <a:tblStyle styleId="{802E80F4-A7C2-4A82-A29F-1D050A1C9B1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regular.fntdata"/><Relationship Id="rId20" Type="http://schemas.openxmlformats.org/officeDocument/2006/relationships/slide" Target="slides/slide15.xml"/><Relationship Id="rId42" Type="http://schemas.openxmlformats.org/officeDocument/2006/relationships/font" Target="fonts/FiraSansExtraCondensed-italic.fntdata"/><Relationship Id="rId41" Type="http://schemas.openxmlformats.org/officeDocument/2006/relationships/font" Target="fonts/FiraSansExtraCondense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FiraSansExtraCondensed-boldItalic.fntdata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9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9d14d8b6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9d14d8b6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9d14d8b6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9d14d8b6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9d14d8b64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39d14d8b6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9d14d8b64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9d14d8b64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22883"/>
            <a:ext cx="4671600" cy="22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91017"/>
            <a:ext cx="4487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5"/>
          <p:cNvSpPr txBox="1"/>
          <p:nvPr>
            <p:ph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b="0" i="0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ctrTitle"/>
          </p:nvPr>
        </p:nvSpPr>
        <p:spPr>
          <a:xfrm>
            <a:off x="715100" y="1005357"/>
            <a:ext cx="4445576" cy="23586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Kirana App – Project Management Overview</a:t>
            </a:r>
            <a:endParaRPr sz="4000"/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715100" y="3363977"/>
            <a:ext cx="44874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Team: Devinity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Project Manager</a:t>
            </a:r>
            <a:r>
              <a:rPr lang="en-US"/>
              <a:t>: Muhammad Arib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Faculty Lead: Ms. </a:t>
            </a:r>
            <a:r>
              <a:rPr lang="en-US"/>
              <a:t>Maryam Feroze</a:t>
            </a:r>
            <a:br>
              <a:rPr lang="en-US"/>
            </a:br>
            <a:r>
              <a:rPr lang="en-US" sz="1200"/>
              <a:t>Duration: 2 Aug  – 9 Oct 2025</a:t>
            </a:r>
            <a:endParaRPr sz="1200"/>
          </a:p>
        </p:txBody>
      </p:sp>
      <p:sp>
        <p:nvSpPr>
          <p:cNvPr id="46" name="Google Shape;46;p13"/>
          <p:cNvSpPr/>
          <p:nvPr/>
        </p:nvSpPr>
        <p:spPr>
          <a:xfrm>
            <a:off x="5759784" y="839277"/>
            <a:ext cx="612300" cy="6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3"/>
          <p:cNvGrpSpPr/>
          <p:nvPr/>
        </p:nvGrpSpPr>
        <p:grpSpPr>
          <a:xfrm>
            <a:off x="5954136" y="1038887"/>
            <a:ext cx="232763" cy="234211"/>
            <a:chOff x="3149584" y="3331260"/>
            <a:chExt cx="387357" cy="389767"/>
          </a:xfrm>
        </p:grpSpPr>
        <p:sp>
          <p:nvSpPr>
            <p:cNvPr id="48" name="Google Shape;48;p13"/>
            <p:cNvSpPr/>
            <p:nvPr/>
          </p:nvSpPr>
          <p:spPr>
            <a:xfrm>
              <a:off x="3313763" y="3486672"/>
              <a:ext cx="58999" cy="31926"/>
            </a:xfrm>
            <a:custGeom>
              <a:rect b="b" l="l" r="r" t="t"/>
              <a:pathLst>
                <a:path extrusionOk="0" h="954" w="1763">
                  <a:moveTo>
                    <a:pt x="1" y="1"/>
                  </a:moveTo>
                  <a:lnTo>
                    <a:pt x="1" y="953"/>
                  </a:lnTo>
                  <a:lnTo>
                    <a:pt x="1763" y="953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3318549" y="3541655"/>
              <a:ext cx="47052" cy="31926"/>
            </a:xfrm>
            <a:custGeom>
              <a:rect b="b" l="l" r="r" t="t"/>
              <a:pathLst>
                <a:path extrusionOk="0" h="954" w="1406">
                  <a:moveTo>
                    <a:pt x="1" y="1"/>
                  </a:moveTo>
                  <a:lnTo>
                    <a:pt x="143" y="954"/>
                  </a:lnTo>
                  <a:lnTo>
                    <a:pt x="1263" y="954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3271531" y="3331260"/>
              <a:ext cx="142695" cy="133124"/>
            </a:xfrm>
            <a:custGeom>
              <a:rect b="b" l="l" r="r" t="t"/>
              <a:pathLst>
                <a:path extrusionOk="0" h="3978" w="4264">
                  <a:moveTo>
                    <a:pt x="2144" y="1"/>
                  </a:moveTo>
                  <a:cubicBezTo>
                    <a:pt x="977" y="1"/>
                    <a:pt x="48" y="954"/>
                    <a:pt x="48" y="2120"/>
                  </a:cubicBezTo>
                  <a:cubicBezTo>
                    <a:pt x="1" y="2906"/>
                    <a:pt x="405" y="3573"/>
                    <a:pt x="1001" y="3978"/>
                  </a:cubicBezTo>
                  <a:lnTo>
                    <a:pt x="1763" y="3978"/>
                  </a:lnTo>
                  <a:lnTo>
                    <a:pt x="1763" y="2073"/>
                  </a:lnTo>
                  <a:lnTo>
                    <a:pt x="1287" y="2073"/>
                  </a:lnTo>
                  <a:lnTo>
                    <a:pt x="1287" y="1358"/>
                  </a:lnTo>
                  <a:lnTo>
                    <a:pt x="2954" y="1358"/>
                  </a:lnTo>
                  <a:lnTo>
                    <a:pt x="2954" y="2025"/>
                  </a:lnTo>
                  <a:lnTo>
                    <a:pt x="2477" y="2025"/>
                  </a:lnTo>
                  <a:lnTo>
                    <a:pt x="2477" y="3930"/>
                  </a:lnTo>
                  <a:lnTo>
                    <a:pt x="3263" y="3930"/>
                  </a:lnTo>
                  <a:cubicBezTo>
                    <a:pt x="3882" y="3549"/>
                    <a:pt x="4263" y="2859"/>
                    <a:pt x="4263" y="2120"/>
                  </a:cubicBezTo>
                  <a:cubicBezTo>
                    <a:pt x="4263" y="954"/>
                    <a:pt x="331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3445281" y="3332867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072" y="1"/>
                  </a:moveTo>
                  <a:lnTo>
                    <a:pt x="0" y="906"/>
                  </a:lnTo>
                  <a:lnTo>
                    <a:pt x="262" y="1549"/>
                  </a:lnTo>
                  <a:lnTo>
                    <a:pt x="2334" y="62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3446050" y="3406992"/>
              <a:ext cx="78944" cy="51837"/>
            </a:xfrm>
            <a:custGeom>
              <a:rect b="b" l="l" r="r" t="t"/>
              <a:pathLst>
                <a:path extrusionOk="0" h="1549" w="2359">
                  <a:moveTo>
                    <a:pt x="263" y="0"/>
                  </a:moveTo>
                  <a:lnTo>
                    <a:pt x="1" y="643"/>
                  </a:lnTo>
                  <a:lnTo>
                    <a:pt x="2097" y="1548"/>
                  </a:lnTo>
                  <a:lnTo>
                    <a:pt x="2359" y="92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3161565" y="3332867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62" y="1"/>
                  </a:moveTo>
                  <a:lnTo>
                    <a:pt x="0" y="620"/>
                  </a:lnTo>
                  <a:lnTo>
                    <a:pt x="2072" y="1549"/>
                  </a:lnTo>
                  <a:lnTo>
                    <a:pt x="2334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61565" y="3406992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072" y="0"/>
                  </a:moveTo>
                  <a:lnTo>
                    <a:pt x="0" y="929"/>
                  </a:lnTo>
                  <a:lnTo>
                    <a:pt x="262" y="1548"/>
                  </a:lnTo>
                  <a:lnTo>
                    <a:pt x="2334" y="643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149584" y="3489884"/>
              <a:ext cx="181748" cy="231143"/>
            </a:xfrm>
            <a:custGeom>
              <a:rect b="b" l="l" r="r" t="t"/>
              <a:pathLst>
                <a:path extrusionOk="0" h="6907" w="5431">
                  <a:moveTo>
                    <a:pt x="406" y="0"/>
                  </a:moveTo>
                  <a:cubicBezTo>
                    <a:pt x="168" y="0"/>
                    <a:pt x="1" y="191"/>
                    <a:pt x="1" y="429"/>
                  </a:cubicBezTo>
                  <a:lnTo>
                    <a:pt x="1" y="2858"/>
                  </a:lnTo>
                  <a:lnTo>
                    <a:pt x="2311" y="6049"/>
                  </a:lnTo>
                  <a:lnTo>
                    <a:pt x="2311" y="6906"/>
                  </a:lnTo>
                  <a:lnTo>
                    <a:pt x="5431" y="6906"/>
                  </a:lnTo>
                  <a:lnTo>
                    <a:pt x="5431" y="5954"/>
                  </a:lnTo>
                  <a:cubicBezTo>
                    <a:pt x="5431" y="5430"/>
                    <a:pt x="5240" y="4953"/>
                    <a:pt x="4883" y="4572"/>
                  </a:cubicBezTo>
                  <a:lnTo>
                    <a:pt x="3002" y="2691"/>
                  </a:lnTo>
                  <a:cubicBezTo>
                    <a:pt x="2906" y="2596"/>
                    <a:pt x="2811" y="2572"/>
                    <a:pt x="2692" y="2572"/>
                  </a:cubicBezTo>
                  <a:cubicBezTo>
                    <a:pt x="2573" y="2572"/>
                    <a:pt x="2501" y="2596"/>
                    <a:pt x="2406" y="2691"/>
                  </a:cubicBezTo>
                  <a:cubicBezTo>
                    <a:pt x="2216" y="2858"/>
                    <a:pt x="2216" y="3120"/>
                    <a:pt x="2406" y="3286"/>
                  </a:cubicBezTo>
                  <a:lnTo>
                    <a:pt x="3383" y="4263"/>
                  </a:lnTo>
                  <a:lnTo>
                    <a:pt x="2906" y="4739"/>
                  </a:lnTo>
                  <a:lnTo>
                    <a:pt x="834" y="2643"/>
                  </a:lnTo>
                  <a:lnTo>
                    <a:pt x="834" y="429"/>
                  </a:ln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3354423" y="3489884"/>
              <a:ext cx="182518" cy="230340"/>
            </a:xfrm>
            <a:custGeom>
              <a:rect b="b" l="l" r="r" t="t"/>
              <a:pathLst>
                <a:path extrusionOk="0" h="6883" w="5454">
                  <a:moveTo>
                    <a:pt x="5025" y="0"/>
                  </a:moveTo>
                  <a:cubicBezTo>
                    <a:pt x="4787" y="0"/>
                    <a:pt x="4620" y="191"/>
                    <a:pt x="4620" y="405"/>
                  </a:cubicBezTo>
                  <a:lnTo>
                    <a:pt x="4620" y="2643"/>
                  </a:lnTo>
                  <a:lnTo>
                    <a:pt x="2525" y="4739"/>
                  </a:lnTo>
                  <a:lnTo>
                    <a:pt x="2048" y="4263"/>
                  </a:lnTo>
                  <a:lnTo>
                    <a:pt x="3048" y="3263"/>
                  </a:lnTo>
                  <a:cubicBezTo>
                    <a:pt x="3215" y="3096"/>
                    <a:pt x="3215" y="2834"/>
                    <a:pt x="3048" y="2667"/>
                  </a:cubicBezTo>
                  <a:cubicBezTo>
                    <a:pt x="2953" y="2596"/>
                    <a:pt x="2858" y="2548"/>
                    <a:pt x="2739" y="2548"/>
                  </a:cubicBezTo>
                  <a:cubicBezTo>
                    <a:pt x="2620" y="2548"/>
                    <a:pt x="2525" y="2596"/>
                    <a:pt x="2453" y="2667"/>
                  </a:cubicBezTo>
                  <a:lnTo>
                    <a:pt x="572" y="4549"/>
                  </a:lnTo>
                  <a:cubicBezTo>
                    <a:pt x="215" y="4906"/>
                    <a:pt x="0" y="5406"/>
                    <a:pt x="0" y="5930"/>
                  </a:cubicBezTo>
                  <a:lnTo>
                    <a:pt x="0" y="6882"/>
                  </a:lnTo>
                  <a:lnTo>
                    <a:pt x="3120" y="6882"/>
                  </a:lnTo>
                  <a:lnTo>
                    <a:pt x="3120" y="6025"/>
                  </a:lnTo>
                  <a:lnTo>
                    <a:pt x="5454" y="2834"/>
                  </a:lnTo>
                  <a:lnTo>
                    <a:pt x="5454" y="381"/>
                  </a:lnTo>
                  <a:cubicBezTo>
                    <a:pt x="5454" y="214"/>
                    <a:pt x="5263" y="0"/>
                    <a:pt x="5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3"/>
          <p:cNvSpPr/>
          <p:nvPr/>
        </p:nvSpPr>
        <p:spPr>
          <a:xfrm>
            <a:off x="5759796" y="3692027"/>
            <a:ext cx="612300" cy="61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13"/>
          <p:cNvGrpSpPr/>
          <p:nvPr/>
        </p:nvGrpSpPr>
        <p:grpSpPr>
          <a:xfrm>
            <a:off x="5968921" y="3881520"/>
            <a:ext cx="193952" cy="233227"/>
            <a:chOff x="3183083" y="2702486"/>
            <a:chExt cx="322770" cy="388128"/>
          </a:xfrm>
        </p:grpSpPr>
        <p:sp>
          <p:nvSpPr>
            <p:cNvPr id="59" name="Google Shape;59;p13"/>
            <p:cNvSpPr/>
            <p:nvPr/>
          </p:nvSpPr>
          <p:spPr>
            <a:xfrm>
              <a:off x="3329693" y="2833167"/>
              <a:ext cx="25567" cy="26337"/>
            </a:xfrm>
            <a:custGeom>
              <a:rect b="b" l="l" r="r" t="t"/>
              <a:pathLst>
                <a:path extrusionOk="0" h="787" w="764">
                  <a:moveTo>
                    <a:pt x="382" y="1"/>
                  </a:moveTo>
                  <a:cubicBezTo>
                    <a:pt x="168" y="1"/>
                    <a:pt x="1" y="191"/>
                    <a:pt x="1" y="406"/>
                  </a:cubicBezTo>
                  <a:cubicBezTo>
                    <a:pt x="1" y="596"/>
                    <a:pt x="168" y="787"/>
                    <a:pt x="382" y="787"/>
                  </a:cubicBezTo>
                  <a:cubicBezTo>
                    <a:pt x="596" y="787"/>
                    <a:pt x="763" y="596"/>
                    <a:pt x="763" y="406"/>
                  </a:cubicBezTo>
                  <a:cubicBezTo>
                    <a:pt x="763" y="191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260387" y="2784576"/>
              <a:ext cx="162606" cy="123553"/>
            </a:xfrm>
            <a:custGeom>
              <a:rect b="b" l="l" r="r" t="t"/>
              <a:pathLst>
                <a:path extrusionOk="0" h="3692" w="4859">
                  <a:moveTo>
                    <a:pt x="2453" y="786"/>
                  </a:moveTo>
                  <a:cubicBezTo>
                    <a:pt x="3048" y="786"/>
                    <a:pt x="3525" y="1262"/>
                    <a:pt x="3525" y="1858"/>
                  </a:cubicBezTo>
                  <a:cubicBezTo>
                    <a:pt x="3525" y="2453"/>
                    <a:pt x="3048" y="2929"/>
                    <a:pt x="2453" y="2929"/>
                  </a:cubicBezTo>
                  <a:cubicBezTo>
                    <a:pt x="1858" y="2929"/>
                    <a:pt x="1381" y="2453"/>
                    <a:pt x="1381" y="1858"/>
                  </a:cubicBezTo>
                  <a:cubicBezTo>
                    <a:pt x="1381" y="1262"/>
                    <a:pt x="1881" y="786"/>
                    <a:pt x="2453" y="786"/>
                  </a:cubicBezTo>
                  <a:close/>
                  <a:moveTo>
                    <a:pt x="786" y="0"/>
                  </a:moveTo>
                  <a:cubicBezTo>
                    <a:pt x="334" y="977"/>
                    <a:pt x="0" y="2263"/>
                    <a:pt x="167" y="3692"/>
                  </a:cubicBezTo>
                  <a:lnTo>
                    <a:pt x="4715" y="3692"/>
                  </a:lnTo>
                  <a:cubicBezTo>
                    <a:pt x="4858" y="2239"/>
                    <a:pt x="4549" y="977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98637" y="2702486"/>
              <a:ext cx="87678" cy="58999"/>
            </a:xfrm>
            <a:custGeom>
              <a:rect b="b" l="l" r="r" t="t"/>
              <a:pathLst>
                <a:path extrusionOk="0" h="1763" w="2620">
                  <a:moveTo>
                    <a:pt x="1310" y="0"/>
                  </a:moveTo>
                  <a:cubicBezTo>
                    <a:pt x="1310" y="0"/>
                    <a:pt x="619" y="667"/>
                    <a:pt x="0" y="1763"/>
                  </a:cubicBezTo>
                  <a:lnTo>
                    <a:pt x="2620" y="1763"/>
                  </a:lnTo>
                  <a:cubicBezTo>
                    <a:pt x="2001" y="667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83083" y="3010900"/>
              <a:ext cx="322770" cy="79714"/>
            </a:xfrm>
            <a:custGeom>
              <a:rect b="b" l="l" r="r" t="t"/>
              <a:pathLst>
                <a:path extrusionOk="0" h="2382" w="9645">
                  <a:moveTo>
                    <a:pt x="3715" y="1"/>
                  </a:moveTo>
                  <a:cubicBezTo>
                    <a:pt x="3120" y="1"/>
                    <a:pt x="2620" y="334"/>
                    <a:pt x="2358" y="834"/>
                  </a:cubicBezTo>
                  <a:cubicBezTo>
                    <a:pt x="2191" y="763"/>
                    <a:pt x="2048" y="739"/>
                    <a:pt x="1905" y="739"/>
                  </a:cubicBezTo>
                  <a:cubicBezTo>
                    <a:pt x="1667" y="739"/>
                    <a:pt x="1453" y="810"/>
                    <a:pt x="1286" y="929"/>
                  </a:cubicBezTo>
                  <a:cubicBezTo>
                    <a:pt x="1215" y="929"/>
                    <a:pt x="1167" y="882"/>
                    <a:pt x="1096" y="882"/>
                  </a:cubicBezTo>
                  <a:cubicBezTo>
                    <a:pt x="715" y="882"/>
                    <a:pt x="405" y="1191"/>
                    <a:pt x="381" y="1549"/>
                  </a:cubicBezTo>
                  <a:cubicBezTo>
                    <a:pt x="143" y="1691"/>
                    <a:pt x="0" y="1953"/>
                    <a:pt x="0" y="2263"/>
                  </a:cubicBezTo>
                  <a:lnTo>
                    <a:pt x="0" y="2382"/>
                  </a:lnTo>
                  <a:lnTo>
                    <a:pt x="9645" y="2382"/>
                  </a:lnTo>
                  <a:lnTo>
                    <a:pt x="9645" y="2287"/>
                  </a:lnTo>
                  <a:cubicBezTo>
                    <a:pt x="9597" y="2001"/>
                    <a:pt x="9431" y="1715"/>
                    <a:pt x="9193" y="1549"/>
                  </a:cubicBezTo>
                  <a:cubicBezTo>
                    <a:pt x="9169" y="1191"/>
                    <a:pt x="8835" y="882"/>
                    <a:pt x="8478" y="882"/>
                  </a:cubicBezTo>
                  <a:cubicBezTo>
                    <a:pt x="8430" y="882"/>
                    <a:pt x="8359" y="882"/>
                    <a:pt x="8311" y="929"/>
                  </a:cubicBezTo>
                  <a:cubicBezTo>
                    <a:pt x="8121" y="810"/>
                    <a:pt x="7930" y="739"/>
                    <a:pt x="7692" y="739"/>
                  </a:cubicBezTo>
                  <a:cubicBezTo>
                    <a:pt x="7526" y="739"/>
                    <a:pt x="7359" y="763"/>
                    <a:pt x="7240" y="834"/>
                  </a:cubicBezTo>
                  <a:cubicBezTo>
                    <a:pt x="6978" y="334"/>
                    <a:pt x="6454" y="1"/>
                    <a:pt x="5858" y="1"/>
                  </a:cubicBezTo>
                  <a:cubicBezTo>
                    <a:pt x="5454" y="1"/>
                    <a:pt x="5073" y="143"/>
                    <a:pt x="4787" y="405"/>
                  </a:cubicBezTo>
                  <a:cubicBezTo>
                    <a:pt x="4525" y="143"/>
                    <a:pt x="4144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71531" y="2931220"/>
              <a:ext cx="145071" cy="65357"/>
            </a:xfrm>
            <a:custGeom>
              <a:rect b="b" l="l" r="r" t="t"/>
              <a:pathLst>
                <a:path extrusionOk="0" h="1953" w="4335">
                  <a:moveTo>
                    <a:pt x="1" y="0"/>
                  </a:moveTo>
                  <a:cubicBezTo>
                    <a:pt x="120" y="572"/>
                    <a:pt x="310" y="1167"/>
                    <a:pt x="572" y="1762"/>
                  </a:cubicBezTo>
                  <a:cubicBezTo>
                    <a:pt x="691" y="1715"/>
                    <a:pt x="882" y="1691"/>
                    <a:pt x="1072" y="1691"/>
                  </a:cubicBezTo>
                  <a:cubicBezTo>
                    <a:pt x="1477" y="1691"/>
                    <a:pt x="1834" y="1786"/>
                    <a:pt x="2144" y="1953"/>
                  </a:cubicBezTo>
                  <a:cubicBezTo>
                    <a:pt x="2477" y="1786"/>
                    <a:pt x="2834" y="1691"/>
                    <a:pt x="3215" y="1691"/>
                  </a:cubicBezTo>
                  <a:cubicBezTo>
                    <a:pt x="3406" y="1691"/>
                    <a:pt x="3573" y="1715"/>
                    <a:pt x="3763" y="1762"/>
                  </a:cubicBezTo>
                  <a:cubicBezTo>
                    <a:pt x="4025" y="1167"/>
                    <a:pt x="4216" y="572"/>
                    <a:pt x="4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416568" y="2958293"/>
              <a:ext cx="41497" cy="57426"/>
            </a:xfrm>
            <a:custGeom>
              <a:rect b="b" l="l" r="r" t="t"/>
              <a:pathLst>
                <a:path extrusionOk="0" h="1716" w="1240">
                  <a:moveTo>
                    <a:pt x="429" y="1"/>
                  </a:moveTo>
                  <a:cubicBezTo>
                    <a:pt x="310" y="406"/>
                    <a:pt x="167" y="787"/>
                    <a:pt x="1" y="1215"/>
                  </a:cubicBezTo>
                  <a:cubicBezTo>
                    <a:pt x="239" y="1334"/>
                    <a:pt x="382" y="1477"/>
                    <a:pt x="525" y="1620"/>
                  </a:cubicBezTo>
                  <a:lnTo>
                    <a:pt x="668" y="1620"/>
                  </a:lnTo>
                  <a:cubicBezTo>
                    <a:pt x="882" y="1620"/>
                    <a:pt x="1072" y="1668"/>
                    <a:pt x="1239" y="1715"/>
                  </a:cubicBezTo>
                  <a:lnTo>
                    <a:pt x="1239" y="1596"/>
                  </a:lnTo>
                  <a:cubicBezTo>
                    <a:pt x="1239" y="953"/>
                    <a:pt x="953" y="358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226119" y="2958293"/>
              <a:ext cx="41463" cy="57426"/>
            </a:xfrm>
            <a:custGeom>
              <a:rect b="b" l="l" r="r" t="t"/>
              <a:pathLst>
                <a:path extrusionOk="0" h="1716" w="1239">
                  <a:moveTo>
                    <a:pt x="810" y="1"/>
                  </a:moveTo>
                  <a:cubicBezTo>
                    <a:pt x="286" y="382"/>
                    <a:pt x="0" y="977"/>
                    <a:pt x="0" y="1596"/>
                  </a:cubicBezTo>
                  <a:lnTo>
                    <a:pt x="0" y="1715"/>
                  </a:lnTo>
                  <a:cubicBezTo>
                    <a:pt x="167" y="1668"/>
                    <a:pt x="381" y="1620"/>
                    <a:pt x="548" y="1620"/>
                  </a:cubicBezTo>
                  <a:lnTo>
                    <a:pt x="738" y="1620"/>
                  </a:lnTo>
                  <a:cubicBezTo>
                    <a:pt x="881" y="1454"/>
                    <a:pt x="1072" y="1334"/>
                    <a:pt x="1238" y="1215"/>
                  </a:cubicBezTo>
                  <a:cubicBezTo>
                    <a:pt x="1072" y="787"/>
                    <a:pt x="905" y="406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3"/>
          <p:cNvSpPr/>
          <p:nvPr/>
        </p:nvSpPr>
        <p:spPr>
          <a:xfrm>
            <a:off x="5759790" y="2266752"/>
            <a:ext cx="612300" cy="612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5956920" y="2483538"/>
            <a:ext cx="233728" cy="178649"/>
            <a:chOff x="3962482" y="2125483"/>
            <a:chExt cx="388964" cy="297303"/>
          </a:xfrm>
        </p:grpSpPr>
        <p:sp>
          <p:nvSpPr>
            <p:cNvPr id="68" name="Google Shape;68;p13"/>
            <p:cNvSpPr/>
            <p:nvPr/>
          </p:nvSpPr>
          <p:spPr>
            <a:xfrm>
              <a:off x="4000733" y="2310377"/>
              <a:ext cx="312463" cy="25534"/>
            </a:xfrm>
            <a:custGeom>
              <a:rect b="b" l="l" r="r" t="t"/>
              <a:pathLst>
                <a:path extrusionOk="0" h="763" w="9337">
                  <a:moveTo>
                    <a:pt x="1" y="1"/>
                  </a:moveTo>
                  <a:lnTo>
                    <a:pt x="1" y="763"/>
                  </a:lnTo>
                  <a:lnTo>
                    <a:pt x="9336" y="763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4000733" y="2359002"/>
              <a:ext cx="310856" cy="63784"/>
            </a:xfrm>
            <a:custGeom>
              <a:rect b="b" l="l" r="r" t="t"/>
              <a:pathLst>
                <a:path extrusionOk="0" h="1906" w="9289">
                  <a:moveTo>
                    <a:pt x="1" y="0"/>
                  </a:moveTo>
                  <a:cubicBezTo>
                    <a:pt x="167" y="1072"/>
                    <a:pt x="1049" y="1906"/>
                    <a:pt x="2192" y="1906"/>
                  </a:cubicBezTo>
                  <a:lnTo>
                    <a:pt x="7145" y="1906"/>
                  </a:lnTo>
                  <a:cubicBezTo>
                    <a:pt x="8264" y="1906"/>
                    <a:pt x="9169" y="1072"/>
                    <a:pt x="9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962482" y="2125483"/>
              <a:ext cx="388964" cy="161837"/>
            </a:xfrm>
            <a:custGeom>
              <a:rect b="b" l="l" r="r" t="t"/>
              <a:pathLst>
                <a:path extrusionOk="0" h="4836" w="11623">
                  <a:moveTo>
                    <a:pt x="6693" y="906"/>
                  </a:moveTo>
                  <a:lnTo>
                    <a:pt x="6693" y="1596"/>
                  </a:lnTo>
                  <a:lnTo>
                    <a:pt x="6145" y="1596"/>
                  </a:lnTo>
                  <a:lnTo>
                    <a:pt x="6145" y="3144"/>
                  </a:lnTo>
                  <a:cubicBezTo>
                    <a:pt x="6383" y="3025"/>
                    <a:pt x="6573" y="2763"/>
                    <a:pt x="6573" y="2501"/>
                  </a:cubicBezTo>
                  <a:lnTo>
                    <a:pt x="7240" y="2501"/>
                  </a:lnTo>
                  <a:cubicBezTo>
                    <a:pt x="7216" y="3287"/>
                    <a:pt x="6597" y="3930"/>
                    <a:pt x="5788" y="3930"/>
                  </a:cubicBezTo>
                  <a:cubicBezTo>
                    <a:pt x="5026" y="3930"/>
                    <a:pt x="4359" y="3287"/>
                    <a:pt x="4359" y="2501"/>
                  </a:cubicBezTo>
                  <a:lnTo>
                    <a:pt x="5049" y="2501"/>
                  </a:lnTo>
                  <a:cubicBezTo>
                    <a:pt x="5049" y="2787"/>
                    <a:pt x="5240" y="3025"/>
                    <a:pt x="5478" y="3144"/>
                  </a:cubicBezTo>
                  <a:lnTo>
                    <a:pt x="5478" y="1596"/>
                  </a:lnTo>
                  <a:lnTo>
                    <a:pt x="4930" y="1596"/>
                  </a:lnTo>
                  <a:lnTo>
                    <a:pt x="4930" y="906"/>
                  </a:lnTo>
                  <a:close/>
                  <a:moveTo>
                    <a:pt x="3239" y="1"/>
                  </a:moveTo>
                  <a:cubicBezTo>
                    <a:pt x="1453" y="1"/>
                    <a:pt x="1" y="1453"/>
                    <a:pt x="1" y="3240"/>
                  </a:cubicBezTo>
                  <a:lnTo>
                    <a:pt x="1144" y="3811"/>
                  </a:lnTo>
                  <a:lnTo>
                    <a:pt x="1144" y="4835"/>
                  </a:lnTo>
                  <a:lnTo>
                    <a:pt x="10479" y="4835"/>
                  </a:lnTo>
                  <a:lnTo>
                    <a:pt x="10479" y="3811"/>
                  </a:lnTo>
                  <a:lnTo>
                    <a:pt x="11622" y="3240"/>
                  </a:lnTo>
                  <a:cubicBezTo>
                    <a:pt x="11598" y="1453"/>
                    <a:pt x="10146" y="1"/>
                    <a:pt x="8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7369857" y="1981924"/>
            <a:ext cx="1129500" cy="1175400"/>
          </a:xfrm>
          <a:prstGeom prst="ellipse">
            <a:avLst/>
          </a:prstGeom>
          <a:solidFill>
            <a:srgbClr val="F4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7547425" y="2184662"/>
            <a:ext cx="774749" cy="774749"/>
            <a:chOff x="2335113" y="2080071"/>
            <a:chExt cx="388930" cy="388930"/>
          </a:xfrm>
        </p:grpSpPr>
        <p:sp>
          <p:nvSpPr>
            <p:cNvPr id="73" name="Google Shape;73;p13"/>
            <p:cNvSpPr/>
            <p:nvPr/>
          </p:nvSpPr>
          <p:spPr>
            <a:xfrm>
              <a:off x="2518401" y="2263359"/>
              <a:ext cx="51837" cy="51837"/>
            </a:xfrm>
            <a:custGeom>
              <a:rect b="b" l="l" r="r" t="t"/>
              <a:pathLst>
                <a:path extrusionOk="0" h="1549" w="1549">
                  <a:moveTo>
                    <a:pt x="1096" y="1"/>
                  </a:moveTo>
                  <a:lnTo>
                    <a:pt x="1" y="1120"/>
                  </a:lnTo>
                  <a:lnTo>
                    <a:pt x="1549" y="154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488115" y="2233073"/>
              <a:ext cx="51837" cy="51034"/>
            </a:xfrm>
            <a:custGeom>
              <a:rect b="b" l="l" r="r" t="t"/>
              <a:pathLst>
                <a:path extrusionOk="0" h="1525" w="1549">
                  <a:moveTo>
                    <a:pt x="1" y="1"/>
                  </a:moveTo>
                  <a:lnTo>
                    <a:pt x="430" y="1525"/>
                  </a:lnTo>
                  <a:lnTo>
                    <a:pt x="1549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94881" y="2139839"/>
              <a:ext cx="268624" cy="268590"/>
            </a:xfrm>
            <a:custGeom>
              <a:rect b="b" l="l" r="r" t="t"/>
              <a:pathLst>
                <a:path extrusionOk="0" h="8026" w="8027">
                  <a:moveTo>
                    <a:pt x="1787" y="1787"/>
                  </a:moveTo>
                  <a:lnTo>
                    <a:pt x="5240" y="2787"/>
                  </a:lnTo>
                  <a:lnTo>
                    <a:pt x="6240" y="6240"/>
                  </a:lnTo>
                  <a:lnTo>
                    <a:pt x="2787" y="5240"/>
                  </a:lnTo>
                  <a:lnTo>
                    <a:pt x="1787" y="1787"/>
                  </a:lnTo>
                  <a:close/>
                  <a:moveTo>
                    <a:pt x="3668" y="0"/>
                  </a:moveTo>
                  <a:cubicBezTo>
                    <a:pt x="1739" y="191"/>
                    <a:pt x="167" y="1739"/>
                    <a:pt x="1" y="3668"/>
                  </a:cubicBezTo>
                  <a:lnTo>
                    <a:pt x="1072" y="3668"/>
                  </a:lnTo>
                  <a:lnTo>
                    <a:pt x="1072" y="4359"/>
                  </a:lnTo>
                  <a:lnTo>
                    <a:pt x="1" y="4359"/>
                  </a:lnTo>
                  <a:cubicBezTo>
                    <a:pt x="191" y="6287"/>
                    <a:pt x="1739" y="7859"/>
                    <a:pt x="3668" y="8026"/>
                  </a:cubicBezTo>
                  <a:lnTo>
                    <a:pt x="3668" y="6954"/>
                  </a:lnTo>
                  <a:lnTo>
                    <a:pt x="4359" y="6954"/>
                  </a:lnTo>
                  <a:lnTo>
                    <a:pt x="4359" y="8026"/>
                  </a:lnTo>
                  <a:cubicBezTo>
                    <a:pt x="6288" y="7835"/>
                    <a:pt x="7859" y="6287"/>
                    <a:pt x="8026" y="4359"/>
                  </a:cubicBezTo>
                  <a:lnTo>
                    <a:pt x="6954" y="4359"/>
                  </a:lnTo>
                  <a:lnTo>
                    <a:pt x="6954" y="3668"/>
                  </a:lnTo>
                  <a:lnTo>
                    <a:pt x="8026" y="3668"/>
                  </a:lnTo>
                  <a:cubicBezTo>
                    <a:pt x="7836" y="1739"/>
                    <a:pt x="6288" y="143"/>
                    <a:pt x="4359" y="0"/>
                  </a:cubicBezTo>
                  <a:lnTo>
                    <a:pt x="4359" y="1072"/>
                  </a:lnTo>
                  <a:lnTo>
                    <a:pt x="3668" y="107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335113" y="2080071"/>
              <a:ext cx="388930" cy="388930"/>
            </a:xfrm>
            <a:custGeom>
              <a:rect b="b" l="l" r="r" t="t"/>
              <a:pathLst>
                <a:path extrusionOk="0" h="11622" w="11622">
                  <a:moveTo>
                    <a:pt x="5811" y="1096"/>
                  </a:moveTo>
                  <a:cubicBezTo>
                    <a:pt x="8407" y="1096"/>
                    <a:pt x="10527" y="3215"/>
                    <a:pt x="10527" y="5811"/>
                  </a:cubicBezTo>
                  <a:cubicBezTo>
                    <a:pt x="10479" y="8407"/>
                    <a:pt x="8407" y="10526"/>
                    <a:pt x="5811" y="10526"/>
                  </a:cubicBezTo>
                  <a:cubicBezTo>
                    <a:pt x="3215" y="10526"/>
                    <a:pt x="1120" y="8407"/>
                    <a:pt x="1120" y="5811"/>
                  </a:cubicBezTo>
                  <a:cubicBezTo>
                    <a:pt x="1120" y="3215"/>
                    <a:pt x="3215" y="1096"/>
                    <a:pt x="5811" y="1096"/>
                  </a:cubicBezTo>
                  <a:close/>
                  <a:moveTo>
                    <a:pt x="5811" y="0"/>
                  </a:moveTo>
                  <a:cubicBezTo>
                    <a:pt x="2596" y="0"/>
                    <a:pt x="1" y="2596"/>
                    <a:pt x="1" y="5811"/>
                  </a:cubicBezTo>
                  <a:cubicBezTo>
                    <a:pt x="1" y="9026"/>
                    <a:pt x="2596" y="11622"/>
                    <a:pt x="5811" y="11622"/>
                  </a:cubicBezTo>
                  <a:cubicBezTo>
                    <a:pt x="9026" y="11622"/>
                    <a:pt x="11622" y="9026"/>
                    <a:pt x="11622" y="5811"/>
                  </a:cubicBezTo>
                  <a:cubicBezTo>
                    <a:pt x="11622" y="2596"/>
                    <a:pt x="9002" y="0"/>
                    <a:pt x="5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5893319" y="1144202"/>
            <a:ext cx="1077872" cy="972077"/>
            <a:chOff x="1395852" y="1696438"/>
            <a:chExt cx="892500" cy="773700"/>
          </a:xfrm>
        </p:grpSpPr>
        <p:sp>
          <p:nvSpPr>
            <p:cNvPr id="78" name="Google Shape;78;p13"/>
            <p:cNvSpPr/>
            <p:nvPr/>
          </p:nvSpPr>
          <p:spPr>
            <a:xfrm>
              <a:off x="1395852" y="1696438"/>
              <a:ext cx="892500" cy="7737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" name="Google Shape;79;p13"/>
            <p:cNvCxnSpPr>
              <a:stCxn id="78" idx="0"/>
              <a:endCxn id="46" idx="6"/>
            </p:cNvCxnSpPr>
            <p:nvPr/>
          </p:nvCxnSpPr>
          <p:spPr>
            <a:xfrm flipH="1">
              <a:off x="1792302" y="1696438"/>
              <a:ext cx="498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0" name="Google Shape;80;p13"/>
          <p:cNvCxnSpPr>
            <a:stCxn id="71" idx="2"/>
            <a:endCxn id="66" idx="6"/>
          </p:cNvCxnSpPr>
          <p:nvPr/>
        </p:nvCxnSpPr>
        <p:spPr>
          <a:xfrm flipH="1">
            <a:off x="6372057" y="2569624"/>
            <a:ext cx="997800" cy="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1" name="Google Shape;81;p13"/>
          <p:cNvGrpSpPr/>
          <p:nvPr/>
        </p:nvGrpSpPr>
        <p:grpSpPr>
          <a:xfrm>
            <a:off x="5892812" y="1630387"/>
            <a:ext cx="1078115" cy="2369623"/>
            <a:chOff x="6436655" y="2784900"/>
            <a:chExt cx="572400" cy="1209300"/>
          </a:xfrm>
        </p:grpSpPr>
        <p:cxnSp>
          <p:nvCxnSpPr>
            <p:cNvPr id="82" name="Google Shape;82;p13"/>
            <p:cNvCxnSpPr>
              <a:stCxn id="83" idx="0"/>
              <a:endCxn id="57" idx="6"/>
            </p:cNvCxnSpPr>
            <p:nvPr/>
          </p:nvCxnSpPr>
          <p:spPr>
            <a:xfrm rot="10800000">
              <a:off x="6691055" y="3993300"/>
              <a:ext cx="318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" name="Google Shape;83;p13"/>
            <p:cNvSpPr/>
            <p:nvPr/>
          </p:nvSpPr>
          <p:spPr>
            <a:xfrm flipH="1" rot="10800000">
              <a:off x="6436655" y="3498000"/>
              <a:ext cx="572400" cy="4962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13"/>
            <p:cNvCxnSpPr>
              <a:stCxn id="83" idx="2"/>
              <a:endCxn id="78" idx="2"/>
            </p:cNvCxnSpPr>
            <p:nvPr/>
          </p:nvCxnSpPr>
          <p:spPr>
            <a:xfrm rot="10800000">
              <a:off x="7009055" y="2784900"/>
              <a:ext cx="0" cy="96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5" name="Google Shape;85;p13"/>
          <p:cNvSpPr/>
          <p:nvPr/>
        </p:nvSpPr>
        <p:spPr>
          <a:xfrm>
            <a:off x="6883546" y="2480976"/>
            <a:ext cx="174900" cy="1821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PM Framework</a:t>
            </a:r>
            <a:br>
              <a:rPr lang="en-US"/>
            </a:br>
            <a:r>
              <a:rPr lang="en-US"/>
              <a:t>Waterfall Model</a:t>
            </a:r>
            <a:endParaRPr/>
          </a:p>
        </p:txBody>
      </p:sp>
      <p:sp>
        <p:nvSpPr>
          <p:cNvPr id="586" name="Google Shape;586;p22"/>
          <p:cNvSpPr txBox="1"/>
          <p:nvPr/>
        </p:nvSpPr>
        <p:spPr>
          <a:xfrm>
            <a:off x="452550" y="934000"/>
            <a:ext cx="1795800" cy="6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Requirement Gathering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22"/>
          <p:cNvSpPr txBox="1"/>
          <p:nvPr/>
        </p:nvSpPr>
        <p:spPr>
          <a:xfrm>
            <a:off x="1532850" y="1887950"/>
            <a:ext cx="1795800" cy="431100"/>
          </a:xfrm>
          <a:prstGeom prst="rect">
            <a:avLst/>
          </a:prstGeom>
          <a:solidFill>
            <a:srgbClr val="FDB78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Planning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8" name="Google Shape;588;p22"/>
          <p:cNvCxnSpPr>
            <a:stCxn id="586" idx="3"/>
            <a:endCxn id="587" idx="0"/>
          </p:cNvCxnSpPr>
          <p:nvPr/>
        </p:nvCxnSpPr>
        <p:spPr>
          <a:xfrm>
            <a:off x="2248350" y="1272550"/>
            <a:ext cx="182400" cy="615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9" name="Google Shape;589;p22"/>
          <p:cNvSpPr txBox="1"/>
          <p:nvPr/>
        </p:nvSpPr>
        <p:spPr>
          <a:xfrm>
            <a:off x="2653575" y="2521938"/>
            <a:ext cx="1795800" cy="431100"/>
          </a:xfrm>
          <a:prstGeom prst="rect">
            <a:avLst/>
          </a:prstGeom>
          <a:solidFill>
            <a:srgbClr val="FFEEA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0" name="Google Shape;590;p22"/>
          <p:cNvSpPr txBox="1"/>
          <p:nvPr/>
        </p:nvSpPr>
        <p:spPr>
          <a:xfrm>
            <a:off x="3667950" y="3155950"/>
            <a:ext cx="1795800" cy="431100"/>
          </a:xfrm>
          <a:prstGeom prst="rect">
            <a:avLst/>
          </a:prstGeom>
          <a:solidFill>
            <a:srgbClr val="DCEBC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1" name="Google Shape;591;p22"/>
          <p:cNvCxnSpPr>
            <a:stCxn id="589" idx="2"/>
            <a:endCxn id="590" idx="0"/>
          </p:cNvCxnSpPr>
          <p:nvPr/>
        </p:nvCxnSpPr>
        <p:spPr>
          <a:xfrm flipH="1" rot="-5400000">
            <a:off x="3957225" y="2547288"/>
            <a:ext cx="202800" cy="1014300"/>
          </a:xfrm>
          <a:prstGeom prst="bentConnector3">
            <a:avLst>
              <a:gd fmla="val 5002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2" name="Google Shape;592;p22"/>
          <p:cNvSpPr txBox="1"/>
          <p:nvPr/>
        </p:nvSpPr>
        <p:spPr>
          <a:xfrm>
            <a:off x="5050625" y="3816150"/>
            <a:ext cx="1795800" cy="431100"/>
          </a:xfrm>
          <a:prstGeom prst="rect">
            <a:avLst/>
          </a:prstGeom>
          <a:solidFill>
            <a:srgbClr val="F48A9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6615700" y="4420875"/>
            <a:ext cx="1795800" cy="4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4" name="Google Shape;594;p22"/>
          <p:cNvCxnSpPr>
            <a:stCxn id="592" idx="3"/>
            <a:endCxn id="593" idx="0"/>
          </p:cNvCxnSpPr>
          <p:nvPr/>
        </p:nvCxnSpPr>
        <p:spPr>
          <a:xfrm>
            <a:off x="6846425" y="4031700"/>
            <a:ext cx="667200" cy="389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5" name="Google Shape;595;p22"/>
          <p:cNvCxnSpPr>
            <a:stCxn id="587" idx="3"/>
            <a:endCxn id="589" idx="0"/>
          </p:cNvCxnSpPr>
          <p:nvPr/>
        </p:nvCxnSpPr>
        <p:spPr>
          <a:xfrm>
            <a:off x="3328650" y="2103500"/>
            <a:ext cx="222900" cy="418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6" name="Google Shape;596;p22"/>
          <p:cNvCxnSpPr>
            <a:stCxn id="590" idx="3"/>
            <a:endCxn id="592" idx="0"/>
          </p:cNvCxnSpPr>
          <p:nvPr/>
        </p:nvCxnSpPr>
        <p:spPr>
          <a:xfrm>
            <a:off x="5463750" y="3371500"/>
            <a:ext cx="484800" cy="444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7" name="Google Shape;597;p22"/>
          <p:cNvCxnSpPr>
            <a:stCxn id="592" idx="1"/>
            <a:endCxn id="590" idx="2"/>
          </p:cNvCxnSpPr>
          <p:nvPr/>
        </p:nvCxnSpPr>
        <p:spPr>
          <a:xfrm rot="10800000">
            <a:off x="4565825" y="3587100"/>
            <a:ext cx="484800" cy="444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How We Identified Risk</a:t>
            </a:r>
            <a:endParaRPr/>
          </a:p>
        </p:txBody>
      </p:sp>
      <p:cxnSp>
        <p:nvCxnSpPr>
          <p:cNvPr id="603" name="Google Shape;603;p23"/>
          <p:cNvCxnSpPr/>
          <p:nvPr/>
        </p:nvCxnSpPr>
        <p:spPr>
          <a:xfrm flipH="1">
            <a:off x="865325" y="3135238"/>
            <a:ext cx="7415400" cy="2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4" name="Google Shape;604;p23"/>
          <p:cNvSpPr/>
          <p:nvPr/>
        </p:nvSpPr>
        <p:spPr>
          <a:xfrm>
            <a:off x="1155075" y="1978988"/>
            <a:ext cx="1506900" cy="74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1154048" y="1978999"/>
            <a:ext cx="1506900" cy="1506900"/>
          </a:xfrm>
          <a:prstGeom prst="blockArc">
            <a:avLst>
              <a:gd fmla="val 10800000" name="adj1"/>
              <a:gd fmla="val 21533353" name="adj2"/>
              <a:gd fmla="val 154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6" name="Google Shape;606;p23"/>
          <p:cNvSpPr/>
          <p:nvPr/>
        </p:nvSpPr>
        <p:spPr>
          <a:xfrm>
            <a:off x="1154035" y="1978986"/>
            <a:ext cx="1506900" cy="1506900"/>
          </a:xfrm>
          <a:prstGeom prst="blockArc">
            <a:avLst>
              <a:gd fmla="val 16333207" name="adj1"/>
              <a:gd fmla="val 21533353" name="adj2"/>
              <a:gd fmla="val 1546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3"/>
          <p:cNvSpPr txBox="1"/>
          <p:nvPr/>
        </p:nvSpPr>
        <p:spPr>
          <a:xfrm>
            <a:off x="1507885" y="2440186"/>
            <a:ext cx="800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40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1297875" y="1502875"/>
            <a:ext cx="1221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Standard Checklist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3173625" y="3067738"/>
            <a:ext cx="135000" cy="135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0" name="Google Shape;610;p23"/>
          <p:cNvSpPr/>
          <p:nvPr/>
        </p:nvSpPr>
        <p:spPr>
          <a:xfrm>
            <a:off x="5835375" y="3067738"/>
            <a:ext cx="135000" cy="135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3819575" y="1978988"/>
            <a:ext cx="1506900" cy="74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3818548" y="1978999"/>
            <a:ext cx="1506900" cy="1506900"/>
          </a:xfrm>
          <a:prstGeom prst="blockArc">
            <a:avLst>
              <a:gd fmla="val 10800000" name="adj1"/>
              <a:gd fmla="val 21533353" name="adj2"/>
              <a:gd fmla="val 154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3" name="Google Shape;613;p23"/>
          <p:cNvSpPr/>
          <p:nvPr/>
        </p:nvSpPr>
        <p:spPr>
          <a:xfrm>
            <a:off x="3818535" y="1978986"/>
            <a:ext cx="1506900" cy="1506900"/>
          </a:xfrm>
          <a:prstGeom prst="blockArc">
            <a:avLst>
              <a:gd fmla="val 17858447" name="adj1"/>
              <a:gd fmla="val 21598768" name="adj2"/>
              <a:gd fmla="val 15509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4172385" y="2440186"/>
            <a:ext cx="800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15</a:t>
            </a: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5" name="Google Shape;615;p23"/>
          <p:cNvSpPr txBox="1"/>
          <p:nvPr/>
        </p:nvSpPr>
        <p:spPr>
          <a:xfrm>
            <a:off x="3962389" y="1502875"/>
            <a:ext cx="1221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Historical Data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6" name="Google Shape;616;p23"/>
          <p:cNvSpPr/>
          <p:nvPr/>
        </p:nvSpPr>
        <p:spPr>
          <a:xfrm>
            <a:off x="6484075" y="1978988"/>
            <a:ext cx="1506900" cy="74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6483048" y="1978999"/>
            <a:ext cx="1506900" cy="1506900"/>
          </a:xfrm>
          <a:prstGeom prst="blockArc">
            <a:avLst>
              <a:gd fmla="val 10800000" name="adj1"/>
              <a:gd fmla="val 21533353" name="adj2"/>
              <a:gd fmla="val 15467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8" name="Google Shape;618;p23"/>
          <p:cNvSpPr/>
          <p:nvPr/>
        </p:nvSpPr>
        <p:spPr>
          <a:xfrm>
            <a:off x="6483035" y="1978986"/>
            <a:ext cx="1506900" cy="1506900"/>
          </a:xfrm>
          <a:prstGeom prst="blockArc">
            <a:avLst>
              <a:gd fmla="val 14805417" name="adj1"/>
              <a:gd fmla="val 21533353" name="adj2"/>
              <a:gd fmla="val 15467" name="adj3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3"/>
          <p:cNvSpPr txBox="1"/>
          <p:nvPr/>
        </p:nvSpPr>
        <p:spPr>
          <a:xfrm>
            <a:off x="6836885" y="2440186"/>
            <a:ext cx="8001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45%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0" name="Google Shape;620;p23"/>
          <p:cNvSpPr txBox="1"/>
          <p:nvPr/>
        </p:nvSpPr>
        <p:spPr>
          <a:xfrm>
            <a:off x="6047560" y="3262825"/>
            <a:ext cx="237785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relied on our understanding of the local Karachi market and technical challenges to brainstorm potential problems early.</a:t>
            </a:r>
            <a:endParaRPr b="0" i="0" sz="1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23"/>
          <p:cNvSpPr txBox="1"/>
          <p:nvPr/>
        </p:nvSpPr>
        <p:spPr>
          <a:xfrm>
            <a:off x="6626825" y="1502875"/>
            <a:ext cx="12213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Team Experience</a:t>
            </a:r>
            <a:endParaRPr b="0" i="0" sz="14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2" name="Google Shape;622;p23"/>
          <p:cNvCxnSpPr>
            <a:endCxn id="609" idx="0"/>
          </p:cNvCxnSpPr>
          <p:nvPr/>
        </p:nvCxnSpPr>
        <p:spPr>
          <a:xfrm>
            <a:off x="3241125" y="1885138"/>
            <a:ext cx="0" cy="118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623" name="Google Shape;623;p23"/>
          <p:cNvCxnSpPr>
            <a:endCxn id="610" idx="0"/>
          </p:cNvCxnSpPr>
          <p:nvPr/>
        </p:nvCxnSpPr>
        <p:spPr>
          <a:xfrm>
            <a:off x="5902875" y="1325338"/>
            <a:ext cx="0" cy="174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624" name="Google Shape;624;p23"/>
          <p:cNvSpPr txBox="1"/>
          <p:nvPr/>
        </p:nvSpPr>
        <p:spPr>
          <a:xfrm>
            <a:off x="3457525" y="3272454"/>
            <a:ext cx="23778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reviewed past cases of local apps in Pakistan to identify common causes of failure, such as unrealistic timelines or integration issues</a:t>
            </a:r>
            <a:endParaRPr b="0" i="0" sz="1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5" name="Google Shape;625;p23"/>
          <p:cNvSpPr txBox="1"/>
          <p:nvPr/>
        </p:nvSpPr>
        <p:spPr>
          <a:xfrm>
            <a:off x="861885" y="3285752"/>
            <a:ext cx="237785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referred to Boehm’s Top 10 Software Risks and other project management checklists to ensure no typical risks were overlooked.</a:t>
            </a:r>
            <a:endParaRPr b="0" i="0" sz="10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" name="Google Shape;630;p24"/>
          <p:cNvGraphicFramePr/>
          <p:nvPr/>
        </p:nvGraphicFramePr>
        <p:xfrm>
          <a:off x="949086" y="1086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{802E80F4-A7C2-4A82-A29F-1D050A1C9B1B}</a:tableStyleId>
              </a:tblPr>
              <a:tblGrid>
                <a:gridCol w="2098925"/>
                <a:gridCol w="1248925"/>
                <a:gridCol w="1660875"/>
                <a:gridCol w="2192500"/>
              </a:tblGrid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2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Task</a:t>
                      </a:r>
                      <a:endParaRPr sz="1200" u="none" cap="none" strike="noStrike">
                        <a:solidFill>
                          <a:schemeClr val="lt2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Likelihood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Impact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Mitigation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Personnel shortfalls</a:t>
                      </a:r>
                      <a:endParaRPr sz="105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7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Above Avg</a:t>
                      </a:r>
                      <a:br>
                        <a:rPr lang="en-US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3.6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Above Avg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3.2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Cross-train, share knowledge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Unrealistic schedule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7F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Above Avg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3.8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High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Focus on MVP only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Wrong functions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EA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Above Avg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3.2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Avg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2.8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Validate via SRS and Project Plan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Technical integration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7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High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 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4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Avg</a:t>
                      </a:r>
                      <a:br>
                        <a:rPr lang="en-US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Define clear API contracts and Test each </a:t>
                      </a:r>
                      <a:r>
                        <a:rPr lang="en-US" sz="11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Component</a:t>
                      </a:r>
                      <a:endParaRPr sz="11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External service failure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B7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Avg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2.6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Above Avg</a:t>
                      </a:r>
                      <a:br>
                        <a:rPr lang="en-US" sz="12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</a:b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3.8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Choose reliable tools + fallback plans</a:t>
                      </a:r>
                      <a:endParaRPr sz="1200" u="none" cap="none" strike="noStrike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25" marB="45725" marR="914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631" name="Google Shape;631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Risk Management</a:t>
            </a:r>
            <a:endParaRPr/>
          </a:p>
        </p:txBody>
      </p:sp>
      <p:sp>
        <p:nvSpPr>
          <p:cNvPr id="632" name="Google Shape;632;p24"/>
          <p:cNvSpPr txBox="1"/>
          <p:nvPr/>
        </p:nvSpPr>
        <p:spPr>
          <a:xfrm>
            <a:off x="1519266" y="4456400"/>
            <a:ext cx="15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 Risk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3" name="Google Shape;633;p24"/>
          <p:cNvSpPr txBox="1"/>
          <p:nvPr/>
        </p:nvSpPr>
        <p:spPr>
          <a:xfrm>
            <a:off x="3987091" y="4456400"/>
            <a:ext cx="15546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Medium Risk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4" name="Google Shape;634;p24"/>
          <p:cNvSpPr txBox="1"/>
          <p:nvPr/>
        </p:nvSpPr>
        <p:spPr>
          <a:xfrm>
            <a:off x="6565141" y="4456400"/>
            <a:ext cx="1558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 Risk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1134004" y="4471288"/>
            <a:ext cx="354900" cy="344700"/>
          </a:xfrm>
          <a:prstGeom prst="ellipse">
            <a:avLst/>
          </a:prstGeom>
          <a:solidFill>
            <a:srgbClr val="FFEE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3601829" y="4471288"/>
            <a:ext cx="354900" cy="34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4"/>
          <p:cNvSpPr/>
          <p:nvPr/>
        </p:nvSpPr>
        <p:spPr>
          <a:xfrm>
            <a:off x="6179879" y="4471288"/>
            <a:ext cx="354900" cy="344700"/>
          </a:xfrm>
          <a:prstGeom prst="ellipse">
            <a:avLst/>
          </a:prstGeom>
          <a:solidFill>
            <a:srgbClr val="F47F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5"/>
          <p:cNvSpPr/>
          <p:nvPr/>
        </p:nvSpPr>
        <p:spPr>
          <a:xfrm rot="5400000">
            <a:off x="809437" y="2532575"/>
            <a:ext cx="866700" cy="918600"/>
          </a:xfrm>
          <a:prstGeom prst="chevron">
            <a:avLst>
              <a:gd fmla="val 22591" name="adj"/>
            </a:avLst>
          </a:prstGeom>
          <a:solidFill>
            <a:srgbClr val="DCE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3" name="Google Shape;643;p25"/>
          <p:cNvSpPr/>
          <p:nvPr/>
        </p:nvSpPr>
        <p:spPr>
          <a:xfrm rot="5400000">
            <a:off x="809412" y="3519225"/>
            <a:ext cx="866700" cy="918600"/>
          </a:xfrm>
          <a:prstGeom prst="chevron">
            <a:avLst>
              <a:gd fmla="val 22591" name="adj"/>
            </a:avLst>
          </a:prstGeom>
          <a:solidFill>
            <a:srgbClr val="F8A6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4" name="Google Shape;644;p25"/>
          <p:cNvSpPr/>
          <p:nvPr/>
        </p:nvSpPr>
        <p:spPr>
          <a:xfrm rot="5400000">
            <a:off x="809412" y="1437975"/>
            <a:ext cx="866700" cy="918600"/>
          </a:xfrm>
          <a:prstGeom prst="chevron">
            <a:avLst>
              <a:gd fmla="val 2259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5" name="Google Shape;645;p25"/>
          <p:cNvSpPr txBox="1"/>
          <p:nvPr>
            <p:ph type="title"/>
          </p:nvPr>
        </p:nvSpPr>
        <p:spPr>
          <a:xfrm>
            <a:off x="452550" y="238351"/>
            <a:ext cx="8238900" cy="734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Monitoring &amp; Control</a:t>
            </a:r>
            <a:br>
              <a:rPr lang="en-US"/>
            </a:br>
            <a:r>
              <a:rPr lang="en-US" sz="1400">
                <a:latin typeface="Montserrat Medium"/>
                <a:ea typeface="Montserrat Medium"/>
                <a:cs typeface="Montserrat Medium"/>
                <a:sym typeface="Montserrat Medium"/>
              </a:rPr>
              <a:t>how we tracked progress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646" name="Google Shape;646;p25"/>
          <p:cNvCxnSpPr>
            <a:stCxn id="647" idx="1"/>
            <a:endCxn id="643" idx="0"/>
          </p:cNvCxnSpPr>
          <p:nvPr/>
        </p:nvCxnSpPr>
        <p:spPr>
          <a:xfrm rot="10800000">
            <a:off x="1702212" y="3880774"/>
            <a:ext cx="13245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p25"/>
          <p:cNvSpPr/>
          <p:nvPr/>
        </p:nvSpPr>
        <p:spPr>
          <a:xfrm>
            <a:off x="3026712" y="3615724"/>
            <a:ext cx="1705800" cy="5349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WhatsApp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5021838" y="3615776"/>
            <a:ext cx="3338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Used WhatsApp for day to day updates, Pro</a:t>
            </a:r>
            <a:r>
              <a:rPr lang="en-US" sz="1200">
                <a:latin typeface="Montserrat Medium"/>
                <a:ea typeface="Montserrat Medium"/>
                <a:cs typeface="Montserrat Medium"/>
                <a:sym typeface="Montserrat Medium"/>
              </a:rPr>
              <a:t>ject Tracking,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and sharing Ideas with the group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49" name="Google Shape;649;p25"/>
          <p:cNvGrpSpPr/>
          <p:nvPr/>
        </p:nvGrpSpPr>
        <p:grpSpPr>
          <a:xfrm>
            <a:off x="1074377" y="3859094"/>
            <a:ext cx="336812" cy="333391"/>
            <a:chOff x="8030923" y="3332867"/>
            <a:chExt cx="392143" cy="388160"/>
          </a:xfrm>
        </p:grpSpPr>
        <p:sp>
          <p:nvSpPr>
            <p:cNvPr id="650" name="Google Shape;650;p25"/>
            <p:cNvSpPr/>
            <p:nvPr/>
          </p:nvSpPr>
          <p:spPr>
            <a:xfrm>
              <a:off x="8291515" y="3379517"/>
              <a:ext cx="83729" cy="80885"/>
            </a:xfrm>
            <a:custGeom>
              <a:rect b="b" l="l" r="r" t="t"/>
              <a:pathLst>
                <a:path extrusionOk="0" h="2417" w="2502">
                  <a:moveTo>
                    <a:pt x="1072" y="0"/>
                  </a:moveTo>
                  <a:cubicBezTo>
                    <a:pt x="713" y="0"/>
                    <a:pt x="355" y="134"/>
                    <a:pt x="96" y="393"/>
                  </a:cubicBezTo>
                  <a:lnTo>
                    <a:pt x="1" y="464"/>
                  </a:lnTo>
                  <a:cubicBezTo>
                    <a:pt x="834" y="917"/>
                    <a:pt x="1525" y="1583"/>
                    <a:pt x="1930" y="2417"/>
                  </a:cubicBezTo>
                  <a:lnTo>
                    <a:pt x="2025" y="2322"/>
                  </a:lnTo>
                  <a:cubicBezTo>
                    <a:pt x="2382" y="1964"/>
                    <a:pt x="2502" y="1393"/>
                    <a:pt x="2359" y="917"/>
                  </a:cubicBezTo>
                  <a:cubicBezTo>
                    <a:pt x="2168" y="821"/>
                    <a:pt x="2001" y="702"/>
                    <a:pt x="1835" y="559"/>
                  </a:cubicBezTo>
                  <a:cubicBezTo>
                    <a:pt x="1692" y="416"/>
                    <a:pt x="1573" y="226"/>
                    <a:pt x="1477" y="59"/>
                  </a:cubicBezTo>
                  <a:cubicBezTo>
                    <a:pt x="1346" y="20"/>
                    <a:pt x="1209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8075565" y="3379517"/>
              <a:ext cx="83696" cy="80885"/>
            </a:xfrm>
            <a:custGeom>
              <a:rect b="b" l="l" r="r" t="t"/>
              <a:pathLst>
                <a:path extrusionOk="0" h="2417" w="2501">
                  <a:moveTo>
                    <a:pt x="1410" y="0"/>
                  </a:moveTo>
                  <a:cubicBezTo>
                    <a:pt x="1271" y="0"/>
                    <a:pt x="1132" y="20"/>
                    <a:pt x="1000" y="59"/>
                  </a:cubicBezTo>
                  <a:cubicBezTo>
                    <a:pt x="929" y="226"/>
                    <a:pt x="786" y="416"/>
                    <a:pt x="643" y="559"/>
                  </a:cubicBezTo>
                  <a:cubicBezTo>
                    <a:pt x="500" y="702"/>
                    <a:pt x="310" y="821"/>
                    <a:pt x="143" y="917"/>
                  </a:cubicBezTo>
                  <a:cubicBezTo>
                    <a:pt x="0" y="1417"/>
                    <a:pt x="119" y="1964"/>
                    <a:pt x="477" y="2322"/>
                  </a:cubicBezTo>
                  <a:lnTo>
                    <a:pt x="548" y="2417"/>
                  </a:lnTo>
                  <a:cubicBezTo>
                    <a:pt x="977" y="1583"/>
                    <a:pt x="1667" y="917"/>
                    <a:pt x="2501" y="464"/>
                  </a:cubicBezTo>
                  <a:lnTo>
                    <a:pt x="2406" y="393"/>
                  </a:lnTo>
                  <a:cubicBezTo>
                    <a:pt x="2147" y="134"/>
                    <a:pt x="1776" y="0"/>
                    <a:pt x="1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8356872" y="3332867"/>
              <a:ext cx="66194" cy="59802"/>
            </a:xfrm>
            <a:custGeom>
              <a:rect b="b" l="l" r="r" t="t"/>
              <a:pathLst>
                <a:path extrusionOk="0" h="1787" w="1978">
                  <a:moveTo>
                    <a:pt x="1001" y="1"/>
                  </a:moveTo>
                  <a:cubicBezTo>
                    <a:pt x="763" y="1"/>
                    <a:pt x="525" y="72"/>
                    <a:pt x="382" y="263"/>
                  </a:cubicBezTo>
                  <a:cubicBezTo>
                    <a:pt x="1" y="620"/>
                    <a:pt x="1" y="1191"/>
                    <a:pt x="382" y="1501"/>
                  </a:cubicBezTo>
                  <a:cubicBezTo>
                    <a:pt x="525" y="1691"/>
                    <a:pt x="763" y="1787"/>
                    <a:pt x="1001" y="1787"/>
                  </a:cubicBezTo>
                  <a:cubicBezTo>
                    <a:pt x="1239" y="1787"/>
                    <a:pt x="1477" y="1691"/>
                    <a:pt x="1620" y="1501"/>
                  </a:cubicBezTo>
                  <a:cubicBezTo>
                    <a:pt x="1977" y="1144"/>
                    <a:pt x="1977" y="596"/>
                    <a:pt x="1620" y="263"/>
                  </a:cubicBezTo>
                  <a:cubicBezTo>
                    <a:pt x="1453" y="72"/>
                    <a:pt x="1239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8075565" y="3592689"/>
              <a:ext cx="83696" cy="80885"/>
            </a:xfrm>
            <a:custGeom>
              <a:rect b="b" l="l" r="r" t="t"/>
              <a:pathLst>
                <a:path extrusionOk="0" h="2417" w="2501">
                  <a:moveTo>
                    <a:pt x="572" y="0"/>
                  </a:moveTo>
                  <a:lnTo>
                    <a:pt x="477" y="95"/>
                  </a:lnTo>
                  <a:cubicBezTo>
                    <a:pt x="119" y="453"/>
                    <a:pt x="0" y="1000"/>
                    <a:pt x="143" y="1477"/>
                  </a:cubicBezTo>
                  <a:cubicBezTo>
                    <a:pt x="334" y="1572"/>
                    <a:pt x="500" y="1691"/>
                    <a:pt x="643" y="1834"/>
                  </a:cubicBezTo>
                  <a:cubicBezTo>
                    <a:pt x="810" y="2000"/>
                    <a:pt x="929" y="2167"/>
                    <a:pt x="1000" y="2358"/>
                  </a:cubicBezTo>
                  <a:cubicBezTo>
                    <a:pt x="1132" y="2397"/>
                    <a:pt x="1271" y="2417"/>
                    <a:pt x="1410" y="2417"/>
                  </a:cubicBezTo>
                  <a:cubicBezTo>
                    <a:pt x="1776" y="2417"/>
                    <a:pt x="2147" y="2283"/>
                    <a:pt x="2406" y="2024"/>
                  </a:cubicBezTo>
                  <a:lnTo>
                    <a:pt x="2501" y="1929"/>
                  </a:lnTo>
                  <a:cubicBezTo>
                    <a:pt x="1667" y="1524"/>
                    <a:pt x="977" y="834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8291515" y="3592689"/>
              <a:ext cx="83729" cy="80885"/>
            </a:xfrm>
            <a:custGeom>
              <a:rect b="b" l="l" r="r" t="t"/>
              <a:pathLst>
                <a:path extrusionOk="0" h="2417" w="2502">
                  <a:moveTo>
                    <a:pt x="1930" y="0"/>
                  </a:moveTo>
                  <a:cubicBezTo>
                    <a:pt x="1525" y="834"/>
                    <a:pt x="834" y="1477"/>
                    <a:pt x="1" y="1929"/>
                  </a:cubicBezTo>
                  <a:lnTo>
                    <a:pt x="96" y="2024"/>
                  </a:lnTo>
                  <a:cubicBezTo>
                    <a:pt x="355" y="2283"/>
                    <a:pt x="726" y="2417"/>
                    <a:pt x="1091" y="2417"/>
                  </a:cubicBezTo>
                  <a:cubicBezTo>
                    <a:pt x="1231" y="2417"/>
                    <a:pt x="1370" y="2397"/>
                    <a:pt x="1501" y="2358"/>
                  </a:cubicBezTo>
                  <a:cubicBezTo>
                    <a:pt x="1573" y="2167"/>
                    <a:pt x="1668" y="2000"/>
                    <a:pt x="1859" y="1834"/>
                  </a:cubicBezTo>
                  <a:cubicBezTo>
                    <a:pt x="2001" y="1691"/>
                    <a:pt x="2168" y="1572"/>
                    <a:pt x="2359" y="1477"/>
                  </a:cubicBezTo>
                  <a:cubicBezTo>
                    <a:pt x="2502" y="1000"/>
                    <a:pt x="2382" y="476"/>
                    <a:pt x="2025" y="95"/>
                  </a:cubicBez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8030923" y="3332867"/>
              <a:ext cx="59802" cy="59802"/>
            </a:xfrm>
            <a:custGeom>
              <a:rect b="b" l="l" r="r" t="t"/>
              <a:pathLst>
                <a:path extrusionOk="0" h="1787" w="1787">
                  <a:moveTo>
                    <a:pt x="882" y="1"/>
                  </a:moveTo>
                  <a:cubicBezTo>
                    <a:pt x="644" y="1"/>
                    <a:pt x="405" y="72"/>
                    <a:pt x="263" y="263"/>
                  </a:cubicBezTo>
                  <a:cubicBezTo>
                    <a:pt x="72" y="429"/>
                    <a:pt x="1" y="644"/>
                    <a:pt x="1" y="882"/>
                  </a:cubicBezTo>
                  <a:cubicBezTo>
                    <a:pt x="1" y="1120"/>
                    <a:pt x="72" y="1358"/>
                    <a:pt x="263" y="1501"/>
                  </a:cubicBezTo>
                  <a:cubicBezTo>
                    <a:pt x="429" y="1691"/>
                    <a:pt x="644" y="1787"/>
                    <a:pt x="882" y="1787"/>
                  </a:cubicBezTo>
                  <a:cubicBezTo>
                    <a:pt x="1120" y="1787"/>
                    <a:pt x="1358" y="1691"/>
                    <a:pt x="1501" y="1501"/>
                  </a:cubicBezTo>
                  <a:cubicBezTo>
                    <a:pt x="1691" y="1334"/>
                    <a:pt x="1787" y="1120"/>
                    <a:pt x="1787" y="882"/>
                  </a:cubicBezTo>
                  <a:cubicBezTo>
                    <a:pt x="1787" y="644"/>
                    <a:pt x="1691" y="405"/>
                    <a:pt x="1501" y="263"/>
                  </a:cubicBezTo>
                  <a:cubicBezTo>
                    <a:pt x="1334" y="72"/>
                    <a:pt x="1120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8102638" y="3403009"/>
              <a:ext cx="247106" cy="227160"/>
            </a:xfrm>
            <a:custGeom>
              <a:rect b="b" l="l" r="r" t="t"/>
              <a:pathLst>
                <a:path extrusionOk="0" h="6788" w="7384">
                  <a:moveTo>
                    <a:pt x="3692" y="0"/>
                  </a:moveTo>
                  <a:cubicBezTo>
                    <a:pt x="1620" y="0"/>
                    <a:pt x="1" y="1667"/>
                    <a:pt x="1" y="3691"/>
                  </a:cubicBezTo>
                  <a:cubicBezTo>
                    <a:pt x="1" y="4977"/>
                    <a:pt x="644" y="6121"/>
                    <a:pt x="1668" y="6787"/>
                  </a:cubicBezTo>
                  <a:lnTo>
                    <a:pt x="1668" y="5358"/>
                  </a:lnTo>
                  <a:cubicBezTo>
                    <a:pt x="1668" y="4715"/>
                    <a:pt x="1978" y="4096"/>
                    <a:pt x="2501" y="3739"/>
                  </a:cubicBezTo>
                  <a:cubicBezTo>
                    <a:pt x="2263" y="3453"/>
                    <a:pt x="2097" y="3096"/>
                    <a:pt x="2097" y="2715"/>
                  </a:cubicBezTo>
                  <a:cubicBezTo>
                    <a:pt x="2097" y="1858"/>
                    <a:pt x="2811" y="1143"/>
                    <a:pt x="3692" y="1143"/>
                  </a:cubicBezTo>
                  <a:cubicBezTo>
                    <a:pt x="4550" y="1143"/>
                    <a:pt x="5264" y="1858"/>
                    <a:pt x="5264" y="2715"/>
                  </a:cubicBezTo>
                  <a:cubicBezTo>
                    <a:pt x="5264" y="3096"/>
                    <a:pt x="5121" y="3453"/>
                    <a:pt x="4883" y="3739"/>
                  </a:cubicBezTo>
                  <a:cubicBezTo>
                    <a:pt x="5383" y="4120"/>
                    <a:pt x="5716" y="4715"/>
                    <a:pt x="5716" y="5358"/>
                  </a:cubicBezTo>
                  <a:lnTo>
                    <a:pt x="5716" y="6787"/>
                  </a:lnTo>
                  <a:cubicBezTo>
                    <a:pt x="6717" y="6144"/>
                    <a:pt x="7383" y="5001"/>
                    <a:pt x="7383" y="3691"/>
                  </a:cubicBezTo>
                  <a:cubicBezTo>
                    <a:pt x="7383" y="1643"/>
                    <a:pt x="5716" y="0"/>
                    <a:pt x="3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8030923" y="3661225"/>
              <a:ext cx="59802" cy="59802"/>
            </a:xfrm>
            <a:custGeom>
              <a:rect b="b" l="l" r="r" t="t"/>
              <a:pathLst>
                <a:path extrusionOk="0" h="1787" w="1787">
                  <a:moveTo>
                    <a:pt x="882" y="0"/>
                  </a:moveTo>
                  <a:cubicBezTo>
                    <a:pt x="644" y="0"/>
                    <a:pt x="405" y="95"/>
                    <a:pt x="263" y="262"/>
                  </a:cubicBezTo>
                  <a:cubicBezTo>
                    <a:pt x="72" y="453"/>
                    <a:pt x="1" y="667"/>
                    <a:pt x="1" y="905"/>
                  </a:cubicBezTo>
                  <a:cubicBezTo>
                    <a:pt x="1" y="1143"/>
                    <a:pt x="72" y="1381"/>
                    <a:pt x="263" y="1524"/>
                  </a:cubicBezTo>
                  <a:cubicBezTo>
                    <a:pt x="429" y="1691"/>
                    <a:pt x="644" y="1786"/>
                    <a:pt x="882" y="1786"/>
                  </a:cubicBezTo>
                  <a:cubicBezTo>
                    <a:pt x="1120" y="1786"/>
                    <a:pt x="1358" y="1691"/>
                    <a:pt x="1501" y="1524"/>
                  </a:cubicBezTo>
                  <a:cubicBezTo>
                    <a:pt x="1691" y="1334"/>
                    <a:pt x="1787" y="1143"/>
                    <a:pt x="1787" y="905"/>
                  </a:cubicBezTo>
                  <a:cubicBezTo>
                    <a:pt x="1787" y="667"/>
                    <a:pt x="1691" y="429"/>
                    <a:pt x="1501" y="262"/>
                  </a:cubicBezTo>
                  <a:cubicBezTo>
                    <a:pt x="1358" y="95"/>
                    <a:pt x="1120" y="0"/>
                    <a:pt x="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8179942" y="3560797"/>
              <a:ext cx="31122" cy="89285"/>
            </a:xfrm>
            <a:custGeom>
              <a:rect b="b" l="l" r="r" t="t"/>
              <a:pathLst>
                <a:path extrusionOk="0" h="2668" w="930">
                  <a:moveTo>
                    <a:pt x="191" y="0"/>
                  </a:moveTo>
                  <a:cubicBezTo>
                    <a:pt x="72" y="167"/>
                    <a:pt x="1" y="405"/>
                    <a:pt x="1" y="643"/>
                  </a:cubicBezTo>
                  <a:lnTo>
                    <a:pt x="1" y="2430"/>
                  </a:lnTo>
                  <a:cubicBezTo>
                    <a:pt x="311" y="2549"/>
                    <a:pt x="596" y="2620"/>
                    <a:pt x="930" y="266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8356872" y="3661225"/>
              <a:ext cx="66194" cy="59802"/>
            </a:xfrm>
            <a:custGeom>
              <a:rect b="b" l="l" r="r" t="t"/>
              <a:pathLst>
                <a:path extrusionOk="0" h="1787" w="1978">
                  <a:moveTo>
                    <a:pt x="1001" y="0"/>
                  </a:moveTo>
                  <a:cubicBezTo>
                    <a:pt x="763" y="0"/>
                    <a:pt x="525" y="95"/>
                    <a:pt x="382" y="262"/>
                  </a:cubicBezTo>
                  <a:cubicBezTo>
                    <a:pt x="1" y="619"/>
                    <a:pt x="1" y="1191"/>
                    <a:pt x="382" y="1524"/>
                  </a:cubicBezTo>
                  <a:cubicBezTo>
                    <a:pt x="549" y="1691"/>
                    <a:pt x="763" y="1786"/>
                    <a:pt x="1001" y="1786"/>
                  </a:cubicBezTo>
                  <a:cubicBezTo>
                    <a:pt x="1239" y="1786"/>
                    <a:pt x="1477" y="1691"/>
                    <a:pt x="1620" y="1524"/>
                  </a:cubicBezTo>
                  <a:cubicBezTo>
                    <a:pt x="1977" y="1167"/>
                    <a:pt x="1977" y="595"/>
                    <a:pt x="1620" y="262"/>
                  </a:cubicBezTo>
                  <a:cubicBezTo>
                    <a:pt x="1453" y="95"/>
                    <a:pt x="1215" y="0"/>
                    <a:pt x="1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8240514" y="3559994"/>
              <a:ext cx="31122" cy="89285"/>
            </a:xfrm>
            <a:custGeom>
              <a:rect b="b" l="l" r="r" t="t"/>
              <a:pathLst>
                <a:path extrusionOk="0" h="2668" w="930">
                  <a:moveTo>
                    <a:pt x="763" y="1"/>
                  </a:moveTo>
                  <a:lnTo>
                    <a:pt x="1" y="2668"/>
                  </a:lnTo>
                  <a:cubicBezTo>
                    <a:pt x="334" y="2644"/>
                    <a:pt x="644" y="2549"/>
                    <a:pt x="930" y="2430"/>
                  </a:cubicBezTo>
                  <a:lnTo>
                    <a:pt x="930" y="644"/>
                  </a:lnTo>
                  <a:cubicBezTo>
                    <a:pt x="930" y="406"/>
                    <a:pt x="882" y="167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8204673" y="3541655"/>
              <a:ext cx="41463" cy="76568"/>
            </a:xfrm>
            <a:custGeom>
              <a:rect b="b" l="l" r="r" t="t"/>
              <a:pathLst>
                <a:path extrusionOk="0" h="2288" w="1239">
                  <a:moveTo>
                    <a:pt x="0" y="1"/>
                  </a:moveTo>
                  <a:lnTo>
                    <a:pt x="643" y="2287"/>
                  </a:lnTo>
                  <a:lnTo>
                    <a:pt x="1239" y="1"/>
                  </a:lnTo>
                  <a:lnTo>
                    <a:pt x="1239" y="1"/>
                  </a:lnTo>
                  <a:cubicBezTo>
                    <a:pt x="1048" y="96"/>
                    <a:pt x="834" y="120"/>
                    <a:pt x="643" y="120"/>
                  </a:cubicBezTo>
                  <a:cubicBezTo>
                    <a:pt x="429" y="120"/>
                    <a:pt x="215" y="96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8195102" y="3462778"/>
              <a:ext cx="59802" cy="59802"/>
            </a:xfrm>
            <a:custGeom>
              <a:rect b="b" l="l" r="r" t="t"/>
              <a:pathLst>
                <a:path extrusionOk="0" h="1787" w="1787">
                  <a:moveTo>
                    <a:pt x="882" y="0"/>
                  </a:moveTo>
                  <a:cubicBezTo>
                    <a:pt x="381" y="0"/>
                    <a:pt x="0" y="405"/>
                    <a:pt x="0" y="905"/>
                  </a:cubicBezTo>
                  <a:cubicBezTo>
                    <a:pt x="0" y="1405"/>
                    <a:pt x="381" y="1786"/>
                    <a:pt x="882" y="1786"/>
                  </a:cubicBezTo>
                  <a:cubicBezTo>
                    <a:pt x="1405" y="1786"/>
                    <a:pt x="1787" y="1405"/>
                    <a:pt x="1787" y="905"/>
                  </a:cubicBezTo>
                  <a:cubicBezTo>
                    <a:pt x="1787" y="429"/>
                    <a:pt x="1405" y="0"/>
                    <a:pt x="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3" name="Google Shape;663;p25"/>
          <p:cNvCxnSpPr>
            <a:stCxn id="664" idx="1"/>
            <a:endCxn id="644" idx="0"/>
          </p:cNvCxnSpPr>
          <p:nvPr/>
        </p:nvCxnSpPr>
        <p:spPr>
          <a:xfrm flipH="1">
            <a:off x="1702212" y="1787575"/>
            <a:ext cx="1324500" cy="1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25"/>
          <p:cNvSpPr/>
          <p:nvPr/>
        </p:nvSpPr>
        <p:spPr>
          <a:xfrm>
            <a:off x="3026712" y="1520125"/>
            <a:ext cx="1705800" cy="534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Weekly Meetings</a:t>
            </a:r>
            <a:endParaRPr b="0" i="0" sz="1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5" name="Google Shape;665;p25"/>
          <p:cNvSpPr txBox="1"/>
          <p:nvPr/>
        </p:nvSpPr>
        <p:spPr>
          <a:xfrm>
            <a:off x="5021838" y="1520125"/>
            <a:ext cx="3338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held weekly team meetings every Wednesday to ensure smooth flow 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66" name="Google Shape;666;p25"/>
          <p:cNvGrpSpPr/>
          <p:nvPr/>
        </p:nvGrpSpPr>
        <p:grpSpPr>
          <a:xfrm>
            <a:off x="1076421" y="1825063"/>
            <a:ext cx="332701" cy="334052"/>
            <a:chOff x="7218024" y="1453673"/>
            <a:chExt cx="387357" cy="388930"/>
          </a:xfrm>
        </p:grpSpPr>
        <p:sp>
          <p:nvSpPr>
            <p:cNvPr id="667" name="Google Shape;667;p25"/>
            <p:cNvSpPr/>
            <p:nvPr/>
          </p:nvSpPr>
          <p:spPr>
            <a:xfrm>
              <a:off x="7268255" y="1504674"/>
              <a:ext cx="286126" cy="208822"/>
            </a:xfrm>
            <a:custGeom>
              <a:rect b="b" l="l" r="r" t="t"/>
              <a:pathLst>
                <a:path extrusionOk="0" h="6240" w="8550">
                  <a:moveTo>
                    <a:pt x="7740" y="1239"/>
                  </a:moveTo>
                  <a:lnTo>
                    <a:pt x="7740" y="1929"/>
                  </a:lnTo>
                  <a:lnTo>
                    <a:pt x="810" y="1929"/>
                  </a:lnTo>
                  <a:lnTo>
                    <a:pt x="810" y="1239"/>
                  </a:lnTo>
                  <a:close/>
                  <a:moveTo>
                    <a:pt x="7740" y="2787"/>
                  </a:moveTo>
                  <a:lnTo>
                    <a:pt x="7740" y="3477"/>
                  </a:lnTo>
                  <a:lnTo>
                    <a:pt x="810" y="3477"/>
                  </a:lnTo>
                  <a:lnTo>
                    <a:pt x="810" y="2787"/>
                  </a:lnTo>
                  <a:close/>
                  <a:moveTo>
                    <a:pt x="6525" y="4311"/>
                  </a:moveTo>
                  <a:lnTo>
                    <a:pt x="6525" y="5001"/>
                  </a:lnTo>
                  <a:lnTo>
                    <a:pt x="2024" y="5001"/>
                  </a:lnTo>
                  <a:lnTo>
                    <a:pt x="2024" y="4311"/>
                  </a:lnTo>
                  <a:close/>
                  <a:moveTo>
                    <a:pt x="715" y="0"/>
                  </a:moveTo>
                  <a:cubicBezTo>
                    <a:pt x="596" y="334"/>
                    <a:pt x="334" y="596"/>
                    <a:pt x="0" y="715"/>
                  </a:cubicBezTo>
                  <a:lnTo>
                    <a:pt x="0" y="5525"/>
                  </a:lnTo>
                  <a:cubicBezTo>
                    <a:pt x="334" y="5644"/>
                    <a:pt x="596" y="5930"/>
                    <a:pt x="715" y="6240"/>
                  </a:cubicBezTo>
                  <a:lnTo>
                    <a:pt x="3263" y="6240"/>
                  </a:lnTo>
                  <a:cubicBezTo>
                    <a:pt x="3525" y="6002"/>
                    <a:pt x="3882" y="5835"/>
                    <a:pt x="4287" y="5835"/>
                  </a:cubicBezTo>
                  <a:cubicBezTo>
                    <a:pt x="4692" y="5835"/>
                    <a:pt x="5073" y="5978"/>
                    <a:pt x="5335" y="6240"/>
                  </a:cubicBezTo>
                  <a:lnTo>
                    <a:pt x="7859" y="6240"/>
                  </a:lnTo>
                  <a:cubicBezTo>
                    <a:pt x="7954" y="5930"/>
                    <a:pt x="8216" y="5644"/>
                    <a:pt x="8550" y="5525"/>
                  </a:cubicBezTo>
                  <a:lnTo>
                    <a:pt x="8550" y="715"/>
                  </a:lnTo>
                  <a:cubicBezTo>
                    <a:pt x="8216" y="596"/>
                    <a:pt x="7954" y="334"/>
                    <a:pt x="7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7218024" y="1453673"/>
              <a:ext cx="387357" cy="310823"/>
            </a:xfrm>
            <a:custGeom>
              <a:rect b="b" l="l" r="r" t="t"/>
              <a:pathLst>
                <a:path extrusionOk="0" h="9288" w="11575">
                  <a:moveTo>
                    <a:pt x="1" y="0"/>
                  </a:moveTo>
                  <a:lnTo>
                    <a:pt x="1" y="9288"/>
                  </a:lnTo>
                  <a:lnTo>
                    <a:pt x="4335" y="9288"/>
                  </a:lnTo>
                  <a:cubicBezTo>
                    <a:pt x="4311" y="9145"/>
                    <a:pt x="4287" y="9026"/>
                    <a:pt x="4287" y="8883"/>
                  </a:cubicBezTo>
                  <a:cubicBezTo>
                    <a:pt x="4287" y="8716"/>
                    <a:pt x="4311" y="8573"/>
                    <a:pt x="4335" y="8454"/>
                  </a:cubicBezTo>
                  <a:lnTo>
                    <a:pt x="1596" y="8454"/>
                  </a:lnTo>
                  <a:lnTo>
                    <a:pt x="1596" y="8121"/>
                  </a:lnTo>
                  <a:cubicBezTo>
                    <a:pt x="1596" y="7883"/>
                    <a:pt x="1430" y="7716"/>
                    <a:pt x="1192" y="7716"/>
                  </a:cubicBezTo>
                  <a:lnTo>
                    <a:pt x="858" y="7716"/>
                  </a:lnTo>
                  <a:lnTo>
                    <a:pt x="858" y="1644"/>
                  </a:lnTo>
                  <a:lnTo>
                    <a:pt x="1192" y="1644"/>
                  </a:lnTo>
                  <a:cubicBezTo>
                    <a:pt x="1430" y="1644"/>
                    <a:pt x="1596" y="1453"/>
                    <a:pt x="1596" y="1215"/>
                  </a:cubicBezTo>
                  <a:lnTo>
                    <a:pt x="1596" y="881"/>
                  </a:lnTo>
                  <a:lnTo>
                    <a:pt x="9955" y="881"/>
                  </a:lnTo>
                  <a:lnTo>
                    <a:pt x="9955" y="1215"/>
                  </a:lnTo>
                  <a:cubicBezTo>
                    <a:pt x="9955" y="1453"/>
                    <a:pt x="10146" y="1644"/>
                    <a:pt x="10384" y="1644"/>
                  </a:cubicBezTo>
                  <a:lnTo>
                    <a:pt x="10717" y="1644"/>
                  </a:lnTo>
                  <a:lnTo>
                    <a:pt x="10717" y="7716"/>
                  </a:lnTo>
                  <a:lnTo>
                    <a:pt x="10384" y="7716"/>
                  </a:lnTo>
                  <a:cubicBezTo>
                    <a:pt x="10146" y="7716"/>
                    <a:pt x="9955" y="7883"/>
                    <a:pt x="9955" y="8121"/>
                  </a:cubicBezTo>
                  <a:lnTo>
                    <a:pt x="9955" y="8454"/>
                  </a:lnTo>
                  <a:lnTo>
                    <a:pt x="7217" y="8454"/>
                  </a:lnTo>
                  <a:cubicBezTo>
                    <a:pt x="7264" y="8597"/>
                    <a:pt x="7288" y="8716"/>
                    <a:pt x="7288" y="8883"/>
                  </a:cubicBezTo>
                  <a:cubicBezTo>
                    <a:pt x="7288" y="9026"/>
                    <a:pt x="7264" y="9169"/>
                    <a:pt x="7217" y="9288"/>
                  </a:cubicBezTo>
                  <a:lnTo>
                    <a:pt x="11575" y="9288"/>
                  </a:lnTo>
                  <a:lnTo>
                    <a:pt x="115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7382204" y="1723267"/>
              <a:ext cx="58999" cy="55753"/>
            </a:xfrm>
            <a:custGeom>
              <a:rect b="b" l="l" r="r" t="t"/>
              <a:pathLst>
                <a:path extrusionOk="0" h="1666" w="1763">
                  <a:moveTo>
                    <a:pt x="904" y="0"/>
                  </a:moveTo>
                  <a:cubicBezTo>
                    <a:pt x="849" y="0"/>
                    <a:pt x="794" y="6"/>
                    <a:pt x="739" y="17"/>
                  </a:cubicBezTo>
                  <a:cubicBezTo>
                    <a:pt x="286" y="65"/>
                    <a:pt x="1" y="517"/>
                    <a:pt x="48" y="970"/>
                  </a:cubicBezTo>
                  <a:cubicBezTo>
                    <a:pt x="115" y="1390"/>
                    <a:pt x="508" y="1666"/>
                    <a:pt x="907" y="1666"/>
                  </a:cubicBezTo>
                  <a:cubicBezTo>
                    <a:pt x="938" y="1666"/>
                    <a:pt x="970" y="1664"/>
                    <a:pt x="1001" y="1661"/>
                  </a:cubicBezTo>
                  <a:cubicBezTo>
                    <a:pt x="1453" y="1589"/>
                    <a:pt x="1763" y="1137"/>
                    <a:pt x="1691" y="708"/>
                  </a:cubicBezTo>
                  <a:cubicBezTo>
                    <a:pt x="1650" y="290"/>
                    <a:pt x="1296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7397363" y="1799534"/>
              <a:ext cx="27910" cy="43069"/>
            </a:xfrm>
            <a:custGeom>
              <a:rect b="b" l="l" r="r" t="t"/>
              <a:pathLst>
                <a:path extrusionOk="0" h="1287" w="834">
                  <a:moveTo>
                    <a:pt x="0" y="1"/>
                  </a:moveTo>
                  <a:lnTo>
                    <a:pt x="0" y="1287"/>
                  </a:lnTo>
                  <a:lnTo>
                    <a:pt x="405" y="1120"/>
                  </a:lnTo>
                  <a:lnTo>
                    <a:pt x="834" y="1287"/>
                  </a:lnTo>
                  <a:lnTo>
                    <a:pt x="834" y="1"/>
                  </a:lnTo>
                  <a:cubicBezTo>
                    <a:pt x="667" y="25"/>
                    <a:pt x="548" y="48"/>
                    <a:pt x="405" y="48"/>
                  </a:cubicBezTo>
                  <a:cubicBezTo>
                    <a:pt x="286" y="48"/>
                    <a:pt x="143" y="2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1" name="Google Shape;671;p25"/>
          <p:cNvCxnSpPr>
            <a:stCxn id="672" idx="1"/>
            <a:endCxn id="642" idx="0"/>
          </p:cNvCxnSpPr>
          <p:nvPr/>
        </p:nvCxnSpPr>
        <p:spPr>
          <a:xfrm flipH="1">
            <a:off x="1702212" y="2892514"/>
            <a:ext cx="13245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2" name="Google Shape;672;p25"/>
          <p:cNvSpPr/>
          <p:nvPr/>
        </p:nvSpPr>
        <p:spPr>
          <a:xfrm>
            <a:off x="3026712" y="2625064"/>
            <a:ext cx="1705800" cy="534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3" name="Google Shape;673;p25"/>
          <p:cNvSpPr txBox="1"/>
          <p:nvPr/>
        </p:nvSpPr>
        <p:spPr>
          <a:xfrm>
            <a:off x="5021838" y="2625073"/>
            <a:ext cx="3338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Used GitHub for code </a:t>
            </a:r>
            <a:r>
              <a:rPr lang="en-US" sz="1200">
                <a:latin typeface="Montserrat Medium"/>
                <a:ea typeface="Montserrat Medium"/>
                <a:cs typeface="Montserrat Medium"/>
                <a:sym typeface="Montserrat Medium"/>
              </a:rPr>
              <a:t>version control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74" name="Google Shape;674;p25"/>
          <p:cNvGrpSpPr/>
          <p:nvPr/>
        </p:nvGrpSpPr>
        <p:grpSpPr>
          <a:xfrm>
            <a:off x="1079515" y="2878696"/>
            <a:ext cx="326550" cy="336812"/>
            <a:chOff x="5593834" y="1452870"/>
            <a:chExt cx="380196" cy="392143"/>
          </a:xfrm>
        </p:grpSpPr>
        <p:sp>
          <p:nvSpPr>
            <p:cNvPr id="675" name="Google Shape;675;p25"/>
            <p:cNvSpPr/>
            <p:nvPr/>
          </p:nvSpPr>
          <p:spPr>
            <a:xfrm>
              <a:off x="5593834" y="1456852"/>
              <a:ext cx="96480" cy="388161"/>
            </a:xfrm>
            <a:custGeom>
              <a:rect b="b" l="l" r="r" t="t"/>
              <a:pathLst>
                <a:path extrusionOk="0" h="11599" w="2883">
                  <a:moveTo>
                    <a:pt x="1" y="1"/>
                  </a:moveTo>
                  <a:lnTo>
                    <a:pt x="1" y="1048"/>
                  </a:lnTo>
                  <a:lnTo>
                    <a:pt x="1692" y="1048"/>
                  </a:lnTo>
                  <a:lnTo>
                    <a:pt x="1692" y="1715"/>
                  </a:lnTo>
                  <a:lnTo>
                    <a:pt x="1" y="1715"/>
                  </a:lnTo>
                  <a:lnTo>
                    <a:pt x="1" y="2501"/>
                  </a:lnTo>
                  <a:lnTo>
                    <a:pt x="1192" y="2501"/>
                  </a:lnTo>
                  <a:lnTo>
                    <a:pt x="1192" y="3192"/>
                  </a:lnTo>
                  <a:lnTo>
                    <a:pt x="1" y="3192"/>
                  </a:lnTo>
                  <a:lnTo>
                    <a:pt x="1" y="3954"/>
                  </a:lnTo>
                  <a:lnTo>
                    <a:pt x="1692" y="3954"/>
                  </a:lnTo>
                  <a:lnTo>
                    <a:pt x="1692" y="4644"/>
                  </a:lnTo>
                  <a:lnTo>
                    <a:pt x="1" y="4644"/>
                  </a:lnTo>
                  <a:lnTo>
                    <a:pt x="1" y="5406"/>
                  </a:lnTo>
                  <a:lnTo>
                    <a:pt x="1192" y="5406"/>
                  </a:lnTo>
                  <a:lnTo>
                    <a:pt x="1192" y="6097"/>
                  </a:lnTo>
                  <a:lnTo>
                    <a:pt x="1" y="6097"/>
                  </a:lnTo>
                  <a:lnTo>
                    <a:pt x="1" y="6883"/>
                  </a:lnTo>
                  <a:lnTo>
                    <a:pt x="1692" y="6883"/>
                  </a:lnTo>
                  <a:lnTo>
                    <a:pt x="1692" y="7550"/>
                  </a:lnTo>
                  <a:lnTo>
                    <a:pt x="1" y="7550"/>
                  </a:lnTo>
                  <a:lnTo>
                    <a:pt x="1" y="8336"/>
                  </a:lnTo>
                  <a:lnTo>
                    <a:pt x="1192" y="8336"/>
                  </a:lnTo>
                  <a:lnTo>
                    <a:pt x="1192" y="9026"/>
                  </a:lnTo>
                  <a:lnTo>
                    <a:pt x="1" y="9026"/>
                  </a:lnTo>
                  <a:lnTo>
                    <a:pt x="1" y="9788"/>
                  </a:lnTo>
                  <a:lnTo>
                    <a:pt x="1692" y="9788"/>
                  </a:lnTo>
                  <a:lnTo>
                    <a:pt x="1692" y="10479"/>
                  </a:lnTo>
                  <a:lnTo>
                    <a:pt x="1" y="10479"/>
                  </a:lnTo>
                  <a:lnTo>
                    <a:pt x="1" y="11598"/>
                  </a:lnTo>
                  <a:lnTo>
                    <a:pt x="2883" y="11598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5801853" y="1511835"/>
              <a:ext cx="91694" cy="91694"/>
            </a:xfrm>
            <a:custGeom>
              <a:rect b="b" l="l" r="r" t="t"/>
              <a:pathLst>
                <a:path extrusionOk="0" h="2740" w="2740">
                  <a:moveTo>
                    <a:pt x="1739" y="1025"/>
                  </a:moveTo>
                  <a:lnTo>
                    <a:pt x="1739" y="1715"/>
                  </a:lnTo>
                  <a:lnTo>
                    <a:pt x="1048" y="1715"/>
                  </a:lnTo>
                  <a:lnTo>
                    <a:pt x="1048" y="1025"/>
                  </a:lnTo>
                  <a:close/>
                  <a:moveTo>
                    <a:pt x="1382" y="1"/>
                  </a:moveTo>
                  <a:cubicBezTo>
                    <a:pt x="644" y="1"/>
                    <a:pt x="1" y="596"/>
                    <a:pt x="1" y="1358"/>
                  </a:cubicBezTo>
                  <a:cubicBezTo>
                    <a:pt x="48" y="2096"/>
                    <a:pt x="644" y="2739"/>
                    <a:pt x="1382" y="2739"/>
                  </a:cubicBezTo>
                  <a:cubicBezTo>
                    <a:pt x="2120" y="2739"/>
                    <a:pt x="2739" y="2144"/>
                    <a:pt x="2739" y="1358"/>
                  </a:cubicBezTo>
                  <a:cubicBezTo>
                    <a:pt x="2739" y="620"/>
                    <a:pt x="2144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5824977" y="1452870"/>
              <a:ext cx="46249" cy="39890"/>
            </a:xfrm>
            <a:custGeom>
              <a:rect b="b" l="l" r="r" t="t"/>
              <a:pathLst>
                <a:path extrusionOk="0" h="1192" w="1382">
                  <a:moveTo>
                    <a:pt x="691" y="0"/>
                  </a:moveTo>
                  <a:cubicBezTo>
                    <a:pt x="310" y="0"/>
                    <a:pt x="0" y="286"/>
                    <a:pt x="0" y="691"/>
                  </a:cubicBezTo>
                  <a:lnTo>
                    <a:pt x="0" y="1191"/>
                  </a:lnTo>
                  <a:cubicBezTo>
                    <a:pt x="214" y="1096"/>
                    <a:pt x="453" y="1072"/>
                    <a:pt x="691" y="1072"/>
                  </a:cubicBezTo>
                  <a:cubicBezTo>
                    <a:pt x="929" y="1096"/>
                    <a:pt x="1167" y="1120"/>
                    <a:pt x="1381" y="1191"/>
                  </a:cubicBezTo>
                  <a:lnTo>
                    <a:pt x="1381" y="691"/>
                  </a:lnTo>
                  <a:cubicBezTo>
                    <a:pt x="1381" y="286"/>
                    <a:pt x="1072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5769960" y="1597907"/>
              <a:ext cx="62211" cy="58229"/>
            </a:xfrm>
            <a:custGeom>
              <a:rect b="b" l="l" r="r" t="t"/>
              <a:pathLst>
                <a:path extrusionOk="0" h="1740" w="1859">
                  <a:moveTo>
                    <a:pt x="692" y="1"/>
                  </a:moveTo>
                  <a:lnTo>
                    <a:pt x="1" y="1739"/>
                  </a:lnTo>
                  <a:lnTo>
                    <a:pt x="1477" y="1739"/>
                  </a:lnTo>
                  <a:lnTo>
                    <a:pt x="1858" y="787"/>
                  </a:lnTo>
                  <a:cubicBezTo>
                    <a:pt x="1382" y="668"/>
                    <a:pt x="1001" y="406"/>
                    <a:pt x="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5725352" y="1677621"/>
              <a:ext cx="86105" cy="163410"/>
            </a:xfrm>
            <a:custGeom>
              <a:rect b="b" l="l" r="r" t="t"/>
              <a:pathLst>
                <a:path extrusionOk="0" h="4883" w="2573">
                  <a:moveTo>
                    <a:pt x="1096" y="0"/>
                  </a:moveTo>
                  <a:lnTo>
                    <a:pt x="358" y="1881"/>
                  </a:lnTo>
                  <a:cubicBezTo>
                    <a:pt x="191" y="2358"/>
                    <a:pt x="262" y="2858"/>
                    <a:pt x="572" y="3215"/>
                  </a:cubicBezTo>
                  <a:lnTo>
                    <a:pt x="0" y="4644"/>
                  </a:lnTo>
                  <a:lnTo>
                    <a:pt x="620" y="4882"/>
                  </a:lnTo>
                  <a:lnTo>
                    <a:pt x="1143" y="3644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5864800" y="1597907"/>
              <a:ext cx="60605" cy="58229"/>
            </a:xfrm>
            <a:custGeom>
              <a:rect b="b" l="l" r="r" t="t"/>
              <a:pathLst>
                <a:path extrusionOk="0" h="1740" w="1811">
                  <a:moveTo>
                    <a:pt x="1168" y="1"/>
                  </a:moveTo>
                  <a:cubicBezTo>
                    <a:pt x="906" y="406"/>
                    <a:pt x="477" y="668"/>
                    <a:pt x="1" y="787"/>
                  </a:cubicBezTo>
                  <a:lnTo>
                    <a:pt x="358" y="1739"/>
                  </a:lnTo>
                  <a:lnTo>
                    <a:pt x="1811" y="1739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5885549" y="1677621"/>
              <a:ext cx="86072" cy="163410"/>
            </a:xfrm>
            <a:custGeom>
              <a:rect b="b" l="l" r="r" t="t"/>
              <a:pathLst>
                <a:path extrusionOk="0" h="4883" w="2572">
                  <a:moveTo>
                    <a:pt x="0" y="0"/>
                  </a:moveTo>
                  <a:lnTo>
                    <a:pt x="1429" y="3644"/>
                  </a:lnTo>
                  <a:lnTo>
                    <a:pt x="1953" y="4882"/>
                  </a:lnTo>
                  <a:lnTo>
                    <a:pt x="2572" y="4644"/>
                  </a:lnTo>
                  <a:lnTo>
                    <a:pt x="2000" y="3215"/>
                  </a:lnTo>
                  <a:cubicBezTo>
                    <a:pt x="2310" y="2858"/>
                    <a:pt x="2381" y="2358"/>
                    <a:pt x="2215" y="1881"/>
                  </a:cubicBezTo>
                  <a:lnTo>
                    <a:pt x="1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5926978" y="1655300"/>
              <a:ext cx="47052" cy="22355"/>
            </a:xfrm>
            <a:custGeom>
              <a:rect b="b" l="l" r="r" t="t"/>
              <a:pathLst>
                <a:path extrusionOk="0" h="668" w="1406">
                  <a:moveTo>
                    <a:pt x="0" y="0"/>
                  </a:moveTo>
                  <a:lnTo>
                    <a:pt x="262" y="667"/>
                  </a:lnTo>
                  <a:lnTo>
                    <a:pt x="1405" y="667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5809817" y="1655300"/>
              <a:ext cx="75765" cy="22355"/>
            </a:xfrm>
            <a:custGeom>
              <a:rect b="b" l="l" r="r" t="t"/>
              <a:pathLst>
                <a:path extrusionOk="0" h="668" w="2264">
                  <a:moveTo>
                    <a:pt x="286" y="0"/>
                  </a:moveTo>
                  <a:lnTo>
                    <a:pt x="1" y="667"/>
                  </a:lnTo>
                  <a:lnTo>
                    <a:pt x="2263" y="667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5722172" y="1655300"/>
              <a:ext cx="47821" cy="22355"/>
            </a:xfrm>
            <a:custGeom>
              <a:rect b="b" l="l" r="r" t="t"/>
              <a:pathLst>
                <a:path extrusionOk="0" h="668" w="1429">
                  <a:moveTo>
                    <a:pt x="0" y="0"/>
                  </a:moveTo>
                  <a:lnTo>
                    <a:pt x="0" y="667"/>
                  </a:lnTo>
                  <a:lnTo>
                    <a:pt x="1167" y="667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QA / Testing</a:t>
            </a:r>
            <a:endParaRPr/>
          </a:p>
        </p:txBody>
      </p:sp>
      <p:sp>
        <p:nvSpPr>
          <p:cNvPr id="690" name="Google Shape;690;p26"/>
          <p:cNvSpPr txBox="1"/>
          <p:nvPr/>
        </p:nvSpPr>
        <p:spPr>
          <a:xfrm>
            <a:off x="379500" y="1074950"/>
            <a:ext cx="2588100" cy="189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Manual </a:t>
            </a:r>
            <a:r>
              <a:rPr b="1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Testing :</a:t>
            </a:r>
            <a:br>
              <a:rPr b="1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Verified module interactions (Chat, Bazaar, Authentication) and ensured smooth data flow between 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Pages</a:t>
            </a:r>
            <a:r>
              <a:rPr b="0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1" name="Google Shape;691;p26"/>
          <p:cNvSpPr txBox="1"/>
          <p:nvPr/>
        </p:nvSpPr>
        <p:spPr>
          <a:xfrm>
            <a:off x="3340450" y="1074950"/>
            <a:ext cx="2588100" cy="189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Acceptance Testing</a:t>
            </a:r>
            <a:r>
              <a:rPr b="0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0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11 users</a:t>
            </a:r>
            <a:r>
              <a:rPr b="0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validated usability and functionality; feedback was logged and reviewed by the team.</a:t>
            </a:r>
            <a:endParaRPr b="0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2" name="Google Shape;692;p26"/>
          <p:cNvSpPr txBox="1"/>
          <p:nvPr/>
        </p:nvSpPr>
        <p:spPr>
          <a:xfrm>
            <a:off x="6301375" y="1074825"/>
            <a:ext cx="2588100" cy="189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Bug Fixing &amp; Final Review:</a:t>
            </a:r>
            <a:br>
              <a:rPr b="0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Resolved major issues, performed regression testing, and confirmed system readiness for deployment.</a:t>
            </a:r>
            <a:endParaRPr b="0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3" name="Google Shape;693;p26"/>
          <p:cNvSpPr/>
          <p:nvPr/>
        </p:nvSpPr>
        <p:spPr>
          <a:xfrm>
            <a:off x="228600" y="1074875"/>
            <a:ext cx="150300" cy="189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3189550" y="1074967"/>
            <a:ext cx="150300" cy="189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5" name="Google Shape;695;p26"/>
          <p:cNvSpPr/>
          <p:nvPr/>
        </p:nvSpPr>
        <p:spPr>
          <a:xfrm>
            <a:off x="6150500" y="1074967"/>
            <a:ext cx="150900" cy="189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6" name="Google Shape;696;p26"/>
          <p:cNvSpPr txBox="1"/>
          <p:nvPr/>
        </p:nvSpPr>
        <p:spPr>
          <a:xfrm>
            <a:off x="492850" y="3200400"/>
            <a:ext cx="770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Post–bug-fix validation confirmed the app met defined scope, performance, and quality standards</a:t>
            </a:r>
            <a:b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-US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b="1"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application is therefore considered stable and ready for MVP release.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Feedback</a:t>
            </a:r>
            <a:endParaRPr/>
          </a:p>
        </p:txBody>
      </p:sp>
      <p:pic>
        <p:nvPicPr>
          <p:cNvPr descr="Forms response chart. Question title: How much  you like the quality of the App. (1 - 5). Number of responses: 11 responses." id="702" name="Google Shape;702;p27" title="How much  you like the quality of the App. (1 - 5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95" y="2897725"/>
            <a:ext cx="4010327" cy="19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7"/>
          <p:cNvSpPr txBox="1"/>
          <p:nvPr/>
        </p:nvSpPr>
        <p:spPr>
          <a:xfrm>
            <a:off x="537998" y="1234600"/>
            <a:ext cx="3821700" cy="1506900"/>
          </a:xfrm>
          <a:prstGeom prst="rect">
            <a:avLst/>
          </a:prstGeom>
          <a:solidFill>
            <a:srgbClr val="C9E0A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Our success criterion was to achieve a user satisfaction rate above 60%, and we successfully reached approximately 80%.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Forms response chart. Question title: Before using our app, did you find it difficult to find apps offering such services?. Number of responses: 11 responses." id="704" name="Google Shape;704;p27" title="Before using our app, did you find it difficult to find apps offering such services?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597" y="2817800"/>
            <a:ext cx="4376325" cy="1841988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7"/>
          <p:cNvSpPr txBox="1"/>
          <p:nvPr/>
        </p:nvSpPr>
        <p:spPr>
          <a:xfrm>
            <a:off x="4648373" y="1234600"/>
            <a:ext cx="3821700" cy="1506900"/>
          </a:xfrm>
          <a:prstGeom prst="rect">
            <a:avLst/>
          </a:prstGeom>
          <a:solidFill>
            <a:srgbClr val="FED2B5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User Feedback also shows that Kirana is filling a gap in market that has been left unidentified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8"/>
          <p:cNvSpPr/>
          <p:nvPr/>
        </p:nvSpPr>
        <p:spPr>
          <a:xfrm>
            <a:off x="4098333" y="1836234"/>
            <a:ext cx="691375" cy="67650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95C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8"/>
          <p:cNvSpPr txBox="1"/>
          <p:nvPr>
            <p:ph type="title"/>
          </p:nvPr>
        </p:nvSpPr>
        <p:spPr>
          <a:xfrm>
            <a:off x="367440" y="233056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Project Closure</a:t>
            </a:r>
            <a:endParaRPr/>
          </a:p>
        </p:txBody>
      </p:sp>
      <p:grpSp>
        <p:nvGrpSpPr>
          <p:cNvPr id="712" name="Google Shape;712;p28"/>
          <p:cNvGrpSpPr/>
          <p:nvPr/>
        </p:nvGrpSpPr>
        <p:grpSpPr>
          <a:xfrm>
            <a:off x="4265862" y="1982637"/>
            <a:ext cx="376650" cy="383701"/>
            <a:chOff x="3964892" y="2702486"/>
            <a:chExt cx="382572" cy="389734"/>
          </a:xfrm>
        </p:grpSpPr>
        <p:sp>
          <p:nvSpPr>
            <p:cNvPr id="713" name="Google Shape;713;p28"/>
            <p:cNvSpPr/>
            <p:nvPr/>
          </p:nvSpPr>
          <p:spPr>
            <a:xfrm>
              <a:off x="4151359" y="2702486"/>
              <a:ext cx="148283" cy="121177"/>
            </a:xfrm>
            <a:custGeom>
              <a:rect b="b" l="l" r="r" t="t"/>
              <a:pathLst>
                <a:path extrusionOk="0" h="3621" w="4431">
                  <a:moveTo>
                    <a:pt x="620" y="0"/>
                  </a:moveTo>
                  <a:cubicBezTo>
                    <a:pt x="715" y="262"/>
                    <a:pt x="739" y="501"/>
                    <a:pt x="691" y="715"/>
                  </a:cubicBezTo>
                  <a:lnTo>
                    <a:pt x="1" y="3620"/>
                  </a:lnTo>
                  <a:lnTo>
                    <a:pt x="3573" y="3620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211930" y="2846721"/>
              <a:ext cx="41463" cy="41497"/>
            </a:xfrm>
            <a:custGeom>
              <a:rect b="b" l="l" r="r" t="t"/>
              <a:pathLst>
                <a:path extrusionOk="0" h="1240" w="1239">
                  <a:moveTo>
                    <a:pt x="310" y="1"/>
                  </a:moveTo>
                  <a:lnTo>
                    <a:pt x="1" y="123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964892" y="2928810"/>
              <a:ext cx="184124" cy="163410"/>
            </a:xfrm>
            <a:custGeom>
              <a:rect b="b" l="l" r="r" t="t"/>
              <a:pathLst>
                <a:path extrusionOk="0" h="4883" w="5502">
                  <a:moveTo>
                    <a:pt x="2501" y="1"/>
                  </a:moveTo>
                  <a:lnTo>
                    <a:pt x="2501" y="1"/>
                  </a:lnTo>
                  <a:cubicBezTo>
                    <a:pt x="1905" y="72"/>
                    <a:pt x="1381" y="453"/>
                    <a:pt x="1167" y="1049"/>
                  </a:cubicBezTo>
                  <a:lnTo>
                    <a:pt x="1072" y="1287"/>
                  </a:lnTo>
                  <a:lnTo>
                    <a:pt x="0" y="1287"/>
                  </a:lnTo>
                  <a:lnTo>
                    <a:pt x="0" y="3620"/>
                  </a:lnTo>
                  <a:lnTo>
                    <a:pt x="1072" y="3620"/>
                  </a:lnTo>
                  <a:lnTo>
                    <a:pt x="1167" y="3859"/>
                  </a:lnTo>
                  <a:cubicBezTo>
                    <a:pt x="1381" y="4478"/>
                    <a:pt x="1977" y="4883"/>
                    <a:pt x="2620" y="4883"/>
                  </a:cubicBezTo>
                  <a:lnTo>
                    <a:pt x="4573" y="4883"/>
                  </a:lnTo>
                  <a:cubicBezTo>
                    <a:pt x="4715" y="4883"/>
                    <a:pt x="4858" y="4764"/>
                    <a:pt x="4858" y="4621"/>
                  </a:cubicBezTo>
                  <a:cubicBezTo>
                    <a:pt x="4858" y="4525"/>
                    <a:pt x="4834" y="4454"/>
                    <a:pt x="4763" y="4383"/>
                  </a:cubicBezTo>
                  <a:lnTo>
                    <a:pt x="4382" y="4002"/>
                  </a:lnTo>
                  <a:lnTo>
                    <a:pt x="4882" y="3787"/>
                  </a:lnTo>
                  <a:cubicBezTo>
                    <a:pt x="5001" y="3763"/>
                    <a:pt x="5073" y="3644"/>
                    <a:pt x="5096" y="3525"/>
                  </a:cubicBezTo>
                  <a:cubicBezTo>
                    <a:pt x="5096" y="3430"/>
                    <a:pt x="5073" y="3335"/>
                    <a:pt x="5001" y="3287"/>
                  </a:cubicBezTo>
                  <a:lnTo>
                    <a:pt x="4620" y="2930"/>
                  </a:lnTo>
                  <a:lnTo>
                    <a:pt x="5120" y="2716"/>
                  </a:lnTo>
                  <a:cubicBezTo>
                    <a:pt x="5239" y="2668"/>
                    <a:pt x="5311" y="2573"/>
                    <a:pt x="5311" y="2454"/>
                  </a:cubicBezTo>
                  <a:cubicBezTo>
                    <a:pt x="5311" y="2358"/>
                    <a:pt x="5263" y="2311"/>
                    <a:pt x="5216" y="2239"/>
                  </a:cubicBezTo>
                  <a:lnTo>
                    <a:pt x="4787" y="1882"/>
                  </a:lnTo>
                  <a:lnTo>
                    <a:pt x="5311" y="1668"/>
                  </a:lnTo>
                  <a:cubicBezTo>
                    <a:pt x="5430" y="1644"/>
                    <a:pt x="5477" y="1525"/>
                    <a:pt x="5501" y="1406"/>
                  </a:cubicBezTo>
                  <a:cubicBezTo>
                    <a:pt x="5501" y="1310"/>
                    <a:pt x="5477" y="1263"/>
                    <a:pt x="5430" y="1191"/>
                  </a:cubicBezTo>
                  <a:cubicBezTo>
                    <a:pt x="5335" y="1144"/>
                    <a:pt x="5287" y="1120"/>
                    <a:pt x="5192" y="1120"/>
                  </a:cubicBezTo>
                  <a:lnTo>
                    <a:pt x="2239" y="1120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219895" y="2792541"/>
              <a:ext cx="127569" cy="121177"/>
            </a:xfrm>
            <a:custGeom>
              <a:rect b="b" l="l" r="r" t="t"/>
              <a:pathLst>
                <a:path extrusionOk="0" h="3621" w="3812">
                  <a:moveTo>
                    <a:pt x="2477" y="0"/>
                  </a:moveTo>
                  <a:lnTo>
                    <a:pt x="2144" y="1453"/>
                  </a:lnTo>
                  <a:lnTo>
                    <a:pt x="1" y="3620"/>
                  </a:lnTo>
                  <a:lnTo>
                    <a:pt x="2978" y="3620"/>
                  </a:lnTo>
                  <a:lnTo>
                    <a:pt x="3811" y="24"/>
                  </a:lnTo>
                  <a:lnTo>
                    <a:pt x="2477" y="24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070072" y="2704093"/>
              <a:ext cx="83729" cy="239107"/>
            </a:xfrm>
            <a:custGeom>
              <a:rect b="b" l="l" r="r" t="t"/>
              <a:pathLst>
                <a:path extrusionOk="0" h="7145" w="2502">
                  <a:moveTo>
                    <a:pt x="2025" y="0"/>
                  </a:moveTo>
                  <a:cubicBezTo>
                    <a:pt x="1811" y="0"/>
                    <a:pt x="1596" y="143"/>
                    <a:pt x="1572" y="357"/>
                  </a:cubicBezTo>
                  <a:lnTo>
                    <a:pt x="1" y="7144"/>
                  </a:lnTo>
                  <a:lnTo>
                    <a:pt x="906" y="7144"/>
                  </a:lnTo>
                  <a:lnTo>
                    <a:pt x="2454" y="548"/>
                  </a:lnTo>
                  <a:cubicBezTo>
                    <a:pt x="2501" y="405"/>
                    <a:pt x="2454" y="262"/>
                    <a:pt x="2382" y="167"/>
                  </a:cubicBezTo>
                  <a:cubicBezTo>
                    <a:pt x="2287" y="48"/>
                    <a:pt x="2168" y="0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8" name="Google Shape;718;p28"/>
          <p:cNvSpPr txBox="1"/>
          <p:nvPr/>
        </p:nvSpPr>
        <p:spPr>
          <a:xfrm>
            <a:off x="3845572" y="2659144"/>
            <a:ext cx="12340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Kirana App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9" name="Google Shape;719;p28"/>
          <p:cNvSpPr/>
          <p:nvPr/>
        </p:nvSpPr>
        <p:spPr>
          <a:xfrm>
            <a:off x="3537740" y="1558765"/>
            <a:ext cx="383242" cy="1769327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8"/>
          <p:cNvSpPr/>
          <p:nvPr/>
        </p:nvSpPr>
        <p:spPr>
          <a:xfrm rot="10800000">
            <a:off x="4890034" y="1558765"/>
            <a:ext cx="383242" cy="1769327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28"/>
          <p:cNvCxnSpPr/>
          <p:nvPr/>
        </p:nvCxnSpPr>
        <p:spPr>
          <a:xfrm>
            <a:off x="5681303" y="900968"/>
            <a:ext cx="26020" cy="35595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2" name="Google Shape;722;p28"/>
          <p:cNvCxnSpPr/>
          <p:nvPr/>
        </p:nvCxnSpPr>
        <p:spPr>
          <a:xfrm>
            <a:off x="5694313" y="900968"/>
            <a:ext cx="64289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28"/>
          <p:cNvCxnSpPr/>
          <p:nvPr/>
        </p:nvCxnSpPr>
        <p:spPr>
          <a:xfrm>
            <a:off x="5707323" y="4460488"/>
            <a:ext cx="64289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28"/>
          <p:cNvCxnSpPr/>
          <p:nvPr/>
        </p:nvCxnSpPr>
        <p:spPr>
          <a:xfrm>
            <a:off x="3112185" y="900968"/>
            <a:ext cx="26020" cy="35595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p28"/>
          <p:cNvCxnSpPr/>
          <p:nvPr/>
        </p:nvCxnSpPr>
        <p:spPr>
          <a:xfrm>
            <a:off x="2469289" y="900968"/>
            <a:ext cx="64289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p28"/>
          <p:cNvCxnSpPr/>
          <p:nvPr/>
        </p:nvCxnSpPr>
        <p:spPr>
          <a:xfrm>
            <a:off x="2495309" y="4460488"/>
            <a:ext cx="64289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7" name="Google Shape;727;p28"/>
          <p:cNvSpPr txBox="1"/>
          <p:nvPr/>
        </p:nvSpPr>
        <p:spPr>
          <a:xfrm>
            <a:off x="530477" y="1057498"/>
            <a:ext cx="2413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Information</a:t>
            </a:r>
            <a:br>
              <a:rPr b="1" i="0" lang="en-US" sz="1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i="0" sz="115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Date of Completion: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October 9, 2025</a:t>
            </a: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Duration: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August – October 2025</a:t>
            </a: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Type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Web Application</a:t>
            </a: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8" name="Google Shape;728;p28"/>
          <p:cNvSpPr txBox="1"/>
          <p:nvPr/>
        </p:nvSpPr>
        <p:spPr>
          <a:xfrm>
            <a:off x="5907195" y="975476"/>
            <a:ext cx="2751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Deliverables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Fully functional Chat &amp; Bazaar platform with authentication</a:t>
            </a:r>
            <a:br>
              <a:rPr lang="en-US" sz="1000">
                <a:latin typeface="Poppins"/>
                <a:ea typeface="Poppins"/>
                <a:cs typeface="Poppins"/>
                <a:sym typeface="Poppins"/>
              </a:rPr>
            </a:b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Complete project documentation and reports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ppins"/>
              <a:buChar char="•"/>
            </a:pPr>
            <a:r>
              <a:rPr lang="en-US" sz="1000">
                <a:latin typeface="Poppins"/>
                <a:ea typeface="Poppins"/>
                <a:cs typeface="Poppins"/>
                <a:sym typeface="Poppins"/>
              </a:rPr>
              <a:t>Final </a:t>
            </a:r>
            <a:r>
              <a:rPr lang="en-US" sz="1000">
                <a:latin typeface="Poppins"/>
                <a:ea typeface="Poppins"/>
                <a:cs typeface="Poppins"/>
                <a:sym typeface="Poppins"/>
              </a:rPr>
              <a:t>Presentation</a:t>
            </a:r>
            <a:r>
              <a:rPr lang="en-US" sz="1000">
                <a:latin typeface="Poppins"/>
                <a:ea typeface="Poppins"/>
                <a:cs typeface="Poppins"/>
                <a:sym typeface="Poppins"/>
              </a:rPr>
              <a:t> and project showcase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9" name="Google Shape;729;p28"/>
          <p:cNvSpPr txBox="1"/>
          <p:nvPr/>
        </p:nvSpPr>
        <p:spPr>
          <a:xfrm>
            <a:off x="485473" y="2613969"/>
            <a:ext cx="23877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Benefits</a:t>
            </a:r>
            <a:br>
              <a:rPr b="1" i="0" lang="en-US" sz="1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i="0" sz="115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Promotes digital visibility for small local vendors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Simplifies buyer–seller communication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Serves as a scalable base for future marketplace features</a:t>
            </a: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0" name="Google Shape;730;p28"/>
          <p:cNvSpPr txBox="1"/>
          <p:nvPr/>
        </p:nvSpPr>
        <p:spPr>
          <a:xfrm>
            <a:off x="5870028" y="2794927"/>
            <a:ext cx="2751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Control In Place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Weekly team progress meetings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Centralized Documentation management via GitHub</a:t>
            </a: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143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n-US" sz="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Defined scope and risk control process</a:t>
            </a:r>
            <a:endParaRPr b="0" i="0" sz="1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9"/>
          <p:cNvSpPr txBox="1"/>
          <p:nvPr>
            <p:ph type="title"/>
          </p:nvPr>
        </p:nvSpPr>
        <p:spPr>
          <a:xfrm>
            <a:off x="353168" y="285069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Lessons Learned </a:t>
            </a:r>
            <a:endParaRPr/>
          </a:p>
        </p:txBody>
      </p:sp>
      <p:sp>
        <p:nvSpPr>
          <p:cNvPr id="736" name="Google Shape;736;p29"/>
          <p:cNvSpPr txBox="1"/>
          <p:nvPr/>
        </p:nvSpPr>
        <p:spPr>
          <a:xfrm>
            <a:off x="410975" y="1075275"/>
            <a:ext cx="2588100" cy="1581000"/>
          </a:xfrm>
          <a:prstGeom prst="rect">
            <a:avLst/>
          </a:prstGeom>
          <a:solidFill>
            <a:srgbClr val="FED2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Importance of Planning</a:t>
            </a:r>
            <a:r>
              <a:rPr b="1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br>
              <a:rPr b="1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Early estimation and structured scheduling help maintain progress and avoid burnout.</a:t>
            </a:r>
            <a:endParaRPr b="0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7" name="Google Shape;737;p29"/>
          <p:cNvSpPr txBox="1"/>
          <p:nvPr/>
        </p:nvSpPr>
        <p:spPr>
          <a:xfrm>
            <a:off x="3277950" y="1077673"/>
            <a:ext cx="2588100" cy="1581000"/>
          </a:xfrm>
          <a:prstGeom prst="rect">
            <a:avLst/>
          </a:prstGeom>
          <a:solidFill>
            <a:srgbClr val="FFEE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Communication Matters:</a:t>
            </a:r>
            <a:br>
              <a:rPr b="1" i="0" lang="en-US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Weekly meetings, regular work updates, and shared repositories ensured alignment and minimized rework.</a:t>
            </a:r>
            <a:endParaRPr b="0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8" name="Google Shape;738;p29"/>
          <p:cNvSpPr txBox="1"/>
          <p:nvPr/>
        </p:nvSpPr>
        <p:spPr>
          <a:xfrm>
            <a:off x="6080175" y="1077673"/>
            <a:ext cx="2588100" cy="1581000"/>
          </a:xfrm>
          <a:prstGeom prst="rect">
            <a:avLst/>
          </a:prstGeom>
          <a:solidFill>
            <a:srgbClr val="C9E0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Technical Preparedness:</a:t>
            </a: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Familiarizing with Firebase and real-time databases early improved development speed and reliability.</a:t>
            </a:r>
            <a:endParaRPr b="0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9" name="Google Shape;739;p29"/>
          <p:cNvSpPr txBox="1"/>
          <p:nvPr/>
        </p:nvSpPr>
        <p:spPr>
          <a:xfrm>
            <a:off x="3277950" y="2942025"/>
            <a:ext cx="2588100" cy="1581000"/>
          </a:xfrm>
          <a:prstGeom prst="rect">
            <a:avLst/>
          </a:prstGeom>
          <a:solidFill>
            <a:srgbClr val="F48A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before Deployment</a:t>
            </a: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b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Continuous testing significantly improves outcomes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29"/>
          <p:cNvSpPr txBox="1"/>
          <p:nvPr/>
        </p:nvSpPr>
        <p:spPr>
          <a:xfrm>
            <a:off x="410975" y="2942025"/>
            <a:ext cx="2588100" cy="1581000"/>
          </a:xfrm>
          <a:prstGeom prst="rect">
            <a:avLst/>
          </a:prstGeom>
          <a:solidFill>
            <a:srgbClr val="DCEB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Scope Management:</a:t>
            </a: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Clear boundaries prevented scope creep and kept the team focused on core objectives.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1" name="Google Shape;741;p29"/>
          <p:cNvSpPr txBox="1"/>
          <p:nvPr/>
        </p:nvSpPr>
        <p:spPr>
          <a:xfrm>
            <a:off x="6080175" y="2942025"/>
            <a:ext cx="2588100" cy="1581000"/>
          </a:xfrm>
          <a:prstGeom prst="rect">
            <a:avLst/>
          </a:prstGeom>
          <a:solidFill>
            <a:srgbClr val="F8A6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Dependence on AI models:</a:t>
            </a:r>
            <a:br>
              <a:rPr b="1"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100">
                <a:solidFill>
                  <a:srgbClr val="1C1C1C"/>
                </a:solidFill>
                <a:latin typeface="Montserrat"/>
                <a:ea typeface="Montserrat"/>
                <a:cs typeface="Montserrat"/>
                <a:sym typeface="Montserrat"/>
              </a:rPr>
              <a:t>We should rely less on AI-generated content and thoroughly proofread and edit the documents produced, so we won't need to make numerous updates later.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0"/>
          <p:cNvSpPr txBox="1"/>
          <p:nvPr/>
        </p:nvSpPr>
        <p:spPr>
          <a:xfrm>
            <a:off x="2476500" y="2156100"/>
            <a:ext cx="419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4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20000" y="1442225"/>
            <a:ext cx="4773834" cy="3126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/>
              <a:t>A web-based platform combining chat and marketplace features.</a:t>
            </a:r>
            <a:br>
              <a:rPr lang="en-US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/>
              <a:t>Designed for local vendors in Karachi to connect with nearby customers.</a:t>
            </a:r>
            <a:br>
              <a:rPr lang="en-US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/>
              <a:t>Emphasizes simplicity, and Urdu/English support.</a:t>
            </a:r>
            <a:br>
              <a:rPr lang="en-US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-US"/>
              <a:t>Aims to digitize small-scale commerce and empower informal businesses.</a:t>
            </a:r>
            <a:endParaRPr/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15740" y="973074"/>
            <a:ext cx="8238900" cy="357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Kirana App – Bridging Local Commerce &amp; Communication</a:t>
            </a:r>
            <a:endParaRPr b="0" i="1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436" y="1739125"/>
            <a:ext cx="788484" cy="78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162" y="2527609"/>
            <a:ext cx="788484" cy="78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350" y="3316093"/>
            <a:ext cx="788484" cy="78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5"/>
          <p:cNvGrpSpPr/>
          <p:nvPr/>
        </p:nvGrpSpPr>
        <p:grpSpPr>
          <a:xfrm>
            <a:off x="6702156" y="1702238"/>
            <a:ext cx="923100" cy="896400"/>
            <a:chOff x="3137292" y="1621300"/>
            <a:chExt cx="923100" cy="896400"/>
          </a:xfrm>
        </p:grpSpPr>
        <p:sp>
          <p:nvSpPr>
            <p:cNvPr id="101" name="Google Shape;101;p15"/>
            <p:cNvSpPr/>
            <p:nvPr/>
          </p:nvSpPr>
          <p:spPr>
            <a:xfrm>
              <a:off x="3137292" y="1621300"/>
              <a:ext cx="923100" cy="896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227325" y="1697938"/>
              <a:ext cx="743100" cy="743100"/>
            </a:xfrm>
            <a:prstGeom prst="ellipse">
              <a:avLst/>
            </a:prstGeom>
            <a:solidFill>
              <a:srgbClr val="FED2B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" name="Google Shape;103;p15"/>
          <p:cNvCxnSpPr>
            <a:stCxn id="104" idx="4"/>
            <a:endCxn id="105" idx="0"/>
          </p:cNvCxnSpPr>
          <p:nvPr/>
        </p:nvCxnSpPr>
        <p:spPr>
          <a:xfrm>
            <a:off x="5945077" y="2564319"/>
            <a:ext cx="3000" cy="3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" name="Google Shape;106;p15"/>
          <p:cNvGrpSpPr/>
          <p:nvPr/>
        </p:nvGrpSpPr>
        <p:grpSpPr>
          <a:xfrm>
            <a:off x="5483527" y="1667919"/>
            <a:ext cx="923100" cy="896400"/>
            <a:chOff x="7029942" y="1621300"/>
            <a:chExt cx="923100" cy="896400"/>
          </a:xfrm>
        </p:grpSpPr>
        <p:sp>
          <p:nvSpPr>
            <p:cNvPr id="104" name="Google Shape;104;p15"/>
            <p:cNvSpPr/>
            <p:nvPr/>
          </p:nvSpPr>
          <p:spPr>
            <a:xfrm>
              <a:off x="7029942" y="1621300"/>
              <a:ext cx="923100" cy="896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119925" y="1697938"/>
              <a:ext cx="743100" cy="74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5"/>
          <p:cNvSpPr txBox="1"/>
          <p:nvPr>
            <p:ph type="title"/>
          </p:nvPr>
        </p:nvSpPr>
        <p:spPr>
          <a:xfrm>
            <a:off x="424799" y="109320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</a:pPr>
            <a:r>
              <a:rPr lang="en-US"/>
              <a:t>Project Life Cycle</a:t>
            </a:r>
            <a:endParaRPr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4192893" y="1623327"/>
            <a:ext cx="923100" cy="896400"/>
            <a:chOff x="7029942" y="1621300"/>
            <a:chExt cx="923100" cy="896400"/>
          </a:xfrm>
        </p:grpSpPr>
        <p:sp>
          <p:nvSpPr>
            <p:cNvPr id="110" name="Google Shape;110;p15"/>
            <p:cNvSpPr/>
            <p:nvPr/>
          </p:nvSpPr>
          <p:spPr>
            <a:xfrm>
              <a:off x="7029942" y="1621300"/>
              <a:ext cx="923100" cy="896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119925" y="1697938"/>
              <a:ext cx="743100" cy="743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4581215" y="2876368"/>
            <a:ext cx="148200" cy="14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409000" y="1832283"/>
            <a:ext cx="478554" cy="478554"/>
            <a:chOff x="3147208" y="3960871"/>
            <a:chExt cx="389733" cy="389733"/>
          </a:xfrm>
        </p:grpSpPr>
        <p:sp>
          <p:nvSpPr>
            <p:cNvPr id="114" name="Google Shape;114;p15"/>
            <p:cNvSpPr/>
            <p:nvPr/>
          </p:nvSpPr>
          <p:spPr>
            <a:xfrm>
              <a:off x="3317746" y="4133818"/>
              <a:ext cx="49461" cy="49428"/>
            </a:xfrm>
            <a:custGeom>
              <a:rect b="b" l="l" r="r" t="t"/>
              <a:pathLst>
                <a:path extrusionOk="0" h="1477" w="1478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6"/>
                    <a:pt x="739" y="1476"/>
                  </a:cubicBezTo>
                  <a:cubicBezTo>
                    <a:pt x="1168" y="1476"/>
                    <a:pt x="1477" y="1143"/>
                    <a:pt x="1477" y="738"/>
                  </a:cubicBezTo>
                  <a:cubicBezTo>
                    <a:pt x="1477" y="310"/>
                    <a:pt x="116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381497" y="4179230"/>
              <a:ext cx="47052" cy="79714"/>
            </a:xfrm>
            <a:custGeom>
              <a:rect b="b" l="l" r="r" t="t"/>
              <a:pathLst>
                <a:path extrusionOk="0" h="2382" w="1406">
                  <a:moveTo>
                    <a:pt x="739" y="0"/>
                  </a:moveTo>
                  <a:cubicBezTo>
                    <a:pt x="572" y="72"/>
                    <a:pt x="382" y="96"/>
                    <a:pt x="215" y="96"/>
                  </a:cubicBezTo>
                  <a:lnTo>
                    <a:pt x="96" y="96"/>
                  </a:lnTo>
                  <a:cubicBezTo>
                    <a:pt x="49" y="143"/>
                    <a:pt x="25" y="191"/>
                    <a:pt x="1" y="239"/>
                  </a:cubicBezTo>
                  <a:cubicBezTo>
                    <a:pt x="453" y="596"/>
                    <a:pt x="715" y="1144"/>
                    <a:pt x="715" y="1691"/>
                  </a:cubicBezTo>
                  <a:lnTo>
                    <a:pt x="715" y="2382"/>
                  </a:lnTo>
                  <a:cubicBezTo>
                    <a:pt x="954" y="2239"/>
                    <a:pt x="1192" y="2048"/>
                    <a:pt x="1406" y="1882"/>
                  </a:cubicBezTo>
                  <a:lnTo>
                    <a:pt x="1406" y="1048"/>
                  </a:lnTo>
                  <a:lnTo>
                    <a:pt x="1358" y="1048"/>
                  </a:lnTo>
                  <a:cubicBezTo>
                    <a:pt x="1358" y="596"/>
                    <a:pt x="1120" y="215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259584" y="4180033"/>
              <a:ext cx="47052" cy="79714"/>
            </a:xfrm>
            <a:custGeom>
              <a:rect b="b" l="l" r="r" t="t"/>
              <a:pathLst>
                <a:path extrusionOk="0" h="2382" w="1406">
                  <a:moveTo>
                    <a:pt x="643" y="0"/>
                  </a:moveTo>
                  <a:cubicBezTo>
                    <a:pt x="238" y="215"/>
                    <a:pt x="0" y="596"/>
                    <a:pt x="0" y="1048"/>
                  </a:cubicBezTo>
                  <a:lnTo>
                    <a:pt x="0" y="1882"/>
                  </a:lnTo>
                  <a:cubicBezTo>
                    <a:pt x="215" y="2096"/>
                    <a:pt x="453" y="2263"/>
                    <a:pt x="691" y="2382"/>
                  </a:cubicBezTo>
                  <a:lnTo>
                    <a:pt x="691" y="1715"/>
                  </a:lnTo>
                  <a:cubicBezTo>
                    <a:pt x="691" y="1143"/>
                    <a:pt x="953" y="572"/>
                    <a:pt x="1405" y="238"/>
                  </a:cubicBezTo>
                  <a:cubicBezTo>
                    <a:pt x="1358" y="191"/>
                    <a:pt x="1310" y="167"/>
                    <a:pt x="1286" y="95"/>
                  </a:cubicBezTo>
                  <a:lnTo>
                    <a:pt x="1167" y="95"/>
                  </a:lnTo>
                  <a:cubicBezTo>
                    <a:pt x="1001" y="95"/>
                    <a:pt x="810" y="72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3370353" y="4111497"/>
              <a:ext cx="43069" cy="50231"/>
            </a:xfrm>
            <a:custGeom>
              <a:rect b="b" l="l" r="r" t="t"/>
              <a:pathLst>
                <a:path extrusionOk="0" h="1501" w="1287">
                  <a:moveTo>
                    <a:pt x="548" y="0"/>
                  </a:moveTo>
                  <a:cubicBezTo>
                    <a:pt x="334" y="0"/>
                    <a:pt x="120" y="95"/>
                    <a:pt x="1" y="238"/>
                  </a:cubicBezTo>
                  <a:cubicBezTo>
                    <a:pt x="382" y="500"/>
                    <a:pt x="620" y="929"/>
                    <a:pt x="620" y="1429"/>
                  </a:cubicBezTo>
                  <a:lnTo>
                    <a:pt x="620" y="1501"/>
                  </a:lnTo>
                  <a:cubicBezTo>
                    <a:pt x="977" y="1429"/>
                    <a:pt x="1287" y="1096"/>
                    <a:pt x="1287" y="738"/>
                  </a:cubicBezTo>
                  <a:cubicBezTo>
                    <a:pt x="1287" y="334"/>
                    <a:pt x="953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273907" y="4111497"/>
              <a:ext cx="43069" cy="50231"/>
            </a:xfrm>
            <a:custGeom>
              <a:rect b="b" l="l" r="r" t="t"/>
              <a:pathLst>
                <a:path extrusionOk="0" h="1501" w="1287">
                  <a:moveTo>
                    <a:pt x="739" y="0"/>
                  </a:moveTo>
                  <a:cubicBezTo>
                    <a:pt x="334" y="0"/>
                    <a:pt x="1" y="334"/>
                    <a:pt x="1" y="738"/>
                  </a:cubicBezTo>
                  <a:cubicBezTo>
                    <a:pt x="1" y="1143"/>
                    <a:pt x="287" y="1453"/>
                    <a:pt x="692" y="1501"/>
                  </a:cubicBezTo>
                  <a:lnTo>
                    <a:pt x="692" y="1429"/>
                  </a:lnTo>
                  <a:cubicBezTo>
                    <a:pt x="644" y="929"/>
                    <a:pt x="882" y="476"/>
                    <a:pt x="1287" y="238"/>
                  </a:cubicBezTo>
                  <a:cubicBezTo>
                    <a:pt x="1120" y="95"/>
                    <a:pt x="95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47208" y="3960871"/>
              <a:ext cx="389733" cy="389733"/>
            </a:xfrm>
            <a:custGeom>
              <a:rect b="b" l="l" r="r" t="t"/>
              <a:pathLst>
                <a:path extrusionOk="0" h="11646" w="11646">
                  <a:moveTo>
                    <a:pt x="5835" y="1548"/>
                  </a:moveTo>
                  <a:cubicBezTo>
                    <a:pt x="8193" y="1548"/>
                    <a:pt x="10122" y="3501"/>
                    <a:pt x="10122" y="5835"/>
                  </a:cubicBezTo>
                  <a:cubicBezTo>
                    <a:pt x="10122" y="8192"/>
                    <a:pt x="8216" y="10121"/>
                    <a:pt x="5835" y="10121"/>
                  </a:cubicBezTo>
                  <a:cubicBezTo>
                    <a:pt x="3454" y="10121"/>
                    <a:pt x="1548" y="8192"/>
                    <a:pt x="1548" y="5835"/>
                  </a:cubicBezTo>
                  <a:cubicBezTo>
                    <a:pt x="1548" y="3501"/>
                    <a:pt x="3477" y="1548"/>
                    <a:pt x="5835" y="1548"/>
                  </a:cubicBezTo>
                  <a:close/>
                  <a:moveTo>
                    <a:pt x="5097" y="0"/>
                  </a:moveTo>
                  <a:lnTo>
                    <a:pt x="5097" y="405"/>
                  </a:lnTo>
                  <a:cubicBezTo>
                    <a:pt x="2644" y="715"/>
                    <a:pt x="715" y="2668"/>
                    <a:pt x="382" y="5097"/>
                  </a:cubicBezTo>
                  <a:lnTo>
                    <a:pt x="0" y="5097"/>
                  </a:lnTo>
                  <a:lnTo>
                    <a:pt x="0" y="6549"/>
                  </a:lnTo>
                  <a:lnTo>
                    <a:pt x="382" y="6549"/>
                  </a:lnTo>
                  <a:cubicBezTo>
                    <a:pt x="715" y="9002"/>
                    <a:pt x="2644" y="10931"/>
                    <a:pt x="5097" y="11264"/>
                  </a:cubicBezTo>
                  <a:lnTo>
                    <a:pt x="5097" y="11646"/>
                  </a:lnTo>
                  <a:lnTo>
                    <a:pt x="6549" y="11646"/>
                  </a:lnTo>
                  <a:lnTo>
                    <a:pt x="6549" y="11264"/>
                  </a:lnTo>
                  <a:cubicBezTo>
                    <a:pt x="9002" y="10931"/>
                    <a:pt x="10931" y="9002"/>
                    <a:pt x="11265" y="6549"/>
                  </a:cubicBezTo>
                  <a:lnTo>
                    <a:pt x="11646" y="6549"/>
                  </a:lnTo>
                  <a:lnTo>
                    <a:pt x="11646" y="5097"/>
                  </a:lnTo>
                  <a:lnTo>
                    <a:pt x="11265" y="5097"/>
                  </a:lnTo>
                  <a:cubicBezTo>
                    <a:pt x="10931" y="2668"/>
                    <a:pt x="9002" y="715"/>
                    <a:pt x="6549" y="405"/>
                  </a:cubicBezTo>
                  <a:lnTo>
                    <a:pt x="6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3303423" y="4203124"/>
              <a:ext cx="78107" cy="74962"/>
            </a:xfrm>
            <a:custGeom>
              <a:rect b="b" l="l" r="r" t="t"/>
              <a:pathLst>
                <a:path extrusionOk="0" h="2240" w="2334">
                  <a:moveTo>
                    <a:pt x="619" y="1"/>
                  </a:moveTo>
                  <a:cubicBezTo>
                    <a:pt x="238" y="215"/>
                    <a:pt x="0" y="596"/>
                    <a:pt x="0" y="1049"/>
                  </a:cubicBezTo>
                  <a:lnTo>
                    <a:pt x="0" y="2049"/>
                  </a:lnTo>
                  <a:cubicBezTo>
                    <a:pt x="357" y="2168"/>
                    <a:pt x="738" y="2239"/>
                    <a:pt x="1167" y="2239"/>
                  </a:cubicBezTo>
                  <a:cubicBezTo>
                    <a:pt x="1572" y="2239"/>
                    <a:pt x="1977" y="2168"/>
                    <a:pt x="2334" y="2049"/>
                  </a:cubicBezTo>
                  <a:lnTo>
                    <a:pt x="2334" y="1049"/>
                  </a:lnTo>
                  <a:cubicBezTo>
                    <a:pt x="2334" y="596"/>
                    <a:pt x="2096" y="191"/>
                    <a:pt x="1715" y="1"/>
                  </a:cubicBezTo>
                  <a:cubicBezTo>
                    <a:pt x="1524" y="72"/>
                    <a:pt x="1358" y="120"/>
                    <a:pt x="1167" y="120"/>
                  </a:cubicBezTo>
                  <a:cubicBezTo>
                    <a:pt x="977" y="120"/>
                    <a:pt x="810" y="96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221333" y="4034996"/>
              <a:ext cx="243090" cy="179339"/>
            </a:xfrm>
            <a:custGeom>
              <a:rect b="b" l="l" r="r" t="t"/>
              <a:pathLst>
                <a:path extrusionOk="0" h="5359" w="7264">
                  <a:moveTo>
                    <a:pt x="3620" y="0"/>
                  </a:moveTo>
                  <a:cubicBezTo>
                    <a:pt x="1620" y="0"/>
                    <a:pt x="0" y="1643"/>
                    <a:pt x="0" y="3620"/>
                  </a:cubicBezTo>
                  <a:cubicBezTo>
                    <a:pt x="0" y="4263"/>
                    <a:pt x="143" y="4811"/>
                    <a:pt x="429" y="5358"/>
                  </a:cubicBezTo>
                  <a:cubicBezTo>
                    <a:pt x="429" y="4787"/>
                    <a:pt x="738" y="4287"/>
                    <a:pt x="1143" y="3929"/>
                  </a:cubicBezTo>
                  <a:cubicBezTo>
                    <a:pt x="953" y="3691"/>
                    <a:pt x="858" y="3358"/>
                    <a:pt x="858" y="3024"/>
                  </a:cubicBezTo>
                  <a:cubicBezTo>
                    <a:pt x="858" y="2262"/>
                    <a:pt x="1477" y="1596"/>
                    <a:pt x="2286" y="1596"/>
                  </a:cubicBezTo>
                  <a:cubicBezTo>
                    <a:pt x="2787" y="1596"/>
                    <a:pt x="3239" y="1881"/>
                    <a:pt x="3501" y="2286"/>
                  </a:cubicBezTo>
                  <a:lnTo>
                    <a:pt x="3739" y="2286"/>
                  </a:lnTo>
                  <a:cubicBezTo>
                    <a:pt x="4001" y="1881"/>
                    <a:pt x="4454" y="1596"/>
                    <a:pt x="4954" y="1596"/>
                  </a:cubicBezTo>
                  <a:cubicBezTo>
                    <a:pt x="5740" y="1596"/>
                    <a:pt x="6383" y="2239"/>
                    <a:pt x="6383" y="3024"/>
                  </a:cubicBezTo>
                  <a:cubicBezTo>
                    <a:pt x="6383" y="3358"/>
                    <a:pt x="6263" y="3691"/>
                    <a:pt x="6097" y="3929"/>
                  </a:cubicBezTo>
                  <a:cubicBezTo>
                    <a:pt x="6549" y="4263"/>
                    <a:pt x="6811" y="4787"/>
                    <a:pt x="6811" y="5358"/>
                  </a:cubicBezTo>
                  <a:cubicBezTo>
                    <a:pt x="7073" y="4858"/>
                    <a:pt x="7264" y="4263"/>
                    <a:pt x="7264" y="3620"/>
                  </a:cubicBezTo>
                  <a:cubicBezTo>
                    <a:pt x="7264" y="1596"/>
                    <a:pt x="5620" y="0"/>
                    <a:pt x="3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2893608" y="1636802"/>
            <a:ext cx="923100" cy="896400"/>
            <a:chOff x="5083617" y="1621300"/>
            <a:chExt cx="923100" cy="896400"/>
          </a:xfrm>
        </p:grpSpPr>
        <p:sp>
          <p:nvSpPr>
            <p:cNvPr id="123" name="Google Shape;123;p15"/>
            <p:cNvSpPr/>
            <p:nvPr/>
          </p:nvSpPr>
          <p:spPr>
            <a:xfrm>
              <a:off x="5083617" y="1621300"/>
              <a:ext cx="923100" cy="896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173634" y="1697938"/>
              <a:ext cx="743100" cy="743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5"/>
          <p:cNvSpPr/>
          <p:nvPr/>
        </p:nvSpPr>
        <p:spPr>
          <a:xfrm>
            <a:off x="3281058" y="2863976"/>
            <a:ext cx="148200" cy="14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005236" y="3061926"/>
            <a:ext cx="1283358" cy="355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Development</a:t>
            </a:r>
            <a:endParaRPr b="1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3158207" y="1918775"/>
            <a:ext cx="387357" cy="389767"/>
            <a:chOff x="3149584" y="3331260"/>
            <a:chExt cx="387357" cy="389767"/>
          </a:xfrm>
        </p:grpSpPr>
        <p:sp>
          <p:nvSpPr>
            <p:cNvPr id="128" name="Google Shape;128;p15"/>
            <p:cNvSpPr/>
            <p:nvPr/>
          </p:nvSpPr>
          <p:spPr>
            <a:xfrm>
              <a:off x="3313763" y="3486672"/>
              <a:ext cx="58999" cy="31926"/>
            </a:xfrm>
            <a:custGeom>
              <a:rect b="b" l="l" r="r" t="t"/>
              <a:pathLst>
                <a:path extrusionOk="0" h="954" w="1763">
                  <a:moveTo>
                    <a:pt x="1" y="1"/>
                  </a:moveTo>
                  <a:lnTo>
                    <a:pt x="1" y="953"/>
                  </a:lnTo>
                  <a:lnTo>
                    <a:pt x="1763" y="953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318549" y="3541655"/>
              <a:ext cx="47052" cy="31926"/>
            </a:xfrm>
            <a:custGeom>
              <a:rect b="b" l="l" r="r" t="t"/>
              <a:pathLst>
                <a:path extrusionOk="0" h="954" w="1406">
                  <a:moveTo>
                    <a:pt x="1" y="1"/>
                  </a:moveTo>
                  <a:lnTo>
                    <a:pt x="143" y="954"/>
                  </a:lnTo>
                  <a:lnTo>
                    <a:pt x="1263" y="954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271531" y="3331260"/>
              <a:ext cx="142695" cy="133124"/>
            </a:xfrm>
            <a:custGeom>
              <a:rect b="b" l="l" r="r" t="t"/>
              <a:pathLst>
                <a:path extrusionOk="0" h="3978" w="4264">
                  <a:moveTo>
                    <a:pt x="2144" y="1"/>
                  </a:moveTo>
                  <a:cubicBezTo>
                    <a:pt x="977" y="1"/>
                    <a:pt x="48" y="954"/>
                    <a:pt x="48" y="2120"/>
                  </a:cubicBezTo>
                  <a:cubicBezTo>
                    <a:pt x="1" y="2906"/>
                    <a:pt x="405" y="3573"/>
                    <a:pt x="1001" y="3978"/>
                  </a:cubicBezTo>
                  <a:lnTo>
                    <a:pt x="1763" y="3978"/>
                  </a:lnTo>
                  <a:lnTo>
                    <a:pt x="1763" y="2073"/>
                  </a:lnTo>
                  <a:lnTo>
                    <a:pt x="1287" y="2073"/>
                  </a:lnTo>
                  <a:lnTo>
                    <a:pt x="1287" y="1358"/>
                  </a:lnTo>
                  <a:lnTo>
                    <a:pt x="2954" y="1358"/>
                  </a:lnTo>
                  <a:lnTo>
                    <a:pt x="2954" y="2025"/>
                  </a:lnTo>
                  <a:lnTo>
                    <a:pt x="2477" y="2025"/>
                  </a:lnTo>
                  <a:lnTo>
                    <a:pt x="2477" y="3930"/>
                  </a:lnTo>
                  <a:lnTo>
                    <a:pt x="3263" y="3930"/>
                  </a:lnTo>
                  <a:cubicBezTo>
                    <a:pt x="3882" y="3549"/>
                    <a:pt x="4263" y="2859"/>
                    <a:pt x="4263" y="2120"/>
                  </a:cubicBezTo>
                  <a:cubicBezTo>
                    <a:pt x="4263" y="954"/>
                    <a:pt x="331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445281" y="3332867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072" y="1"/>
                  </a:moveTo>
                  <a:lnTo>
                    <a:pt x="0" y="906"/>
                  </a:lnTo>
                  <a:lnTo>
                    <a:pt x="262" y="1549"/>
                  </a:lnTo>
                  <a:lnTo>
                    <a:pt x="2334" y="62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446050" y="3406992"/>
              <a:ext cx="78944" cy="51837"/>
            </a:xfrm>
            <a:custGeom>
              <a:rect b="b" l="l" r="r" t="t"/>
              <a:pathLst>
                <a:path extrusionOk="0" h="1549" w="2359">
                  <a:moveTo>
                    <a:pt x="263" y="0"/>
                  </a:moveTo>
                  <a:lnTo>
                    <a:pt x="1" y="643"/>
                  </a:lnTo>
                  <a:lnTo>
                    <a:pt x="2097" y="1548"/>
                  </a:lnTo>
                  <a:lnTo>
                    <a:pt x="2359" y="92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161565" y="3332867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62" y="1"/>
                  </a:moveTo>
                  <a:lnTo>
                    <a:pt x="0" y="620"/>
                  </a:lnTo>
                  <a:lnTo>
                    <a:pt x="2072" y="1549"/>
                  </a:lnTo>
                  <a:lnTo>
                    <a:pt x="2334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161565" y="3406992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072" y="0"/>
                  </a:moveTo>
                  <a:lnTo>
                    <a:pt x="0" y="929"/>
                  </a:lnTo>
                  <a:lnTo>
                    <a:pt x="262" y="1548"/>
                  </a:lnTo>
                  <a:lnTo>
                    <a:pt x="2334" y="643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149584" y="3489884"/>
              <a:ext cx="181748" cy="231143"/>
            </a:xfrm>
            <a:custGeom>
              <a:rect b="b" l="l" r="r" t="t"/>
              <a:pathLst>
                <a:path extrusionOk="0" h="6907" w="5431">
                  <a:moveTo>
                    <a:pt x="406" y="0"/>
                  </a:moveTo>
                  <a:cubicBezTo>
                    <a:pt x="168" y="0"/>
                    <a:pt x="1" y="191"/>
                    <a:pt x="1" y="429"/>
                  </a:cubicBezTo>
                  <a:lnTo>
                    <a:pt x="1" y="2858"/>
                  </a:lnTo>
                  <a:lnTo>
                    <a:pt x="2311" y="6049"/>
                  </a:lnTo>
                  <a:lnTo>
                    <a:pt x="2311" y="6906"/>
                  </a:lnTo>
                  <a:lnTo>
                    <a:pt x="5431" y="6906"/>
                  </a:lnTo>
                  <a:lnTo>
                    <a:pt x="5431" y="5954"/>
                  </a:lnTo>
                  <a:cubicBezTo>
                    <a:pt x="5431" y="5430"/>
                    <a:pt x="5240" y="4953"/>
                    <a:pt x="4883" y="4572"/>
                  </a:cubicBezTo>
                  <a:lnTo>
                    <a:pt x="3002" y="2691"/>
                  </a:lnTo>
                  <a:cubicBezTo>
                    <a:pt x="2906" y="2596"/>
                    <a:pt x="2811" y="2572"/>
                    <a:pt x="2692" y="2572"/>
                  </a:cubicBezTo>
                  <a:cubicBezTo>
                    <a:pt x="2573" y="2572"/>
                    <a:pt x="2501" y="2596"/>
                    <a:pt x="2406" y="2691"/>
                  </a:cubicBezTo>
                  <a:cubicBezTo>
                    <a:pt x="2216" y="2858"/>
                    <a:pt x="2216" y="3120"/>
                    <a:pt x="2406" y="3286"/>
                  </a:cubicBezTo>
                  <a:lnTo>
                    <a:pt x="3383" y="4263"/>
                  </a:lnTo>
                  <a:lnTo>
                    <a:pt x="2906" y="4739"/>
                  </a:lnTo>
                  <a:lnTo>
                    <a:pt x="834" y="2643"/>
                  </a:lnTo>
                  <a:lnTo>
                    <a:pt x="834" y="429"/>
                  </a:ln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354423" y="3489884"/>
              <a:ext cx="182518" cy="230340"/>
            </a:xfrm>
            <a:custGeom>
              <a:rect b="b" l="l" r="r" t="t"/>
              <a:pathLst>
                <a:path extrusionOk="0" h="6883" w="5454">
                  <a:moveTo>
                    <a:pt x="5025" y="0"/>
                  </a:moveTo>
                  <a:cubicBezTo>
                    <a:pt x="4787" y="0"/>
                    <a:pt x="4620" y="191"/>
                    <a:pt x="4620" y="405"/>
                  </a:cubicBezTo>
                  <a:lnTo>
                    <a:pt x="4620" y="2643"/>
                  </a:lnTo>
                  <a:lnTo>
                    <a:pt x="2525" y="4739"/>
                  </a:lnTo>
                  <a:lnTo>
                    <a:pt x="2048" y="4263"/>
                  </a:lnTo>
                  <a:lnTo>
                    <a:pt x="3048" y="3263"/>
                  </a:lnTo>
                  <a:cubicBezTo>
                    <a:pt x="3215" y="3096"/>
                    <a:pt x="3215" y="2834"/>
                    <a:pt x="3048" y="2667"/>
                  </a:cubicBezTo>
                  <a:cubicBezTo>
                    <a:pt x="2953" y="2596"/>
                    <a:pt x="2858" y="2548"/>
                    <a:pt x="2739" y="2548"/>
                  </a:cubicBezTo>
                  <a:cubicBezTo>
                    <a:pt x="2620" y="2548"/>
                    <a:pt x="2525" y="2596"/>
                    <a:pt x="2453" y="2667"/>
                  </a:cubicBezTo>
                  <a:lnTo>
                    <a:pt x="572" y="4549"/>
                  </a:lnTo>
                  <a:cubicBezTo>
                    <a:pt x="215" y="4906"/>
                    <a:pt x="0" y="5406"/>
                    <a:pt x="0" y="5930"/>
                  </a:cubicBezTo>
                  <a:lnTo>
                    <a:pt x="0" y="6882"/>
                  </a:lnTo>
                  <a:lnTo>
                    <a:pt x="3120" y="6882"/>
                  </a:lnTo>
                  <a:lnTo>
                    <a:pt x="3120" y="6025"/>
                  </a:lnTo>
                  <a:lnTo>
                    <a:pt x="5454" y="2834"/>
                  </a:lnTo>
                  <a:lnTo>
                    <a:pt x="5454" y="381"/>
                  </a:lnTo>
                  <a:cubicBezTo>
                    <a:pt x="5454" y="214"/>
                    <a:pt x="5263" y="0"/>
                    <a:pt x="5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377019" y="1640245"/>
            <a:ext cx="923100" cy="896400"/>
            <a:chOff x="1191092" y="1621300"/>
            <a:chExt cx="923100" cy="896400"/>
          </a:xfrm>
        </p:grpSpPr>
        <p:sp>
          <p:nvSpPr>
            <p:cNvPr id="138" name="Google Shape;138;p15"/>
            <p:cNvSpPr/>
            <p:nvPr/>
          </p:nvSpPr>
          <p:spPr>
            <a:xfrm>
              <a:off x="1191092" y="1621300"/>
              <a:ext cx="923100" cy="896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1280975" y="1708650"/>
              <a:ext cx="743100" cy="72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226618" y="3004952"/>
            <a:ext cx="124666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Requirement Analysis</a:t>
            </a:r>
            <a:endParaRPr b="1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47282" y="3347533"/>
            <a:ext cx="1357366" cy="6965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user needs and defined project scope.</a:t>
            </a:r>
            <a:endParaRPr b="0" i="0" sz="9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668961" y="1875424"/>
            <a:ext cx="322770" cy="388128"/>
            <a:chOff x="3183083" y="2702486"/>
            <a:chExt cx="322770" cy="388128"/>
          </a:xfrm>
        </p:grpSpPr>
        <p:sp>
          <p:nvSpPr>
            <p:cNvPr id="143" name="Google Shape;143;p15"/>
            <p:cNvSpPr/>
            <p:nvPr/>
          </p:nvSpPr>
          <p:spPr>
            <a:xfrm>
              <a:off x="3329693" y="2833167"/>
              <a:ext cx="25567" cy="26337"/>
            </a:xfrm>
            <a:custGeom>
              <a:rect b="b" l="l" r="r" t="t"/>
              <a:pathLst>
                <a:path extrusionOk="0" h="787" w="764">
                  <a:moveTo>
                    <a:pt x="382" y="1"/>
                  </a:moveTo>
                  <a:cubicBezTo>
                    <a:pt x="168" y="1"/>
                    <a:pt x="1" y="191"/>
                    <a:pt x="1" y="406"/>
                  </a:cubicBezTo>
                  <a:cubicBezTo>
                    <a:pt x="1" y="596"/>
                    <a:pt x="168" y="787"/>
                    <a:pt x="382" y="787"/>
                  </a:cubicBezTo>
                  <a:cubicBezTo>
                    <a:pt x="596" y="787"/>
                    <a:pt x="763" y="596"/>
                    <a:pt x="763" y="406"/>
                  </a:cubicBezTo>
                  <a:cubicBezTo>
                    <a:pt x="763" y="191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260387" y="2784576"/>
              <a:ext cx="162606" cy="123553"/>
            </a:xfrm>
            <a:custGeom>
              <a:rect b="b" l="l" r="r" t="t"/>
              <a:pathLst>
                <a:path extrusionOk="0" h="3692" w="4859">
                  <a:moveTo>
                    <a:pt x="2453" y="786"/>
                  </a:moveTo>
                  <a:cubicBezTo>
                    <a:pt x="3048" y="786"/>
                    <a:pt x="3525" y="1262"/>
                    <a:pt x="3525" y="1858"/>
                  </a:cubicBezTo>
                  <a:cubicBezTo>
                    <a:pt x="3525" y="2453"/>
                    <a:pt x="3048" y="2929"/>
                    <a:pt x="2453" y="2929"/>
                  </a:cubicBezTo>
                  <a:cubicBezTo>
                    <a:pt x="1858" y="2929"/>
                    <a:pt x="1381" y="2453"/>
                    <a:pt x="1381" y="1858"/>
                  </a:cubicBezTo>
                  <a:cubicBezTo>
                    <a:pt x="1381" y="1262"/>
                    <a:pt x="1881" y="786"/>
                    <a:pt x="2453" y="786"/>
                  </a:cubicBezTo>
                  <a:close/>
                  <a:moveTo>
                    <a:pt x="786" y="0"/>
                  </a:moveTo>
                  <a:cubicBezTo>
                    <a:pt x="334" y="977"/>
                    <a:pt x="0" y="2263"/>
                    <a:pt x="167" y="3692"/>
                  </a:cubicBezTo>
                  <a:lnTo>
                    <a:pt x="4715" y="3692"/>
                  </a:lnTo>
                  <a:cubicBezTo>
                    <a:pt x="4858" y="2239"/>
                    <a:pt x="4549" y="977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298637" y="2702486"/>
              <a:ext cx="87678" cy="58999"/>
            </a:xfrm>
            <a:custGeom>
              <a:rect b="b" l="l" r="r" t="t"/>
              <a:pathLst>
                <a:path extrusionOk="0" h="1763" w="2620">
                  <a:moveTo>
                    <a:pt x="1310" y="0"/>
                  </a:moveTo>
                  <a:cubicBezTo>
                    <a:pt x="1310" y="0"/>
                    <a:pt x="619" y="667"/>
                    <a:pt x="0" y="1763"/>
                  </a:cubicBezTo>
                  <a:lnTo>
                    <a:pt x="2620" y="1763"/>
                  </a:lnTo>
                  <a:cubicBezTo>
                    <a:pt x="2001" y="667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183083" y="3010900"/>
              <a:ext cx="322770" cy="79714"/>
            </a:xfrm>
            <a:custGeom>
              <a:rect b="b" l="l" r="r" t="t"/>
              <a:pathLst>
                <a:path extrusionOk="0" h="2382" w="9645">
                  <a:moveTo>
                    <a:pt x="3715" y="1"/>
                  </a:moveTo>
                  <a:cubicBezTo>
                    <a:pt x="3120" y="1"/>
                    <a:pt x="2620" y="334"/>
                    <a:pt x="2358" y="834"/>
                  </a:cubicBezTo>
                  <a:cubicBezTo>
                    <a:pt x="2191" y="763"/>
                    <a:pt x="2048" y="739"/>
                    <a:pt x="1905" y="739"/>
                  </a:cubicBezTo>
                  <a:cubicBezTo>
                    <a:pt x="1667" y="739"/>
                    <a:pt x="1453" y="810"/>
                    <a:pt x="1286" y="929"/>
                  </a:cubicBezTo>
                  <a:cubicBezTo>
                    <a:pt x="1215" y="929"/>
                    <a:pt x="1167" y="882"/>
                    <a:pt x="1096" y="882"/>
                  </a:cubicBezTo>
                  <a:cubicBezTo>
                    <a:pt x="715" y="882"/>
                    <a:pt x="405" y="1191"/>
                    <a:pt x="381" y="1549"/>
                  </a:cubicBezTo>
                  <a:cubicBezTo>
                    <a:pt x="143" y="1691"/>
                    <a:pt x="0" y="1953"/>
                    <a:pt x="0" y="2263"/>
                  </a:cubicBezTo>
                  <a:lnTo>
                    <a:pt x="0" y="2382"/>
                  </a:lnTo>
                  <a:lnTo>
                    <a:pt x="9645" y="2382"/>
                  </a:lnTo>
                  <a:lnTo>
                    <a:pt x="9645" y="2287"/>
                  </a:lnTo>
                  <a:cubicBezTo>
                    <a:pt x="9597" y="2001"/>
                    <a:pt x="9431" y="1715"/>
                    <a:pt x="9193" y="1549"/>
                  </a:cubicBezTo>
                  <a:cubicBezTo>
                    <a:pt x="9169" y="1191"/>
                    <a:pt x="8835" y="882"/>
                    <a:pt x="8478" y="882"/>
                  </a:cubicBezTo>
                  <a:cubicBezTo>
                    <a:pt x="8430" y="882"/>
                    <a:pt x="8359" y="882"/>
                    <a:pt x="8311" y="929"/>
                  </a:cubicBezTo>
                  <a:cubicBezTo>
                    <a:pt x="8121" y="810"/>
                    <a:pt x="7930" y="739"/>
                    <a:pt x="7692" y="739"/>
                  </a:cubicBezTo>
                  <a:cubicBezTo>
                    <a:pt x="7526" y="739"/>
                    <a:pt x="7359" y="763"/>
                    <a:pt x="7240" y="834"/>
                  </a:cubicBezTo>
                  <a:cubicBezTo>
                    <a:pt x="6978" y="334"/>
                    <a:pt x="6454" y="1"/>
                    <a:pt x="5858" y="1"/>
                  </a:cubicBezTo>
                  <a:cubicBezTo>
                    <a:pt x="5454" y="1"/>
                    <a:pt x="5073" y="143"/>
                    <a:pt x="4787" y="405"/>
                  </a:cubicBezTo>
                  <a:cubicBezTo>
                    <a:pt x="4525" y="143"/>
                    <a:pt x="4144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271531" y="2931220"/>
              <a:ext cx="145071" cy="65357"/>
            </a:xfrm>
            <a:custGeom>
              <a:rect b="b" l="l" r="r" t="t"/>
              <a:pathLst>
                <a:path extrusionOk="0" h="1953" w="4335">
                  <a:moveTo>
                    <a:pt x="1" y="0"/>
                  </a:moveTo>
                  <a:cubicBezTo>
                    <a:pt x="120" y="572"/>
                    <a:pt x="310" y="1167"/>
                    <a:pt x="572" y="1762"/>
                  </a:cubicBezTo>
                  <a:cubicBezTo>
                    <a:pt x="691" y="1715"/>
                    <a:pt x="882" y="1691"/>
                    <a:pt x="1072" y="1691"/>
                  </a:cubicBezTo>
                  <a:cubicBezTo>
                    <a:pt x="1477" y="1691"/>
                    <a:pt x="1834" y="1786"/>
                    <a:pt x="2144" y="1953"/>
                  </a:cubicBezTo>
                  <a:cubicBezTo>
                    <a:pt x="2477" y="1786"/>
                    <a:pt x="2834" y="1691"/>
                    <a:pt x="3215" y="1691"/>
                  </a:cubicBezTo>
                  <a:cubicBezTo>
                    <a:pt x="3406" y="1691"/>
                    <a:pt x="3573" y="1715"/>
                    <a:pt x="3763" y="1762"/>
                  </a:cubicBezTo>
                  <a:cubicBezTo>
                    <a:pt x="4025" y="1167"/>
                    <a:pt x="4216" y="572"/>
                    <a:pt x="4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416568" y="2958293"/>
              <a:ext cx="41497" cy="57426"/>
            </a:xfrm>
            <a:custGeom>
              <a:rect b="b" l="l" r="r" t="t"/>
              <a:pathLst>
                <a:path extrusionOk="0" h="1716" w="1240">
                  <a:moveTo>
                    <a:pt x="429" y="1"/>
                  </a:moveTo>
                  <a:cubicBezTo>
                    <a:pt x="310" y="406"/>
                    <a:pt x="167" y="787"/>
                    <a:pt x="1" y="1215"/>
                  </a:cubicBezTo>
                  <a:cubicBezTo>
                    <a:pt x="239" y="1334"/>
                    <a:pt x="382" y="1477"/>
                    <a:pt x="525" y="1620"/>
                  </a:cubicBezTo>
                  <a:lnTo>
                    <a:pt x="668" y="1620"/>
                  </a:lnTo>
                  <a:cubicBezTo>
                    <a:pt x="882" y="1620"/>
                    <a:pt x="1072" y="1668"/>
                    <a:pt x="1239" y="1715"/>
                  </a:cubicBezTo>
                  <a:lnTo>
                    <a:pt x="1239" y="1596"/>
                  </a:lnTo>
                  <a:cubicBezTo>
                    <a:pt x="1239" y="953"/>
                    <a:pt x="953" y="358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226119" y="2958293"/>
              <a:ext cx="41463" cy="57426"/>
            </a:xfrm>
            <a:custGeom>
              <a:rect b="b" l="l" r="r" t="t"/>
              <a:pathLst>
                <a:path extrusionOk="0" h="1716" w="1239">
                  <a:moveTo>
                    <a:pt x="810" y="1"/>
                  </a:moveTo>
                  <a:cubicBezTo>
                    <a:pt x="286" y="382"/>
                    <a:pt x="0" y="977"/>
                    <a:pt x="0" y="1596"/>
                  </a:cubicBezTo>
                  <a:lnTo>
                    <a:pt x="0" y="1715"/>
                  </a:lnTo>
                  <a:cubicBezTo>
                    <a:pt x="167" y="1668"/>
                    <a:pt x="381" y="1620"/>
                    <a:pt x="548" y="1620"/>
                  </a:cubicBezTo>
                  <a:lnTo>
                    <a:pt x="738" y="1620"/>
                  </a:lnTo>
                  <a:cubicBezTo>
                    <a:pt x="881" y="1454"/>
                    <a:pt x="1072" y="1334"/>
                    <a:pt x="1238" y="1215"/>
                  </a:cubicBezTo>
                  <a:cubicBezTo>
                    <a:pt x="1072" y="787"/>
                    <a:pt x="905" y="406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1603593" y="1636814"/>
            <a:ext cx="923100" cy="896400"/>
            <a:chOff x="3137292" y="1621300"/>
            <a:chExt cx="923100" cy="896400"/>
          </a:xfrm>
        </p:grpSpPr>
        <p:sp>
          <p:nvSpPr>
            <p:cNvPr id="151" name="Google Shape;151;p15"/>
            <p:cNvSpPr/>
            <p:nvPr/>
          </p:nvSpPr>
          <p:spPr>
            <a:xfrm>
              <a:off x="3137292" y="1621300"/>
              <a:ext cx="923100" cy="896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3227325" y="1697938"/>
              <a:ext cx="743100" cy="743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5"/>
          <p:cNvSpPr/>
          <p:nvPr/>
        </p:nvSpPr>
        <p:spPr>
          <a:xfrm>
            <a:off x="1992766" y="2864846"/>
            <a:ext cx="148200" cy="14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620651" y="3061926"/>
            <a:ext cx="895648" cy="279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Planning</a:t>
            </a:r>
            <a:endParaRPr b="1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" name="Google Shape;155;p15"/>
          <p:cNvGrpSpPr/>
          <p:nvPr/>
        </p:nvGrpSpPr>
        <p:grpSpPr>
          <a:xfrm>
            <a:off x="1882413" y="1941372"/>
            <a:ext cx="388964" cy="297303"/>
            <a:chOff x="3962482" y="2125483"/>
            <a:chExt cx="388964" cy="297303"/>
          </a:xfrm>
        </p:grpSpPr>
        <p:sp>
          <p:nvSpPr>
            <p:cNvPr id="156" name="Google Shape;156;p15"/>
            <p:cNvSpPr/>
            <p:nvPr/>
          </p:nvSpPr>
          <p:spPr>
            <a:xfrm>
              <a:off x="4000733" y="2310377"/>
              <a:ext cx="312463" cy="25534"/>
            </a:xfrm>
            <a:custGeom>
              <a:rect b="b" l="l" r="r" t="t"/>
              <a:pathLst>
                <a:path extrusionOk="0" h="763" w="9337">
                  <a:moveTo>
                    <a:pt x="1" y="1"/>
                  </a:moveTo>
                  <a:lnTo>
                    <a:pt x="1" y="763"/>
                  </a:lnTo>
                  <a:lnTo>
                    <a:pt x="9336" y="763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000733" y="2359002"/>
              <a:ext cx="310856" cy="63784"/>
            </a:xfrm>
            <a:custGeom>
              <a:rect b="b" l="l" r="r" t="t"/>
              <a:pathLst>
                <a:path extrusionOk="0" h="1906" w="9289">
                  <a:moveTo>
                    <a:pt x="1" y="0"/>
                  </a:moveTo>
                  <a:cubicBezTo>
                    <a:pt x="167" y="1072"/>
                    <a:pt x="1049" y="1906"/>
                    <a:pt x="2192" y="1906"/>
                  </a:cubicBezTo>
                  <a:lnTo>
                    <a:pt x="7145" y="1906"/>
                  </a:lnTo>
                  <a:cubicBezTo>
                    <a:pt x="8264" y="1906"/>
                    <a:pt x="9169" y="1072"/>
                    <a:pt x="9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962482" y="2125483"/>
              <a:ext cx="388964" cy="161837"/>
            </a:xfrm>
            <a:custGeom>
              <a:rect b="b" l="l" r="r" t="t"/>
              <a:pathLst>
                <a:path extrusionOk="0" h="4836" w="11623">
                  <a:moveTo>
                    <a:pt x="6693" y="906"/>
                  </a:moveTo>
                  <a:lnTo>
                    <a:pt x="6693" y="1596"/>
                  </a:lnTo>
                  <a:lnTo>
                    <a:pt x="6145" y="1596"/>
                  </a:lnTo>
                  <a:lnTo>
                    <a:pt x="6145" y="3144"/>
                  </a:lnTo>
                  <a:cubicBezTo>
                    <a:pt x="6383" y="3025"/>
                    <a:pt x="6573" y="2763"/>
                    <a:pt x="6573" y="2501"/>
                  </a:cubicBezTo>
                  <a:lnTo>
                    <a:pt x="7240" y="2501"/>
                  </a:lnTo>
                  <a:cubicBezTo>
                    <a:pt x="7216" y="3287"/>
                    <a:pt x="6597" y="3930"/>
                    <a:pt x="5788" y="3930"/>
                  </a:cubicBezTo>
                  <a:cubicBezTo>
                    <a:pt x="5026" y="3930"/>
                    <a:pt x="4359" y="3287"/>
                    <a:pt x="4359" y="2501"/>
                  </a:cubicBezTo>
                  <a:lnTo>
                    <a:pt x="5049" y="2501"/>
                  </a:lnTo>
                  <a:cubicBezTo>
                    <a:pt x="5049" y="2787"/>
                    <a:pt x="5240" y="3025"/>
                    <a:pt x="5478" y="3144"/>
                  </a:cubicBezTo>
                  <a:lnTo>
                    <a:pt x="5478" y="1596"/>
                  </a:lnTo>
                  <a:lnTo>
                    <a:pt x="4930" y="1596"/>
                  </a:lnTo>
                  <a:lnTo>
                    <a:pt x="4930" y="906"/>
                  </a:lnTo>
                  <a:close/>
                  <a:moveTo>
                    <a:pt x="3239" y="1"/>
                  </a:moveTo>
                  <a:cubicBezTo>
                    <a:pt x="1453" y="1"/>
                    <a:pt x="1" y="1453"/>
                    <a:pt x="1" y="3240"/>
                  </a:cubicBezTo>
                  <a:lnTo>
                    <a:pt x="1144" y="3811"/>
                  </a:lnTo>
                  <a:lnTo>
                    <a:pt x="1144" y="4835"/>
                  </a:lnTo>
                  <a:lnTo>
                    <a:pt x="10479" y="4835"/>
                  </a:lnTo>
                  <a:lnTo>
                    <a:pt x="10479" y="3811"/>
                  </a:lnTo>
                  <a:lnTo>
                    <a:pt x="11622" y="3240"/>
                  </a:lnTo>
                  <a:cubicBezTo>
                    <a:pt x="11598" y="1453"/>
                    <a:pt x="10146" y="1"/>
                    <a:pt x="8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9" name="Google Shape;159;p15"/>
          <p:cNvCxnSpPr>
            <a:stCxn id="153" idx="2"/>
            <a:endCxn id="160" idx="6"/>
          </p:cNvCxnSpPr>
          <p:nvPr/>
        </p:nvCxnSpPr>
        <p:spPr>
          <a:xfrm flipH="1">
            <a:off x="910366" y="2938946"/>
            <a:ext cx="10824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5"/>
          <p:cNvCxnSpPr>
            <a:stCxn id="125" idx="2"/>
            <a:endCxn id="153" idx="6"/>
          </p:cNvCxnSpPr>
          <p:nvPr/>
        </p:nvCxnSpPr>
        <p:spPr>
          <a:xfrm flipH="1">
            <a:off x="2141058" y="2938076"/>
            <a:ext cx="11400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5"/>
          <p:cNvCxnSpPr/>
          <p:nvPr/>
        </p:nvCxnSpPr>
        <p:spPr>
          <a:xfrm flipH="1">
            <a:off x="3429258" y="2942848"/>
            <a:ext cx="1151957" cy="28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5"/>
          <p:cNvCxnSpPr>
            <a:stCxn id="105" idx="2"/>
            <a:endCxn id="112" idx="6"/>
          </p:cNvCxnSpPr>
          <p:nvPr/>
        </p:nvCxnSpPr>
        <p:spPr>
          <a:xfrm flipH="1">
            <a:off x="4729444" y="2949140"/>
            <a:ext cx="11445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5"/>
          <p:cNvCxnSpPr>
            <a:stCxn id="138" idx="4"/>
            <a:endCxn id="160" idx="0"/>
          </p:cNvCxnSpPr>
          <p:nvPr/>
        </p:nvCxnSpPr>
        <p:spPr>
          <a:xfrm flipH="1">
            <a:off x="836469" y="2536645"/>
            <a:ext cx="2100" cy="32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5"/>
          <p:cNvCxnSpPr>
            <a:stCxn id="151" idx="4"/>
            <a:endCxn id="153" idx="0"/>
          </p:cNvCxnSpPr>
          <p:nvPr/>
        </p:nvCxnSpPr>
        <p:spPr>
          <a:xfrm>
            <a:off x="2065143" y="2533214"/>
            <a:ext cx="1800" cy="33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5"/>
          <p:cNvCxnSpPr>
            <a:stCxn id="123" idx="4"/>
            <a:endCxn id="125" idx="0"/>
          </p:cNvCxnSpPr>
          <p:nvPr/>
        </p:nvCxnSpPr>
        <p:spPr>
          <a:xfrm>
            <a:off x="3355158" y="2533202"/>
            <a:ext cx="0" cy="3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5"/>
          <p:cNvCxnSpPr>
            <a:stCxn id="110" idx="4"/>
            <a:endCxn id="112" idx="0"/>
          </p:cNvCxnSpPr>
          <p:nvPr/>
        </p:nvCxnSpPr>
        <p:spPr>
          <a:xfrm>
            <a:off x="4654443" y="2519727"/>
            <a:ext cx="900" cy="35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5"/>
          <p:cNvSpPr/>
          <p:nvPr/>
        </p:nvSpPr>
        <p:spPr>
          <a:xfrm>
            <a:off x="762272" y="3227745"/>
            <a:ext cx="1114500" cy="1114500"/>
          </a:xfrm>
          <a:prstGeom prst="arc">
            <a:avLst>
              <a:gd fmla="val 1988613" name="adj1"/>
              <a:gd fmla="val 8787952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2110235" y="3273084"/>
            <a:ext cx="1114500" cy="1072266"/>
          </a:xfrm>
          <a:prstGeom prst="arc">
            <a:avLst>
              <a:gd fmla="val 1906613" name="adj1"/>
              <a:gd fmla="val 8896128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7274621" y="3072968"/>
            <a:ext cx="1114500" cy="1313299"/>
          </a:xfrm>
          <a:prstGeom prst="arc">
            <a:avLst>
              <a:gd fmla="val 1897514" name="adj1"/>
              <a:gd fmla="val 8892955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374822" y="1207731"/>
            <a:ext cx="923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529733" y="1207731"/>
            <a:ext cx="116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2785313" y="1234372"/>
            <a:ext cx="116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4137909" y="1234372"/>
            <a:ext cx="116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873944" y="2875040"/>
            <a:ext cx="148200" cy="14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15"/>
          <p:cNvGrpSpPr/>
          <p:nvPr/>
        </p:nvGrpSpPr>
        <p:grpSpPr>
          <a:xfrm>
            <a:off x="5711740" y="1877095"/>
            <a:ext cx="478554" cy="478554"/>
            <a:chOff x="3147208" y="3960871"/>
            <a:chExt cx="389733" cy="389733"/>
          </a:xfrm>
        </p:grpSpPr>
        <p:sp>
          <p:nvSpPr>
            <p:cNvPr id="176" name="Google Shape;176;p15"/>
            <p:cNvSpPr/>
            <p:nvPr/>
          </p:nvSpPr>
          <p:spPr>
            <a:xfrm>
              <a:off x="3317746" y="4133818"/>
              <a:ext cx="49461" cy="49428"/>
            </a:xfrm>
            <a:custGeom>
              <a:rect b="b" l="l" r="r" t="t"/>
              <a:pathLst>
                <a:path extrusionOk="0" h="1477" w="1478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6"/>
                    <a:pt x="739" y="1476"/>
                  </a:cubicBezTo>
                  <a:cubicBezTo>
                    <a:pt x="1168" y="1476"/>
                    <a:pt x="1477" y="1143"/>
                    <a:pt x="1477" y="738"/>
                  </a:cubicBezTo>
                  <a:cubicBezTo>
                    <a:pt x="1477" y="310"/>
                    <a:pt x="116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381497" y="4179230"/>
              <a:ext cx="47052" cy="79714"/>
            </a:xfrm>
            <a:custGeom>
              <a:rect b="b" l="l" r="r" t="t"/>
              <a:pathLst>
                <a:path extrusionOk="0" h="2382" w="1406">
                  <a:moveTo>
                    <a:pt x="739" y="0"/>
                  </a:moveTo>
                  <a:cubicBezTo>
                    <a:pt x="572" y="72"/>
                    <a:pt x="382" y="96"/>
                    <a:pt x="215" y="96"/>
                  </a:cubicBezTo>
                  <a:lnTo>
                    <a:pt x="96" y="96"/>
                  </a:lnTo>
                  <a:cubicBezTo>
                    <a:pt x="49" y="143"/>
                    <a:pt x="25" y="191"/>
                    <a:pt x="1" y="239"/>
                  </a:cubicBezTo>
                  <a:cubicBezTo>
                    <a:pt x="453" y="596"/>
                    <a:pt x="715" y="1144"/>
                    <a:pt x="715" y="1691"/>
                  </a:cubicBezTo>
                  <a:lnTo>
                    <a:pt x="715" y="2382"/>
                  </a:lnTo>
                  <a:cubicBezTo>
                    <a:pt x="954" y="2239"/>
                    <a:pt x="1192" y="2048"/>
                    <a:pt x="1406" y="1882"/>
                  </a:cubicBezTo>
                  <a:lnTo>
                    <a:pt x="1406" y="1048"/>
                  </a:lnTo>
                  <a:lnTo>
                    <a:pt x="1358" y="1048"/>
                  </a:lnTo>
                  <a:cubicBezTo>
                    <a:pt x="1358" y="596"/>
                    <a:pt x="1120" y="215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259584" y="4180033"/>
              <a:ext cx="47052" cy="79714"/>
            </a:xfrm>
            <a:custGeom>
              <a:rect b="b" l="l" r="r" t="t"/>
              <a:pathLst>
                <a:path extrusionOk="0" h="2382" w="1406">
                  <a:moveTo>
                    <a:pt x="643" y="0"/>
                  </a:moveTo>
                  <a:cubicBezTo>
                    <a:pt x="238" y="215"/>
                    <a:pt x="0" y="596"/>
                    <a:pt x="0" y="1048"/>
                  </a:cubicBezTo>
                  <a:lnTo>
                    <a:pt x="0" y="1882"/>
                  </a:lnTo>
                  <a:cubicBezTo>
                    <a:pt x="215" y="2096"/>
                    <a:pt x="453" y="2263"/>
                    <a:pt x="691" y="2382"/>
                  </a:cubicBezTo>
                  <a:lnTo>
                    <a:pt x="691" y="1715"/>
                  </a:lnTo>
                  <a:cubicBezTo>
                    <a:pt x="691" y="1143"/>
                    <a:pt x="953" y="572"/>
                    <a:pt x="1405" y="238"/>
                  </a:cubicBezTo>
                  <a:cubicBezTo>
                    <a:pt x="1358" y="191"/>
                    <a:pt x="1310" y="167"/>
                    <a:pt x="1286" y="95"/>
                  </a:cubicBezTo>
                  <a:lnTo>
                    <a:pt x="1167" y="95"/>
                  </a:lnTo>
                  <a:cubicBezTo>
                    <a:pt x="1001" y="95"/>
                    <a:pt x="810" y="72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70353" y="4111497"/>
              <a:ext cx="43069" cy="50231"/>
            </a:xfrm>
            <a:custGeom>
              <a:rect b="b" l="l" r="r" t="t"/>
              <a:pathLst>
                <a:path extrusionOk="0" h="1501" w="1287">
                  <a:moveTo>
                    <a:pt x="548" y="0"/>
                  </a:moveTo>
                  <a:cubicBezTo>
                    <a:pt x="334" y="0"/>
                    <a:pt x="120" y="95"/>
                    <a:pt x="1" y="238"/>
                  </a:cubicBezTo>
                  <a:cubicBezTo>
                    <a:pt x="382" y="500"/>
                    <a:pt x="620" y="929"/>
                    <a:pt x="620" y="1429"/>
                  </a:cubicBezTo>
                  <a:lnTo>
                    <a:pt x="620" y="1501"/>
                  </a:lnTo>
                  <a:cubicBezTo>
                    <a:pt x="977" y="1429"/>
                    <a:pt x="1287" y="1096"/>
                    <a:pt x="1287" y="738"/>
                  </a:cubicBezTo>
                  <a:cubicBezTo>
                    <a:pt x="1287" y="334"/>
                    <a:pt x="953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273907" y="4111497"/>
              <a:ext cx="43069" cy="50231"/>
            </a:xfrm>
            <a:custGeom>
              <a:rect b="b" l="l" r="r" t="t"/>
              <a:pathLst>
                <a:path extrusionOk="0" h="1501" w="1287">
                  <a:moveTo>
                    <a:pt x="739" y="0"/>
                  </a:moveTo>
                  <a:cubicBezTo>
                    <a:pt x="334" y="0"/>
                    <a:pt x="1" y="334"/>
                    <a:pt x="1" y="738"/>
                  </a:cubicBezTo>
                  <a:cubicBezTo>
                    <a:pt x="1" y="1143"/>
                    <a:pt x="287" y="1453"/>
                    <a:pt x="692" y="1501"/>
                  </a:cubicBezTo>
                  <a:lnTo>
                    <a:pt x="692" y="1429"/>
                  </a:lnTo>
                  <a:cubicBezTo>
                    <a:pt x="644" y="929"/>
                    <a:pt x="882" y="476"/>
                    <a:pt x="1287" y="238"/>
                  </a:cubicBezTo>
                  <a:cubicBezTo>
                    <a:pt x="1120" y="95"/>
                    <a:pt x="954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147208" y="3960871"/>
              <a:ext cx="389733" cy="389733"/>
            </a:xfrm>
            <a:custGeom>
              <a:rect b="b" l="l" r="r" t="t"/>
              <a:pathLst>
                <a:path extrusionOk="0" h="11646" w="11646">
                  <a:moveTo>
                    <a:pt x="5835" y="1548"/>
                  </a:moveTo>
                  <a:cubicBezTo>
                    <a:pt x="8193" y="1548"/>
                    <a:pt x="10122" y="3501"/>
                    <a:pt x="10122" y="5835"/>
                  </a:cubicBezTo>
                  <a:cubicBezTo>
                    <a:pt x="10122" y="8192"/>
                    <a:pt x="8216" y="10121"/>
                    <a:pt x="5835" y="10121"/>
                  </a:cubicBezTo>
                  <a:cubicBezTo>
                    <a:pt x="3454" y="10121"/>
                    <a:pt x="1548" y="8192"/>
                    <a:pt x="1548" y="5835"/>
                  </a:cubicBezTo>
                  <a:cubicBezTo>
                    <a:pt x="1548" y="3501"/>
                    <a:pt x="3477" y="1548"/>
                    <a:pt x="5835" y="1548"/>
                  </a:cubicBezTo>
                  <a:close/>
                  <a:moveTo>
                    <a:pt x="5097" y="0"/>
                  </a:moveTo>
                  <a:lnTo>
                    <a:pt x="5097" y="405"/>
                  </a:lnTo>
                  <a:cubicBezTo>
                    <a:pt x="2644" y="715"/>
                    <a:pt x="715" y="2668"/>
                    <a:pt x="382" y="5097"/>
                  </a:cubicBezTo>
                  <a:lnTo>
                    <a:pt x="0" y="5097"/>
                  </a:lnTo>
                  <a:lnTo>
                    <a:pt x="0" y="6549"/>
                  </a:lnTo>
                  <a:lnTo>
                    <a:pt x="382" y="6549"/>
                  </a:lnTo>
                  <a:cubicBezTo>
                    <a:pt x="715" y="9002"/>
                    <a:pt x="2644" y="10931"/>
                    <a:pt x="5097" y="11264"/>
                  </a:cubicBezTo>
                  <a:lnTo>
                    <a:pt x="5097" y="11646"/>
                  </a:lnTo>
                  <a:lnTo>
                    <a:pt x="6549" y="11646"/>
                  </a:lnTo>
                  <a:lnTo>
                    <a:pt x="6549" y="11264"/>
                  </a:lnTo>
                  <a:cubicBezTo>
                    <a:pt x="9002" y="10931"/>
                    <a:pt x="10931" y="9002"/>
                    <a:pt x="11265" y="6549"/>
                  </a:cubicBezTo>
                  <a:lnTo>
                    <a:pt x="11646" y="6549"/>
                  </a:lnTo>
                  <a:lnTo>
                    <a:pt x="11646" y="5097"/>
                  </a:lnTo>
                  <a:lnTo>
                    <a:pt x="11265" y="5097"/>
                  </a:lnTo>
                  <a:cubicBezTo>
                    <a:pt x="10931" y="2668"/>
                    <a:pt x="9002" y="715"/>
                    <a:pt x="6549" y="405"/>
                  </a:cubicBezTo>
                  <a:lnTo>
                    <a:pt x="6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03423" y="4203124"/>
              <a:ext cx="78107" cy="74962"/>
            </a:xfrm>
            <a:custGeom>
              <a:rect b="b" l="l" r="r" t="t"/>
              <a:pathLst>
                <a:path extrusionOk="0" h="2240" w="2334">
                  <a:moveTo>
                    <a:pt x="619" y="1"/>
                  </a:moveTo>
                  <a:cubicBezTo>
                    <a:pt x="238" y="215"/>
                    <a:pt x="0" y="596"/>
                    <a:pt x="0" y="1049"/>
                  </a:cubicBezTo>
                  <a:lnTo>
                    <a:pt x="0" y="2049"/>
                  </a:lnTo>
                  <a:cubicBezTo>
                    <a:pt x="357" y="2168"/>
                    <a:pt x="738" y="2239"/>
                    <a:pt x="1167" y="2239"/>
                  </a:cubicBezTo>
                  <a:cubicBezTo>
                    <a:pt x="1572" y="2239"/>
                    <a:pt x="1977" y="2168"/>
                    <a:pt x="2334" y="2049"/>
                  </a:cubicBezTo>
                  <a:lnTo>
                    <a:pt x="2334" y="1049"/>
                  </a:lnTo>
                  <a:cubicBezTo>
                    <a:pt x="2334" y="596"/>
                    <a:pt x="2096" y="191"/>
                    <a:pt x="1715" y="1"/>
                  </a:cubicBezTo>
                  <a:cubicBezTo>
                    <a:pt x="1524" y="72"/>
                    <a:pt x="1358" y="120"/>
                    <a:pt x="1167" y="120"/>
                  </a:cubicBezTo>
                  <a:cubicBezTo>
                    <a:pt x="977" y="120"/>
                    <a:pt x="810" y="96"/>
                    <a:pt x="6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221333" y="4034996"/>
              <a:ext cx="243090" cy="179339"/>
            </a:xfrm>
            <a:custGeom>
              <a:rect b="b" l="l" r="r" t="t"/>
              <a:pathLst>
                <a:path extrusionOk="0" h="5359" w="7264">
                  <a:moveTo>
                    <a:pt x="3620" y="0"/>
                  </a:moveTo>
                  <a:cubicBezTo>
                    <a:pt x="1620" y="0"/>
                    <a:pt x="0" y="1643"/>
                    <a:pt x="0" y="3620"/>
                  </a:cubicBezTo>
                  <a:cubicBezTo>
                    <a:pt x="0" y="4263"/>
                    <a:pt x="143" y="4811"/>
                    <a:pt x="429" y="5358"/>
                  </a:cubicBezTo>
                  <a:cubicBezTo>
                    <a:pt x="429" y="4787"/>
                    <a:pt x="738" y="4287"/>
                    <a:pt x="1143" y="3929"/>
                  </a:cubicBezTo>
                  <a:cubicBezTo>
                    <a:pt x="953" y="3691"/>
                    <a:pt x="858" y="3358"/>
                    <a:pt x="858" y="3024"/>
                  </a:cubicBezTo>
                  <a:cubicBezTo>
                    <a:pt x="858" y="2262"/>
                    <a:pt x="1477" y="1596"/>
                    <a:pt x="2286" y="1596"/>
                  </a:cubicBezTo>
                  <a:cubicBezTo>
                    <a:pt x="2787" y="1596"/>
                    <a:pt x="3239" y="1881"/>
                    <a:pt x="3501" y="2286"/>
                  </a:cubicBezTo>
                  <a:lnTo>
                    <a:pt x="3739" y="2286"/>
                  </a:lnTo>
                  <a:cubicBezTo>
                    <a:pt x="4001" y="1881"/>
                    <a:pt x="4454" y="1596"/>
                    <a:pt x="4954" y="1596"/>
                  </a:cubicBezTo>
                  <a:cubicBezTo>
                    <a:pt x="5740" y="1596"/>
                    <a:pt x="6383" y="2239"/>
                    <a:pt x="6383" y="3024"/>
                  </a:cubicBezTo>
                  <a:cubicBezTo>
                    <a:pt x="6383" y="3358"/>
                    <a:pt x="6263" y="3691"/>
                    <a:pt x="6097" y="3929"/>
                  </a:cubicBezTo>
                  <a:cubicBezTo>
                    <a:pt x="6549" y="4263"/>
                    <a:pt x="6811" y="4787"/>
                    <a:pt x="6811" y="5358"/>
                  </a:cubicBezTo>
                  <a:cubicBezTo>
                    <a:pt x="7073" y="4858"/>
                    <a:pt x="7264" y="4263"/>
                    <a:pt x="7264" y="3620"/>
                  </a:cubicBezTo>
                  <a:cubicBezTo>
                    <a:pt x="7264" y="1596"/>
                    <a:pt x="5620" y="0"/>
                    <a:pt x="3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5"/>
          <p:cNvSpPr/>
          <p:nvPr/>
        </p:nvSpPr>
        <p:spPr>
          <a:xfrm>
            <a:off x="762272" y="2866139"/>
            <a:ext cx="148200" cy="1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7089606" y="2879284"/>
            <a:ext cx="148200" cy="148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15"/>
          <p:cNvGrpSpPr/>
          <p:nvPr/>
        </p:nvGrpSpPr>
        <p:grpSpPr>
          <a:xfrm>
            <a:off x="6966755" y="1962023"/>
            <a:ext cx="387357" cy="389767"/>
            <a:chOff x="3149584" y="3331260"/>
            <a:chExt cx="387357" cy="389767"/>
          </a:xfrm>
        </p:grpSpPr>
        <p:sp>
          <p:nvSpPr>
            <p:cNvPr id="186" name="Google Shape;186;p15"/>
            <p:cNvSpPr/>
            <p:nvPr/>
          </p:nvSpPr>
          <p:spPr>
            <a:xfrm>
              <a:off x="3313763" y="3486672"/>
              <a:ext cx="58999" cy="31926"/>
            </a:xfrm>
            <a:custGeom>
              <a:rect b="b" l="l" r="r" t="t"/>
              <a:pathLst>
                <a:path extrusionOk="0" h="954" w="1763">
                  <a:moveTo>
                    <a:pt x="1" y="1"/>
                  </a:moveTo>
                  <a:lnTo>
                    <a:pt x="1" y="953"/>
                  </a:lnTo>
                  <a:lnTo>
                    <a:pt x="1763" y="953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18549" y="3541655"/>
              <a:ext cx="47052" cy="31926"/>
            </a:xfrm>
            <a:custGeom>
              <a:rect b="b" l="l" r="r" t="t"/>
              <a:pathLst>
                <a:path extrusionOk="0" h="954" w="1406">
                  <a:moveTo>
                    <a:pt x="1" y="1"/>
                  </a:moveTo>
                  <a:lnTo>
                    <a:pt x="143" y="954"/>
                  </a:lnTo>
                  <a:lnTo>
                    <a:pt x="1263" y="954"/>
                  </a:lnTo>
                  <a:lnTo>
                    <a:pt x="14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271531" y="3331260"/>
              <a:ext cx="142695" cy="133124"/>
            </a:xfrm>
            <a:custGeom>
              <a:rect b="b" l="l" r="r" t="t"/>
              <a:pathLst>
                <a:path extrusionOk="0" h="3978" w="4264">
                  <a:moveTo>
                    <a:pt x="2144" y="1"/>
                  </a:moveTo>
                  <a:cubicBezTo>
                    <a:pt x="977" y="1"/>
                    <a:pt x="48" y="954"/>
                    <a:pt x="48" y="2120"/>
                  </a:cubicBezTo>
                  <a:cubicBezTo>
                    <a:pt x="1" y="2906"/>
                    <a:pt x="405" y="3573"/>
                    <a:pt x="1001" y="3978"/>
                  </a:cubicBezTo>
                  <a:lnTo>
                    <a:pt x="1763" y="3978"/>
                  </a:lnTo>
                  <a:lnTo>
                    <a:pt x="1763" y="2073"/>
                  </a:lnTo>
                  <a:lnTo>
                    <a:pt x="1287" y="2073"/>
                  </a:lnTo>
                  <a:lnTo>
                    <a:pt x="1287" y="1358"/>
                  </a:lnTo>
                  <a:lnTo>
                    <a:pt x="2954" y="1358"/>
                  </a:lnTo>
                  <a:lnTo>
                    <a:pt x="2954" y="2025"/>
                  </a:lnTo>
                  <a:lnTo>
                    <a:pt x="2477" y="2025"/>
                  </a:lnTo>
                  <a:lnTo>
                    <a:pt x="2477" y="3930"/>
                  </a:lnTo>
                  <a:lnTo>
                    <a:pt x="3263" y="3930"/>
                  </a:lnTo>
                  <a:cubicBezTo>
                    <a:pt x="3882" y="3549"/>
                    <a:pt x="4263" y="2859"/>
                    <a:pt x="4263" y="2120"/>
                  </a:cubicBezTo>
                  <a:cubicBezTo>
                    <a:pt x="4263" y="954"/>
                    <a:pt x="3311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445281" y="3332867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072" y="1"/>
                  </a:moveTo>
                  <a:lnTo>
                    <a:pt x="0" y="906"/>
                  </a:lnTo>
                  <a:lnTo>
                    <a:pt x="262" y="1549"/>
                  </a:lnTo>
                  <a:lnTo>
                    <a:pt x="2334" y="620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446050" y="3406992"/>
              <a:ext cx="78944" cy="51837"/>
            </a:xfrm>
            <a:custGeom>
              <a:rect b="b" l="l" r="r" t="t"/>
              <a:pathLst>
                <a:path extrusionOk="0" h="1549" w="2359">
                  <a:moveTo>
                    <a:pt x="263" y="0"/>
                  </a:moveTo>
                  <a:lnTo>
                    <a:pt x="1" y="643"/>
                  </a:lnTo>
                  <a:lnTo>
                    <a:pt x="2097" y="1548"/>
                  </a:lnTo>
                  <a:lnTo>
                    <a:pt x="2359" y="92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161565" y="3332867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62" y="1"/>
                  </a:moveTo>
                  <a:lnTo>
                    <a:pt x="0" y="620"/>
                  </a:lnTo>
                  <a:lnTo>
                    <a:pt x="2072" y="1549"/>
                  </a:lnTo>
                  <a:lnTo>
                    <a:pt x="2334" y="906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161565" y="3406992"/>
              <a:ext cx="78107" cy="51837"/>
            </a:xfrm>
            <a:custGeom>
              <a:rect b="b" l="l" r="r" t="t"/>
              <a:pathLst>
                <a:path extrusionOk="0" h="1549" w="2334">
                  <a:moveTo>
                    <a:pt x="2072" y="0"/>
                  </a:moveTo>
                  <a:lnTo>
                    <a:pt x="0" y="929"/>
                  </a:lnTo>
                  <a:lnTo>
                    <a:pt x="262" y="1548"/>
                  </a:lnTo>
                  <a:lnTo>
                    <a:pt x="2334" y="643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149584" y="3489884"/>
              <a:ext cx="181748" cy="231143"/>
            </a:xfrm>
            <a:custGeom>
              <a:rect b="b" l="l" r="r" t="t"/>
              <a:pathLst>
                <a:path extrusionOk="0" h="6907" w="5431">
                  <a:moveTo>
                    <a:pt x="406" y="0"/>
                  </a:moveTo>
                  <a:cubicBezTo>
                    <a:pt x="168" y="0"/>
                    <a:pt x="1" y="191"/>
                    <a:pt x="1" y="429"/>
                  </a:cubicBezTo>
                  <a:lnTo>
                    <a:pt x="1" y="2858"/>
                  </a:lnTo>
                  <a:lnTo>
                    <a:pt x="2311" y="6049"/>
                  </a:lnTo>
                  <a:lnTo>
                    <a:pt x="2311" y="6906"/>
                  </a:lnTo>
                  <a:lnTo>
                    <a:pt x="5431" y="6906"/>
                  </a:lnTo>
                  <a:lnTo>
                    <a:pt x="5431" y="5954"/>
                  </a:lnTo>
                  <a:cubicBezTo>
                    <a:pt x="5431" y="5430"/>
                    <a:pt x="5240" y="4953"/>
                    <a:pt x="4883" y="4572"/>
                  </a:cubicBezTo>
                  <a:lnTo>
                    <a:pt x="3002" y="2691"/>
                  </a:lnTo>
                  <a:cubicBezTo>
                    <a:pt x="2906" y="2596"/>
                    <a:pt x="2811" y="2572"/>
                    <a:pt x="2692" y="2572"/>
                  </a:cubicBezTo>
                  <a:cubicBezTo>
                    <a:pt x="2573" y="2572"/>
                    <a:pt x="2501" y="2596"/>
                    <a:pt x="2406" y="2691"/>
                  </a:cubicBezTo>
                  <a:cubicBezTo>
                    <a:pt x="2216" y="2858"/>
                    <a:pt x="2216" y="3120"/>
                    <a:pt x="2406" y="3286"/>
                  </a:cubicBezTo>
                  <a:lnTo>
                    <a:pt x="3383" y="4263"/>
                  </a:lnTo>
                  <a:lnTo>
                    <a:pt x="2906" y="4739"/>
                  </a:lnTo>
                  <a:lnTo>
                    <a:pt x="834" y="2643"/>
                  </a:lnTo>
                  <a:lnTo>
                    <a:pt x="834" y="429"/>
                  </a:lnTo>
                  <a:cubicBezTo>
                    <a:pt x="834" y="191"/>
                    <a:pt x="644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354423" y="3489884"/>
              <a:ext cx="182518" cy="230340"/>
            </a:xfrm>
            <a:custGeom>
              <a:rect b="b" l="l" r="r" t="t"/>
              <a:pathLst>
                <a:path extrusionOk="0" h="6883" w="5454">
                  <a:moveTo>
                    <a:pt x="5025" y="0"/>
                  </a:moveTo>
                  <a:cubicBezTo>
                    <a:pt x="4787" y="0"/>
                    <a:pt x="4620" y="191"/>
                    <a:pt x="4620" y="405"/>
                  </a:cubicBezTo>
                  <a:lnTo>
                    <a:pt x="4620" y="2643"/>
                  </a:lnTo>
                  <a:lnTo>
                    <a:pt x="2525" y="4739"/>
                  </a:lnTo>
                  <a:lnTo>
                    <a:pt x="2048" y="4263"/>
                  </a:lnTo>
                  <a:lnTo>
                    <a:pt x="3048" y="3263"/>
                  </a:lnTo>
                  <a:cubicBezTo>
                    <a:pt x="3215" y="3096"/>
                    <a:pt x="3215" y="2834"/>
                    <a:pt x="3048" y="2667"/>
                  </a:cubicBezTo>
                  <a:cubicBezTo>
                    <a:pt x="2953" y="2596"/>
                    <a:pt x="2858" y="2548"/>
                    <a:pt x="2739" y="2548"/>
                  </a:cubicBezTo>
                  <a:cubicBezTo>
                    <a:pt x="2620" y="2548"/>
                    <a:pt x="2525" y="2596"/>
                    <a:pt x="2453" y="2667"/>
                  </a:cubicBezTo>
                  <a:lnTo>
                    <a:pt x="572" y="4549"/>
                  </a:lnTo>
                  <a:cubicBezTo>
                    <a:pt x="215" y="4906"/>
                    <a:pt x="0" y="5406"/>
                    <a:pt x="0" y="5930"/>
                  </a:cubicBezTo>
                  <a:lnTo>
                    <a:pt x="0" y="6882"/>
                  </a:lnTo>
                  <a:lnTo>
                    <a:pt x="3120" y="6882"/>
                  </a:lnTo>
                  <a:lnTo>
                    <a:pt x="3120" y="6025"/>
                  </a:lnTo>
                  <a:lnTo>
                    <a:pt x="5454" y="2834"/>
                  </a:lnTo>
                  <a:lnTo>
                    <a:pt x="5454" y="381"/>
                  </a:lnTo>
                  <a:cubicBezTo>
                    <a:pt x="5454" y="214"/>
                    <a:pt x="5263" y="0"/>
                    <a:pt x="5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5" name="Google Shape;195;p15"/>
          <p:cNvCxnSpPr>
            <a:endCxn id="184" idx="0"/>
          </p:cNvCxnSpPr>
          <p:nvPr/>
        </p:nvCxnSpPr>
        <p:spPr>
          <a:xfrm>
            <a:off x="7163706" y="2540884"/>
            <a:ext cx="0" cy="33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" name="Google Shape;196;p15"/>
          <p:cNvGrpSpPr/>
          <p:nvPr/>
        </p:nvGrpSpPr>
        <p:grpSpPr>
          <a:xfrm>
            <a:off x="7997621" y="1673351"/>
            <a:ext cx="923100" cy="896400"/>
            <a:chOff x="1191092" y="1621300"/>
            <a:chExt cx="923100" cy="896400"/>
          </a:xfrm>
        </p:grpSpPr>
        <p:sp>
          <p:nvSpPr>
            <p:cNvPr id="197" name="Google Shape;197;p15"/>
            <p:cNvSpPr/>
            <p:nvPr/>
          </p:nvSpPr>
          <p:spPr>
            <a:xfrm>
              <a:off x="1191092" y="1621300"/>
              <a:ext cx="923100" cy="8964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280975" y="1708650"/>
              <a:ext cx="743100" cy="72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5"/>
          <p:cNvGrpSpPr/>
          <p:nvPr/>
        </p:nvGrpSpPr>
        <p:grpSpPr>
          <a:xfrm>
            <a:off x="8289563" y="1908530"/>
            <a:ext cx="322770" cy="388128"/>
            <a:chOff x="3183083" y="2702486"/>
            <a:chExt cx="322770" cy="388128"/>
          </a:xfrm>
        </p:grpSpPr>
        <p:sp>
          <p:nvSpPr>
            <p:cNvPr id="200" name="Google Shape;200;p15"/>
            <p:cNvSpPr/>
            <p:nvPr/>
          </p:nvSpPr>
          <p:spPr>
            <a:xfrm>
              <a:off x="3329693" y="2833167"/>
              <a:ext cx="25567" cy="26337"/>
            </a:xfrm>
            <a:custGeom>
              <a:rect b="b" l="l" r="r" t="t"/>
              <a:pathLst>
                <a:path extrusionOk="0" h="787" w="764">
                  <a:moveTo>
                    <a:pt x="382" y="1"/>
                  </a:moveTo>
                  <a:cubicBezTo>
                    <a:pt x="168" y="1"/>
                    <a:pt x="1" y="191"/>
                    <a:pt x="1" y="406"/>
                  </a:cubicBezTo>
                  <a:cubicBezTo>
                    <a:pt x="1" y="596"/>
                    <a:pt x="168" y="787"/>
                    <a:pt x="382" y="787"/>
                  </a:cubicBezTo>
                  <a:cubicBezTo>
                    <a:pt x="596" y="787"/>
                    <a:pt x="763" y="596"/>
                    <a:pt x="763" y="406"/>
                  </a:cubicBezTo>
                  <a:cubicBezTo>
                    <a:pt x="763" y="191"/>
                    <a:pt x="59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260387" y="2784576"/>
              <a:ext cx="162606" cy="123553"/>
            </a:xfrm>
            <a:custGeom>
              <a:rect b="b" l="l" r="r" t="t"/>
              <a:pathLst>
                <a:path extrusionOk="0" h="3692" w="4859">
                  <a:moveTo>
                    <a:pt x="2453" y="786"/>
                  </a:moveTo>
                  <a:cubicBezTo>
                    <a:pt x="3048" y="786"/>
                    <a:pt x="3525" y="1262"/>
                    <a:pt x="3525" y="1858"/>
                  </a:cubicBezTo>
                  <a:cubicBezTo>
                    <a:pt x="3525" y="2453"/>
                    <a:pt x="3048" y="2929"/>
                    <a:pt x="2453" y="2929"/>
                  </a:cubicBezTo>
                  <a:cubicBezTo>
                    <a:pt x="1858" y="2929"/>
                    <a:pt x="1381" y="2453"/>
                    <a:pt x="1381" y="1858"/>
                  </a:cubicBezTo>
                  <a:cubicBezTo>
                    <a:pt x="1381" y="1262"/>
                    <a:pt x="1881" y="786"/>
                    <a:pt x="2453" y="786"/>
                  </a:cubicBezTo>
                  <a:close/>
                  <a:moveTo>
                    <a:pt x="786" y="0"/>
                  </a:moveTo>
                  <a:cubicBezTo>
                    <a:pt x="334" y="977"/>
                    <a:pt x="0" y="2263"/>
                    <a:pt x="167" y="3692"/>
                  </a:cubicBezTo>
                  <a:lnTo>
                    <a:pt x="4715" y="3692"/>
                  </a:lnTo>
                  <a:cubicBezTo>
                    <a:pt x="4858" y="2239"/>
                    <a:pt x="4549" y="977"/>
                    <a:pt x="4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98637" y="2702486"/>
              <a:ext cx="87678" cy="58999"/>
            </a:xfrm>
            <a:custGeom>
              <a:rect b="b" l="l" r="r" t="t"/>
              <a:pathLst>
                <a:path extrusionOk="0" h="1763" w="2620">
                  <a:moveTo>
                    <a:pt x="1310" y="0"/>
                  </a:moveTo>
                  <a:cubicBezTo>
                    <a:pt x="1310" y="0"/>
                    <a:pt x="619" y="667"/>
                    <a:pt x="0" y="1763"/>
                  </a:cubicBezTo>
                  <a:lnTo>
                    <a:pt x="2620" y="1763"/>
                  </a:lnTo>
                  <a:cubicBezTo>
                    <a:pt x="2001" y="667"/>
                    <a:pt x="1310" y="0"/>
                    <a:pt x="1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183083" y="3010900"/>
              <a:ext cx="322770" cy="79714"/>
            </a:xfrm>
            <a:custGeom>
              <a:rect b="b" l="l" r="r" t="t"/>
              <a:pathLst>
                <a:path extrusionOk="0" h="2382" w="9645">
                  <a:moveTo>
                    <a:pt x="3715" y="1"/>
                  </a:moveTo>
                  <a:cubicBezTo>
                    <a:pt x="3120" y="1"/>
                    <a:pt x="2620" y="334"/>
                    <a:pt x="2358" y="834"/>
                  </a:cubicBezTo>
                  <a:cubicBezTo>
                    <a:pt x="2191" y="763"/>
                    <a:pt x="2048" y="739"/>
                    <a:pt x="1905" y="739"/>
                  </a:cubicBezTo>
                  <a:cubicBezTo>
                    <a:pt x="1667" y="739"/>
                    <a:pt x="1453" y="810"/>
                    <a:pt x="1286" y="929"/>
                  </a:cubicBezTo>
                  <a:cubicBezTo>
                    <a:pt x="1215" y="929"/>
                    <a:pt x="1167" y="882"/>
                    <a:pt x="1096" y="882"/>
                  </a:cubicBezTo>
                  <a:cubicBezTo>
                    <a:pt x="715" y="882"/>
                    <a:pt x="405" y="1191"/>
                    <a:pt x="381" y="1549"/>
                  </a:cubicBezTo>
                  <a:cubicBezTo>
                    <a:pt x="143" y="1691"/>
                    <a:pt x="0" y="1953"/>
                    <a:pt x="0" y="2263"/>
                  </a:cubicBezTo>
                  <a:lnTo>
                    <a:pt x="0" y="2382"/>
                  </a:lnTo>
                  <a:lnTo>
                    <a:pt x="9645" y="2382"/>
                  </a:lnTo>
                  <a:lnTo>
                    <a:pt x="9645" y="2287"/>
                  </a:lnTo>
                  <a:cubicBezTo>
                    <a:pt x="9597" y="2001"/>
                    <a:pt x="9431" y="1715"/>
                    <a:pt x="9193" y="1549"/>
                  </a:cubicBezTo>
                  <a:cubicBezTo>
                    <a:pt x="9169" y="1191"/>
                    <a:pt x="8835" y="882"/>
                    <a:pt x="8478" y="882"/>
                  </a:cubicBezTo>
                  <a:cubicBezTo>
                    <a:pt x="8430" y="882"/>
                    <a:pt x="8359" y="882"/>
                    <a:pt x="8311" y="929"/>
                  </a:cubicBezTo>
                  <a:cubicBezTo>
                    <a:pt x="8121" y="810"/>
                    <a:pt x="7930" y="739"/>
                    <a:pt x="7692" y="739"/>
                  </a:cubicBezTo>
                  <a:cubicBezTo>
                    <a:pt x="7526" y="739"/>
                    <a:pt x="7359" y="763"/>
                    <a:pt x="7240" y="834"/>
                  </a:cubicBezTo>
                  <a:cubicBezTo>
                    <a:pt x="6978" y="334"/>
                    <a:pt x="6454" y="1"/>
                    <a:pt x="5858" y="1"/>
                  </a:cubicBezTo>
                  <a:cubicBezTo>
                    <a:pt x="5454" y="1"/>
                    <a:pt x="5073" y="143"/>
                    <a:pt x="4787" y="405"/>
                  </a:cubicBezTo>
                  <a:cubicBezTo>
                    <a:pt x="4525" y="143"/>
                    <a:pt x="4144" y="1"/>
                    <a:pt x="3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271531" y="2931220"/>
              <a:ext cx="145071" cy="65357"/>
            </a:xfrm>
            <a:custGeom>
              <a:rect b="b" l="l" r="r" t="t"/>
              <a:pathLst>
                <a:path extrusionOk="0" h="1953" w="4335">
                  <a:moveTo>
                    <a:pt x="1" y="0"/>
                  </a:moveTo>
                  <a:cubicBezTo>
                    <a:pt x="120" y="572"/>
                    <a:pt x="310" y="1167"/>
                    <a:pt x="572" y="1762"/>
                  </a:cubicBezTo>
                  <a:cubicBezTo>
                    <a:pt x="691" y="1715"/>
                    <a:pt x="882" y="1691"/>
                    <a:pt x="1072" y="1691"/>
                  </a:cubicBezTo>
                  <a:cubicBezTo>
                    <a:pt x="1477" y="1691"/>
                    <a:pt x="1834" y="1786"/>
                    <a:pt x="2144" y="1953"/>
                  </a:cubicBezTo>
                  <a:cubicBezTo>
                    <a:pt x="2477" y="1786"/>
                    <a:pt x="2834" y="1691"/>
                    <a:pt x="3215" y="1691"/>
                  </a:cubicBezTo>
                  <a:cubicBezTo>
                    <a:pt x="3406" y="1691"/>
                    <a:pt x="3573" y="1715"/>
                    <a:pt x="3763" y="1762"/>
                  </a:cubicBezTo>
                  <a:cubicBezTo>
                    <a:pt x="4025" y="1167"/>
                    <a:pt x="4216" y="572"/>
                    <a:pt x="4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416568" y="2958293"/>
              <a:ext cx="41497" cy="57426"/>
            </a:xfrm>
            <a:custGeom>
              <a:rect b="b" l="l" r="r" t="t"/>
              <a:pathLst>
                <a:path extrusionOk="0" h="1716" w="1240">
                  <a:moveTo>
                    <a:pt x="429" y="1"/>
                  </a:moveTo>
                  <a:cubicBezTo>
                    <a:pt x="310" y="406"/>
                    <a:pt x="167" y="787"/>
                    <a:pt x="1" y="1215"/>
                  </a:cubicBezTo>
                  <a:cubicBezTo>
                    <a:pt x="239" y="1334"/>
                    <a:pt x="382" y="1477"/>
                    <a:pt x="525" y="1620"/>
                  </a:cubicBezTo>
                  <a:lnTo>
                    <a:pt x="668" y="1620"/>
                  </a:lnTo>
                  <a:cubicBezTo>
                    <a:pt x="882" y="1620"/>
                    <a:pt x="1072" y="1668"/>
                    <a:pt x="1239" y="1715"/>
                  </a:cubicBezTo>
                  <a:lnTo>
                    <a:pt x="1239" y="1596"/>
                  </a:lnTo>
                  <a:cubicBezTo>
                    <a:pt x="1239" y="953"/>
                    <a:pt x="953" y="358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226119" y="2958293"/>
              <a:ext cx="41463" cy="57426"/>
            </a:xfrm>
            <a:custGeom>
              <a:rect b="b" l="l" r="r" t="t"/>
              <a:pathLst>
                <a:path extrusionOk="0" h="1716" w="1239">
                  <a:moveTo>
                    <a:pt x="810" y="1"/>
                  </a:moveTo>
                  <a:cubicBezTo>
                    <a:pt x="286" y="382"/>
                    <a:pt x="0" y="977"/>
                    <a:pt x="0" y="1596"/>
                  </a:cubicBezTo>
                  <a:lnTo>
                    <a:pt x="0" y="1715"/>
                  </a:lnTo>
                  <a:cubicBezTo>
                    <a:pt x="167" y="1668"/>
                    <a:pt x="381" y="1620"/>
                    <a:pt x="548" y="1620"/>
                  </a:cubicBezTo>
                  <a:lnTo>
                    <a:pt x="738" y="1620"/>
                  </a:lnTo>
                  <a:cubicBezTo>
                    <a:pt x="881" y="1454"/>
                    <a:pt x="1072" y="1334"/>
                    <a:pt x="1238" y="1215"/>
                  </a:cubicBezTo>
                  <a:cubicBezTo>
                    <a:pt x="1072" y="787"/>
                    <a:pt x="905" y="406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5"/>
          <p:cNvCxnSpPr>
            <a:stCxn id="197" idx="4"/>
            <a:endCxn id="208" idx="0"/>
          </p:cNvCxnSpPr>
          <p:nvPr/>
        </p:nvCxnSpPr>
        <p:spPr>
          <a:xfrm>
            <a:off x="8459171" y="2569751"/>
            <a:ext cx="42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15"/>
          <p:cNvSpPr txBox="1"/>
          <p:nvPr/>
        </p:nvSpPr>
        <p:spPr>
          <a:xfrm>
            <a:off x="7988301" y="1234372"/>
            <a:ext cx="923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07.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8389121" y="2884005"/>
            <a:ext cx="148200" cy="1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5380125" y="1211130"/>
            <a:ext cx="116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05.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6620196" y="1234372"/>
            <a:ext cx="11619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06.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2" name="Google Shape;212;p15"/>
          <p:cNvCxnSpPr>
            <a:stCxn id="105" idx="6"/>
            <a:endCxn id="184" idx="2"/>
          </p:cNvCxnSpPr>
          <p:nvPr/>
        </p:nvCxnSpPr>
        <p:spPr>
          <a:xfrm>
            <a:off x="6022144" y="2949140"/>
            <a:ext cx="10674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5"/>
          <p:cNvCxnSpPr>
            <a:stCxn id="184" idx="6"/>
            <a:endCxn id="208" idx="2"/>
          </p:cNvCxnSpPr>
          <p:nvPr/>
        </p:nvCxnSpPr>
        <p:spPr>
          <a:xfrm>
            <a:off x="7237806" y="2953384"/>
            <a:ext cx="11514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5"/>
          <p:cNvSpPr txBox="1"/>
          <p:nvPr/>
        </p:nvSpPr>
        <p:spPr>
          <a:xfrm>
            <a:off x="1481001" y="3324729"/>
            <a:ext cx="1283359" cy="5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Outlined milestones, resources, and risk management.</a:t>
            </a:r>
            <a:endParaRPr b="0" i="0" sz="9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2900233" y="3086857"/>
            <a:ext cx="895648" cy="279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5522253" y="3079093"/>
            <a:ext cx="895648" cy="355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</a:t>
            </a:r>
            <a:endParaRPr b="1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6596741" y="3096863"/>
            <a:ext cx="1151315" cy="355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Deployment</a:t>
            </a:r>
            <a:endParaRPr b="1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7892109" y="3112041"/>
            <a:ext cx="1114501" cy="355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Maintenance</a:t>
            </a:r>
            <a:endParaRPr b="1" i="0" sz="10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2719824" y="3341418"/>
            <a:ext cx="1283359" cy="5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Flow Diagram and Figma prototype</a:t>
            </a:r>
            <a:endParaRPr b="0" i="0" sz="9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3939934" y="3350518"/>
            <a:ext cx="1527868" cy="576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chat, profile, and marketplace modules; integrated Firebase backend.</a:t>
            </a:r>
            <a:endParaRPr b="0" i="0" sz="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5402837" y="3382160"/>
            <a:ext cx="1283359" cy="451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bugs and improved usability</a:t>
            </a:r>
            <a:endParaRPr b="0" i="0" sz="9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6566683" y="3390670"/>
            <a:ext cx="1550698" cy="398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Deployed MVP to live environment</a:t>
            </a:r>
            <a:endParaRPr b="0" i="0" sz="9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7998824" y="3369606"/>
            <a:ext cx="954971" cy="3554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Monitor Feedback </a:t>
            </a:r>
            <a:endParaRPr b="0" i="0" sz="9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3402576" y="3217230"/>
            <a:ext cx="1114500" cy="1114500"/>
          </a:xfrm>
          <a:prstGeom prst="arc">
            <a:avLst>
              <a:gd fmla="val 1906613" name="adj1"/>
              <a:gd fmla="val 8896128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4740327" y="3167815"/>
            <a:ext cx="1114500" cy="1114500"/>
          </a:xfrm>
          <a:prstGeom prst="arc">
            <a:avLst>
              <a:gd fmla="val 1906613" name="adj1"/>
              <a:gd fmla="val 8896128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6021102" y="3201672"/>
            <a:ext cx="1114500" cy="1114500"/>
          </a:xfrm>
          <a:prstGeom prst="arc">
            <a:avLst>
              <a:gd fmla="val 1906613" name="adj1"/>
              <a:gd fmla="val 8896128" name="adj2"/>
            </a:avLst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stealth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Objectives &amp; Success Criteria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232" name="Google Shape;232;p16"/>
          <p:cNvGraphicFramePr/>
          <p:nvPr/>
        </p:nvGraphicFramePr>
        <p:xfrm>
          <a:off x="1348217" y="1408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{802E80F4-A7C2-4A82-A29F-1D050A1C9B1B}</a:tableStyleId>
              </a:tblPr>
              <a:tblGrid>
                <a:gridCol w="2962900"/>
              </a:tblGrid>
              <a:tr h="73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Objectives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Functional MVP in 10 Weeks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Integrate Chat + Marketplace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29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Simplified Store On-boarding and profile creation</a:t>
                      </a:r>
                      <a:endParaRPr sz="1200" u="none" cap="none" strike="noStrike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629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Conduct UAT 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3" name="Google Shape;233;p16"/>
          <p:cNvGraphicFramePr/>
          <p:nvPr/>
        </p:nvGraphicFramePr>
        <p:xfrm>
          <a:off x="4572000" y="1408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{802E80F4-A7C2-4A82-A29F-1D050A1C9B1B}</a:tableStyleId>
              </a:tblPr>
              <a:tblGrid>
                <a:gridCol w="3356200"/>
              </a:tblGrid>
              <a:tr h="691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FFFFFF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Success Criteria</a:t>
                      </a:r>
                      <a:endParaRPr sz="1700" u="none" cap="none" strike="noStrike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MVP deployed by 9 October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Passes UAT with minimal critical errors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9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All Deliverables Submitted On time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On-board at least 20 Shop owner and Customer </a:t>
                      </a:r>
                      <a:r>
                        <a:rPr lang="en-US" sz="1200" u="none" cap="none" strike="noStrike">
                          <a:solidFill>
                            <a:srgbClr val="00000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satisfaction rate &gt; 60%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/>
          <p:nvPr/>
        </p:nvSpPr>
        <p:spPr>
          <a:xfrm>
            <a:off x="438677" y="1438174"/>
            <a:ext cx="1902900" cy="282016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General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421369" y="2356825"/>
            <a:ext cx="1902900" cy="308618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 </a:t>
            </a:r>
            <a:r>
              <a:rPr lang="en-US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Management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438602" y="3212595"/>
            <a:ext cx="1902900" cy="308618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Chat Features: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3474700" y="1498238"/>
            <a:ext cx="2179200" cy="2179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553134" y="1582006"/>
            <a:ext cx="2037300" cy="203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3" name="Google Shape;243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44" name="Google Shape;244;p17"/>
          <p:cNvSpPr txBox="1"/>
          <p:nvPr/>
        </p:nvSpPr>
        <p:spPr>
          <a:xfrm>
            <a:off x="3590119" y="2561669"/>
            <a:ext cx="190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Scope</a:t>
            </a:r>
            <a:endParaRPr b="0" i="0" sz="16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2419000" y="1387019"/>
            <a:ext cx="407400" cy="39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438602" y="1702700"/>
            <a:ext cx="1902900" cy="58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responsive, mobile-first web app with Urdu and English language support.</a:t>
            </a:r>
            <a:endParaRPr b="0" i="0" sz="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47" name="Google Shape;247;p17"/>
          <p:cNvGrpSpPr/>
          <p:nvPr/>
        </p:nvGrpSpPr>
        <p:grpSpPr>
          <a:xfrm>
            <a:off x="2525667" y="1519130"/>
            <a:ext cx="194326" cy="135030"/>
            <a:chOff x="3962482" y="2125483"/>
            <a:chExt cx="388964" cy="297303"/>
          </a:xfrm>
        </p:grpSpPr>
        <p:sp>
          <p:nvSpPr>
            <p:cNvPr id="248" name="Google Shape;248;p17"/>
            <p:cNvSpPr/>
            <p:nvPr/>
          </p:nvSpPr>
          <p:spPr>
            <a:xfrm>
              <a:off x="4000733" y="2310377"/>
              <a:ext cx="312463" cy="25534"/>
            </a:xfrm>
            <a:custGeom>
              <a:rect b="b" l="l" r="r" t="t"/>
              <a:pathLst>
                <a:path extrusionOk="0" h="763" w="9337">
                  <a:moveTo>
                    <a:pt x="1" y="1"/>
                  </a:moveTo>
                  <a:lnTo>
                    <a:pt x="1" y="763"/>
                  </a:lnTo>
                  <a:lnTo>
                    <a:pt x="9336" y="763"/>
                  </a:lnTo>
                  <a:lnTo>
                    <a:pt x="93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4000733" y="2359002"/>
              <a:ext cx="310856" cy="63784"/>
            </a:xfrm>
            <a:custGeom>
              <a:rect b="b" l="l" r="r" t="t"/>
              <a:pathLst>
                <a:path extrusionOk="0" h="1906" w="9289">
                  <a:moveTo>
                    <a:pt x="1" y="0"/>
                  </a:moveTo>
                  <a:cubicBezTo>
                    <a:pt x="167" y="1072"/>
                    <a:pt x="1049" y="1906"/>
                    <a:pt x="2192" y="1906"/>
                  </a:cubicBezTo>
                  <a:lnTo>
                    <a:pt x="7145" y="1906"/>
                  </a:lnTo>
                  <a:cubicBezTo>
                    <a:pt x="8264" y="1906"/>
                    <a:pt x="9169" y="1072"/>
                    <a:pt x="9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962482" y="2125483"/>
              <a:ext cx="388964" cy="161837"/>
            </a:xfrm>
            <a:custGeom>
              <a:rect b="b" l="l" r="r" t="t"/>
              <a:pathLst>
                <a:path extrusionOk="0" h="4836" w="11623">
                  <a:moveTo>
                    <a:pt x="6693" y="906"/>
                  </a:moveTo>
                  <a:lnTo>
                    <a:pt x="6693" y="1596"/>
                  </a:lnTo>
                  <a:lnTo>
                    <a:pt x="6145" y="1596"/>
                  </a:lnTo>
                  <a:lnTo>
                    <a:pt x="6145" y="3144"/>
                  </a:lnTo>
                  <a:cubicBezTo>
                    <a:pt x="6383" y="3025"/>
                    <a:pt x="6573" y="2763"/>
                    <a:pt x="6573" y="2501"/>
                  </a:cubicBezTo>
                  <a:lnTo>
                    <a:pt x="7240" y="2501"/>
                  </a:lnTo>
                  <a:cubicBezTo>
                    <a:pt x="7216" y="3287"/>
                    <a:pt x="6597" y="3930"/>
                    <a:pt x="5788" y="3930"/>
                  </a:cubicBezTo>
                  <a:cubicBezTo>
                    <a:pt x="5026" y="3930"/>
                    <a:pt x="4359" y="3287"/>
                    <a:pt x="4359" y="2501"/>
                  </a:cubicBezTo>
                  <a:lnTo>
                    <a:pt x="5049" y="2501"/>
                  </a:lnTo>
                  <a:cubicBezTo>
                    <a:pt x="5049" y="2787"/>
                    <a:pt x="5240" y="3025"/>
                    <a:pt x="5478" y="3144"/>
                  </a:cubicBezTo>
                  <a:lnTo>
                    <a:pt x="5478" y="1596"/>
                  </a:lnTo>
                  <a:lnTo>
                    <a:pt x="4930" y="1596"/>
                  </a:lnTo>
                  <a:lnTo>
                    <a:pt x="4930" y="906"/>
                  </a:lnTo>
                  <a:close/>
                  <a:moveTo>
                    <a:pt x="3239" y="1"/>
                  </a:moveTo>
                  <a:cubicBezTo>
                    <a:pt x="1453" y="1"/>
                    <a:pt x="1" y="1453"/>
                    <a:pt x="1" y="3240"/>
                  </a:cubicBezTo>
                  <a:lnTo>
                    <a:pt x="1144" y="3811"/>
                  </a:lnTo>
                  <a:lnTo>
                    <a:pt x="1144" y="4835"/>
                  </a:lnTo>
                  <a:lnTo>
                    <a:pt x="10479" y="4835"/>
                  </a:lnTo>
                  <a:lnTo>
                    <a:pt x="10479" y="3811"/>
                  </a:lnTo>
                  <a:lnTo>
                    <a:pt x="11622" y="3240"/>
                  </a:lnTo>
                  <a:cubicBezTo>
                    <a:pt x="11598" y="1453"/>
                    <a:pt x="10146" y="1"/>
                    <a:pt x="83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17"/>
          <p:cNvSpPr/>
          <p:nvPr/>
        </p:nvSpPr>
        <p:spPr>
          <a:xfrm>
            <a:off x="2419000" y="2310866"/>
            <a:ext cx="407400" cy="395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463416" y="2609844"/>
            <a:ext cx="1586489" cy="51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Secure user registration via phone/email and profile management</a:t>
            </a:r>
            <a:endParaRPr b="0" i="0" sz="8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2419000" y="3187547"/>
            <a:ext cx="407400" cy="3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413353" y="3458260"/>
            <a:ext cx="2116140" cy="698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Private messaging</a:t>
            </a:r>
            <a:r>
              <a:rPr lang="en-US" sz="80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with encryption, </a:t>
            </a:r>
            <a:r>
              <a:rPr b="0" i="0" lang="en-US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user and shop with individual control for editing (30 min window) and deleting message</a:t>
            </a:r>
            <a:endParaRPr b="0" i="0" sz="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6782425" y="1134275"/>
            <a:ext cx="1902900" cy="395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Mobile App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6297925" y="1134263"/>
            <a:ext cx="407400" cy="3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6302200" y="1562730"/>
            <a:ext cx="239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Native mobile applications (iOS/Android).</a:t>
            </a:r>
            <a:endParaRPr b="0" i="0" sz="10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6782425" y="2390178"/>
            <a:ext cx="1902900" cy="3954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Payment Gateway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6297925" y="2390156"/>
            <a:ext cx="407400" cy="395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6311698" y="2877340"/>
            <a:ext cx="239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Integrated online payment gateways. 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6782425" y="3646052"/>
            <a:ext cx="1902900" cy="395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Logistics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6297925" y="3646050"/>
            <a:ext cx="407400" cy="395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6302200" y="4157044"/>
            <a:ext cx="239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In-app delivery or logistics services. 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64" name="Google Shape;264;p17"/>
          <p:cNvCxnSpPr>
            <a:stCxn id="241" idx="6"/>
            <a:endCxn id="259" idx="2"/>
          </p:cNvCxnSpPr>
          <p:nvPr/>
        </p:nvCxnSpPr>
        <p:spPr>
          <a:xfrm>
            <a:off x="5653900" y="2587838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7"/>
          <p:cNvCxnSpPr>
            <a:stCxn id="245" idx="6"/>
            <a:endCxn id="241" idx="2"/>
          </p:cNvCxnSpPr>
          <p:nvPr/>
        </p:nvCxnSpPr>
        <p:spPr>
          <a:xfrm>
            <a:off x="2826400" y="1584719"/>
            <a:ext cx="648300" cy="100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" name="Google Shape;266;p17"/>
          <p:cNvCxnSpPr>
            <a:stCxn id="256" idx="2"/>
            <a:endCxn id="241" idx="6"/>
          </p:cNvCxnSpPr>
          <p:nvPr/>
        </p:nvCxnSpPr>
        <p:spPr>
          <a:xfrm flipH="1">
            <a:off x="5653825" y="1331963"/>
            <a:ext cx="644100" cy="1255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7"/>
          <p:cNvCxnSpPr>
            <a:stCxn id="241" idx="6"/>
            <a:endCxn id="262" idx="2"/>
          </p:cNvCxnSpPr>
          <p:nvPr/>
        </p:nvCxnSpPr>
        <p:spPr>
          <a:xfrm>
            <a:off x="5653900" y="2587838"/>
            <a:ext cx="644100" cy="1255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8" name="Google Shape;268;p17"/>
          <p:cNvGrpSpPr/>
          <p:nvPr/>
        </p:nvGrpSpPr>
        <p:grpSpPr>
          <a:xfrm>
            <a:off x="4342765" y="2154308"/>
            <a:ext cx="423389" cy="423389"/>
            <a:chOff x="2335113" y="2080071"/>
            <a:chExt cx="388930" cy="388930"/>
          </a:xfrm>
        </p:grpSpPr>
        <p:sp>
          <p:nvSpPr>
            <p:cNvPr id="269" name="Google Shape;269;p17"/>
            <p:cNvSpPr/>
            <p:nvPr/>
          </p:nvSpPr>
          <p:spPr>
            <a:xfrm>
              <a:off x="2518401" y="2263359"/>
              <a:ext cx="51837" cy="51837"/>
            </a:xfrm>
            <a:custGeom>
              <a:rect b="b" l="l" r="r" t="t"/>
              <a:pathLst>
                <a:path extrusionOk="0" h="1549" w="1549">
                  <a:moveTo>
                    <a:pt x="1096" y="1"/>
                  </a:moveTo>
                  <a:lnTo>
                    <a:pt x="1" y="1120"/>
                  </a:lnTo>
                  <a:lnTo>
                    <a:pt x="1549" y="1549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2488115" y="2233073"/>
              <a:ext cx="51837" cy="51034"/>
            </a:xfrm>
            <a:custGeom>
              <a:rect b="b" l="l" r="r" t="t"/>
              <a:pathLst>
                <a:path extrusionOk="0" h="1525" w="1549">
                  <a:moveTo>
                    <a:pt x="1" y="1"/>
                  </a:moveTo>
                  <a:lnTo>
                    <a:pt x="430" y="1525"/>
                  </a:lnTo>
                  <a:lnTo>
                    <a:pt x="1549" y="4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394881" y="2139839"/>
              <a:ext cx="268624" cy="268590"/>
            </a:xfrm>
            <a:custGeom>
              <a:rect b="b" l="l" r="r" t="t"/>
              <a:pathLst>
                <a:path extrusionOk="0" h="8026" w="8027">
                  <a:moveTo>
                    <a:pt x="1787" y="1787"/>
                  </a:moveTo>
                  <a:lnTo>
                    <a:pt x="5240" y="2787"/>
                  </a:lnTo>
                  <a:lnTo>
                    <a:pt x="6240" y="6240"/>
                  </a:lnTo>
                  <a:lnTo>
                    <a:pt x="2787" y="5240"/>
                  </a:lnTo>
                  <a:lnTo>
                    <a:pt x="1787" y="1787"/>
                  </a:lnTo>
                  <a:close/>
                  <a:moveTo>
                    <a:pt x="3668" y="0"/>
                  </a:moveTo>
                  <a:cubicBezTo>
                    <a:pt x="1739" y="191"/>
                    <a:pt x="167" y="1739"/>
                    <a:pt x="1" y="3668"/>
                  </a:cubicBezTo>
                  <a:lnTo>
                    <a:pt x="1072" y="3668"/>
                  </a:lnTo>
                  <a:lnTo>
                    <a:pt x="1072" y="4359"/>
                  </a:lnTo>
                  <a:lnTo>
                    <a:pt x="1" y="4359"/>
                  </a:lnTo>
                  <a:cubicBezTo>
                    <a:pt x="191" y="6287"/>
                    <a:pt x="1739" y="7859"/>
                    <a:pt x="3668" y="8026"/>
                  </a:cubicBezTo>
                  <a:lnTo>
                    <a:pt x="3668" y="6954"/>
                  </a:lnTo>
                  <a:lnTo>
                    <a:pt x="4359" y="6954"/>
                  </a:lnTo>
                  <a:lnTo>
                    <a:pt x="4359" y="8026"/>
                  </a:lnTo>
                  <a:cubicBezTo>
                    <a:pt x="6288" y="7835"/>
                    <a:pt x="7859" y="6287"/>
                    <a:pt x="8026" y="4359"/>
                  </a:cubicBezTo>
                  <a:lnTo>
                    <a:pt x="6954" y="4359"/>
                  </a:lnTo>
                  <a:lnTo>
                    <a:pt x="6954" y="3668"/>
                  </a:lnTo>
                  <a:lnTo>
                    <a:pt x="8026" y="3668"/>
                  </a:lnTo>
                  <a:cubicBezTo>
                    <a:pt x="7836" y="1739"/>
                    <a:pt x="6288" y="143"/>
                    <a:pt x="4359" y="0"/>
                  </a:cubicBezTo>
                  <a:lnTo>
                    <a:pt x="4359" y="1072"/>
                  </a:lnTo>
                  <a:lnTo>
                    <a:pt x="3668" y="107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335113" y="2080071"/>
              <a:ext cx="388930" cy="388930"/>
            </a:xfrm>
            <a:custGeom>
              <a:rect b="b" l="l" r="r" t="t"/>
              <a:pathLst>
                <a:path extrusionOk="0" h="11622" w="11622">
                  <a:moveTo>
                    <a:pt x="5811" y="1096"/>
                  </a:moveTo>
                  <a:cubicBezTo>
                    <a:pt x="8407" y="1096"/>
                    <a:pt x="10527" y="3215"/>
                    <a:pt x="10527" y="5811"/>
                  </a:cubicBezTo>
                  <a:cubicBezTo>
                    <a:pt x="10479" y="8407"/>
                    <a:pt x="8407" y="10526"/>
                    <a:pt x="5811" y="10526"/>
                  </a:cubicBezTo>
                  <a:cubicBezTo>
                    <a:pt x="3215" y="10526"/>
                    <a:pt x="1120" y="8407"/>
                    <a:pt x="1120" y="5811"/>
                  </a:cubicBezTo>
                  <a:cubicBezTo>
                    <a:pt x="1120" y="3215"/>
                    <a:pt x="3215" y="1096"/>
                    <a:pt x="5811" y="1096"/>
                  </a:cubicBezTo>
                  <a:close/>
                  <a:moveTo>
                    <a:pt x="5811" y="0"/>
                  </a:moveTo>
                  <a:cubicBezTo>
                    <a:pt x="2596" y="0"/>
                    <a:pt x="1" y="2596"/>
                    <a:pt x="1" y="5811"/>
                  </a:cubicBezTo>
                  <a:cubicBezTo>
                    <a:pt x="1" y="9026"/>
                    <a:pt x="2596" y="11622"/>
                    <a:pt x="5811" y="11622"/>
                  </a:cubicBezTo>
                  <a:cubicBezTo>
                    <a:pt x="9026" y="11622"/>
                    <a:pt x="11622" y="9026"/>
                    <a:pt x="11622" y="5811"/>
                  </a:cubicBezTo>
                  <a:cubicBezTo>
                    <a:pt x="11622" y="2596"/>
                    <a:pt x="9002" y="0"/>
                    <a:pt x="5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7"/>
          <p:cNvGrpSpPr/>
          <p:nvPr/>
        </p:nvGrpSpPr>
        <p:grpSpPr>
          <a:xfrm>
            <a:off x="6395640" y="1237906"/>
            <a:ext cx="211967" cy="211968"/>
            <a:chOff x="2335113" y="2702486"/>
            <a:chExt cx="388930" cy="388931"/>
          </a:xfrm>
        </p:grpSpPr>
        <p:sp>
          <p:nvSpPr>
            <p:cNvPr id="274" name="Google Shape;274;p17"/>
            <p:cNvSpPr/>
            <p:nvPr/>
          </p:nvSpPr>
          <p:spPr>
            <a:xfrm>
              <a:off x="2335113" y="3018865"/>
              <a:ext cx="73355" cy="72552"/>
            </a:xfrm>
            <a:custGeom>
              <a:rect b="b" l="l" r="r" t="t"/>
              <a:pathLst>
                <a:path extrusionOk="0" h="2168" w="2192">
                  <a:moveTo>
                    <a:pt x="1001" y="1"/>
                  </a:moveTo>
                  <a:lnTo>
                    <a:pt x="1" y="977"/>
                  </a:lnTo>
                  <a:lnTo>
                    <a:pt x="1191" y="2168"/>
                  </a:lnTo>
                  <a:lnTo>
                    <a:pt x="2191" y="119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383738" y="2915257"/>
              <a:ext cx="128338" cy="127569"/>
            </a:xfrm>
            <a:custGeom>
              <a:rect b="b" l="l" r="r" t="t"/>
              <a:pathLst>
                <a:path extrusionOk="0" h="3812" w="3835">
                  <a:moveTo>
                    <a:pt x="3334" y="1"/>
                  </a:moveTo>
                  <a:lnTo>
                    <a:pt x="2596" y="739"/>
                  </a:lnTo>
                  <a:cubicBezTo>
                    <a:pt x="2505" y="701"/>
                    <a:pt x="2406" y="683"/>
                    <a:pt x="2307" y="683"/>
                  </a:cubicBezTo>
                  <a:cubicBezTo>
                    <a:pt x="2095" y="683"/>
                    <a:pt x="1877" y="767"/>
                    <a:pt x="1715" y="930"/>
                  </a:cubicBezTo>
                  <a:lnTo>
                    <a:pt x="0" y="2620"/>
                  </a:lnTo>
                  <a:lnTo>
                    <a:pt x="1191" y="3811"/>
                  </a:lnTo>
                  <a:lnTo>
                    <a:pt x="2906" y="2120"/>
                  </a:lnTo>
                  <a:cubicBezTo>
                    <a:pt x="3144" y="1882"/>
                    <a:pt x="3191" y="1525"/>
                    <a:pt x="3072" y="1215"/>
                  </a:cubicBezTo>
                  <a:lnTo>
                    <a:pt x="3834" y="477"/>
                  </a:lnTo>
                  <a:cubicBezTo>
                    <a:pt x="3739" y="382"/>
                    <a:pt x="3644" y="334"/>
                    <a:pt x="3572" y="239"/>
                  </a:cubicBezTo>
                  <a:cubicBezTo>
                    <a:pt x="3501" y="144"/>
                    <a:pt x="3429" y="48"/>
                    <a:pt x="3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584561" y="2838756"/>
              <a:ext cx="37481" cy="62981"/>
            </a:xfrm>
            <a:custGeom>
              <a:rect b="b" l="l" r="r" t="t"/>
              <a:pathLst>
                <a:path extrusionOk="0" h="1882" w="1120">
                  <a:moveTo>
                    <a:pt x="1120" y="1"/>
                  </a:moveTo>
                  <a:lnTo>
                    <a:pt x="1120" y="1"/>
                  </a:lnTo>
                  <a:cubicBezTo>
                    <a:pt x="953" y="48"/>
                    <a:pt x="739" y="96"/>
                    <a:pt x="548" y="96"/>
                  </a:cubicBezTo>
                  <a:cubicBezTo>
                    <a:pt x="381" y="96"/>
                    <a:pt x="167" y="72"/>
                    <a:pt x="0" y="1"/>
                  </a:cubicBezTo>
                  <a:lnTo>
                    <a:pt x="0" y="1"/>
                  </a:lnTo>
                  <a:lnTo>
                    <a:pt x="548" y="1882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616453" y="2856292"/>
              <a:ext cx="31089" cy="84499"/>
            </a:xfrm>
            <a:custGeom>
              <a:rect b="b" l="l" r="r" t="t"/>
              <a:pathLst>
                <a:path extrusionOk="0" h="2525" w="929">
                  <a:moveTo>
                    <a:pt x="762" y="1"/>
                  </a:moveTo>
                  <a:lnTo>
                    <a:pt x="0" y="2525"/>
                  </a:lnTo>
                  <a:cubicBezTo>
                    <a:pt x="333" y="2501"/>
                    <a:pt x="619" y="2406"/>
                    <a:pt x="929" y="2334"/>
                  </a:cubicBezTo>
                  <a:lnTo>
                    <a:pt x="929" y="620"/>
                  </a:lnTo>
                  <a:cubicBezTo>
                    <a:pt x="929" y="429"/>
                    <a:pt x="857" y="19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484936" y="2702486"/>
              <a:ext cx="239107" cy="219196"/>
            </a:xfrm>
            <a:custGeom>
              <a:rect b="b" l="l" r="r" t="t"/>
              <a:pathLst>
                <a:path extrusionOk="0" h="6550" w="7145">
                  <a:moveTo>
                    <a:pt x="3573" y="0"/>
                  </a:moveTo>
                  <a:cubicBezTo>
                    <a:pt x="1596" y="0"/>
                    <a:pt x="1" y="1620"/>
                    <a:pt x="1" y="3573"/>
                  </a:cubicBezTo>
                  <a:cubicBezTo>
                    <a:pt x="1" y="4835"/>
                    <a:pt x="620" y="5930"/>
                    <a:pt x="1596" y="6549"/>
                  </a:cubicBezTo>
                  <a:lnTo>
                    <a:pt x="1596" y="5192"/>
                  </a:lnTo>
                  <a:cubicBezTo>
                    <a:pt x="1596" y="4573"/>
                    <a:pt x="1906" y="3977"/>
                    <a:pt x="2406" y="3620"/>
                  </a:cubicBezTo>
                  <a:cubicBezTo>
                    <a:pt x="2192" y="3334"/>
                    <a:pt x="2049" y="3025"/>
                    <a:pt x="2049" y="2620"/>
                  </a:cubicBezTo>
                  <a:cubicBezTo>
                    <a:pt x="2049" y="1786"/>
                    <a:pt x="2739" y="1120"/>
                    <a:pt x="3573" y="1120"/>
                  </a:cubicBezTo>
                  <a:cubicBezTo>
                    <a:pt x="4406" y="1120"/>
                    <a:pt x="5097" y="1786"/>
                    <a:pt x="5097" y="2620"/>
                  </a:cubicBezTo>
                  <a:cubicBezTo>
                    <a:pt x="5097" y="2977"/>
                    <a:pt x="4978" y="3334"/>
                    <a:pt x="4740" y="3620"/>
                  </a:cubicBezTo>
                  <a:cubicBezTo>
                    <a:pt x="5240" y="3977"/>
                    <a:pt x="5526" y="4573"/>
                    <a:pt x="5526" y="5192"/>
                  </a:cubicBezTo>
                  <a:lnTo>
                    <a:pt x="5526" y="6549"/>
                  </a:lnTo>
                  <a:cubicBezTo>
                    <a:pt x="6478" y="5930"/>
                    <a:pt x="7145" y="4835"/>
                    <a:pt x="7145" y="3573"/>
                  </a:cubicBezTo>
                  <a:cubicBezTo>
                    <a:pt x="7145" y="1620"/>
                    <a:pt x="5526" y="0"/>
                    <a:pt x="3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576596" y="2763861"/>
              <a:ext cx="55820" cy="55820"/>
            </a:xfrm>
            <a:custGeom>
              <a:rect b="b" l="l" r="r" t="t"/>
              <a:pathLst>
                <a:path extrusionOk="0" h="1668" w="1668">
                  <a:moveTo>
                    <a:pt x="834" y="0"/>
                  </a:moveTo>
                  <a:cubicBezTo>
                    <a:pt x="358" y="0"/>
                    <a:pt x="0" y="381"/>
                    <a:pt x="0" y="834"/>
                  </a:cubicBezTo>
                  <a:cubicBezTo>
                    <a:pt x="0" y="1310"/>
                    <a:pt x="381" y="1667"/>
                    <a:pt x="834" y="1667"/>
                  </a:cubicBezTo>
                  <a:cubicBezTo>
                    <a:pt x="1286" y="1667"/>
                    <a:pt x="1667" y="1286"/>
                    <a:pt x="1667" y="834"/>
                  </a:cubicBezTo>
                  <a:cubicBezTo>
                    <a:pt x="1667" y="357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560667" y="2855488"/>
              <a:ext cx="31089" cy="85302"/>
            </a:xfrm>
            <a:custGeom>
              <a:rect b="b" l="l" r="r" t="t"/>
              <a:pathLst>
                <a:path extrusionOk="0" h="2549" w="929">
                  <a:moveTo>
                    <a:pt x="143" y="1"/>
                  </a:moveTo>
                  <a:cubicBezTo>
                    <a:pt x="48" y="191"/>
                    <a:pt x="0" y="406"/>
                    <a:pt x="0" y="644"/>
                  </a:cubicBezTo>
                  <a:lnTo>
                    <a:pt x="0" y="2358"/>
                  </a:lnTo>
                  <a:cubicBezTo>
                    <a:pt x="286" y="2454"/>
                    <a:pt x="595" y="2525"/>
                    <a:pt x="929" y="2549"/>
                  </a:cubicBezTo>
                  <a:lnTo>
                    <a:pt x="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7"/>
          <p:cNvGrpSpPr/>
          <p:nvPr/>
        </p:nvGrpSpPr>
        <p:grpSpPr>
          <a:xfrm>
            <a:off x="6387007" y="2468601"/>
            <a:ext cx="234134" cy="238518"/>
            <a:chOff x="3964892" y="2702486"/>
            <a:chExt cx="382572" cy="389734"/>
          </a:xfrm>
        </p:grpSpPr>
        <p:sp>
          <p:nvSpPr>
            <p:cNvPr id="282" name="Google Shape;282;p17"/>
            <p:cNvSpPr/>
            <p:nvPr/>
          </p:nvSpPr>
          <p:spPr>
            <a:xfrm>
              <a:off x="4151359" y="2702486"/>
              <a:ext cx="148283" cy="121177"/>
            </a:xfrm>
            <a:custGeom>
              <a:rect b="b" l="l" r="r" t="t"/>
              <a:pathLst>
                <a:path extrusionOk="0" h="3621" w="4431">
                  <a:moveTo>
                    <a:pt x="620" y="0"/>
                  </a:moveTo>
                  <a:cubicBezTo>
                    <a:pt x="715" y="262"/>
                    <a:pt x="739" y="501"/>
                    <a:pt x="691" y="715"/>
                  </a:cubicBezTo>
                  <a:lnTo>
                    <a:pt x="1" y="3620"/>
                  </a:lnTo>
                  <a:lnTo>
                    <a:pt x="3573" y="3620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4211930" y="2846721"/>
              <a:ext cx="41463" cy="41497"/>
            </a:xfrm>
            <a:custGeom>
              <a:rect b="b" l="l" r="r" t="t"/>
              <a:pathLst>
                <a:path extrusionOk="0" h="1240" w="1239">
                  <a:moveTo>
                    <a:pt x="310" y="1"/>
                  </a:moveTo>
                  <a:lnTo>
                    <a:pt x="1" y="1239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3964892" y="2928810"/>
              <a:ext cx="184124" cy="163410"/>
            </a:xfrm>
            <a:custGeom>
              <a:rect b="b" l="l" r="r" t="t"/>
              <a:pathLst>
                <a:path extrusionOk="0" h="4883" w="5502">
                  <a:moveTo>
                    <a:pt x="2501" y="1"/>
                  </a:moveTo>
                  <a:lnTo>
                    <a:pt x="2501" y="1"/>
                  </a:lnTo>
                  <a:cubicBezTo>
                    <a:pt x="1905" y="72"/>
                    <a:pt x="1381" y="453"/>
                    <a:pt x="1167" y="1049"/>
                  </a:cubicBezTo>
                  <a:lnTo>
                    <a:pt x="1072" y="1287"/>
                  </a:lnTo>
                  <a:lnTo>
                    <a:pt x="0" y="1287"/>
                  </a:lnTo>
                  <a:lnTo>
                    <a:pt x="0" y="3620"/>
                  </a:lnTo>
                  <a:lnTo>
                    <a:pt x="1072" y="3620"/>
                  </a:lnTo>
                  <a:lnTo>
                    <a:pt x="1167" y="3859"/>
                  </a:lnTo>
                  <a:cubicBezTo>
                    <a:pt x="1381" y="4478"/>
                    <a:pt x="1977" y="4883"/>
                    <a:pt x="2620" y="4883"/>
                  </a:cubicBezTo>
                  <a:lnTo>
                    <a:pt x="4573" y="4883"/>
                  </a:lnTo>
                  <a:cubicBezTo>
                    <a:pt x="4715" y="4883"/>
                    <a:pt x="4858" y="4764"/>
                    <a:pt x="4858" y="4621"/>
                  </a:cubicBezTo>
                  <a:cubicBezTo>
                    <a:pt x="4858" y="4525"/>
                    <a:pt x="4834" y="4454"/>
                    <a:pt x="4763" y="4383"/>
                  </a:cubicBezTo>
                  <a:lnTo>
                    <a:pt x="4382" y="4002"/>
                  </a:lnTo>
                  <a:lnTo>
                    <a:pt x="4882" y="3787"/>
                  </a:lnTo>
                  <a:cubicBezTo>
                    <a:pt x="5001" y="3763"/>
                    <a:pt x="5073" y="3644"/>
                    <a:pt x="5096" y="3525"/>
                  </a:cubicBezTo>
                  <a:cubicBezTo>
                    <a:pt x="5096" y="3430"/>
                    <a:pt x="5073" y="3335"/>
                    <a:pt x="5001" y="3287"/>
                  </a:cubicBezTo>
                  <a:lnTo>
                    <a:pt x="4620" y="2930"/>
                  </a:lnTo>
                  <a:lnTo>
                    <a:pt x="5120" y="2716"/>
                  </a:lnTo>
                  <a:cubicBezTo>
                    <a:pt x="5239" y="2668"/>
                    <a:pt x="5311" y="2573"/>
                    <a:pt x="5311" y="2454"/>
                  </a:cubicBezTo>
                  <a:cubicBezTo>
                    <a:pt x="5311" y="2358"/>
                    <a:pt x="5263" y="2311"/>
                    <a:pt x="5216" y="2239"/>
                  </a:cubicBezTo>
                  <a:lnTo>
                    <a:pt x="4787" y="1882"/>
                  </a:lnTo>
                  <a:lnTo>
                    <a:pt x="5311" y="1668"/>
                  </a:lnTo>
                  <a:cubicBezTo>
                    <a:pt x="5430" y="1644"/>
                    <a:pt x="5477" y="1525"/>
                    <a:pt x="5501" y="1406"/>
                  </a:cubicBezTo>
                  <a:cubicBezTo>
                    <a:pt x="5501" y="1310"/>
                    <a:pt x="5477" y="1263"/>
                    <a:pt x="5430" y="1191"/>
                  </a:cubicBezTo>
                  <a:cubicBezTo>
                    <a:pt x="5335" y="1144"/>
                    <a:pt x="5287" y="1120"/>
                    <a:pt x="5192" y="1120"/>
                  </a:cubicBezTo>
                  <a:lnTo>
                    <a:pt x="2239" y="1120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4219895" y="2792541"/>
              <a:ext cx="127569" cy="121177"/>
            </a:xfrm>
            <a:custGeom>
              <a:rect b="b" l="l" r="r" t="t"/>
              <a:pathLst>
                <a:path extrusionOk="0" h="3621" w="3812">
                  <a:moveTo>
                    <a:pt x="2477" y="0"/>
                  </a:moveTo>
                  <a:lnTo>
                    <a:pt x="2144" y="1453"/>
                  </a:lnTo>
                  <a:lnTo>
                    <a:pt x="1" y="3620"/>
                  </a:lnTo>
                  <a:lnTo>
                    <a:pt x="2978" y="3620"/>
                  </a:lnTo>
                  <a:lnTo>
                    <a:pt x="3811" y="24"/>
                  </a:lnTo>
                  <a:lnTo>
                    <a:pt x="2477" y="24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4070072" y="2704093"/>
              <a:ext cx="83729" cy="239107"/>
            </a:xfrm>
            <a:custGeom>
              <a:rect b="b" l="l" r="r" t="t"/>
              <a:pathLst>
                <a:path extrusionOk="0" h="7145" w="2502">
                  <a:moveTo>
                    <a:pt x="2025" y="0"/>
                  </a:moveTo>
                  <a:cubicBezTo>
                    <a:pt x="1811" y="0"/>
                    <a:pt x="1596" y="143"/>
                    <a:pt x="1572" y="357"/>
                  </a:cubicBezTo>
                  <a:lnTo>
                    <a:pt x="1" y="7144"/>
                  </a:lnTo>
                  <a:lnTo>
                    <a:pt x="906" y="7144"/>
                  </a:lnTo>
                  <a:lnTo>
                    <a:pt x="2454" y="548"/>
                  </a:lnTo>
                  <a:cubicBezTo>
                    <a:pt x="2501" y="405"/>
                    <a:pt x="2454" y="262"/>
                    <a:pt x="2382" y="167"/>
                  </a:cubicBezTo>
                  <a:cubicBezTo>
                    <a:pt x="2287" y="48"/>
                    <a:pt x="2168" y="0"/>
                    <a:pt x="2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17"/>
          <p:cNvGrpSpPr/>
          <p:nvPr/>
        </p:nvGrpSpPr>
        <p:grpSpPr>
          <a:xfrm>
            <a:off x="6419859" y="3737834"/>
            <a:ext cx="163540" cy="219069"/>
            <a:chOff x="4824775" y="2702486"/>
            <a:chExt cx="290945" cy="389733"/>
          </a:xfrm>
        </p:grpSpPr>
        <p:sp>
          <p:nvSpPr>
            <p:cNvPr id="288" name="Google Shape;288;p17"/>
            <p:cNvSpPr/>
            <p:nvPr/>
          </p:nvSpPr>
          <p:spPr>
            <a:xfrm>
              <a:off x="5001704" y="2867435"/>
              <a:ext cx="62211" cy="21551"/>
            </a:xfrm>
            <a:custGeom>
              <a:rect b="b" l="l" r="r" t="t"/>
              <a:pathLst>
                <a:path extrusionOk="0" h="644" w="1859">
                  <a:moveTo>
                    <a:pt x="477" y="1"/>
                  </a:moveTo>
                  <a:cubicBezTo>
                    <a:pt x="263" y="144"/>
                    <a:pt x="72" y="382"/>
                    <a:pt x="1" y="644"/>
                  </a:cubicBezTo>
                  <a:lnTo>
                    <a:pt x="1858" y="644"/>
                  </a:lnTo>
                  <a:cubicBezTo>
                    <a:pt x="1835" y="382"/>
                    <a:pt x="1644" y="120"/>
                    <a:pt x="1382" y="1"/>
                  </a:cubicBezTo>
                  <a:cubicBezTo>
                    <a:pt x="1239" y="49"/>
                    <a:pt x="1072" y="96"/>
                    <a:pt x="930" y="96"/>
                  </a:cubicBezTo>
                  <a:cubicBezTo>
                    <a:pt x="787" y="96"/>
                    <a:pt x="596" y="49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12882" y="2807667"/>
              <a:ext cx="39857" cy="39890"/>
            </a:xfrm>
            <a:custGeom>
              <a:rect b="b" l="l" r="r" t="t"/>
              <a:pathLst>
                <a:path extrusionOk="0" h="1192" w="1191">
                  <a:moveTo>
                    <a:pt x="596" y="1"/>
                  </a:moveTo>
                  <a:cubicBezTo>
                    <a:pt x="262" y="1"/>
                    <a:pt x="0" y="263"/>
                    <a:pt x="0" y="596"/>
                  </a:cubicBezTo>
                  <a:cubicBezTo>
                    <a:pt x="0" y="930"/>
                    <a:pt x="286" y="1192"/>
                    <a:pt x="596" y="1192"/>
                  </a:cubicBezTo>
                  <a:cubicBezTo>
                    <a:pt x="929" y="1192"/>
                    <a:pt x="1191" y="930"/>
                    <a:pt x="1191" y="596"/>
                  </a:cubicBezTo>
                  <a:cubicBezTo>
                    <a:pt x="1191" y="263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876579" y="2757469"/>
              <a:ext cx="239141" cy="334750"/>
            </a:xfrm>
            <a:custGeom>
              <a:rect b="b" l="l" r="r" t="t"/>
              <a:pathLst>
                <a:path extrusionOk="0" h="10003" w="7146">
                  <a:moveTo>
                    <a:pt x="2239" y="3930"/>
                  </a:moveTo>
                  <a:lnTo>
                    <a:pt x="2239" y="4621"/>
                  </a:lnTo>
                  <a:lnTo>
                    <a:pt x="811" y="4621"/>
                  </a:lnTo>
                  <a:lnTo>
                    <a:pt x="811" y="3930"/>
                  </a:lnTo>
                  <a:close/>
                  <a:moveTo>
                    <a:pt x="4716" y="834"/>
                  </a:moveTo>
                  <a:cubicBezTo>
                    <a:pt x="5407" y="834"/>
                    <a:pt x="5978" y="1406"/>
                    <a:pt x="5978" y="2120"/>
                  </a:cubicBezTo>
                  <a:cubicBezTo>
                    <a:pt x="5978" y="2382"/>
                    <a:pt x="5907" y="2668"/>
                    <a:pt x="5740" y="2858"/>
                  </a:cubicBezTo>
                  <a:cubicBezTo>
                    <a:pt x="6121" y="3168"/>
                    <a:pt x="6336" y="3644"/>
                    <a:pt x="6336" y="4120"/>
                  </a:cubicBezTo>
                  <a:lnTo>
                    <a:pt x="6336" y="4621"/>
                  </a:lnTo>
                  <a:lnTo>
                    <a:pt x="3097" y="4621"/>
                  </a:lnTo>
                  <a:lnTo>
                    <a:pt x="3097" y="4120"/>
                  </a:lnTo>
                  <a:lnTo>
                    <a:pt x="3073" y="4120"/>
                  </a:lnTo>
                  <a:cubicBezTo>
                    <a:pt x="3073" y="3620"/>
                    <a:pt x="3311" y="3168"/>
                    <a:pt x="3668" y="2858"/>
                  </a:cubicBezTo>
                  <a:cubicBezTo>
                    <a:pt x="3525" y="2668"/>
                    <a:pt x="3430" y="2382"/>
                    <a:pt x="3430" y="2120"/>
                  </a:cubicBezTo>
                  <a:cubicBezTo>
                    <a:pt x="3430" y="1406"/>
                    <a:pt x="4002" y="834"/>
                    <a:pt x="4716" y="834"/>
                  </a:cubicBezTo>
                  <a:close/>
                  <a:moveTo>
                    <a:pt x="6336" y="5454"/>
                  </a:moveTo>
                  <a:lnTo>
                    <a:pt x="6336" y="6145"/>
                  </a:lnTo>
                  <a:lnTo>
                    <a:pt x="811" y="6145"/>
                  </a:lnTo>
                  <a:lnTo>
                    <a:pt x="811" y="5454"/>
                  </a:lnTo>
                  <a:close/>
                  <a:moveTo>
                    <a:pt x="6336" y="7002"/>
                  </a:moveTo>
                  <a:lnTo>
                    <a:pt x="6336" y="7693"/>
                  </a:lnTo>
                  <a:lnTo>
                    <a:pt x="811" y="7693"/>
                  </a:lnTo>
                  <a:lnTo>
                    <a:pt x="811" y="7002"/>
                  </a:lnTo>
                  <a:close/>
                  <a:moveTo>
                    <a:pt x="2406" y="1"/>
                  </a:moveTo>
                  <a:lnTo>
                    <a:pt x="2406" y="2382"/>
                  </a:lnTo>
                  <a:lnTo>
                    <a:pt x="1" y="2382"/>
                  </a:lnTo>
                  <a:lnTo>
                    <a:pt x="1" y="10003"/>
                  </a:lnTo>
                  <a:lnTo>
                    <a:pt x="7145" y="10003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892542" y="2772629"/>
              <a:ext cx="42266" cy="41463"/>
            </a:xfrm>
            <a:custGeom>
              <a:rect b="b" l="l" r="r" t="t"/>
              <a:pathLst>
                <a:path extrusionOk="0" h="1239" w="1263">
                  <a:moveTo>
                    <a:pt x="1262" y="0"/>
                  </a:moveTo>
                  <a:lnTo>
                    <a:pt x="0" y="1238"/>
                  </a:lnTo>
                  <a:lnTo>
                    <a:pt x="1262" y="1238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824775" y="2702486"/>
              <a:ext cx="243926" cy="335554"/>
            </a:xfrm>
            <a:custGeom>
              <a:rect b="b" l="l" r="r" t="t"/>
              <a:pathLst>
                <a:path extrusionOk="0" h="10027" w="7289">
                  <a:moveTo>
                    <a:pt x="1" y="0"/>
                  </a:moveTo>
                  <a:lnTo>
                    <a:pt x="1" y="10026"/>
                  </a:lnTo>
                  <a:lnTo>
                    <a:pt x="906" y="10026"/>
                  </a:lnTo>
                  <a:lnTo>
                    <a:pt x="906" y="3525"/>
                  </a:lnTo>
                  <a:lnTo>
                    <a:pt x="3478" y="929"/>
                  </a:lnTo>
                  <a:lnTo>
                    <a:pt x="7288" y="929"/>
                  </a:lnTo>
                  <a:lnTo>
                    <a:pt x="72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17"/>
          <p:cNvGrpSpPr/>
          <p:nvPr/>
        </p:nvGrpSpPr>
        <p:grpSpPr>
          <a:xfrm>
            <a:off x="2521748" y="2418002"/>
            <a:ext cx="198250" cy="198232"/>
            <a:chOff x="1521411" y="2704093"/>
            <a:chExt cx="387357" cy="387324"/>
          </a:xfrm>
        </p:grpSpPr>
        <p:sp>
          <p:nvSpPr>
            <p:cNvPr id="294" name="Google Shape;294;p17"/>
            <p:cNvSpPr/>
            <p:nvPr/>
          </p:nvSpPr>
          <p:spPr>
            <a:xfrm>
              <a:off x="1804358" y="2894542"/>
              <a:ext cx="27910" cy="41497"/>
            </a:xfrm>
            <a:custGeom>
              <a:rect b="b" l="l" r="r" t="t"/>
              <a:pathLst>
                <a:path extrusionOk="0" h="1240" w="834">
                  <a:moveTo>
                    <a:pt x="429" y="1"/>
                  </a:moveTo>
                  <a:lnTo>
                    <a:pt x="0" y="286"/>
                  </a:lnTo>
                  <a:lnTo>
                    <a:pt x="0" y="953"/>
                  </a:lnTo>
                  <a:lnTo>
                    <a:pt x="429" y="1239"/>
                  </a:lnTo>
                  <a:lnTo>
                    <a:pt x="834" y="953"/>
                  </a:lnTo>
                  <a:lnTo>
                    <a:pt x="834" y="286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701554" y="2877006"/>
              <a:ext cx="27910" cy="59032"/>
            </a:xfrm>
            <a:custGeom>
              <a:rect b="b" l="l" r="r" t="t"/>
              <a:pathLst>
                <a:path extrusionOk="0" h="1764" w="834">
                  <a:moveTo>
                    <a:pt x="429" y="1"/>
                  </a:moveTo>
                  <a:lnTo>
                    <a:pt x="0" y="310"/>
                  </a:lnTo>
                  <a:lnTo>
                    <a:pt x="0" y="1477"/>
                  </a:lnTo>
                  <a:lnTo>
                    <a:pt x="429" y="1763"/>
                  </a:lnTo>
                  <a:lnTo>
                    <a:pt x="834" y="1477"/>
                  </a:lnTo>
                  <a:lnTo>
                    <a:pt x="834" y="310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1687197" y="2704093"/>
              <a:ext cx="56623" cy="55820"/>
            </a:xfrm>
            <a:custGeom>
              <a:rect b="b" l="l" r="r" t="t"/>
              <a:pathLst>
                <a:path extrusionOk="0" h="1668" w="1692">
                  <a:moveTo>
                    <a:pt x="858" y="0"/>
                  </a:moveTo>
                  <a:cubicBezTo>
                    <a:pt x="381" y="0"/>
                    <a:pt x="24" y="381"/>
                    <a:pt x="24" y="834"/>
                  </a:cubicBezTo>
                  <a:cubicBezTo>
                    <a:pt x="0" y="1286"/>
                    <a:pt x="381" y="1667"/>
                    <a:pt x="858" y="1667"/>
                  </a:cubicBezTo>
                  <a:cubicBezTo>
                    <a:pt x="1334" y="1667"/>
                    <a:pt x="1691" y="1286"/>
                    <a:pt x="1691" y="834"/>
                  </a:cubicBezTo>
                  <a:cubicBezTo>
                    <a:pt x="1691" y="357"/>
                    <a:pt x="1310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1599519" y="2894542"/>
              <a:ext cx="27943" cy="41497"/>
            </a:xfrm>
            <a:custGeom>
              <a:rect b="b" l="l" r="r" t="t"/>
              <a:pathLst>
                <a:path extrusionOk="0" h="1240" w="835">
                  <a:moveTo>
                    <a:pt x="406" y="1"/>
                  </a:moveTo>
                  <a:lnTo>
                    <a:pt x="1" y="286"/>
                  </a:lnTo>
                  <a:lnTo>
                    <a:pt x="1" y="953"/>
                  </a:lnTo>
                  <a:lnTo>
                    <a:pt x="406" y="1239"/>
                  </a:lnTo>
                  <a:lnTo>
                    <a:pt x="834" y="953"/>
                  </a:lnTo>
                  <a:lnTo>
                    <a:pt x="834" y="286"/>
                  </a:lnTo>
                  <a:lnTo>
                    <a:pt x="4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532589" y="2716040"/>
              <a:ext cx="56623" cy="55820"/>
            </a:xfrm>
            <a:custGeom>
              <a:rect b="b" l="l" r="r" t="t"/>
              <a:pathLst>
                <a:path extrusionOk="0" h="1668" w="1692">
                  <a:moveTo>
                    <a:pt x="858" y="0"/>
                  </a:moveTo>
                  <a:cubicBezTo>
                    <a:pt x="381" y="0"/>
                    <a:pt x="24" y="381"/>
                    <a:pt x="24" y="834"/>
                  </a:cubicBezTo>
                  <a:cubicBezTo>
                    <a:pt x="0" y="1286"/>
                    <a:pt x="381" y="1667"/>
                    <a:pt x="858" y="1667"/>
                  </a:cubicBezTo>
                  <a:cubicBezTo>
                    <a:pt x="1334" y="1667"/>
                    <a:pt x="1691" y="1286"/>
                    <a:pt x="1691" y="834"/>
                  </a:cubicBezTo>
                  <a:cubicBezTo>
                    <a:pt x="1691" y="357"/>
                    <a:pt x="1310" y="0"/>
                    <a:pt x="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1841002" y="2716040"/>
              <a:ext cx="57426" cy="55820"/>
            </a:xfrm>
            <a:custGeom>
              <a:rect b="b" l="l" r="r" t="t"/>
              <a:pathLst>
                <a:path extrusionOk="0" h="1668" w="1716">
                  <a:moveTo>
                    <a:pt x="882" y="0"/>
                  </a:moveTo>
                  <a:cubicBezTo>
                    <a:pt x="405" y="0"/>
                    <a:pt x="48" y="381"/>
                    <a:pt x="48" y="834"/>
                  </a:cubicBezTo>
                  <a:cubicBezTo>
                    <a:pt x="1" y="1286"/>
                    <a:pt x="405" y="1667"/>
                    <a:pt x="882" y="1667"/>
                  </a:cubicBezTo>
                  <a:cubicBezTo>
                    <a:pt x="1358" y="1667"/>
                    <a:pt x="1715" y="1286"/>
                    <a:pt x="1715" y="834"/>
                  </a:cubicBezTo>
                  <a:cubicBezTo>
                    <a:pt x="1715" y="357"/>
                    <a:pt x="1310" y="0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1521411" y="3063507"/>
              <a:ext cx="387357" cy="27910"/>
            </a:xfrm>
            <a:custGeom>
              <a:rect b="b" l="l" r="r" t="t"/>
              <a:pathLst>
                <a:path extrusionOk="0" h="834" w="11575">
                  <a:moveTo>
                    <a:pt x="430" y="0"/>
                  </a:moveTo>
                  <a:cubicBezTo>
                    <a:pt x="191" y="0"/>
                    <a:pt x="1" y="191"/>
                    <a:pt x="1" y="429"/>
                  </a:cubicBezTo>
                  <a:cubicBezTo>
                    <a:pt x="1" y="643"/>
                    <a:pt x="191" y="834"/>
                    <a:pt x="430" y="834"/>
                  </a:cubicBezTo>
                  <a:lnTo>
                    <a:pt x="11170" y="834"/>
                  </a:lnTo>
                  <a:cubicBezTo>
                    <a:pt x="11408" y="834"/>
                    <a:pt x="11575" y="643"/>
                    <a:pt x="11575" y="429"/>
                  </a:cubicBezTo>
                  <a:cubicBezTo>
                    <a:pt x="11575" y="191"/>
                    <a:pt x="11408" y="0"/>
                    <a:pt x="1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1546142" y="3011703"/>
              <a:ext cx="337930" cy="28713"/>
            </a:xfrm>
            <a:custGeom>
              <a:rect b="b" l="l" r="r" t="t"/>
              <a:pathLst>
                <a:path extrusionOk="0" h="858" w="10098">
                  <a:moveTo>
                    <a:pt x="0" y="0"/>
                  </a:moveTo>
                  <a:lnTo>
                    <a:pt x="0" y="858"/>
                  </a:lnTo>
                  <a:lnTo>
                    <a:pt x="10098" y="858"/>
                  </a:lnTo>
                  <a:lnTo>
                    <a:pt x="100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1547715" y="2780594"/>
              <a:ext cx="337160" cy="209625"/>
            </a:xfrm>
            <a:custGeom>
              <a:rect b="b" l="l" r="r" t="t"/>
              <a:pathLst>
                <a:path extrusionOk="0" h="6264" w="10075">
                  <a:moveTo>
                    <a:pt x="1954" y="2596"/>
                  </a:moveTo>
                  <a:lnTo>
                    <a:pt x="3049" y="3334"/>
                  </a:lnTo>
                  <a:lnTo>
                    <a:pt x="3049" y="4715"/>
                  </a:lnTo>
                  <a:lnTo>
                    <a:pt x="1954" y="5454"/>
                  </a:lnTo>
                  <a:lnTo>
                    <a:pt x="858" y="4715"/>
                  </a:lnTo>
                  <a:lnTo>
                    <a:pt x="858" y="3334"/>
                  </a:lnTo>
                  <a:lnTo>
                    <a:pt x="1954" y="2596"/>
                  </a:lnTo>
                  <a:close/>
                  <a:moveTo>
                    <a:pt x="8098" y="2596"/>
                  </a:moveTo>
                  <a:lnTo>
                    <a:pt x="9193" y="3334"/>
                  </a:lnTo>
                  <a:lnTo>
                    <a:pt x="9193" y="4715"/>
                  </a:lnTo>
                  <a:lnTo>
                    <a:pt x="8098" y="5454"/>
                  </a:lnTo>
                  <a:lnTo>
                    <a:pt x="6978" y="4715"/>
                  </a:lnTo>
                  <a:lnTo>
                    <a:pt x="6978" y="3334"/>
                  </a:lnTo>
                  <a:lnTo>
                    <a:pt x="8098" y="2596"/>
                  </a:lnTo>
                  <a:close/>
                  <a:moveTo>
                    <a:pt x="5026" y="2096"/>
                  </a:moveTo>
                  <a:lnTo>
                    <a:pt x="6121" y="2834"/>
                  </a:lnTo>
                  <a:lnTo>
                    <a:pt x="6121" y="4739"/>
                  </a:lnTo>
                  <a:lnTo>
                    <a:pt x="5026" y="5478"/>
                  </a:lnTo>
                  <a:lnTo>
                    <a:pt x="3930" y="4739"/>
                  </a:lnTo>
                  <a:lnTo>
                    <a:pt x="3930" y="2834"/>
                  </a:lnTo>
                  <a:lnTo>
                    <a:pt x="5026" y="2096"/>
                  </a:lnTo>
                  <a:close/>
                  <a:moveTo>
                    <a:pt x="4668" y="0"/>
                  </a:moveTo>
                  <a:cubicBezTo>
                    <a:pt x="4668" y="1048"/>
                    <a:pt x="3811" y="1882"/>
                    <a:pt x="2787" y="1882"/>
                  </a:cubicBezTo>
                  <a:cubicBezTo>
                    <a:pt x="1858" y="1882"/>
                    <a:pt x="1120" y="1215"/>
                    <a:pt x="953" y="357"/>
                  </a:cubicBezTo>
                  <a:cubicBezTo>
                    <a:pt x="715" y="381"/>
                    <a:pt x="549" y="429"/>
                    <a:pt x="406" y="429"/>
                  </a:cubicBezTo>
                  <a:cubicBezTo>
                    <a:pt x="263" y="429"/>
                    <a:pt x="120" y="381"/>
                    <a:pt x="1" y="357"/>
                  </a:cubicBezTo>
                  <a:lnTo>
                    <a:pt x="1" y="6263"/>
                  </a:lnTo>
                  <a:lnTo>
                    <a:pt x="10074" y="6263"/>
                  </a:lnTo>
                  <a:lnTo>
                    <a:pt x="10074" y="357"/>
                  </a:lnTo>
                  <a:cubicBezTo>
                    <a:pt x="9931" y="381"/>
                    <a:pt x="9812" y="429"/>
                    <a:pt x="9669" y="429"/>
                  </a:cubicBezTo>
                  <a:cubicBezTo>
                    <a:pt x="9527" y="429"/>
                    <a:pt x="9336" y="381"/>
                    <a:pt x="9217" y="357"/>
                  </a:cubicBezTo>
                  <a:cubicBezTo>
                    <a:pt x="9050" y="1215"/>
                    <a:pt x="8288" y="1882"/>
                    <a:pt x="7383" y="1882"/>
                  </a:cubicBezTo>
                  <a:cubicBezTo>
                    <a:pt x="6335" y="1882"/>
                    <a:pt x="5502" y="1048"/>
                    <a:pt x="5502" y="0"/>
                  </a:cubicBezTo>
                  <a:cubicBezTo>
                    <a:pt x="5359" y="24"/>
                    <a:pt x="5240" y="72"/>
                    <a:pt x="5073" y="72"/>
                  </a:cubicBezTo>
                  <a:cubicBezTo>
                    <a:pt x="4930" y="72"/>
                    <a:pt x="4788" y="24"/>
                    <a:pt x="4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2526886" y="3284469"/>
            <a:ext cx="211946" cy="212366"/>
            <a:chOff x="1521411" y="2079268"/>
            <a:chExt cx="388964" cy="389733"/>
          </a:xfrm>
        </p:grpSpPr>
        <p:sp>
          <p:nvSpPr>
            <p:cNvPr id="304" name="Google Shape;304;p17"/>
            <p:cNvSpPr/>
            <p:nvPr/>
          </p:nvSpPr>
          <p:spPr>
            <a:xfrm>
              <a:off x="1731806" y="2315162"/>
              <a:ext cx="178569" cy="153839"/>
            </a:xfrm>
            <a:custGeom>
              <a:rect b="b" l="l" r="r" t="t"/>
              <a:pathLst>
                <a:path extrusionOk="0" h="4597" w="5336">
                  <a:moveTo>
                    <a:pt x="739" y="1"/>
                  </a:moveTo>
                  <a:lnTo>
                    <a:pt x="739" y="1882"/>
                  </a:lnTo>
                  <a:lnTo>
                    <a:pt x="406" y="1882"/>
                  </a:lnTo>
                  <a:cubicBezTo>
                    <a:pt x="168" y="1882"/>
                    <a:pt x="1" y="2072"/>
                    <a:pt x="1" y="2311"/>
                  </a:cubicBezTo>
                  <a:cubicBezTo>
                    <a:pt x="1" y="2525"/>
                    <a:pt x="168" y="2715"/>
                    <a:pt x="406" y="2715"/>
                  </a:cubicBezTo>
                  <a:lnTo>
                    <a:pt x="739" y="2715"/>
                  </a:lnTo>
                  <a:lnTo>
                    <a:pt x="739" y="4597"/>
                  </a:lnTo>
                  <a:lnTo>
                    <a:pt x="5335" y="4597"/>
                  </a:lnTo>
                  <a:lnTo>
                    <a:pt x="5335" y="1"/>
                  </a:lnTo>
                  <a:lnTo>
                    <a:pt x="4073" y="1"/>
                  </a:lnTo>
                  <a:cubicBezTo>
                    <a:pt x="3930" y="453"/>
                    <a:pt x="3502" y="787"/>
                    <a:pt x="3025" y="787"/>
                  </a:cubicBezTo>
                  <a:cubicBezTo>
                    <a:pt x="2549" y="787"/>
                    <a:pt x="2144" y="453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521411" y="2079268"/>
              <a:ext cx="178569" cy="153839"/>
            </a:xfrm>
            <a:custGeom>
              <a:rect b="b" l="l" r="r" t="t"/>
              <a:pathLst>
                <a:path extrusionOk="0" h="4597" w="5336">
                  <a:moveTo>
                    <a:pt x="1" y="1"/>
                  </a:moveTo>
                  <a:lnTo>
                    <a:pt x="1" y="4597"/>
                  </a:lnTo>
                  <a:lnTo>
                    <a:pt x="1263" y="4597"/>
                  </a:lnTo>
                  <a:cubicBezTo>
                    <a:pt x="1406" y="4144"/>
                    <a:pt x="1811" y="3811"/>
                    <a:pt x="2287" y="3811"/>
                  </a:cubicBezTo>
                  <a:cubicBezTo>
                    <a:pt x="2763" y="3811"/>
                    <a:pt x="3192" y="4144"/>
                    <a:pt x="3335" y="4597"/>
                  </a:cubicBezTo>
                  <a:lnTo>
                    <a:pt x="4597" y="4597"/>
                  </a:lnTo>
                  <a:lnTo>
                    <a:pt x="4597" y="2739"/>
                  </a:lnTo>
                  <a:lnTo>
                    <a:pt x="4907" y="2739"/>
                  </a:lnTo>
                  <a:cubicBezTo>
                    <a:pt x="5145" y="2739"/>
                    <a:pt x="5335" y="2573"/>
                    <a:pt x="5335" y="2334"/>
                  </a:cubicBezTo>
                  <a:cubicBezTo>
                    <a:pt x="5335" y="2096"/>
                    <a:pt x="5145" y="1882"/>
                    <a:pt x="4907" y="1882"/>
                  </a:cubicBezTo>
                  <a:lnTo>
                    <a:pt x="4597" y="188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521411" y="2230697"/>
              <a:ext cx="153873" cy="179339"/>
            </a:xfrm>
            <a:custGeom>
              <a:rect b="b" l="l" r="r" t="t"/>
              <a:pathLst>
                <a:path extrusionOk="0" h="5359" w="4598">
                  <a:moveTo>
                    <a:pt x="2287" y="0"/>
                  </a:moveTo>
                  <a:cubicBezTo>
                    <a:pt x="2049" y="0"/>
                    <a:pt x="1882" y="191"/>
                    <a:pt x="1882" y="405"/>
                  </a:cubicBezTo>
                  <a:lnTo>
                    <a:pt x="1882" y="739"/>
                  </a:lnTo>
                  <a:lnTo>
                    <a:pt x="1" y="739"/>
                  </a:lnTo>
                  <a:lnTo>
                    <a:pt x="1" y="5359"/>
                  </a:lnTo>
                  <a:lnTo>
                    <a:pt x="4597" y="5359"/>
                  </a:lnTo>
                  <a:lnTo>
                    <a:pt x="4597" y="4120"/>
                  </a:lnTo>
                  <a:cubicBezTo>
                    <a:pt x="4145" y="3953"/>
                    <a:pt x="3811" y="3549"/>
                    <a:pt x="3811" y="3072"/>
                  </a:cubicBezTo>
                  <a:cubicBezTo>
                    <a:pt x="3811" y="2596"/>
                    <a:pt x="4145" y="2167"/>
                    <a:pt x="4597" y="2025"/>
                  </a:cubicBezTo>
                  <a:lnTo>
                    <a:pt x="4597" y="786"/>
                  </a:lnTo>
                  <a:lnTo>
                    <a:pt x="2716" y="786"/>
                  </a:lnTo>
                  <a:lnTo>
                    <a:pt x="2716" y="405"/>
                  </a:lnTo>
                  <a:cubicBezTo>
                    <a:pt x="2716" y="167"/>
                    <a:pt x="2525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696768" y="2080070"/>
              <a:ext cx="153840" cy="178535"/>
            </a:xfrm>
            <a:custGeom>
              <a:rect b="b" l="l" r="r" t="t"/>
              <a:pathLst>
                <a:path extrusionOk="0" h="5335" w="4597">
                  <a:moveTo>
                    <a:pt x="0" y="0"/>
                  </a:moveTo>
                  <a:lnTo>
                    <a:pt x="0" y="1263"/>
                  </a:lnTo>
                  <a:cubicBezTo>
                    <a:pt x="453" y="1405"/>
                    <a:pt x="786" y="1810"/>
                    <a:pt x="786" y="2287"/>
                  </a:cubicBezTo>
                  <a:cubicBezTo>
                    <a:pt x="786" y="2763"/>
                    <a:pt x="453" y="3192"/>
                    <a:pt x="0" y="3334"/>
                  </a:cubicBezTo>
                  <a:lnTo>
                    <a:pt x="0" y="4597"/>
                  </a:lnTo>
                  <a:lnTo>
                    <a:pt x="1881" y="4597"/>
                  </a:lnTo>
                  <a:lnTo>
                    <a:pt x="1881" y="4906"/>
                  </a:lnTo>
                  <a:cubicBezTo>
                    <a:pt x="1881" y="5168"/>
                    <a:pt x="2048" y="5335"/>
                    <a:pt x="2286" y="5335"/>
                  </a:cubicBezTo>
                  <a:cubicBezTo>
                    <a:pt x="2524" y="5335"/>
                    <a:pt x="2715" y="5144"/>
                    <a:pt x="2715" y="4906"/>
                  </a:cubicBezTo>
                  <a:lnTo>
                    <a:pt x="2715" y="4597"/>
                  </a:lnTo>
                  <a:lnTo>
                    <a:pt x="4596" y="4597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7"/>
          <p:cNvSpPr txBox="1"/>
          <p:nvPr/>
        </p:nvSpPr>
        <p:spPr>
          <a:xfrm>
            <a:off x="428637" y="945089"/>
            <a:ext cx="2678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In-Scope Features (MVP): 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9" name="Google Shape;309;p17"/>
          <p:cNvCxnSpPr>
            <a:stCxn id="310" idx="6"/>
          </p:cNvCxnSpPr>
          <p:nvPr/>
        </p:nvCxnSpPr>
        <p:spPr>
          <a:xfrm flipH="1" rot="10800000">
            <a:off x="2814197" y="2577246"/>
            <a:ext cx="339000" cy="1761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17"/>
          <p:cNvSpPr/>
          <p:nvPr/>
        </p:nvSpPr>
        <p:spPr>
          <a:xfrm>
            <a:off x="447511" y="4176366"/>
            <a:ext cx="1902900" cy="308618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Bazaar Features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2406797" y="4141446"/>
            <a:ext cx="407400" cy="3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421369" y="4441278"/>
            <a:ext cx="236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Simple seller profile creation and onboarding, and user review system</a:t>
            </a:r>
            <a:endParaRPr b="0" i="0" sz="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3" name="Google Shape;313;p17"/>
          <p:cNvGrpSpPr/>
          <p:nvPr/>
        </p:nvGrpSpPr>
        <p:grpSpPr>
          <a:xfrm>
            <a:off x="2504524" y="4238193"/>
            <a:ext cx="211946" cy="212366"/>
            <a:chOff x="1521411" y="2079268"/>
            <a:chExt cx="388964" cy="389733"/>
          </a:xfrm>
        </p:grpSpPr>
        <p:sp>
          <p:nvSpPr>
            <p:cNvPr id="314" name="Google Shape;314;p17"/>
            <p:cNvSpPr/>
            <p:nvPr/>
          </p:nvSpPr>
          <p:spPr>
            <a:xfrm>
              <a:off x="1731806" y="2315162"/>
              <a:ext cx="178569" cy="153839"/>
            </a:xfrm>
            <a:custGeom>
              <a:rect b="b" l="l" r="r" t="t"/>
              <a:pathLst>
                <a:path extrusionOk="0" h="4597" w="5336">
                  <a:moveTo>
                    <a:pt x="739" y="1"/>
                  </a:moveTo>
                  <a:lnTo>
                    <a:pt x="739" y="1882"/>
                  </a:lnTo>
                  <a:lnTo>
                    <a:pt x="406" y="1882"/>
                  </a:lnTo>
                  <a:cubicBezTo>
                    <a:pt x="168" y="1882"/>
                    <a:pt x="1" y="2072"/>
                    <a:pt x="1" y="2311"/>
                  </a:cubicBezTo>
                  <a:cubicBezTo>
                    <a:pt x="1" y="2525"/>
                    <a:pt x="168" y="2715"/>
                    <a:pt x="406" y="2715"/>
                  </a:cubicBezTo>
                  <a:lnTo>
                    <a:pt x="739" y="2715"/>
                  </a:lnTo>
                  <a:lnTo>
                    <a:pt x="739" y="4597"/>
                  </a:lnTo>
                  <a:lnTo>
                    <a:pt x="5335" y="4597"/>
                  </a:lnTo>
                  <a:lnTo>
                    <a:pt x="5335" y="1"/>
                  </a:lnTo>
                  <a:lnTo>
                    <a:pt x="4073" y="1"/>
                  </a:lnTo>
                  <a:cubicBezTo>
                    <a:pt x="3930" y="453"/>
                    <a:pt x="3502" y="787"/>
                    <a:pt x="3025" y="787"/>
                  </a:cubicBezTo>
                  <a:cubicBezTo>
                    <a:pt x="2549" y="787"/>
                    <a:pt x="2144" y="453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521411" y="2079268"/>
              <a:ext cx="178569" cy="153839"/>
            </a:xfrm>
            <a:custGeom>
              <a:rect b="b" l="l" r="r" t="t"/>
              <a:pathLst>
                <a:path extrusionOk="0" h="4597" w="5336">
                  <a:moveTo>
                    <a:pt x="1" y="1"/>
                  </a:moveTo>
                  <a:lnTo>
                    <a:pt x="1" y="4597"/>
                  </a:lnTo>
                  <a:lnTo>
                    <a:pt x="1263" y="4597"/>
                  </a:lnTo>
                  <a:cubicBezTo>
                    <a:pt x="1406" y="4144"/>
                    <a:pt x="1811" y="3811"/>
                    <a:pt x="2287" y="3811"/>
                  </a:cubicBezTo>
                  <a:cubicBezTo>
                    <a:pt x="2763" y="3811"/>
                    <a:pt x="3192" y="4144"/>
                    <a:pt x="3335" y="4597"/>
                  </a:cubicBezTo>
                  <a:lnTo>
                    <a:pt x="4597" y="4597"/>
                  </a:lnTo>
                  <a:lnTo>
                    <a:pt x="4597" y="2739"/>
                  </a:lnTo>
                  <a:lnTo>
                    <a:pt x="4907" y="2739"/>
                  </a:lnTo>
                  <a:cubicBezTo>
                    <a:pt x="5145" y="2739"/>
                    <a:pt x="5335" y="2573"/>
                    <a:pt x="5335" y="2334"/>
                  </a:cubicBezTo>
                  <a:cubicBezTo>
                    <a:pt x="5335" y="2096"/>
                    <a:pt x="5145" y="1882"/>
                    <a:pt x="4907" y="1882"/>
                  </a:cubicBezTo>
                  <a:lnTo>
                    <a:pt x="4597" y="1882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521411" y="2230697"/>
              <a:ext cx="153872" cy="179339"/>
            </a:xfrm>
            <a:custGeom>
              <a:rect b="b" l="l" r="r" t="t"/>
              <a:pathLst>
                <a:path extrusionOk="0" h="5359" w="4598">
                  <a:moveTo>
                    <a:pt x="2287" y="0"/>
                  </a:moveTo>
                  <a:cubicBezTo>
                    <a:pt x="2049" y="0"/>
                    <a:pt x="1882" y="191"/>
                    <a:pt x="1882" y="405"/>
                  </a:cubicBezTo>
                  <a:lnTo>
                    <a:pt x="1882" y="739"/>
                  </a:lnTo>
                  <a:lnTo>
                    <a:pt x="1" y="739"/>
                  </a:lnTo>
                  <a:lnTo>
                    <a:pt x="1" y="5359"/>
                  </a:lnTo>
                  <a:lnTo>
                    <a:pt x="4597" y="5359"/>
                  </a:lnTo>
                  <a:lnTo>
                    <a:pt x="4597" y="4120"/>
                  </a:lnTo>
                  <a:cubicBezTo>
                    <a:pt x="4145" y="3953"/>
                    <a:pt x="3811" y="3549"/>
                    <a:pt x="3811" y="3072"/>
                  </a:cubicBezTo>
                  <a:cubicBezTo>
                    <a:pt x="3811" y="2596"/>
                    <a:pt x="4145" y="2167"/>
                    <a:pt x="4597" y="2025"/>
                  </a:cubicBezTo>
                  <a:lnTo>
                    <a:pt x="4597" y="786"/>
                  </a:lnTo>
                  <a:lnTo>
                    <a:pt x="2716" y="786"/>
                  </a:lnTo>
                  <a:lnTo>
                    <a:pt x="2716" y="405"/>
                  </a:lnTo>
                  <a:cubicBezTo>
                    <a:pt x="2716" y="167"/>
                    <a:pt x="2525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696768" y="2080071"/>
              <a:ext cx="153839" cy="178536"/>
            </a:xfrm>
            <a:custGeom>
              <a:rect b="b" l="l" r="r" t="t"/>
              <a:pathLst>
                <a:path extrusionOk="0" h="5335" w="4597">
                  <a:moveTo>
                    <a:pt x="0" y="0"/>
                  </a:moveTo>
                  <a:lnTo>
                    <a:pt x="0" y="1263"/>
                  </a:lnTo>
                  <a:cubicBezTo>
                    <a:pt x="453" y="1405"/>
                    <a:pt x="786" y="1810"/>
                    <a:pt x="786" y="2287"/>
                  </a:cubicBezTo>
                  <a:cubicBezTo>
                    <a:pt x="786" y="2763"/>
                    <a:pt x="453" y="3192"/>
                    <a:pt x="0" y="3334"/>
                  </a:cubicBezTo>
                  <a:lnTo>
                    <a:pt x="0" y="4597"/>
                  </a:lnTo>
                  <a:lnTo>
                    <a:pt x="1881" y="4597"/>
                  </a:lnTo>
                  <a:lnTo>
                    <a:pt x="1881" y="4906"/>
                  </a:lnTo>
                  <a:cubicBezTo>
                    <a:pt x="1881" y="5168"/>
                    <a:pt x="2048" y="5335"/>
                    <a:pt x="2286" y="5335"/>
                  </a:cubicBezTo>
                  <a:cubicBezTo>
                    <a:pt x="2524" y="5335"/>
                    <a:pt x="2715" y="5144"/>
                    <a:pt x="2715" y="4906"/>
                  </a:cubicBezTo>
                  <a:lnTo>
                    <a:pt x="2715" y="4597"/>
                  </a:lnTo>
                  <a:lnTo>
                    <a:pt x="4596" y="4597"/>
                  </a:lnTo>
                  <a:lnTo>
                    <a:pt x="45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8" name="Google Shape;318;p17"/>
          <p:cNvCxnSpPr>
            <a:stCxn id="251" idx="6"/>
          </p:cNvCxnSpPr>
          <p:nvPr/>
        </p:nvCxnSpPr>
        <p:spPr>
          <a:xfrm>
            <a:off x="2826400" y="2508566"/>
            <a:ext cx="32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7"/>
          <p:cNvCxnSpPr>
            <a:stCxn id="253" idx="6"/>
            <a:endCxn id="241" idx="2"/>
          </p:cNvCxnSpPr>
          <p:nvPr/>
        </p:nvCxnSpPr>
        <p:spPr>
          <a:xfrm flipH="1" rot="10800000">
            <a:off x="2826400" y="2587847"/>
            <a:ext cx="648300" cy="797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17"/>
          <p:cNvSpPr txBox="1"/>
          <p:nvPr/>
        </p:nvSpPr>
        <p:spPr>
          <a:xfrm>
            <a:off x="6472247" y="794512"/>
            <a:ext cx="26788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Out-of-Scope Features: 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/>
          <p:nvPr/>
        </p:nvSpPr>
        <p:spPr>
          <a:xfrm flipH="1" rot="10800000">
            <a:off x="3875664" y="2015458"/>
            <a:ext cx="1481405" cy="2409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/>
          <p:nvPr/>
        </p:nvSpPr>
        <p:spPr>
          <a:xfrm flipH="1" rot="10800000">
            <a:off x="5503237" y="2015458"/>
            <a:ext cx="1481405" cy="2409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 flipH="1" rot="10800000">
            <a:off x="2166305" y="2015458"/>
            <a:ext cx="1481405" cy="2409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 flipH="1" rot="10800000">
            <a:off x="516418" y="2015458"/>
            <a:ext cx="1481405" cy="2409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Project Timeline (Phases)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3718414" y="3095055"/>
            <a:ext cx="179586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Development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3699249" y="3724247"/>
            <a:ext cx="1795860" cy="3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(Aug </a:t>
            </a:r>
            <a:r>
              <a:rPr lang="en-US" sz="1200">
                <a:latin typeface="Montserrat SemiBold"/>
                <a:ea typeface="Montserrat SemiBold"/>
                <a:cs typeface="Montserrat SemiBold"/>
                <a:sym typeface="Montserrat SemiBold"/>
              </a:rPr>
              <a:t>27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–Sep 2</a:t>
            </a:r>
            <a:r>
              <a:rPr lang="en-US" sz="1200"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3875663" y="1324584"/>
            <a:ext cx="1470323" cy="5856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3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3" name="Google Shape;333;p18"/>
          <p:cNvGrpSpPr/>
          <p:nvPr/>
        </p:nvGrpSpPr>
        <p:grpSpPr>
          <a:xfrm>
            <a:off x="4309374" y="2360838"/>
            <a:ext cx="613985" cy="557059"/>
            <a:chOff x="4776184" y="3962444"/>
            <a:chExt cx="388127" cy="387357"/>
          </a:xfrm>
        </p:grpSpPr>
        <p:sp>
          <p:nvSpPr>
            <p:cNvPr id="334" name="Google Shape;334;p18"/>
            <p:cNvSpPr/>
            <p:nvPr/>
          </p:nvSpPr>
          <p:spPr>
            <a:xfrm>
              <a:off x="4776184" y="4140979"/>
              <a:ext cx="388127" cy="208822"/>
            </a:xfrm>
            <a:custGeom>
              <a:rect b="b" l="l" r="r" t="t"/>
              <a:pathLst>
                <a:path extrusionOk="0" h="6240" w="11598">
                  <a:moveTo>
                    <a:pt x="0" y="0"/>
                  </a:moveTo>
                  <a:lnTo>
                    <a:pt x="0" y="1286"/>
                  </a:lnTo>
                  <a:lnTo>
                    <a:pt x="1239" y="1620"/>
                  </a:lnTo>
                  <a:lnTo>
                    <a:pt x="1310" y="1810"/>
                  </a:lnTo>
                  <a:cubicBezTo>
                    <a:pt x="1405" y="2096"/>
                    <a:pt x="1524" y="2406"/>
                    <a:pt x="1667" y="2668"/>
                  </a:cubicBezTo>
                  <a:lnTo>
                    <a:pt x="1763" y="2834"/>
                  </a:lnTo>
                  <a:lnTo>
                    <a:pt x="1096" y="3954"/>
                  </a:lnTo>
                  <a:lnTo>
                    <a:pt x="2286" y="5144"/>
                  </a:lnTo>
                  <a:lnTo>
                    <a:pt x="3382" y="4477"/>
                  </a:lnTo>
                  <a:lnTo>
                    <a:pt x="3572" y="4573"/>
                  </a:lnTo>
                  <a:cubicBezTo>
                    <a:pt x="3834" y="4716"/>
                    <a:pt x="4144" y="4835"/>
                    <a:pt x="4430" y="4930"/>
                  </a:cubicBezTo>
                  <a:lnTo>
                    <a:pt x="4620" y="4978"/>
                  </a:lnTo>
                  <a:lnTo>
                    <a:pt x="4930" y="6240"/>
                  </a:lnTo>
                  <a:lnTo>
                    <a:pt x="6645" y="6240"/>
                  </a:lnTo>
                  <a:lnTo>
                    <a:pt x="6954" y="4978"/>
                  </a:lnTo>
                  <a:lnTo>
                    <a:pt x="7145" y="4930"/>
                  </a:lnTo>
                  <a:cubicBezTo>
                    <a:pt x="7430" y="4835"/>
                    <a:pt x="7740" y="4716"/>
                    <a:pt x="8002" y="4573"/>
                  </a:cubicBezTo>
                  <a:lnTo>
                    <a:pt x="8192" y="4477"/>
                  </a:lnTo>
                  <a:lnTo>
                    <a:pt x="9288" y="5144"/>
                  </a:lnTo>
                  <a:lnTo>
                    <a:pt x="10479" y="3954"/>
                  </a:lnTo>
                  <a:lnTo>
                    <a:pt x="9812" y="2834"/>
                  </a:lnTo>
                  <a:lnTo>
                    <a:pt x="9907" y="2668"/>
                  </a:lnTo>
                  <a:cubicBezTo>
                    <a:pt x="10098" y="2406"/>
                    <a:pt x="10193" y="2096"/>
                    <a:pt x="10288" y="1810"/>
                  </a:cubicBezTo>
                  <a:lnTo>
                    <a:pt x="10360" y="1620"/>
                  </a:lnTo>
                  <a:lnTo>
                    <a:pt x="11598" y="1286"/>
                  </a:lnTo>
                  <a:lnTo>
                    <a:pt x="11598" y="0"/>
                  </a:lnTo>
                  <a:lnTo>
                    <a:pt x="9383" y="0"/>
                  </a:lnTo>
                  <a:lnTo>
                    <a:pt x="9383" y="429"/>
                  </a:lnTo>
                  <a:cubicBezTo>
                    <a:pt x="9383" y="2382"/>
                    <a:pt x="7764" y="4001"/>
                    <a:pt x="5811" y="4001"/>
                  </a:cubicBezTo>
                  <a:cubicBezTo>
                    <a:pt x="3834" y="4001"/>
                    <a:pt x="2239" y="2382"/>
                    <a:pt x="2239" y="429"/>
                  </a:cubicBezTo>
                  <a:lnTo>
                    <a:pt x="22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843917" y="4046140"/>
              <a:ext cx="39890" cy="73355"/>
            </a:xfrm>
            <a:custGeom>
              <a:rect b="b" l="l" r="r" t="t"/>
              <a:pathLst>
                <a:path extrusionOk="0" h="2192" w="1192">
                  <a:moveTo>
                    <a:pt x="1" y="0"/>
                  </a:moveTo>
                  <a:lnTo>
                    <a:pt x="1" y="2191"/>
                  </a:lnTo>
                  <a:lnTo>
                    <a:pt x="1191" y="21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950704" y="3962444"/>
              <a:ext cx="39890" cy="26337"/>
            </a:xfrm>
            <a:custGeom>
              <a:rect b="b" l="l" r="r" t="t"/>
              <a:pathLst>
                <a:path extrusionOk="0" h="787" w="1192">
                  <a:moveTo>
                    <a:pt x="596" y="1"/>
                  </a:moveTo>
                  <a:lnTo>
                    <a:pt x="1" y="739"/>
                  </a:lnTo>
                  <a:lnTo>
                    <a:pt x="1" y="787"/>
                  </a:lnTo>
                  <a:lnTo>
                    <a:pt x="1191" y="787"/>
                  </a:lnTo>
                  <a:lnTo>
                    <a:pt x="1191" y="73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843917" y="3995942"/>
              <a:ext cx="39890" cy="27107"/>
            </a:xfrm>
            <a:custGeom>
              <a:rect b="b" l="l" r="r" t="t"/>
              <a:pathLst>
                <a:path extrusionOk="0" h="810" w="1192">
                  <a:moveTo>
                    <a:pt x="596" y="0"/>
                  </a:moveTo>
                  <a:lnTo>
                    <a:pt x="1" y="738"/>
                  </a:lnTo>
                  <a:lnTo>
                    <a:pt x="1" y="810"/>
                  </a:lnTo>
                  <a:lnTo>
                    <a:pt x="1191" y="810"/>
                  </a:lnTo>
                  <a:lnTo>
                    <a:pt x="1191" y="738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5056687" y="4046140"/>
              <a:ext cx="39890" cy="73355"/>
            </a:xfrm>
            <a:custGeom>
              <a:rect b="b" l="l" r="r" t="t"/>
              <a:pathLst>
                <a:path extrusionOk="0" h="2192" w="1192">
                  <a:moveTo>
                    <a:pt x="1" y="0"/>
                  </a:moveTo>
                  <a:lnTo>
                    <a:pt x="1" y="2191"/>
                  </a:lnTo>
                  <a:lnTo>
                    <a:pt x="1192" y="2191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950704" y="4011068"/>
              <a:ext cx="39890" cy="107623"/>
            </a:xfrm>
            <a:custGeom>
              <a:rect b="b" l="l" r="r" t="t"/>
              <a:pathLst>
                <a:path extrusionOk="0" h="3216" w="1192">
                  <a:moveTo>
                    <a:pt x="1" y="1"/>
                  </a:moveTo>
                  <a:lnTo>
                    <a:pt x="1" y="3216"/>
                  </a:lnTo>
                  <a:lnTo>
                    <a:pt x="1191" y="321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871827" y="4141783"/>
              <a:ext cx="195268" cy="109999"/>
            </a:xfrm>
            <a:custGeom>
              <a:rect b="b" l="l" r="r" t="t"/>
              <a:pathLst>
                <a:path extrusionOk="0" h="3287" w="5835">
                  <a:moveTo>
                    <a:pt x="0" y="0"/>
                  </a:moveTo>
                  <a:lnTo>
                    <a:pt x="0" y="405"/>
                  </a:lnTo>
                  <a:lnTo>
                    <a:pt x="48" y="405"/>
                  </a:lnTo>
                  <a:cubicBezTo>
                    <a:pt x="48" y="2024"/>
                    <a:pt x="1357" y="3287"/>
                    <a:pt x="2953" y="3287"/>
                  </a:cubicBezTo>
                  <a:cubicBezTo>
                    <a:pt x="4525" y="3287"/>
                    <a:pt x="5835" y="1977"/>
                    <a:pt x="5835" y="405"/>
                  </a:cubicBezTo>
                  <a:lnTo>
                    <a:pt x="5835" y="0"/>
                  </a:lnTo>
                  <a:lnTo>
                    <a:pt x="4977" y="0"/>
                  </a:lnTo>
                  <a:lnTo>
                    <a:pt x="4977" y="405"/>
                  </a:lnTo>
                  <a:cubicBezTo>
                    <a:pt x="4977" y="1548"/>
                    <a:pt x="4048" y="2453"/>
                    <a:pt x="2905" y="2453"/>
                  </a:cubicBezTo>
                  <a:cubicBezTo>
                    <a:pt x="1786" y="2453"/>
                    <a:pt x="857" y="1524"/>
                    <a:pt x="857" y="405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924400" y="4141783"/>
              <a:ext cx="91694" cy="59802"/>
            </a:xfrm>
            <a:custGeom>
              <a:rect b="b" l="l" r="r" t="t"/>
              <a:pathLst>
                <a:path extrusionOk="0" h="1787" w="2740">
                  <a:moveTo>
                    <a:pt x="25" y="0"/>
                  </a:moveTo>
                  <a:lnTo>
                    <a:pt x="25" y="405"/>
                  </a:lnTo>
                  <a:cubicBezTo>
                    <a:pt x="1" y="1143"/>
                    <a:pt x="620" y="1786"/>
                    <a:pt x="1382" y="1786"/>
                  </a:cubicBezTo>
                  <a:cubicBezTo>
                    <a:pt x="2120" y="1786"/>
                    <a:pt x="2739" y="1143"/>
                    <a:pt x="2739" y="40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5056687" y="3995942"/>
              <a:ext cx="39890" cy="27107"/>
            </a:xfrm>
            <a:custGeom>
              <a:rect b="b" l="l" r="r" t="t"/>
              <a:pathLst>
                <a:path extrusionOk="0" h="810" w="1192">
                  <a:moveTo>
                    <a:pt x="596" y="0"/>
                  </a:moveTo>
                  <a:lnTo>
                    <a:pt x="1" y="738"/>
                  </a:lnTo>
                  <a:lnTo>
                    <a:pt x="1" y="810"/>
                  </a:lnTo>
                  <a:lnTo>
                    <a:pt x="1192" y="810"/>
                  </a:lnTo>
                  <a:lnTo>
                    <a:pt x="1192" y="738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18"/>
          <p:cNvSpPr txBox="1"/>
          <p:nvPr/>
        </p:nvSpPr>
        <p:spPr>
          <a:xfrm>
            <a:off x="5345986" y="3077714"/>
            <a:ext cx="179586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 &amp; 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Deployment 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5544842" y="3704419"/>
            <a:ext cx="1481406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(Sep 25–Oct </a:t>
            </a:r>
            <a:r>
              <a:rPr lang="en-US" sz="1200"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b="0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0"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5503236" y="1331109"/>
            <a:ext cx="1500838" cy="5856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4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46" name="Google Shape;346;p18"/>
          <p:cNvGrpSpPr/>
          <p:nvPr/>
        </p:nvGrpSpPr>
        <p:grpSpPr>
          <a:xfrm>
            <a:off x="5940065" y="2360255"/>
            <a:ext cx="616527" cy="558213"/>
            <a:chOff x="5589082" y="2079268"/>
            <a:chExt cx="389733" cy="388160"/>
          </a:xfrm>
        </p:grpSpPr>
        <p:sp>
          <p:nvSpPr>
            <p:cNvPr id="347" name="Google Shape;347;p18"/>
            <p:cNvSpPr/>
            <p:nvPr/>
          </p:nvSpPr>
          <p:spPr>
            <a:xfrm>
              <a:off x="5589082" y="2079268"/>
              <a:ext cx="148250" cy="243090"/>
            </a:xfrm>
            <a:custGeom>
              <a:rect b="b" l="l" r="r" t="t"/>
              <a:pathLst>
                <a:path extrusionOk="0" h="7264" w="4430">
                  <a:moveTo>
                    <a:pt x="1572" y="1668"/>
                  </a:moveTo>
                  <a:lnTo>
                    <a:pt x="2358" y="4501"/>
                  </a:lnTo>
                  <a:lnTo>
                    <a:pt x="786" y="4501"/>
                  </a:lnTo>
                  <a:lnTo>
                    <a:pt x="1572" y="1668"/>
                  </a:lnTo>
                  <a:close/>
                  <a:moveTo>
                    <a:pt x="0" y="1"/>
                  </a:moveTo>
                  <a:lnTo>
                    <a:pt x="0" y="691"/>
                  </a:lnTo>
                  <a:lnTo>
                    <a:pt x="1119" y="691"/>
                  </a:lnTo>
                  <a:lnTo>
                    <a:pt x="0" y="4763"/>
                  </a:lnTo>
                  <a:lnTo>
                    <a:pt x="0" y="5692"/>
                  </a:lnTo>
                  <a:cubicBezTo>
                    <a:pt x="0" y="6550"/>
                    <a:pt x="714" y="7264"/>
                    <a:pt x="1572" y="7264"/>
                  </a:cubicBezTo>
                  <a:cubicBezTo>
                    <a:pt x="2477" y="7264"/>
                    <a:pt x="3144" y="6550"/>
                    <a:pt x="3144" y="5692"/>
                  </a:cubicBezTo>
                  <a:lnTo>
                    <a:pt x="3144" y="4763"/>
                  </a:lnTo>
                  <a:lnTo>
                    <a:pt x="2024" y="691"/>
                  </a:lnTo>
                  <a:lnTo>
                    <a:pt x="2905" y="691"/>
                  </a:lnTo>
                  <a:cubicBezTo>
                    <a:pt x="3001" y="1549"/>
                    <a:pt x="3501" y="2311"/>
                    <a:pt x="4215" y="2763"/>
                  </a:cubicBezTo>
                  <a:cubicBezTo>
                    <a:pt x="4263" y="2525"/>
                    <a:pt x="4310" y="2287"/>
                    <a:pt x="4430" y="2072"/>
                  </a:cubicBezTo>
                  <a:cubicBezTo>
                    <a:pt x="3929" y="1668"/>
                    <a:pt x="3572" y="1048"/>
                    <a:pt x="3572" y="334"/>
                  </a:cubicBezTo>
                  <a:lnTo>
                    <a:pt x="3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5675154" y="2433896"/>
              <a:ext cx="217589" cy="33532"/>
            </a:xfrm>
            <a:custGeom>
              <a:rect b="b" l="l" r="r" t="t"/>
              <a:pathLst>
                <a:path extrusionOk="0" h="1002" w="6502">
                  <a:moveTo>
                    <a:pt x="0" y="1"/>
                  </a:moveTo>
                  <a:lnTo>
                    <a:pt x="0" y="1001"/>
                  </a:lnTo>
                  <a:lnTo>
                    <a:pt x="6501" y="1001"/>
                  </a:lnTo>
                  <a:lnTo>
                    <a:pt x="65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5728531" y="2377340"/>
              <a:ext cx="109999" cy="33498"/>
            </a:xfrm>
            <a:custGeom>
              <a:rect b="b" l="l" r="r" t="t"/>
              <a:pathLst>
                <a:path extrusionOk="0" h="1001" w="3287">
                  <a:moveTo>
                    <a:pt x="1" y="0"/>
                  </a:moveTo>
                  <a:lnTo>
                    <a:pt x="1" y="1000"/>
                  </a:lnTo>
                  <a:lnTo>
                    <a:pt x="3287" y="1000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752458" y="2146198"/>
              <a:ext cx="61375" cy="61408"/>
            </a:xfrm>
            <a:custGeom>
              <a:rect b="b" l="l" r="r" t="t"/>
              <a:pathLst>
                <a:path extrusionOk="0" h="1835" w="1834">
                  <a:moveTo>
                    <a:pt x="929" y="1"/>
                  </a:moveTo>
                  <a:cubicBezTo>
                    <a:pt x="405" y="1"/>
                    <a:pt x="0" y="406"/>
                    <a:pt x="0" y="930"/>
                  </a:cubicBezTo>
                  <a:cubicBezTo>
                    <a:pt x="0" y="1430"/>
                    <a:pt x="405" y="1835"/>
                    <a:pt x="929" y="1835"/>
                  </a:cubicBezTo>
                  <a:cubicBezTo>
                    <a:pt x="1429" y="1835"/>
                    <a:pt x="1834" y="1430"/>
                    <a:pt x="1834" y="930"/>
                  </a:cubicBezTo>
                  <a:cubicBezTo>
                    <a:pt x="1834" y="406"/>
                    <a:pt x="1429" y="1"/>
                    <a:pt x="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29762" y="2080071"/>
              <a:ext cx="149053" cy="243090"/>
            </a:xfrm>
            <a:custGeom>
              <a:rect b="b" l="l" r="r" t="t"/>
              <a:pathLst>
                <a:path extrusionOk="0" h="7264" w="4454">
                  <a:moveTo>
                    <a:pt x="2858" y="1644"/>
                  </a:moveTo>
                  <a:lnTo>
                    <a:pt x="3644" y="4477"/>
                  </a:lnTo>
                  <a:lnTo>
                    <a:pt x="2096" y="4477"/>
                  </a:lnTo>
                  <a:lnTo>
                    <a:pt x="2858" y="1644"/>
                  </a:lnTo>
                  <a:close/>
                  <a:moveTo>
                    <a:pt x="881" y="0"/>
                  </a:moveTo>
                  <a:lnTo>
                    <a:pt x="881" y="334"/>
                  </a:lnTo>
                  <a:cubicBezTo>
                    <a:pt x="881" y="1048"/>
                    <a:pt x="548" y="1667"/>
                    <a:pt x="0" y="2096"/>
                  </a:cubicBezTo>
                  <a:cubicBezTo>
                    <a:pt x="119" y="2310"/>
                    <a:pt x="214" y="2549"/>
                    <a:pt x="214" y="2787"/>
                  </a:cubicBezTo>
                  <a:cubicBezTo>
                    <a:pt x="929" y="2334"/>
                    <a:pt x="1405" y="1548"/>
                    <a:pt x="1524" y="691"/>
                  </a:cubicBezTo>
                  <a:lnTo>
                    <a:pt x="2429" y="691"/>
                  </a:lnTo>
                  <a:lnTo>
                    <a:pt x="1286" y="4763"/>
                  </a:lnTo>
                  <a:lnTo>
                    <a:pt x="1286" y="5692"/>
                  </a:lnTo>
                  <a:cubicBezTo>
                    <a:pt x="1286" y="6549"/>
                    <a:pt x="2000" y="7264"/>
                    <a:pt x="2858" y="7264"/>
                  </a:cubicBezTo>
                  <a:cubicBezTo>
                    <a:pt x="3739" y="7264"/>
                    <a:pt x="4453" y="6549"/>
                    <a:pt x="4453" y="5692"/>
                  </a:cubicBezTo>
                  <a:lnTo>
                    <a:pt x="4453" y="4763"/>
                  </a:lnTo>
                  <a:lnTo>
                    <a:pt x="3310" y="691"/>
                  </a:lnTo>
                  <a:lnTo>
                    <a:pt x="4453" y="691"/>
                  </a:lnTo>
                  <a:lnTo>
                    <a:pt x="44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5761193" y="2225911"/>
              <a:ext cx="46282" cy="129141"/>
            </a:xfrm>
            <a:custGeom>
              <a:rect b="b" l="l" r="r" t="t"/>
              <a:pathLst>
                <a:path extrusionOk="0" h="3859" w="1383">
                  <a:moveTo>
                    <a:pt x="1" y="0"/>
                  </a:moveTo>
                  <a:lnTo>
                    <a:pt x="1" y="3858"/>
                  </a:lnTo>
                  <a:lnTo>
                    <a:pt x="1382" y="3858"/>
                  </a:lnTo>
                  <a:lnTo>
                    <a:pt x="1382" y="0"/>
                  </a:lnTo>
                  <a:cubicBezTo>
                    <a:pt x="1168" y="96"/>
                    <a:pt x="930" y="143"/>
                    <a:pt x="692" y="143"/>
                  </a:cubicBezTo>
                  <a:cubicBezTo>
                    <a:pt x="453" y="143"/>
                    <a:pt x="215" y="9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761193" y="2080071"/>
              <a:ext cx="46282" cy="49428"/>
            </a:xfrm>
            <a:custGeom>
              <a:rect b="b" l="l" r="r" t="t"/>
              <a:pathLst>
                <a:path extrusionOk="0" h="1477" w="1383">
                  <a:moveTo>
                    <a:pt x="692" y="0"/>
                  </a:moveTo>
                  <a:cubicBezTo>
                    <a:pt x="311" y="0"/>
                    <a:pt x="1" y="310"/>
                    <a:pt x="1" y="691"/>
                  </a:cubicBezTo>
                  <a:lnTo>
                    <a:pt x="1" y="1477"/>
                  </a:lnTo>
                  <a:cubicBezTo>
                    <a:pt x="215" y="1382"/>
                    <a:pt x="453" y="1310"/>
                    <a:pt x="692" y="1310"/>
                  </a:cubicBezTo>
                  <a:cubicBezTo>
                    <a:pt x="930" y="1310"/>
                    <a:pt x="1168" y="1382"/>
                    <a:pt x="1382" y="1477"/>
                  </a:cubicBezTo>
                  <a:lnTo>
                    <a:pt x="1382" y="691"/>
                  </a:lnTo>
                  <a:cubicBezTo>
                    <a:pt x="1382" y="31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18"/>
          <p:cNvSpPr txBox="1"/>
          <p:nvPr/>
        </p:nvSpPr>
        <p:spPr>
          <a:xfrm>
            <a:off x="2009077" y="3134723"/>
            <a:ext cx="179586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 &amp; Prototype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5" name="Google Shape;355;p18"/>
          <p:cNvSpPr txBox="1"/>
          <p:nvPr/>
        </p:nvSpPr>
        <p:spPr>
          <a:xfrm>
            <a:off x="1975674" y="3711884"/>
            <a:ext cx="1795860" cy="3981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(Aug 1</a:t>
            </a:r>
            <a:r>
              <a:rPr b="1" lang="en-US" sz="1200"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b="1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–2</a:t>
            </a:r>
            <a:r>
              <a:rPr b="1" lang="en-US" sz="1200">
                <a:latin typeface="Montserrat SemiBold"/>
                <a:ea typeface="Montserrat SemiBold"/>
                <a:cs typeface="Montserrat SemiBold"/>
                <a:sym typeface="Montserrat SemiBold"/>
              </a:rPr>
              <a:t>7</a:t>
            </a:r>
            <a:r>
              <a:rPr b="1" i="0" lang="en-US" sz="1200" u="none" cap="none" strike="noStrik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2139926" y="1316655"/>
            <a:ext cx="1507784" cy="5856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2</a:t>
            </a:r>
            <a:endParaRPr b="1" i="0" sz="1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7" name="Google Shape;357;p18"/>
          <p:cNvGrpSpPr/>
          <p:nvPr/>
        </p:nvGrpSpPr>
        <p:grpSpPr>
          <a:xfrm>
            <a:off x="2705893" y="2359712"/>
            <a:ext cx="402227" cy="559321"/>
            <a:chOff x="3215744" y="1453673"/>
            <a:chExt cx="254267" cy="388930"/>
          </a:xfrm>
        </p:grpSpPr>
        <p:sp>
          <p:nvSpPr>
            <p:cNvPr id="358" name="Google Shape;358;p18"/>
            <p:cNvSpPr/>
            <p:nvPr/>
          </p:nvSpPr>
          <p:spPr>
            <a:xfrm>
              <a:off x="3315370" y="1664067"/>
              <a:ext cx="55820" cy="35105"/>
            </a:xfrm>
            <a:custGeom>
              <a:rect b="b" l="l" r="r" t="t"/>
              <a:pathLst>
                <a:path extrusionOk="0" h="1049" w="1668">
                  <a:moveTo>
                    <a:pt x="48" y="0"/>
                  </a:moveTo>
                  <a:lnTo>
                    <a:pt x="48" y="262"/>
                  </a:lnTo>
                  <a:lnTo>
                    <a:pt x="0" y="262"/>
                  </a:lnTo>
                  <a:lnTo>
                    <a:pt x="834" y="1048"/>
                  </a:lnTo>
                  <a:lnTo>
                    <a:pt x="1667" y="262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315370" y="1608281"/>
              <a:ext cx="55016" cy="32695"/>
            </a:xfrm>
            <a:custGeom>
              <a:rect b="b" l="l" r="r" t="t"/>
              <a:pathLst>
                <a:path extrusionOk="0" h="977" w="1644">
                  <a:moveTo>
                    <a:pt x="0" y="0"/>
                  </a:moveTo>
                  <a:lnTo>
                    <a:pt x="0" y="977"/>
                  </a:lnTo>
                  <a:lnTo>
                    <a:pt x="1644" y="977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270727" y="1453673"/>
              <a:ext cx="145071" cy="132321"/>
            </a:xfrm>
            <a:custGeom>
              <a:rect b="b" l="l" r="r" t="t"/>
              <a:pathLst>
                <a:path extrusionOk="0" h="3954" w="4335">
                  <a:moveTo>
                    <a:pt x="2144" y="0"/>
                  </a:moveTo>
                  <a:cubicBezTo>
                    <a:pt x="977" y="0"/>
                    <a:pt x="1" y="953"/>
                    <a:pt x="1" y="2144"/>
                  </a:cubicBezTo>
                  <a:cubicBezTo>
                    <a:pt x="1" y="2882"/>
                    <a:pt x="382" y="3572"/>
                    <a:pt x="1025" y="3953"/>
                  </a:cubicBezTo>
                  <a:lnTo>
                    <a:pt x="1811" y="3953"/>
                  </a:lnTo>
                  <a:lnTo>
                    <a:pt x="1811" y="2025"/>
                  </a:lnTo>
                  <a:lnTo>
                    <a:pt x="1334" y="2025"/>
                  </a:lnTo>
                  <a:lnTo>
                    <a:pt x="1334" y="1334"/>
                  </a:lnTo>
                  <a:lnTo>
                    <a:pt x="3001" y="1334"/>
                  </a:lnTo>
                  <a:lnTo>
                    <a:pt x="3001" y="2025"/>
                  </a:lnTo>
                  <a:lnTo>
                    <a:pt x="2525" y="2025"/>
                  </a:lnTo>
                  <a:lnTo>
                    <a:pt x="2525" y="3953"/>
                  </a:lnTo>
                  <a:lnTo>
                    <a:pt x="3335" y="3953"/>
                  </a:lnTo>
                  <a:cubicBezTo>
                    <a:pt x="3954" y="3572"/>
                    <a:pt x="4335" y="2882"/>
                    <a:pt x="4335" y="2144"/>
                  </a:cubicBezTo>
                  <a:cubicBezTo>
                    <a:pt x="4287" y="953"/>
                    <a:pt x="3335" y="0"/>
                    <a:pt x="2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329693" y="1727015"/>
              <a:ext cx="27140" cy="115588"/>
            </a:xfrm>
            <a:custGeom>
              <a:rect b="b" l="l" r="r" t="t"/>
              <a:pathLst>
                <a:path extrusionOk="0" h="3454" w="811">
                  <a:moveTo>
                    <a:pt x="382" y="1"/>
                  </a:moveTo>
                  <a:lnTo>
                    <a:pt x="215" y="48"/>
                  </a:lnTo>
                  <a:lnTo>
                    <a:pt x="1" y="3454"/>
                  </a:lnTo>
                  <a:lnTo>
                    <a:pt x="811" y="3454"/>
                  </a:lnTo>
                  <a:lnTo>
                    <a:pt x="596" y="48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215744" y="1692747"/>
              <a:ext cx="45445" cy="148283"/>
            </a:xfrm>
            <a:custGeom>
              <a:rect b="b" l="l" r="r" t="t"/>
              <a:pathLst>
                <a:path extrusionOk="0" h="4431" w="1358">
                  <a:moveTo>
                    <a:pt x="1358" y="1"/>
                  </a:moveTo>
                  <a:cubicBezTo>
                    <a:pt x="1072" y="120"/>
                    <a:pt x="810" y="334"/>
                    <a:pt x="596" y="572"/>
                  </a:cubicBezTo>
                  <a:cubicBezTo>
                    <a:pt x="215" y="1025"/>
                    <a:pt x="1" y="1549"/>
                    <a:pt x="1" y="2096"/>
                  </a:cubicBezTo>
                  <a:lnTo>
                    <a:pt x="1" y="4430"/>
                  </a:lnTo>
                  <a:lnTo>
                    <a:pt x="1358" y="4430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364764" y="1688765"/>
              <a:ext cx="37514" cy="35105"/>
            </a:xfrm>
            <a:custGeom>
              <a:rect b="b" l="l" r="r" t="t"/>
              <a:pathLst>
                <a:path extrusionOk="0" h="1049" w="1121">
                  <a:moveTo>
                    <a:pt x="644" y="1"/>
                  </a:moveTo>
                  <a:lnTo>
                    <a:pt x="1" y="620"/>
                  </a:lnTo>
                  <a:lnTo>
                    <a:pt x="1120" y="104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372729" y="1737389"/>
              <a:ext cx="29550" cy="105214"/>
            </a:xfrm>
            <a:custGeom>
              <a:rect b="b" l="l" r="r" t="t"/>
              <a:pathLst>
                <a:path extrusionOk="0" h="3144" w="883">
                  <a:moveTo>
                    <a:pt x="1" y="0"/>
                  </a:moveTo>
                  <a:lnTo>
                    <a:pt x="191" y="3144"/>
                  </a:lnTo>
                  <a:lnTo>
                    <a:pt x="882" y="3144"/>
                  </a:lnTo>
                  <a:lnTo>
                    <a:pt x="882" y="3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283478" y="1688765"/>
              <a:ext cx="38284" cy="35105"/>
            </a:xfrm>
            <a:custGeom>
              <a:rect b="b" l="l" r="r" t="t"/>
              <a:pathLst>
                <a:path extrusionOk="0" h="1049" w="1144">
                  <a:moveTo>
                    <a:pt x="1" y="1"/>
                  </a:moveTo>
                  <a:lnTo>
                    <a:pt x="1" y="1048"/>
                  </a:lnTo>
                  <a:lnTo>
                    <a:pt x="1144" y="62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424532" y="1692747"/>
              <a:ext cx="45479" cy="149856"/>
            </a:xfrm>
            <a:custGeom>
              <a:rect b="b" l="l" r="r" t="t"/>
              <a:pathLst>
                <a:path extrusionOk="0" h="4478" w="1359">
                  <a:moveTo>
                    <a:pt x="1" y="1"/>
                  </a:moveTo>
                  <a:lnTo>
                    <a:pt x="1" y="4478"/>
                  </a:lnTo>
                  <a:lnTo>
                    <a:pt x="1335" y="4478"/>
                  </a:lnTo>
                  <a:lnTo>
                    <a:pt x="1335" y="1858"/>
                  </a:lnTo>
                  <a:cubicBezTo>
                    <a:pt x="1358" y="977"/>
                    <a:pt x="787" y="23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3478" y="1737389"/>
              <a:ext cx="30319" cy="105214"/>
            </a:xfrm>
            <a:custGeom>
              <a:rect b="b" l="l" r="r" t="t"/>
              <a:pathLst>
                <a:path extrusionOk="0" h="3144" w="906">
                  <a:moveTo>
                    <a:pt x="906" y="0"/>
                  </a:moveTo>
                  <a:lnTo>
                    <a:pt x="1" y="334"/>
                  </a:lnTo>
                  <a:lnTo>
                    <a:pt x="1" y="3144"/>
                  </a:lnTo>
                  <a:lnTo>
                    <a:pt x="691" y="3144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18"/>
          <p:cNvSpPr txBox="1"/>
          <p:nvPr/>
        </p:nvSpPr>
        <p:spPr>
          <a:xfrm>
            <a:off x="359168" y="3112099"/>
            <a:ext cx="179586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Planning &amp; Requirements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9" name="Google Shape;369;p18"/>
          <p:cNvSpPr txBox="1"/>
          <p:nvPr/>
        </p:nvSpPr>
        <p:spPr>
          <a:xfrm>
            <a:off x="359168" y="3670907"/>
            <a:ext cx="1795860" cy="3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(Aug 2–1</a:t>
            </a:r>
            <a:r>
              <a:rPr b="1" lang="en-US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b="1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b="1"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516418" y="1337996"/>
            <a:ext cx="1481406" cy="5856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1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1" name="Google Shape;371;p18"/>
          <p:cNvGrpSpPr/>
          <p:nvPr/>
        </p:nvGrpSpPr>
        <p:grpSpPr>
          <a:xfrm>
            <a:off x="1042870" y="2317712"/>
            <a:ext cx="596355" cy="559321"/>
            <a:chOff x="1527000" y="1453673"/>
            <a:chExt cx="376983" cy="388930"/>
          </a:xfrm>
        </p:grpSpPr>
        <p:sp>
          <p:nvSpPr>
            <p:cNvPr id="372" name="Google Shape;372;p18"/>
            <p:cNvSpPr/>
            <p:nvPr/>
          </p:nvSpPr>
          <p:spPr>
            <a:xfrm>
              <a:off x="1527000" y="1453673"/>
              <a:ext cx="66194" cy="302055"/>
            </a:xfrm>
            <a:custGeom>
              <a:rect b="b" l="l" r="r" t="t"/>
              <a:pathLst>
                <a:path extrusionOk="0" h="9026" w="1978">
                  <a:moveTo>
                    <a:pt x="1001" y="0"/>
                  </a:moveTo>
                  <a:cubicBezTo>
                    <a:pt x="453" y="0"/>
                    <a:pt x="1" y="453"/>
                    <a:pt x="1" y="977"/>
                  </a:cubicBezTo>
                  <a:lnTo>
                    <a:pt x="1" y="9026"/>
                  </a:lnTo>
                  <a:cubicBezTo>
                    <a:pt x="286" y="8812"/>
                    <a:pt x="644" y="8693"/>
                    <a:pt x="1001" y="8693"/>
                  </a:cubicBezTo>
                  <a:cubicBezTo>
                    <a:pt x="1358" y="8693"/>
                    <a:pt x="1691" y="8812"/>
                    <a:pt x="1977" y="9026"/>
                  </a:cubicBezTo>
                  <a:lnTo>
                    <a:pt x="1977" y="977"/>
                  </a:lnTo>
                  <a:cubicBezTo>
                    <a:pt x="1977" y="453"/>
                    <a:pt x="1525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527000" y="1768445"/>
              <a:ext cx="224784" cy="74158"/>
            </a:xfrm>
            <a:custGeom>
              <a:rect b="b" l="l" r="r" t="t"/>
              <a:pathLst>
                <a:path extrusionOk="0" h="2216" w="6717">
                  <a:moveTo>
                    <a:pt x="1001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1216"/>
                  </a:lnTo>
                  <a:cubicBezTo>
                    <a:pt x="1" y="1763"/>
                    <a:pt x="453" y="2216"/>
                    <a:pt x="1001" y="2216"/>
                  </a:cubicBezTo>
                  <a:lnTo>
                    <a:pt x="6716" y="2216"/>
                  </a:lnTo>
                  <a:lnTo>
                    <a:pt x="6716" y="1311"/>
                  </a:lnTo>
                  <a:lnTo>
                    <a:pt x="1977" y="1311"/>
                  </a:lnTo>
                  <a:lnTo>
                    <a:pt x="1977" y="977"/>
                  </a:lnTo>
                  <a:cubicBezTo>
                    <a:pt x="1977" y="453"/>
                    <a:pt x="1525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862520" y="1573210"/>
              <a:ext cx="41463" cy="42266"/>
            </a:xfrm>
            <a:custGeom>
              <a:rect b="b" l="l" r="r" t="t"/>
              <a:pathLst>
                <a:path extrusionOk="0" h="1263" w="1239">
                  <a:moveTo>
                    <a:pt x="667" y="0"/>
                  </a:moveTo>
                  <a:lnTo>
                    <a:pt x="1" y="691"/>
                  </a:lnTo>
                  <a:lnTo>
                    <a:pt x="548" y="1263"/>
                  </a:lnTo>
                  <a:lnTo>
                    <a:pt x="1239" y="57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740574" y="1613067"/>
              <a:ext cx="124356" cy="124356"/>
            </a:xfrm>
            <a:custGeom>
              <a:rect b="b" l="l" r="r" t="t"/>
              <a:pathLst>
                <a:path extrusionOk="0" h="3716" w="3716">
                  <a:moveTo>
                    <a:pt x="3168" y="0"/>
                  </a:moveTo>
                  <a:lnTo>
                    <a:pt x="1" y="3167"/>
                  </a:lnTo>
                  <a:lnTo>
                    <a:pt x="1" y="3715"/>
                  </a:lnTo>
                  <a:lnTo>
                    <a:pt x="572" y="3715"/>
                  </a:lnTo>
                  <a:lnTo>
                    <a:pt x="3716" y="572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616251" y="1497512"/>
              <a:ext cx="168195" cy="291714"/>
            </a:xfrm>
            <a:custGeom>
              <a:rect b="b" l="l" r="r" t="t"/>
              <a:pathLst>
                <a:path extrusionOk="0" h="8717" w="5026">
                  <a:moveTo>
                    <a:pt x="4192" y="905"/>
                  </a:moveTo>
                  <a:lnTo>
                    <a:pt x="4192" y="1572"/>
                  </a:lnTo>
                  <a:lnTo>
                    <a:pt x="834" y="1572"/>
                  </a:lnTo>
                  <a:lnTo>
                    <a:pt x="834" y="905"/>
                  </a:lnTo>
                  <a:close/>
                  <a:moveTo>
                    <a:pt x="4192" y="2477"/>
                  </a:moveTo>
                  <a:lnTo>
                    <a:pt x="4192" y="3167"/>
                  </a:lnTo>
                  <a:lnTo>
                    <a:pt x="834" y="3167"/>
                  </a:lnTo>
                  <a:lnTo>
                    <a:pt x="834" y="2477"/>
                  </a:lnTo>
                  <a:close/>
                  <a:moveTo>
                    <a:pt x="4192" y="4025"/>
                  </a:moveTo>
                  <a:lnTo>
                    <a:pt x="4192" y="4715"/>
                  </a:lnTo>
                  <a:lnTo>
                    <a:pt x="834" y="4715"/>
                  </a:lnTo>
                  <a:lnTo>
                    <a:pt x="834" y="4025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26" y="8716"/>
                  </a:lnTo>
                  <a:lnTo>
                    <a:pt x="5026" y="7383"/>
                  </a:lnTo>
                  <a:lnTo>
                    <a:pt x="4549" y="7859"/>
                  </a:lnTo>
                  <a:lnTo>
                    <a:pt x="834" y="7859"/>
                  </a:lnTo>
                  <a:lnTo>
                    <a:pt x="834" y="7168"/>
                  </a:lnTo>
                  <a:lnTo>
                    <a:pt x="3025" y="7168"/>
                  </a:lnTo>
                  <a:lnTo>
                    <a:pt x="3025" y="6287"/>
                  </a:lnTo>
                  <a:lnTo>
                    <a:pt x="834" y="6287"/>
                  </a:lnTo>
                  <a:lnTo>
                    <a:pt x="834" y="5596"/>
                  </a:lnTo>
                  <a:lnTo>
                    <a:pt x="3740" y="5596"/>
                  </a:lnTo>
                  <a:lnTo>
                    <a:pt x="5026" y="4311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18"/>
          <p:cNvSpPr/>
          <p:nvPr/>
        </p:nvSpPr>
        <p:spPr>
          <a:xfrm flipH="1" rot="10800000">
            <a:off x="7169183" y="2015457"/>
            <a:ext cx="1481405" cy="2409300"/>
          </a:xfrm>
          <a:prstGeom prst="round2SameRect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 txBox="1"/>
          <p:nvPr/>
        </p:nvSpPr>
        <p:spPr>
          <a:xfrm>
            <a:off x="7011933" y="3112098"/>
            <a:ext cx="179586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      Closure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7011933" y="3670906"/>
            <a:ext cx="1795860" cy="38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(Oct 6–9)</a:t>
            </a:r>
            <a:endParaRPr b="1" i="0" sz="12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7169183" y="1316655"/>
            <a:ext cx="1458399" cy="5856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Phase 5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1" name="Google Shape;381;p18"/>
          <p:cNvGrpSpPr/>
          <p:nvPr/>
        </p:nvGrpSpPr>
        <p:grpSpPr>
          <a:xfrm>
            <a:off x="7695635" y="2317711"/>
            <a:ext cx="596355" cy="559321"/>
            <a:chOff x="1527000" y="1453673"/>
            <a:chExt cx="376983" cy="388930"/>
          </a:xfrm>
        </p:grpSpPr>
        <p:sp>
          <p:nvSpPr>
            <p:cNvPr id="382" name="Google Shape;382;p18"/>
            <p:cNvSpPr/>
            <p:nvPr/>
          </p:nvSpPr>
          <p:spPr>
            <a:xfrm>
              <a:off x="1527000" y="1453673"/>
              <a:ext cx="66194" cy="302055"/>
            </a:xfrm>
            <a:custGeom>
              <a:rect b="b" l="l" r="r" t="t"/>
              <a:pathLst>
                <a:path extrusionOk="0" h="9026" w="1978">
                  <a:moveTo>
                    <a:pt x="1001" y="0"/>
                  </a:moveTo>
                  <a:cubicBezTo>
                    <a:pt x="453" y="0"/>
                    <a:pt x="1" y="453"/>
                    <a:pt x="1" y="977"/>
                  </a:cubicBezTo>
                  <a:lnTo>
                    <a:pt x="1" y="9026"/>
                  </a:lnTo>
                  <a:cubicBezTo>
                    <a:pt x="286" y="8812"/>
                    <a:pt x="644" y="8693"/>
                    <a:pt x="1001" y="8693"/>
                  </a:cubicBezTo>
                  <a:cubicBezTo>
                    <a:pt x="1358" y="8693"/>
                    <a:pt x="1691" y="8812"/>
                    <a:pt x="1977" y="9026"/>
                  </a:cubicBezTo>
                  <a:lnTo>
                    <a:pt x="1977" y="977"/>
                  </a:lnTo>
                  <a:cubicBezTo>
                    <a:pt x="1977" y="453"/>
                    <a:pt x="1525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27000" y="1768445"/>
              <a:ext cx="224784" cy="74158"/>
            </a:xfrm>
            <a:custGeom>
              <a:rect b="b" l="l" r="r" t="t"/>
              <a:pathLst>
                <a:path extrusionOk="0" h="2216" w="6717">
                  <a:moveTo>
                    <a:pt x="1001" y="1"/>
                  </a:moveTo>
                  <a:cubicBezTo>
                    <a:pt x="453" y="1"/>
                    <a:pt x="1" y="453"/>
                    <a:pt x="1" y="977"/>
                  </a:cubicBezTo>
                  <a:lnTo>
                    <a:pt x="1" y="1216"/>
                  </a:lnTo>
                  <a:cubicBezTo>
                    <a:pt x="1" y="1763"/>
                    <a:pt x="453" y="2216"/>
                    <a:pt x="1001" y="2216"/>
                  </a:cubicBezTo>
                  <a:lnTo>
                    <a:pt x="6716" y="2216"/>
                  </a:lnTo>
                  <a:lnTo>
                    <a:pt x="6716" y="1311"/>
                  </a:lnTo>
                  <a:lnTo>
                    <a:pt x="1977" y="1311"/>
                  </a:lnTo>
                  <a:lnTo>
                    <a:pt x="1977" y="977"/>
                  </a:lnTo>
                  <a:cubicBezTo>
                    <a:pt x="1977" y="453"/>
                    <a:pt x="1525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862520" y="1573210"/>
              <a:ext cx="41463" cy="42266"/>
            </a:xfrm>
            <a:custGeom>
              <a:rect b="b" l="l" r="r" t="t"/>
              <a:pathLst>
                <a:path extrusionOk="0" h="1263" w="1239">
                  <a:moveTo>
                    <a:pt x="667" y="0"/>
                  </a:moveTo>
                  <a:lnTo>
                    <a:pt x="1" y="691"/>
                  </a:lnTo>
                  <a:lnTo>
                    <a:pt x="548" y="1263"/>
                  </a:lnTo>
                  <a:lnTo>
                    <a:pt x="1239" y="572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740574" y="1613067"/>
              <a:ext cx="124356" cy="124356"/>
            </a:xfrm>
            <a:custGeom>
              <a:rect b="b" l="l" r="r" t="t"/>
              <a:pathLst>
                <a:path extrusionOk="0" h="3716" w="3716">
                  <a:moveTo>
                    <a:pt x="3168" y="0"/>
                  </a:moveTo>
                  <a:lnTo>
                    <a:pt x="1" y="3167"/>
                  </a:lnTo>
                  <a:lnTo>
                    <a:pt x="1" y="3715"/>
                  </a:lnTo>
                  <a:lnTo>
                    <a:pt x="572" y="3715"/>
                  </a:lnTo>
                  <a:lnTo>
                    <a:pt x="3716" y="572"/>
                  </a:lnTo>
                  <a:lnTo>
                    <a:pt x="3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1616251" y="1497512"/>
              <a:ext cx="168195" cy="291714"/>
            </a:xfrm>
            <a:custGeom>
              <a:rect b="b" l="l" r="r" t="t"/>
              <a:pathLst>
                <a:path extrusionOk="0" h="8717" w="5026">
                  <a:moveTo>
                    <a:pt x="4192" y="905"/>
                  </a:moveTo>
                  <a:lnTo>
                    <a:pt x="4192" y="1572"/>
                  </a:lnTo>
                  <a:lnTo>
                    <a:pt x="834" y="1572"/>
                  </a:lnTo>
                  <a:lnTo>
                    <a:pt x="834" y="905"/>
                  </a:lnTo>
                  <a:close/>
                  <a:moveTo>
                    <a:pt x="4192" y="2477"/>
                  </a:moveTo>
                  <a:lnTo>
                    <a:pt x="4192" y="3167"/>
                  </a:lnTo>
                  <a:lnTo>
                    <a:pt x="834" y="3167"/>
                  </a:lnTo>
                  <a:lnTo>
                    <a:pt x="834" y="2477"/>
                  </a:lnTo>
                  <a:close/>
                  <a:moveTo>
                    <a:pt x="4192" y="4025"/>
                  </a:moveTo>
                  <a:lnTo>
                    <a:pt x="4192" y="4715"/>
                  </a:lnTo>
                  <a:lnTo>
                    <a:pt x="834" y="4715"/>
                  </a:lnTo>
                  <a:lnTo>
                    <a:pt x="834" y="4025"/>
                  </a:lnTo>
                  <a:close/>
                  <a:moveTo>
                    <a:pt x="1" y="0"/>
                  </a:moveTo>
                  <a:lnTo>
                    <a:pt x="1" y="8716"/>
                  </a:lnTo>
                  <a:lnTo>
                    <a:pt x="5026" y="8716"/>
                  </a:lnTo>
                  <a:lnTo>
                    <a:pt x="5026" y="7383"/>
                  </a:lnTo>
                  <a:lnTo>
                    <a:pt x="4549" y="7859"/>
                  </a:lnTo>
                  <a:lnTo>
                    <a:pt x="834" y="7859"/>
                  </a:lnTo>
                  <a:lnTo>
                    <a:pt x="834" y="7168"/>
                  </a:lnTo>
                  <a:lnTo>
                    <a:pt x="3025" y="7168"/>
                  </a:lnTo>
                  <a:lnTo>
                    <a:pt x="3025" y="6287"/>
                  </a:lnTo>
                  <a:lnTo>
                    <a:pt x="834" y="6287"/>
                  </a:lnTo>
                  <a:lnTo>
                    <a:pt x="834" y="5596"/>
                  </a:lnTo>
                  <a:lnTo>
                    <a:pt x="3740" y="5596"/>
                  </a:lnTo>
                  <a:lnTo>
                    <a:pt x="5026" y="4311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Roles &amp; Responsibilities</a:t>
            </a:r>
            <a:endParaRPr/>
          </a:p>
        </p:txBody>
      </p:sp>
      <p:sp>
        <p:nvSpPr>
          <p:cNvPr id="392" name="Google Shape;392;p19"/>
          <p:cNvSpPr/>
          <p:nvPr/>
        </p:nvSpPr>
        <p:spPr>
          <a:xfrm>
            <a:off x="246032" y="2331536"/>
            <a:ext cx="1588800" cy="403800"/>
          </a:xfrm>
          <a:prstGeom prst="roundRect">
            <a:avLst>
              <a:gd fmla="val 4643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QA &amp; Testing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53470" y="2931875"/>
            <a:ext cx="15888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253470" y="3476188"/>
            <a:ext cx="15888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Moin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7321245" y="4020500"/>
            <a:ext cx="15888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Haider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2109962" y="2324100"/>
            <a:ext cx="1444500" cy="411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Designers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2109962" y="2931875"/>
            <a:ext cx="14445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Arib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2109962" y="3476200"/>
            <a:ext cx="14445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Riyan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9" name="Google Shape;399;p19"/>
          <p:cNvSpPr/>
          <p:nvPr/>
        </p:nvSpPr>
        <p:spPr>
          <a:xfrm>
            <a:off x="7321234" y="2324100"/>
            <a:ext cx="1588800" cy="411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Marketing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0" name="Google Shape;400;p19"/>
          <p:cNvSpPr/>
          <p:nvPr/>
        </p:nvSpPr>
        <p:spPr>
          <a:xfrm>
            <a:off x="7321234" y="2931875"/>
            <a:ext cx="15888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Moin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7321234" y="3476188"/>
            <a:ext cx="15888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Riyan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02" name="Google Shape;402;p19"/>
          <p:cNvCxnSpPr>
            <a:stCxn id="403" idx="1"/>
            <a:endCxn id="392" idx="0"/>
          </p:cNvCxnSpPr>
          <p:nvPr/>
        </p:nvCxnSpPr>
        <p:spPr>
          <a:xfrm flipH="1">
            <a:off x="1040534" y="1516883"/>
            <a:ext cx="1643100" cy="814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19"/>
          <p:cNvCxnSpPr>
            <a:stCxn id="403" idx="3"/>
            <a:endCxn id="399" idx="0"/>
          </p:cNvCxnSpPr>
          <p:nvPr/>
        </p:nvCxnSpPr>
        <p:spPr>
          <a:xfrm>
            <a:off x="6417134" y="1516883"/>
            <a:ext cx="1698600" cy="80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9"/>
          <p:cNvCxnSpPr>
            <a:stCxn id="392" idx="2"/>
            <a:endCxn id="393" idx="0"/>
          </p:cNvCxnSpPr>
          <p:nvPr/>
        </p:nvCxnSpPr>
        <p:spPr>
          <a:xfrm>
            <a:off x="1040432" y="2735336"/>
            <a:ext cx="750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19"/>
          <p:cNvCxnSpPr>
            <a:stCxn id="393" idx="2"/>
            <a:endCxn id="394" idx="0"/>
          </p:cNvCxnSpPr>
          <p:nvPr/>
        </p:nvCxnSpPr>
        <p:spPr>
          <a:xfrm>
            <a:off x="1047870" y="3343175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19"/>
          <p:cNvCxnSpPr>
            <a:stCxn id="401" idx="2"/>
            <a:endCxn id="395" idx="0"/>
          </p:cNvCxnSpPr>
          <p:nvPr/>
        </p:nvCxnSpPr>
        <p:spPr>
          <a:xfrm>
            <a:off x="8115634" y="3887488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9"/>
          <p:cNvCxnSpPr>
            <a:endCxn id="396" idx="0"/>
          </p:cNvCxnSpPr>
          <p:nvPr/>
        </p:nvCxnSpPr>
        <p:spPr>
          <a:xfrm>
            <a:off x="2832212" y="1717200"/>
            <a:ext cx="0" cy="60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9"/>
          <p:cNvCxnSpPr>
            <a:stCxn id="396" idx="2"/>
            <a:endCxn id="397" idx="0"/>
          </p:cNvCxnSpPr>
          <p:nvPr/>
        </p:nvCxnSpPr>
        <p:spPr>
          <a:xfrm>
            <a:off x="2832212" y="2735400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>
            <a:stCxn id="397" idx="2"/>
            <a:endCxn id="411" idx="0"/>
          </p:cNvCxnSpPr>
          <p:nvPr/>
        </p:nvCxnSpPr>
        <p:spPr>
          <a:xfrm>
            <a:off x="2832212" y="3343175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19"/>
          <p:cNvCxnSpPr>
            <a:stCxn id="399" idx="2"/>
            <a:endCxn id="400" idx="0"/>
          </p:cNvCxnSpPr>
          <p:nvPr/>
        </p:nvCxnSpPr>
        <p:spPr>
          <a:xfrm>
            <a:off x="8115634" y="2735400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9"/>
          <p:cNvCxnSpPr>
            <a:endCxn id="401" idx="0"/>
          </p:cNvCxnSpPr>
          <p:nvPr/>
        </p:nvCxnSpPr>
        <p:spPr>
          <a:xfrm>
            <a:off x="8115634" y="3343288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9"/>
          <p:cNvSpPr/>
          <p:nvPr/>
        </p:nvSpPr>
        <p:spPr>
          <a:xfrm>
            <a:off x="3838398" y="2335252"/>
            <a:ext cx="1444500" cy="411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PM </a:t>
            </a: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 Develop</a:t>
            </a:r>
            <a:r>
              <a:rPr lang="en-US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er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3838398" y="2943027"/>
            <a:ext cx="14445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Arib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5604005" y="2331537"/>
            <a:ext cx="1444500" cy="411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Business Analyst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5604005" y="2939312"/>
            <a:ext cx="14445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Haider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18" name="Google Shape;418;p19"/>
          <p:cNvCxnSpPr>
            <a:stCxn id="414" idx="0"/>
            <a:endCxn id="403" idx="2"/>
          </p:cNvCxnSpPr>
          <p:nvPr/>
        </p:nvCxnSpPr>
        <p:spPr>
          <a:xfrm rot="10800000">
            <a:off x="4550448" y="1786252"/>
            <a:ext cx="10200" cy="54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9" name="Google Shape;419;p19"/>
          <p:cNvCxnSpPr>
            <a:stCxn id="416" idx="0"/>
          </p:cNvCxnSpPr>
          <p:nvPr/>
        </p:nvCxnSpPr>
        <p:spPr>
          <a:xfrm rot="10800000">
            <a:off x="6326255" y="1650237"/>
            <a:ext cx="0" cy="6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9"/>
          <p:cNvSpPr/>
          <p:nvPr/>
        </p:nvSpPr>
        <p:spPr>
          <a:xfrm>
            <a:off x="2683634" y="1247483"/>
            <a:ext cx="3733500" cy="538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Roles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7321220" y="4564800"/>
            <a:ext cx="1588800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Haris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21" name="Google Shape;421;p19"/>
          <p:cNvCxnSpPr>
            <a:stCxn id="395" idx="2"/>
            <a:endCxn id="420" idx="0"/>
          </p:cNvCxnSpPr>
          <p:nvPr/>
        </p:nvCxnSpPr>
        <p:spPr>
          <a:xfrm>
            <a:off x="8115645" y="4431800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Work Breakdown Structure (WBS)</a:t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4236701" y="1096046"/>
            <a:ext cx="457220" cy="457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28" name="Google Shape;428;p20"/>
          <p:cNvGrpSpPr/>
          <p:nvPr/>
        </p:nvGrpSpPr>
        <p:grpSpPr>
          <a:xfrm>
            <a:off x="4336797" y="1178800"/>
            <a:ext cx="271432" cy="270871"/>
            <a:chOff x="3961679" y="3332867"/>
            <a:chExt cx="388964" cy="388160"/>
          </a:xfrm>
        </p:grpSpPr>
        <p:sp>
          <p:nvSpPr>
            <p:cNvPr id="429" name="Google Shape;429;p20"/>
            <p:cNvSpPr/>
            <p:nvPr/>
          </p:nvSpPr>
          <p:spPr>
            <a:xfrm>
              <a:off x="4066893" y="3332867"/>
              <a:ext cx="153035" cy="91694"/>
            </a:xfrm>
            <a:custGeom>
              <a:rect b="b" l="l" r="r" t="t"/>
              <a:pathLst>
                <a:path extrusionOk="0" h="2740" w="4573">
                  <a:moveTo>
                    <a:pt x="2525" y="1"/>
                  </a:moveTo>
                  <a:cubicBezTo>
                    <a:pt x="1548" y="1"/>
                    <a:pt x="762" y="763"/>
                    <a:pt x="762" y="1739"/>
                  </a:cubicBezTo>
                  <a:cubicBezTo>
                    <a:pt x="358" y="1739"/>
                    <a:pt x="0" y="2072"/>
                    <a:pt x="0" y="2525"/>
                  </a:cubicBezTo>
                  <a:lnTo>
                    <a:pt x="0" y="2739"/>
                  </a:lnTo>
                  <a:lnTo>
                    <a:pt x="1810" y="2739"/>
                  </a:lnTo>
                  <a:cubicBezTo>
                    <a:pt x="2287" y="2692"/>
                    <a:pt x="2668" y="2311"/>
                    <a:pt x="2668" y="1834"/>
                  </a:cubicBezTo>
                  <a:cubicBezTo>
                    <a:pt x="2668" y="2311"/>
                    <a:pt x="3072" y="2692"/>
                    <a:pt x="3549" y="2692"/>
                  </a:cubicBezTo>
                  <a:lnTo>
                    <a:pt x="4573" y="2692"/>
                  </a:lnTo>
                  <a:lnTo>
                    <a:pt x="4573" y="1739"/>
                  </a:lnTo>
                  <a:cubicBezTo>
                    <a:pt x="4573" y="763"/>
                    <a:pt x="3811" y="1"/>
                    <a:pt x="2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4092393" y="3437277"/>
              <a:ext cx="129141" cy="104411"/>
            </a:xfrm>
            <a:custGeom>
              <a:rect b="b" l="l" r="r" t="t"/>
              <a:pathLst>
                <a:path extrusionOk="0" h="3120" w="3859">
                  <a:moveTo>
                    <a:pt x="2977" y="1215"/>
                  </a:moveTo>
                  <a:cubicBezTo>
                    <a:pt x="2977" y="1810"/>
                    <a:pt x="2501" y="2286"/>
                    <a:pt x="1906" y="2286"/>
                  </a:cubicBezTo>
                  <a:cubicBezTo>
                    <a:pt x="1310" y="2286"/>
                    <a:pt x="834" y="1810"/>
                    <a:pt x="834" y="1215"/>
                  </a:cubicBezTo>
                  <a:lnTo>
                    <a:pt x="1525" y="1215"/>
                  </a:lnTo>
                  <a:cubicBezTo>
                    <a:pt x="1525" y="1429"/>
                    <a:pt x="1715" y="1596"/>
                    <a:pt x="1906" y="1596"/>
                  </a:cubicBezTo>
                  <a:cubicBezTo>
                    <a:pt x="2120" y="1596"/>
                    <a:pt x="2310" y="1429"/>
                    <a:pt x="2310" y="1215"/>
                  </a:cubicBezTo>
                  <a:close/>
                  <a:moveTo>
                    <a:pt x="1906" y="0"/>
                  </a:moveTo>
                  <a:cubicBezTo>
                    <a:pt x="1667" y="167"/>
                    <a:pt x="1382" y="262"/>
                    <a:pt x="1048" y="262"/>
                  </a:cubicBezTo>
                  <a:lnTo>
                    <a:pt x="0" y="262"/>
                  </a:lnTo>
                  <a:lnTo>
                    <a:pt x="0" y="1191"/>
                  </a:lnTo>
                  <a:cubicBezTo>
                    <a:pt x="0" y="2239"/>
                    <a:pt x="834" y="3120"/>
                    <a:pt x="1906" y="3120"/>
                  </a:cubicBezTo>
                  <a:cubicBezTo>
                    <a:pt x="2977" y="3120"/>
                    <a:pt x="3858" y="2263"/>
                    <a:pt x="3858" y="1215"/>
                  </a:cubicBezTo>
                  <a:lnTo>
                    <a:pt x="3858" y="262"/>
                  </a:lnTo>
                  <a:lnTo>
                    <a:pt x="2787" y="262"/>
                  </a:lnTo>
                  <a:cubicBezTo>
                    <a:pt x="2453" y="262"/>
                    <a:pt x="2144" y="167"/>
                    <a:pt x="1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4231842" y="3397421"/>
              <a:ext cx="35908" cy="124356"/>
            </a:xfrm>
            <a:custGeom>
              <a:rect b="b" l="l" r="r" t="t"/>
              <a:pathLst>
                <a:path extrusionOk="0" h="3716" w="1073">
                  <a:moveTo>
                    <a:pt x="358" y="1"/>
                  </a:moveTo>
                  <a:lnTo>
                    <a:pt x="358" y="2406"/>
                  </a:lnTo>
                  <a:cubicBezTo>
                    <a:pt x="358" y="2882"/>
                    <a:pt x="239" y="3335"/>
                    <a:pt x="1" y="3716"/>
                  </a:cubicBezTo>
                  <a:lnTo>
                    <a:pt x="1073" y="3716"/>
                  </a:lnTo>
                  <a:lnTo>
                    <a:pt x="1073" y="1215"/>
                  </a:lnTo>
                  <a:cubicBezTo>
                    <a:pt x="1073" y="691"/>
                    <a:pt x="787" y="239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3961679" y="3675548"/>
              <a:ext cx="388964" cy="45479"/>
            </a:xfrm>
            <a:custGeom>
              <a:rect b="b" l="l" r="r" t="t"/>
              <a:pathLst>
                <a:path extrusionOk="0" h="1359" w="11623">
                  <a:moveTo>
                    <a:pt x="1" y="1"/>
                  </a:moveTo>
                  <a:lnTo>
                    <a:pt x="1" y="1358"/>
                  </a:lnTo>
                  <a:lnTo>
                    <a:pt x="11622" y="1358"/>
                  </a:lnTo>
                  <a:lnTo>
                    <a:pt x="11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4103537" y="3619762"/>
              <a:ext cx="23961" cy="32729"/>
            </a:xfrm>
            <a:custGeom>
              <a:rect b="b" l="l" r="r" t="t"/>
              <a:pathLst>
                <a:path extrusionOk="0" h="978" w="716">
                  <a:moveTo>
                    <a:pt x="715" y="1"/>
                  </a:moveTo>
                  <a:lnTo>
                    <a:pt x="1" y="263"/>
                  </a:lnTo>
                  <a:lnTo>
                    <a:pt x="1" y="977"/>
                  </a:lnTo>
                  <a:lnTo>
                    <a:pt x="596" y="97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4145804" y="3608618"/>
              <a:ext cx="20748" cy="43873"/>
            </a:xfrm>
            <a:custGeom>
              <a:rect b="b" l="l" r="r" t="t"/>
              <a:pathLst>
                <a:path extrusionOk="0" h="1311" w="620">
                  <a:moveTo>
                    <a:pt x="286" y="0"/>
                  </a:moveTo>
                  <a:lnTo>
                    <a:pt x="167" y="48"/>
                  </a:lnTo>
                  <a:lnTo>
                    <a:pt x="0" y="1310"/>
                  </a:lnTo>
                  <a:lnTo>
                    <a:pt x="619" y="1310"/>
                  </a:lnTo>
                  <a:lnTo>
                    <a:pt x="429" y="4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4177662" y="3563976"/>
              <a:ext cx="32695" cy="41497"/>
            </a:xfrm>
            <a:custGeom>
              <a:rect b="b" l="l" r="r" t="t"/>
              <a:pathLst>
                <a:path extrusionOk="0" h="1240" w="977">
                  <a:moveTo>
                    <a:pt x="858" y="1"/>
                  </a:moveTo>
                  <a:lnTo>
                    <a:pt x="1" y="858"/>
                  </a:lnTo>
                  <a:lnTo>
                    <a:pt x="977" y="1239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4103537" y="3563976"/>
              <a:ext cx="32729" cy="41497"/>
            </a:xfrm>
            <a:custGeom>
              <a:rect b="b" l="l" r="r" t="t"/>
              <a:pathLst>
                <a:path extrusionOk="0" h="1240" w="978">
                  <a:moveTo>
                    <a:pt x="1" y="1"/>
                  </a:moveTo>
                  <a:lnTo>
                    <a:pt x="1" y="1239"/>
                  </a:lnTo>
                  <a:lnTo>
                    <a:pt x="977" y="8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4186430" y="3619762"/>
              <a:ext cx="23927" cy="32729"/>
            </a:xfrm>
            <a:custGeom>
              <a:rect b="b" l="l" r="r" t="t"/>
              <a:pathLst>
                <a:path extrusionOk="0" h="978" w="715">
                  <a:moveTo>
                    <a:pt x="1" y="1"/>
                  </a:moveTo>
                  <a:lnTo>
                    <a:pt x="120" y="977"/>
                  </a:lnTo>
                  <a:lnTo>
                    <a:pt x="715" y="977"/>
                  </a:lnTo>
                  <a:lnTo>
                    <a:pt x="715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4233448" y="3565582"/>
              <a:ext cx="50231" cy="86909"/>
            </a:xfrm>
            <a:custGeom>
              <a:rect b="b" l="l" r="r" t="t"/>
              <a:pathLst>
                <a:path extrusionOk="0" h="2597" w="1501">
                  <a:moveTo>
                    <a:pt x="1" y="0"/>
                  </a:moveTo>
                  <a:lnTo>
                    <a:pt x="1" y="2596"/>
                  </a:lnTo>
                  <a:lnTo>
                    <a:pt x="1501" y="2596"/>
                  </a:lnTo>
                  <a:lnTo>
                    <a:pt x="1501" y="2025"/>
                  </a:lnTo>
                  <a:cubicBezTo>
                    <a:pt x="1501" y="1072"/>
                    <a:pt x="858" y="262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4138609" y="3562403"/>
              <a:ext cx="35908" cy="18339"/>
            </a:xfrm>
            <a:custGeom>
              <a:rect b="b" l="l" r="r" t="t"/>
              <a:pathLst>
                <a:path extrusionOk="0" h="548" w="1073">
                  <a:moveTo>
                    <a:pt x="1" y="0"/>
                  </a:moveTo>
                  <a:lnTo>
                    <a:pt x="525" y="548"/>
                  </a:lnTo>
                  <a:lnTo>
                    <a:pt x="1072" y="0"/>
                  </a:lnTo>
                  <a:lnTo>
                    <a:pt x="1072" y="0"/>
                  </a:lnTo>
                  <a:cubicBezTo>
                    <a:pt x="882" y="48"/>
                    <a:pt x="715" y="72"/>
                    <a:pt x="525" y="72"/>
                  </a:cubicBezTo>
                  <a:cubicBezTo>
                    <a:pt x="358" y="72"/>
                    <a:pt x="167" y="2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028643" y="3565582"/>
              <a:ext cx="51034" cy="86909"/>
            </a:xfrm>
            <a:custGeom>
              <a:rect b="b" l="l" r="r" t="t"/>
              <a:pathLst>
                <a:path extrusionOk="0" h="2597" w="1525">
                  <a:moveTo>
                    <a:pt x="1524" y="0"/>
                  </a:moveTo>
                  <a:cubicBezTo>
                    <a:pt x="643" y="310"/>
                    <a:pt x="0" y="1286"/>
                    <a:pt x="0" y="2263"/>
                  </a:cubicBezTo>
                  <a:lnTo>
                    <a:pt x="0" y="2596"/>
                  </a:lnTo>
                  <a:lnTo>
                    <a:pt x="1524" y="25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3961679" y="3512172"/>
              <a:ext cx="81320" cy="140319"/>
            </a:xfrm>
            <a:custGeom>
              <a:rect b="b" l="l" r="r" t="t"/>
              <a:pathLst>
                <a:path extrusionOk="0" h="4193" w="2430">
                  <a:moveTo>
                    <a:pt x="1692" y="1"/>
                  </a:moveTo>
                  <a:cubicBezTo>
                    <a:pt x="1263" y="1"/>
                    <a:pt x="930" y="310"/>
                    <a:pt x="930" y="739"/>
                  </a:cubicBezTo>
                  <a:lnTo>
                    <a:pt x="930" y="763"/>
                  </a:lnTo>
                  <a:lnTo>
                    <a:pt x="1" y="1311"/>
                  </a:lnTo>
                  <a:lnTo>
                    <a:pt x="1" y="4192"/>
                  </a:lnTo>
                  <a:lnTo>
                    <a:pt x="692" y="4192"/>
                  </a:lnTo>
                  <a:lnTo>
                    <a:pt x="692" y="1692"/>
                  </a:lnTo>
                  <a:lnTo>
                    <a:pt x="1263" y="1358"/>
                  </a:lnTo>
                  <a:cubicBezTo>
                    <a:pt x="1382" y="1453"/>
                    <a:pt x="1525" y="1477"/>
                    <a:pt x="1692" y="1477"/>
                  </a:cubicBezTo>
                  <a:cubicBezTo>
                    <a:pt x="2097" y="1477"/>
                    <a:pt x="2430" y="1144"/>
                    <a:pt x="2430" y="739"/>
                  </a:cubicBezTo>
                  <a:cubicBezTo>
                    <a:pt x="2430" y="310"/>
                    <a:pt x="2097" y="1"/>
                    <a:pt x="1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20"/>
          <p:cNvSpPr/>
          <p:nvPr/>
        </p:nvSpPr>
        <p:spPr>
          <a:xfrm>
            <a:off x="246032" y="2571750"/>
            <a:ext cx="1588825" cy="468450"/>
          </a:xfrm>
          <a:prstGeom prst="roundRect">
            <a:avLst>
              <a:gd fmla="val 4643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Planning &amp; Initiation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253470" y="3236675"/>
            <a:ext cx="1588825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Finalize Project Charter &amp; </a:t>
            </a:r>
            <a:r>
              <a:rPr lang="en-US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Plan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4" name="Google Shape;444;p20"/>
          <p:cNvSpPr/>
          <p:nvPr/>
        </p:nvSpPr>
        <p:spPr>
          <a:xfrm>
            <a:off x="253470" y="3780988"/>
            <a:ext cx="1588825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Scope Statement &amp; WBS Draft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5" name="Google Shape;445;p20"/>
          <p:cNvSpPr/>
          <p:nvPr/>
        </p:nvSpPr>
        <p:spPr>
          <a:xfrm>
            <a:off x="253470" y="4325300"/>
            <a:ext cx="1588825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Effort Estimation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6" name="Google Shape;446;p20"/>
          <p:cNvSpPr/>
          <p:nvPr/>
        </p:nvSpPr>
        <p:spPr>
          <a:xfrm>
            <a:off x="2109962" y="2628900"/>
            <a:ext cx="1444386" cy="411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Designing</a:t>
            </a:r>
            <a:endParaRPr b="0" i="0" sz="12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7" name="Google Shape;447;p20"/>
          <p:cNvSpPr/>
          <p:nvPr/>
        </p:nvSpPr>
        <p:spPr>
          <a:xfrm>
            <a:off x="2109962" y="3236675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UI/UX </a:t>
            </a:r>
            <a:r>
              <a:rPr lang="en-US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Design </a:t>
            </a: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(Figma)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8" name="Google Shape;448;p20"/>
          <p:cNvSpPr/>
          <p:nvPr/>
        </p:nvSpPr>
        <p:spPr>
          <a:xfrm>
            <a:off x="2109962" y="3780988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 Flow 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9" name="Google Shape;449;p20"/>
          <p:cNvSpPr/>
          <p:nvPr/>
        </p:nvSpPr>
        <p:spPr>
          <a:xfrm>
            <a:off x="2109962" y="4325300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Database Schema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0" name="Google Shape;450;p20"/>
          <p:cNvSpPr/>
          <p:nvPr/>
        </p:nvSpPr>
        <p:spPr>
          <a:xfrm>
            <a:off x="7321234" y="2628900"/>
            <a:ext cx="1588825" cy="4113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Deployment &amp; Closure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1" name="Google Shape;451;p20"/>
          <p:cNvSpPr/>
          <p:nvPr/>
        </p:nvSpPr>
        <p:spPr>
          <a:xfrm>
            <a:off x="7321234" y="3236675"/>
            <a:ext cx="1588825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Deploy to Live Server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2" name="Google Shape;452;p20"/>
          <p:cNvSpPr/>
          <p:nvPr/>
        </p:nvSpPr>
        <p:spPr>
          <a:xfrm>
            <a:off x="7321234" y="3780988"/>
            <a:ext cx="1588825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Prepare Presentation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3" name="Google Shape;453;p20"/>
          <p:cNvSpPr/>
          <p:nvPr/>
        </p:nvSpPr>
        <p:spPr>
          <a:xfrm>
            <a:off x="7321234" y="4325300"/>
            <a:ext cx="1588825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Lesson Learned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54" name="Google Shape;454;p20"/>
          <p:cNvCxnSpPr>
            <a:stCxn id="455" idx="1"/>
            <a:endCxn id="442" idx="0"/>
          </p:cNvCxnSpPr>
          <p:nvPr/>
        </p:nvCxnSpPr>
        <p:spPr>
          <a:xfrm flipH="1">
            <a:off x="1040534" y="1821683"/>
            <a:ext cx="1643100" cy="750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0"/>
          <p:cNvCxnSpPr>
            <a:stCxn id="455" idx="3"/>
            <a:endCxn id="450" idx="0"/>
          </p:cNvCxnSpPr>
          <p:nvPr/>
        </p:nvCxnSpPr>
        <p:spPr>
          <a:xfrm>
            <a:off x="6417134" y="1821683"/>
            <a:ext cx="1698600" cy="807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0"/>
          <p:cNvCxnSpPr>
            <a:stCxn id="442" idx="2"/>
            <a:endCxn id="443" idx="0"/>
          </p:cNvCxnSpPr>
          <p:nvPr/>
        </p:nvCxnSpPr>
        <p:spPr>
          <a:xfrm>
            <a:off x="1040445" y="3040200"/>
            <a:ext cx="750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20"/>
          <p:cNvCxnSpPr>
            <a:stCxn id="443" idx="2"/>
            <a:endCxn id="444" idx="0"/>
          </p:cNvCxnSpPr>
          <p:nvPr/>
        </p:nvCxnSpPr>
        <p:spPr>
          <a:xfrm>
            <a:off x="1047883" y="3647975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20"/>
          <p:cNvCxnSpPr>
            <a:stCxn id="444" idx="2"/>
            <a:endCxn id="445" idx="0"/>
          </p:cNvCxnSpPr>
          <p:nvPr/>
        </p:nvCxnSpPr>
        <p:spPr>
          <a:xfrm>
            <a:off x="1047883" y="4192288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0"/>
          <p:cNvCxnSpPr>
            <a:endCxn id="446" idx="0"/>
          </p:cNvCxnSpPr>
          <p:nvPr/>
        </p:nvCxnSpPr>
        <p:spPr>
          <a:xfrm>
            <a:off x="2832155" y="2022000"/>
            <a:ext cx="0" cy="60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0"/>
          <p:cNvCxnSpPr>
            <a:stCxn id="446" idx="2"/>
            <a:endCxn id="447" idx="0"/>
          </p:cNvCxnSpPr>
          <p:nvPr/>
        </p:nvCxnSpPr>
        <p:spPr>
          <a:xfrm>
            <a:off x="2832155" y="3040200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0"/>
          <p:cNvCxnSpPr>
            <a:stCxn id="447" idx="2"/>
            <a:endCxn id="448" idx="0"/>
          </p:cNvCxnSpPr>
          <p:nvPr/>
        </p:nvCxnSpPr>
        <p:spPr>
          <a:xfrm>
            <a:off x="2832155" y="3647975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0"/>
          <p:cNvCxnSpPr>
            <a:endCxn id="449" idx="0"/>
          </p:cNvCxnSpPr>
          <p:nvPr/>
        </p:nvCxnSpPr>
        <p:spPr>
          <a:xfrm>
            <a:off x="2832155" y="4192400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20"/>
          <p:cNvCxnSpPr>
            <a:stCxn id="450" idx="2"/>
            <a:endCxn id="451" idx="0"/>
          </p:cNvCxnSpPr>
          <p:nvPr/>
        </p:nvCxnSpPr>
        <p:spPr>
          <a:xfrm>
            <a:off x="8115647" y="3040200"/>
            <a:ext cx="0" cy="19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20"/>
          <p:cNvCxnSpPr>
            <a:endCxn id="452" idx="0"/>
          </p:cNvCxnSpPr>
          <p:nvPr/>
        </p:nvCxnSpPr>
        <p:spPr>
          <a:xfrm>
            <a:off x="8115647" y="3648088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20"/>
          <p:cNvCxnSpPr>
            <a:stCxn id="452" idx="2"/>
            <a:endCxn id="453" idx="0"/>
          </p:cNvCxnSpPr>
          <p:nvPr/>
        </p:nvCxnSpPr>
        <p:spPr>
          <a:xfrm>
            <a:off x="8115647" y="4192288"/>
            <a:ext cx="0" cy="13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20"/>
          <p:cNvSpPr/>
          <p:nvPr/>
        </p:nvSpPr>
        <p:spPr>
          <a:xfrm>
            <a:off x="3838398" y="2640052"/>
            <a:ext cx="1444386" cy="411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Development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8" name="Google Shape;468;p20"/>
          <p:cNvSpPr/>
          <p:nvPr/>
        </p:nvSpPr>
        <p:spPr>
          <a:xfrm>
            <a:off x="3838398" y="3247827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Chat &amp; Bazaar Module 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9" name="Google Shape;469;p20"/>
          <p:cNvSpPr/>
          <p:nvPr/>
        </p:nvSpPr>
        <p:spPr>
          <a:xfrm>
            <a:off x="3838398" y="3792140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Authentication System 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20"/>
          <p:cNvSpPr/>
          <p:nvPr/>
        </p:nvSpPr>
        <p:spPr>
          <a:xfrm>
            <a:off x="3838398" y="4336452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Role Based Profile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1" name="Google Shape;471;p20"/>
          <p:cNvSpPr/>
          <p:nvPr/>
        </p:nvSpPr>
        <p:spPr>
          <a:xfrm>
            <a:off x="5604005" y="2636337"/>
            <a:ext cx="1444386" cy="411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Testing &amp; QA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2" name="Google Shape;472;p20"/>
          <p:cNvSpPr/>
          <p:nvPr/>
        </p:nvSpPr>
        <p:spPr>
          <a:xfrm>
            <a:off x="5604005" y="3244112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UAT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3" name="Google Shape;473;p20"/>
          <p:cNvSpPr/>
          <p:nvPr/>
        </p:nvSpPr>
        <p:spPr>
          <a:xfrm>
            <a:off x="5604005" y="3788425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Manual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Testing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p20"/>
          <p:cNvSpPr/>
          <p:nvPr/>
        </p:nvSpPr>
        <p:spPr>
          <a:xfrm>
            <a:off x="5604005" y="4332737"/>
            <a:ext cx="1444386" cy="411300"/>
          </a:xfrm>
          <a:prstGeom prst="round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Bug Fixes</a:t>
            </a:r>
            <a:endParaRPr b="0" i="0" sz="1200" u="none" cap="none" strike="noStrike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75" name="Google Shape;475;p20"/>
          <p:cNvCxnSpPr>
            <a:stCxn id="467" idx="0"/>
            <a:endCxn id="455" idx="2"/>
          </p:cNvCxnSpPr>
          <p:nvPr/>
        </p:nvCxnSpPr>
        <p:spPr>
          <a:xfrm rot="10800000">
            <a:off x="4550391" y="2091052"/>
            <a:ext cx="10200" cy="54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6" name="Google Shape;476;p20"/>
          <p:cNvCxnSpPr>
            <a:stCxn id="471" idx="0"/>
          </p:cNvCxnSpPr>
          <p:nvPr/>
        </p:nvCxnSpPr>
        <p:spPr>
          <a:xfrm rot="10800000">
            <a:off x="6326198" y="1955037"/>
            <a:ext cx="0" cy="68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20"/>
          <p:cNvSpPr/>
          <p:nvPr/>
        </p:nvSpPr>
        <p:spPr>
          <a:xfrm>
            <a:off x="2683634" y="1552283"/>
            <a:ext cx="3733500" cy="538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Kirana App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"/>
          <p:cNvSpPr/>
          <p:nvPr/>
        </p:nvSpPr>
        <p:spPr>
          <a:xfrm>
            <a:off x="4463050" y="3300388"/>
            <a:ext cx="584400" cy="58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3274238" y="1748450"/>
            <a:ext cx="584400" cy="58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2086513" y="3300388"/>
            <a:ext cx="584400" cy="58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21"/>
          <p:cNvSpPr/>
          <p:nvPr/>
        </p:nvSpPr>
        <p:spPr>
          <a:xfrm>
            <a:off x="898800" y="1748450"/>
            <a:ext cx="584400" cy="58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5" name="Google Shape;485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Project Meetings</a:t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>
            <a:off x="4529838" y="2591559"/>
            <a:ext cx="448800" cy="44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21"/>
          <p:cNvSpPr txBox="1"/>
          <p:nvPr/>
        </p:nvSpPr>
        <p:spPr>
          <a:xfrm>
            <a:off x="4046625" y="1335516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rd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Sep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4046625" y="1761829"/>
            <a:ext cx="1411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Functional Requirements &amp; Effort Estimation</a:t>
            </a:r>
            <a:endParaRPr b="0" i="0" sz="11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3342044" y="2591597"/>
            <a:ext cx="448800" cy="44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1"/>
          <p:cNvSpPr txBox="1"/>
          <p:nvPr/>
        </p:nvSpPr>
        <p:spPr>
          <a:xfrm>
            <a:off x="2881081" y="3192775"/>
            <a:ext cx="131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Aug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21"/>
          <p:cNvSpPr txBox="1"/>
          <p:nvPr/>
        </p:nvSpPr>
        <p:spPr>
          <a:xfrm>
            <a:off x="2672526" y="3622525"/>
            <a:ext cx="17412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WBS Development (First Draft)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2" name="Google Shape;492;p21"/>
          <p:cNvSpPr/>
          <p:nvPr/>
        </p:nvSpPr>
        <p:spPr>
          <a:xfrm>
            <a:off x="966600" y="2591609"/>
            <a:ext cx="448800" cy="4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1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21"/>
          <p:cNvSpPr txBox="1"/>
          <p:nvPr/>
        </p:nvSpPr>
        <p:spPr>
          <a:xfrm>
            <a:off x="457200" y="3192775"/>
            <a:ext cx="1467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rd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Aug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21"/>
          <p:cNvSpPr txBox="1"/>
          <p:nvPr/>
        </p:nvSpPr>
        <p:spPr>
          <a:xfrm>
            <a:off x="259500" y="3622525"/>
            <a:ext cx="18609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Initiation &amp; </a:t>
            </a:r>
            <a:r>
              <a:rPr lang="en-US" sz="1100">
                <a:latin typeface="Montserrat Medium"/>
                <a:ea typeface="Montserrat Medium"/>
                <a:cs typeface="Montserrat Medium"/>
                <a:sym typeface="Montserrat Medium"/>
              </a:rPr>
              <a:t>Initial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Documentation Finalization</a:t>
            </a:r>
            <a:endParaRPr b="0" i="0" sz="11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2154325" y="2591559"/>
            <a:ext cx="448800" cy="44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21"/>
          <p:cNvSpPr txBox="1"/>
          <p:nvPr/>
        </p:nvSpPr>
        <p:spPr>
          <a:xfrm>
            <a:off x="1672825" y="1335516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Aug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1"/>
          <p:cNvSpPr txBox="1"/>
          <p:nvPr/>
        </p:nvSpPr>
        <p:spPr>
          <a:xfrm>
            <a:off x="1672825" y="1761829"/>
            <a:ext cx="14118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Scope Revision &amp; Success Criteria Alignment</a:t>
            </a:r>
            <a:endParaRPr b="0" i="0" sz="11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98" name="Google Shape;498;p21"/>
          <p:cNvCxnSpPr>
            <a:endCxn id="492" idx="2"/>
          </p:cNvCxnSpPr>
          <p:nvPr/>
        </p:nvCxnSpPr>
        <p:spPr>
          <a:xfrm>
            <a:off x="580200" y="2816009"/>
            <a:ext cx="3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499" name="Google Shape;499;p21"/>
          <p:cNvCxnSpPr>
            <a:stCxn id="495" idx="2"/>
            <a:endCxn id="492" idx="6"/>
          </p:cNvCxnSpPr>
          <p:nvPr/>
        </p:nvCxnSpPr>
        <p:spPr>
          <a:xfrm rot="10800000">
            <a:off x="1415425" y="2815959"/>
            <a:ext cx="73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1"/>
          <p:cNvCxnSpPr>
            <a:stCxn id="489" idx="2"/>
          </p:cNvCxnSpPr>
          <p:nvPr/>
        </p:nvCxnSpPr>
        <p:spPr>
          <a:xfrm rot="10800000">
            <a:off x="2600444" y="2815997"/>
            <a:ext cx="74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21"/>
          <p:cNvCxnSpPr>
            <a:stCxn id="486" idx="2"/>
            <a:endCxn id="489" idx="6"/>
          </p:cNvCxnSpPr>
          <p:nvPr/>
        </p:nvCxnSpPr>
        <p:spPr>
          <a:xfrm rot="10800000">
            <a:off x="3790938" y="2815959"/>
            <a:ext cx="73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21"/>
          <p:cNvCxnSpPr>
            <a:stCxn id="503" idx="2"/>
            <a:endCxn id="486" idx="6"/>
          </p:cNvCxnSpPr>
          <p:nvPr/>
        </p:nvCxnSpPr>
        <p:spPr>
          <a:xfrm rot="10800000">
            <a:off x="4978750" y="2815847"/>
            <a:ext cx="7389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21"/>
          <p:cNvCxnSpPr>
            <a:stCxn id="484" idx="4"/>
            <a:endCxn id="492" idx="0"/>
          </p:cNvCxnSpPr>
          <p:nvPr/>
        </p:nvCxnSpPr>
        <p:spPr>
          <a:xfrm>
            <a:off x="1191000" y="2332850"/>
            <a:ext cx="0" cy="25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5" name="Google Shape;505;p21"/>
          <p:cNvGrpSpPr/>
          <p:nvPr/>
        </p:nvGrpSpPr>
        <p:grpSpPr>
          <a:xfrm>
            <a:off x="4622212" y="3393396"/>
            <a:ext cx="260625" cy="388930"/>
            <a:chOff x="7281809" y="2080071"/>
            <a:chExt cx="260625" cy="388930"/>
          </a:xfrm>
        </p:grpSpPr>
        <p:sp>
          <p:nvSpPr>
            <p:cNvPr id="506" name="Google Shape;506;p21"/>
            <p:cNvSpPr/>
            <p:nvPr/>
          </p:nvSpPr>
          <p:spPr>
            <a:xfrm>
              <a:off x="7298541" y="2200411"/>
              <a:ext cx="24731" cy="49428"/>
            </a:xfrm>
            <a:custGeom>
              <a:rect b="b" l="l" r="r" t="t"/>
              <a:pathLst>
                <a:path extrusionOk="0" h="1477" w="739">
                  <a:moveTo>
                    <a:pt x="715" y="0"/>
                  </a:moveTo>
                  <a:cubicBezTo>
                    <a:pt x="334" y="0"/>
                    <a:pt x="0" y="334"/>
                    <a:pt x="0" y="715"/>
                  </a:cubicBezTo>
                  <a:cubicBezTo>
                    <a:pt x="0" y="1120"/>
                    <a:pt x="286" y="1477"/>
                    <a:pt x="715" y="1477"/>
                  </a:cubicBezTo>
                  <a:lnTo>
                    <a:pt x="738" y="1477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7500971" y="2201984"/>
              <a:ext cx="24731" cy="48658"/>
            </a:xfrm>
            <a:custGeom>
              <a:rect b="b" l="l" r="r" t="t"/>
              <a:pathLst>
                <a:path extrusionOk="0" h="1454" w="739">
                  <a:moveTo>
                    <a:pt x="0" y="1"/>
                  </a:moveTo>
                  <a:lnTo>
                    <a:pt x="0" y="1454"/>
                  </a:lnTo>
                  <a:lnTo>
                    <a:pt x="24" y="1454"/>
                  </a:lnTo>
                  <a:cubicBezTo>
                    <a:pt x="405" y="1430"/>
                    <a:pt x="738" y="1096"/>
                    <a:pt x="738" y="715"/>
                  </a:cubicBezTo>
                  <a:cubicBezTo>
                    <a:pt x="738" y="334"/>
                    <a:pt x="405" y="1"/>
                    <a:pt x="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346329" y="2183678"/>
              <a:ext cx="130748" cy="134697"/>
            </a:xfrm>
            <a:custGeom>
              <a:rect b="b" l="l" r="r" t="t"/>
              <a:pathLst>
                <a:path extrusionOk="0" h="4025" w="3907">
                  <a:moveTo>
                    <a:pt x="3025" y="2096"/>
                  </a:moveTo>
                  <a:cubicBezTo>
                    <a:pt x="3025" y="2691"/>
                    <a:pt x="2549" y="3168"/>
                    <a:pt x="1954" y="3168"/>
                  </a:cubicBezTo>
                  <a:cubicBezTo>
                    <a:pt x="1358" y="3168"/>
                    <a:pt x="882" y="2691"/>
                    <a:pt x="882" y="2096"/>
                  </a:cubicBezTo>
                  <a:lnTo>
                    <a:pt x="1573" y="2096"/>
                  </a:lnTo>
                  <a:cubicBezTo>
                    <a:pt x="1573" y="2286"/>
                    <a:pt x="1763" y="2477"/>
                    <a:pt x="1954" y="2477"/>
                  </a:cubicBezTo>
                  <a:cubicBezTo>
                    <a:pt x="2168" y="2477"/>
                    <a:pt x="2335" y="2286"/>
                    <a:pt x="2335" y="2096"/>
                  </a:cubicBezTo>
                  <a:close/>
                  <a:moveTo>
                    <a:pt x="1" y="0"/>
                  </a:moveTo>
                  <a:lnTo>
                    <a:pt x="1" y="2072"/>
                  </a:lnTo>
                  <a:cubicBezTo>
                    <a:pt x="1" y="3144"/>
                    <a:pt x="858" y="4025"/>
                    <a:pt x="1930" y="4025"/>
                  </a:cubicBezTo>
                  <a:cubicBezTo>
                    <a:pt x="3002" y="4025"/>
                    <a:pt x="3907" y="3168"/>
                    <a:pt x="3907" y="2072"/>
                  </a:cubicBezTo>
                  <a:lnTo>
                    <a:pt x="3907" y="548"/>
                  </a:lnTo>
                  <a:cubicBezTo>
                    <a:pt x="3692" y="667"/>
                    <a:pt x="3478" y="715"/>
                    <a:pt x="3240" y="715"/>
                  </a:cubicBezTo>
                  <a:cubicBezTo>
                    <a:pt x="3206" y="718"/>
                    <a:pt x="3172" y="720"/>
                    <a:pt x="3138" y="720"/>
                  </a:cubicBezTo>
                  <a:cubicBezTo>
                    <a:pt x="2676" y="720"/>
                    <a:pt x="2249" y="422"/>
                    <a:pt x="20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305703" y="2080071"/>
              <a:ext cx="171374" cy="106017"/>
            </a:xfrm>
            <a:custGeom>
              <a:rect b="b" l="l" r="r" t="t"/>
              <a:pathLst>
                <a:path extrusionOk="0" h="3168" w="5121">
                  <a:moveTo>
                    <a:pt x="1215" y="0"/>
                  </a:moveTo>
                  <a:cubicBezTo>
                    <a:pt x="524" y="0"/>
                    <a:pt x="0" y="572"/>
                    <a:pt x="0" y="1263"/>
                  </a:cubicBezTo>
                  <a:cubicBezTo>
                    <a:pt x="0" y="1906"/>
                    <a:pt x="548" y="2453"/>
                    <a:pt x="1239" y="2453"/>
                  </a:cubicBezTo>
                  <a:lnTo>
                    <a:pt x="3811" y="2453"/>
                  </a:lnTo>
                  <a:lnTo>
                    <a:pt x="3811" y="2501"/>
                  </a:lnTo>
                  <a:cubicBezTo>
                    <a:pt x="3811" y="2858"/>
                    <a:pt x="4097" y="3168"/>
                    <a:pt x="4454" y="3168"/>
                  </a:cubicBezTo>
                  <a:cubicBezTo>
                    <a:pt x="4811" y="3168"/>
                    <a:pt x="5121" y="2858"/>
                    <a:pt x="5121" y="2501"/>
                  </a:cubicBezTo>
                  <a:lnTo>
                    <a:pt x="5121" y="1525"/>
                  </a:lnTo>
                  <a:cubicBezTo>
                    <a:pt x="5121" y="1120"/>
                    <a:pt x="4787" y="786"/>
                    <a:pt x="4406" y="786"/>
                  </a:cubicBezTo>
                  <a:lnTo>
                    <a:pt x="1977" y="786"/>
                  </a:lnTo>
                  <a:cubicBezTo>
                    <a:pt x="1548" y="786"/>
                    <a:pt x="1215" y="429"/>
                    <a:pt x="1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7355900" y="2398055"/>
              <a:ext cx="26337" cy="70143"/>
            </a:xfrm>
            <a:custGeom>
              <a:rect b="b" l="l" r="r" t="t"/>
              <a:pathLst>
                <a:path extrusionOk="0" h="2096" w="787">
                  <a:moveTo>
                    <a:pt x="787" y="0"/>
                  </a:moveTo>
                  <a:lnTo>
                    <a:pt x="1" y="310"/>
                  </a:lnTo>
                  <a:lnTo>
                    <a:pt x="1" y="2096"/>
                  </a:lnTo>
                  <a:lnTo>
                    <a:pt x="572" y="209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7431632" y="2341466"/>
              <a:ext cx="35071" cy="43069"/>
            </a:xfrm>
            <a:custGeom>
              <a:rect b="b" l="l" r="r" t="t"/>
              <a:pathLst>
                <a:path extrusionOk="0" h="1287" w="1048">
                  <a:moveTo>
                    <a:pt x="905" y="1"/>
                  </a:moveTo>
                  <a:lnTo>
                    <a:pt x="0" y="882"/>
                  </a:lnTo>
                  <a:lnTo>
                    <a:pt x="1048" y="1286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7355900" y="2341466"/>
              <a:ext cx="35105" cy="43069"/>
            </a:xfrm>
            <a:custGeom>
              <a:rect b="b" l="l" r="r" t="t"/>
              <a:pathLst>
                <a:path extrusionOk="0" h="1287" w="1049">
                  <a:moveTo>
                    <a:pt x="1" y="1"/>
                  </a:moveTo>
                  <a:lnTo>
                    <a:pt x="1" y="1286"/>
                  </a:lnTo>
                  <a:lnTo>
                    <a:pt x="1049" y="8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398936" y="2386878"/>
              <a:ext cx="26337" cy="80550"/>
            </a:xfrm>
            <a:custGeom>
              <a:rect b="b" l="l" r="r" t="t"/>
              <a:pathLst>
                <a:path extrusionOk="0" h="2407" w="787">
                  <a:moveTo>
                    <a:pt x="382" y="1"/>
                  </a:moveTo>
                  <a:lnTo>
                    <a:pt x="239" y="72"/>
                  </a:lnTo>
                  <a:lnTo>
                    <a:pt x="1" y="2406"/>
                  </a:lnTo>
                  <a:lnTo>
                    <a:pt x="787" y="2406"/>
                  </a:lnTo>
                  <a:lnTo>
                    <a:pt x="548" y="72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7281809" y="2343842"/>
              <a:ext cx="52607" cy="125159"/>
            </a:xfrm>
            <a:custGeom>
              <a:rect b="b" l="l" r="r" t="t"/>
              <a:pathLst>
                <a:path extrusionOk="0" h="3740" w="1572">
                  <a:moveTo>
                    <a:pt x="1572" y="1"/>
                  </a:moveTo>
                  <a:cubicBezTo>
                    <a:pt x="643" y="334"/>
                    <a:pt x="0" y="1335"/>
                    <a:pt x="0" y="2335"/>
                  </a:cubicBezTo>
                  <a:lnTo>
                    <a:pt x="0" y="3740"/>
                  </a:lnTo>
                  <a:lnTo>
                    <a:pt x="1572" y="3740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489794" y="2343072"/>
              <a:ext cx="52640" cy="125126"/>
            </a:xfrm>
            <a:custGeom>
              <a:rect b="b" l="l" r="r" t="t"/>
              <a:pathLst>
                <a:path extrusionOk="0" h="3739" w="1573">
                  <a:moveTo>
                    <a:pt x="1" y="0"/>
                  </a:moveTo>
                  <a:lnTo>
                    <a:pt x="1" y="3739"/>
                  </a:lnTo>
                  <a:lnTo>
                    <a:pt x="1572" y="3739"/>
                  </a:lnTo>
                  <a:lnTo>
                    <a:pt x="1572" y="2096"/>
                  </a:lnTo>
                  <a:cubicBezTo>
                    <a:pt x="1572" y="1119"/>
                    <a:pt x="882" y="28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391775" y="2340663"/>
              <a:ext cx="39087" cy="19979"/>
            </a:xfrm>
            <a:custGeom>
              <a:rect b="b" l="l" r="r" t="t"/>
              <a:pathLst>
                <a:path extrusionOk="0" h="597" w="1168">
                  <a:moveTo>
                    <a:pt x="0" y="1"/>
                  </a:moveTo>
                  <a:lnTo>
                    <a:pt x="596" y="596"/>
                  </a:lnTo>
                  <a:lnTo>
                    <a:pt x="1167" y="25"/>
                  </a:lnTo>
                  <a:cubicBezTo>
                    <a:pt x="1001" y="25"/>
                    <a:pt x="786" y="48"/>
                    <a:pt x="572" y="48"/>
                  </a:cubicBezTo>
                  <a:cubicBezTo>
                    <a:pt x="358" y="48"/>
                    <a:pt x="191" y="2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441169" y="2398055"/>
              <a:ext cx="25534" cy="70143"/>
            </a:xfrm>
            <a:custGeom>
              <a:rect b="b" l="l" r="r" t="t"/>
              <a:pathLst>
                <a:path extrusionOk="0" h="2096" w="763">
                  <a:moveTo>
                    <a:pt x="1" y="0"/>
                  </a:moveTo>
                  <a:lnTo>
                    <a:pt x="191" y="2096"/>
                  </a:lnTo>
                  <a:lnTo>
                    <a:pt x="763" y="2096"/>
                  </a:lnTo>
                  <a:lnTo>
                    <a:pt x="763" y="3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996518" y="1818317"/>
            <a:ext cx="388964" cy="388160"/>
            <a:chOff x="3961679" y="3332867"/>
            <a:chExt cx="388964" cy="388160"/>
          </a:xfrm>
        </p:grpSpPr>
        <p:sp>
          <p:nvSpPr>
            <p:cNvPr id="519" name="Google Shape;519;p21"/>
            <p:cNvSpPr/>
            <p:nvPr/>
          </p:nvSpPr>
          <p:spPr>
            <a:xfrm>
              <a:off x="4066893" y="3332867"/>
              <a:ext cx="153035" cy="91694"/>
            </a:xfrm>
            <a:custGeom>
              <a:rect b="b" l="l" r="r" t="t"/>
              <a:pathLst>
                <a:path extrusionOk="0" h="2740" w="4573">
                  <a:moveTo>
                    <a:pt x="2525" y="1"/>
                  </a:moveTo>
                  <a:cubicBezTo>
                    <a:pt x="1548" y="1"/>
                    <a:pt x="762" y="763"/>
                    <a:pt x="762" y="1739"/>
                  </a:cubicBezTo>
                  <a:cubicBezTo>
                    <a:pt x="358" y="1739"/>
                    <a:pt x="0" y="2072"/>
                    <a:pt x="0" y="2525"/>
                  </a:cubicBezTo>
                  <a:lnTo>
                    <a:pt x="0" y="2739"/>
                  </a:lnTo>
                  <a:lnTo>
                    <a:pt x="1810" y="2739"/>
                  </a:lnTo>
                  <a:cubicBezTo>
                    <a:pt x="2287" y="2692"/>
                    <a:pt x="2668" y="2311"/>
                    <a:pt x="2668" y="1834"/>
                  </a:cubicBezTo>
                  <a:cubicBezTo>
                    <a:pt x="2668" y="2311"/>
                    <a:pt x="3072" y="2692"/>
                    <a:pt x="3549" y="2692"/>
                  </a:cubicBezTo>
                  <a:lnTo>
                    <a:pt x="4573" y="2692"/>
                  </a:lnTo>
                  <a:lnTo>
                    <a:pt x="4573" y="1739"/>
                  </a:lnTo>
                  <a:cubicBezTo>
                    <a:pt x="4573" y="763"/>
                    <a:pt x="3811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092393" y="3437277"/>
              <a:ext cx="129141" cy="104411"/>
            </a:xfrm>
            <a:custGeom>
              <a:rect b="b" l="l" r="r" t="t"/>
              <a:pathLst>
                <a:path extrusionOk="0" h="3120" w="3859">
                  <a:moveTo>
                    <a:pt x="2977" y="1215"/>
                  </a:moveTo>
                  <a:cubicBezTo>
                    <a:pt x="2977" y="1810"/>
                    <a:pt x="2501" y="2286"/>
                    <a:pt x="1906" y="2286"/>
                  </a:cubicBezTo>
                  <a:cubicBezTo>
                    <a:pt x="1310" y="2286"/>
                    <a:pt x="834" y="1810"/>
                    <a:pt x="834" y="1215"/>
                  </a:cubicBezTo>
                  <a:lnTo>
                    <a:pt x="1525" y="1215"/>
                  </a:lnTo>
                  <a:cubicBezTo>
                    <a:pt x="1525" y="1429"/>
                    <a:pt x="1715" y="1596"/>
                    <a:pt x="1906" y="1596"/>
                  </a:cubicBezTo>
                  <a:cubicBezTo>
                    <a:pt x="2120" y="1596"/>
                    <a:pt x="2310" y="1429"/>
                    <a:pt x="2310" y="1215"/>
                  </a:cubicBezTo>
                  <a:close/>
                  <a:moveTo>
                    <a:pt x="1906" y="0"/>
                  </a:moveTo>
                  <a:cubicBezTo>
                    <a:pt x="1667" y="167"/>
                    <a:pt x="1382" y="262"/>
                    <a:pt x="1048" y="262"/>
                  </a:cubicBezTo>
                  <a:lnTo>
                    <a:pt x="0" y="262"/>
                  </a:lnTo>
                  <a:lnTo>
                    <a:pt x="0" y="1191"/>
                  </a:lnTo>
                  <a:cubicBezTo>
                    <a:pt x="0" y="2239"/>
                    <a:pt x="834" y="3120"/>
                    <a:pt x="1906" y="3120"/>
                  </a:cubicBezTo>
                  <a:cubicBezTo>
                    <a:pt x="2977" y="3120"/>
                    <a:pt x="3858" y="2263"/>
                    <a:pt x="3858" y="1215"/>
                  </a:cubicBezTo>
                  <a:lnTo>
                    <a:pt x="3858" y="262"/>
                  </a:lnTo>
                  <a:lnTo>
                    <a:pt x="2787" y="262"/>
                  </a:lnTo>
                  <a:cubicBezTo>
                    <a:pt x="2453" y="262"/>
                    <a:pt x="2144" y="167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231842" y="3397421"/>
              <a:ext cx="35908" cy="124356"/>
            </a:xfrm>
            <a:custGeom>
              <a:rect b="b" l="l" r="r" t="t"/>
              <a:pathLst>
                <a:path extrusionOk="0" h="3716" w="1073">
                  <a:moveTo>
                    <a:pt x="358" y="1"/>
                  </a:moveTo>
                  <a:lnTo>
                    <a:pt x="358" y="2406"/>
                  </a:lnTo>
                  <a:cubicBezTo>
                    <a:pt x="358" y="2882"/>
                    <a:pt x="239" y="3335"/>
                    <a:pt x="1" y="3716"/>
                  </a:cubicBezTo>
                  <a:lnTo>
                    <a:pt x="1073" y="3716"/>
                  </a:lnTo>
                  <a:lnTo>
                    <a:pt x="1073" y="1215"/>
                  </a:lnTo>
                  <a:cubicBezTo>
                    <a:pt x="1073" y="691"/>
                    <a:pt x="787" y="239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3961679" y="3675548"/>
              <a:ext cx="388964" cy="45479"/>
            </a:xfrm>
            <a:custGeom>
              <a:rect b="b" l="l" r="r" t="t"/>
              <a:pathLst>
                <a:path extrusionOk="0" h="1359" w="11623">
                  <a:moveTo>
                    <a:pt x="1" y="1"/>
                  </a:moveTo>
                  <a:lnTo>
                    <a:pt x="1" y="1358"/>
                  </a:lnTo>
                  <a:lnTo>
                    <a:pt x="11622" y="1358"/>
                  </a:lnTo>
                  <a:lnTo>
                    <a:pt x="11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103537" y="3619762"/>
              <a:ext cx="23961" cy="32729"/>
            </a:xfrm>
            <a:custGeom>
              <a:rect b="b" l="l" r="r" t="t"/>
              <a:pathLst>
                <a:path extrusionOk="0" h="978" w="716">
                  <a:moveTo>
                    <a:pt x="715" y="1"/>
                  </a:moveTo>
                  <a:lnTo>
                    <a:pt x="1" y="263"/>
                  </a:lnTo>
                  <a:lnTo>
                    <a:pt x="1" y="977"/>
                  </a:lnTo>
                  <a:lnTo>
                    <a:pt x="596" y="977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145804" y="3608618"/>
              <a:ext cx="20748" cy="43873"/>
            </a:xfrm>
            <a:custGeom>
              <a:rect b="b" l="l" r="r" t="t"/>
              <a:pathLst>
                <a:path extrusionOk="0" h="1311" w="620">
                  <a:moveTo>
                    <a:pt x="286" y="0"/>
                  </a:moveTo>
                  <a:lnTo>
                    <a:pt x="167" y="48"/>
                  </a:lnTo>
                  <a:lnTo>
                    <a:pt x="0" y="1310"/>
                  </a:lnTo>
                  <a:lnTo>
                    <a:pt x="619" y="1310"/>
                  </a:lnTo>
                  <a:lnTo>
                    <a:pt x="429" y="4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177662" y="3563976"/>
              <a:ext cx="32695" cy="41497"/>
            </a:xfrm>
            <a:custGeom>
              <a:rect b="b" l="l" r="r" t="t"/>
              <a:pathLst>
                <a:path extrusionOk="0" h="1240" w="977">
                  <a:moveTo>
                    <a:pt x="858" y="1"/>
                  </a:moveTo>
                  <a:lnTo>
                    <a:pt x="1" y="858"/>
                  </a:lnTo>
                  <a:lnTo>
                    <a:pt x="977" y="1239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103537" y="3563976"/>
              <a:ext cx="32729" cy="41497"/>
            </a:xfrm>
            <a:custGeom>
              <a:rect b="b" l="l" r="r" t="t"/>
              <a:pathLst>
                <a:path extrusionOk="0" h="1240" w="978">
                  <a:moveTo>
                    <a:pt x="1" y="1"/>
                  </a:moveTo>
                  <a:lnTo>
                    <a:pt x="1" y="1239"/>
                  </a:lnTo>
                  <a:lnTo>
                    <a:pt x="977" y="8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186430" y="3619762"/>
              <a:ext cx="23927" cy="32729"/>
            </a:xfrm>
            <a:custGeom>
              <a:rect b="b" l="l" r="r" t="t"/>
              <a:pathLst>
                <a:path extrusionOk="0" h="978" w="715">
                  <a:moveTo>
                    <a:pt x="1" y="1"/>
                  </a:moveTo>
                  <a:lnTo>
                    <a:pt x="120" y="977"/>
                  </a:lnTo>
                  <a:lnTo>
                    <a:pt x="715" y="977"/>
                  </a:lnTo>
                  <a:lnTo>
                    <a:pt x="715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233448" y="3565582"/>
              <a:ext cx="50231" cy="86909"/>
            </a:xfrm>
            <a:custGeom>
              <a:rect b="b" l="l" r="r" t="t"/>
              <a:pathLst>
                <a:path extrusionOk="0" h="2597" w="1501">
                  <a:moveTo>
                    <a:pt x="1" y="0"/>
                  </a:moveTo>
                  <a:lnTo>
                    <a:pt x="1" y="2596"/>
                  </a:lnTo>
                  <a:lnTo>
                    <a:pt x="1501" y="2596"/>
                  </a:lnTo>
                  <a:lnTo>
                    <a:pt x="1501" y="2025"/>
                  </a:lnTo>
                  <a:cubicBezTo>
                    <a:pt x="1501" y="1072"/>
                    <a:pt x="858" y="26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138609" y="3562403"/>
              <a:ext cx="35908" cy="18339"/>
            </a:xfrm>
            <a:custGeom>
              <a:rect b="b" l="l" r="r" t="t"/>
              <a:pathLst>
                <a:path extrusionOk="0" h="548" w="1073">
                  <a:moveTo>
                    <a:pt x="1" y="0"/>
                  </a:moveTo>
                  <a:lnTo>
                    <a:pt x="525" y="548"/>
                  </a:lnTo>
                  <a:lnTo>
                    <a:pt x="1072" y="0"/>
                  </a:lnTo>
                  <a:lnTo>
                    <a:pt x="1072" y="0"/>
                  </a:lnTo>
                  <a:cubicBezTo>
                    <a:pt x="882" y="48"/>
                    <a:pt x="715" y="72"/>
                    <a:pt x="525" y="72"/>
                  </a:cubicBezTo>
                  <a:cubicBezTo>
                    <a:pt x="358" y="72"/>
                    <a:pt x="167" y="2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4028643" y="3565582"/>
              <a:ext cx="51034" cy="86909"/>
            </a:xfrm>
            <a:custGeom>
              <a:rect b="b" l="l" r="r" t="t"/>
              <a:pathLst>
                <a:path extrusionOk="0" h="2597" w="1525">
                  <a:moveTo>
                    <a:pt x="1524" y="0"/>
                  </a:moveTo>
                  <a:cubicBezTo>
                    <a:pt x="643" y="310"/>
                    <a:pt x="0" y="1286"/>
                    <a:pt x="0" y="2263"/>
                  </a:cubicBezTo>
                  <a:lnTo>
                    <a:pt x="0" y="2596"/>
                  </a:lnTo>
                  <a:lnTo>
                    <a:pt x="1524" y="259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3961679" y="3512172"/>
              <a:ext cx="81320" cy="140319"/>
            </a:xfrm>
            <a:custGeom>
              <a:rect b="b" l="l" r="r" t="t"/>
              <a:pathLst>
                <a:path extrusionOk="0" h="4193" w="2430">
                  <a:moveTo>
                    <a:pt x="1692" y="1"/>
                  </a:moveTo>
                  <a:cubicBezTo>
                    <a:pt x="1263" y="1"/>
                    <a:pt x="930" y="310"/>
                    <a:pt x="930" y="739"/>
                  </a:cubicBezTo>
                  <a:lnTo>
                    <a:pt x="930" y="763"/>
                  </a:lnTo>
                  <a:lnTo>
                    <a:pt x="1" y="1311"/>
                  </a:lnTo>
                  <a:lnTo>
                    <a:pt x="1" y="4192"/>
                  </a:lnTo>
                  <a:lnTo>
                    <a:pt x="692" y="4192"/>
                  </a:lnTo>
                  <a:lnTo>
                    <a:pt x="692" y="1692"/>
                  </a:lnTo>
                  <a:lnTo>
                    <a:pt x="1263" y="1358"/>
                  </a:lnTo>
                  <a:cubicBezTo>
                    <a:pt x="1382" y="1453"/>
                    <a:pt x="1525" y="1477"/>
                    <a:pt x="1692" y="1477"/>
                  </a:cubicBezTo>
                  <a:cubicBezTo>
                    <a:pt x="2097" y="1477"/>
                    <a:pt x="2430" y="1144"/>
                    <a:pt x="2430" y="739"/>
                  </a:cubicBezTo>
                  <a:cubicBezTo>
                    <a:pt x="2430" y="310"/>
                    <a:pt x="2097" y="1"/>
                    <a:pt x="1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21"/>
          <p:cNvGrpSpPr/>
          <p:nvPr/>
        </p:nvGrpSpPr>
        <p:grpSpPr>
          <a:xfrm>
            <a:off x="3372279" y="1864573"/>
            <a:ext cx="388931" cy="342714"/>
            <a:chOff x="6403553" y="2725611"/>
            <a:chExt cx="388931" cy="342714"/>
          </a:xfrm>
        </p:grpSpPr>
        <p:sp>
          <p:nvSpPr>
            <p:cNvPr id="533" name="Google Shape;533;p21"/>
            <p:cNvSpPr/>
            <p:nvPr/>
          </p:nvSpPr>
          <p:spPr>
            <a:xfrm>
              <a:off x="6403553" y="2881792"/>
              <a:ext cx="388930" cy="34302"/>
            </a:xfrm>
            <a:custGeom>
              <a:rect b="b" l="l" r="r" t="t"/>
              <a:pathLst>
                <a:path extrusionOk="0" h="1025" w="11622">
                  <a:moveTo>
                    <a:pt x="0" y="1"/>
                  </a:moveTo>
                  <a:lnTo>
                    <a:pt x="0" y="1025"/>
                  </a:lnTo>
                  <a:lnTo>
                    <a:pt x="11622" y="1025"/>
                  </a:lnTo>
                  <a:lnTo>
                    <a:pt x="1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6413927" y="2725611"/>
              <a:ext cx="155411" cy="133124"/>
            </a:xfrm>
            <a:custGeom>
              <a:rect b="b" l="l" r="r" t="t"/>
              <a:pathLst>
                <a:path extrusionOk="0" h="3978" w="4644">
                  <a:moveTo>
                    <a:pt x="762" y="0"/>
                  </a:moveTo>
                  <a:lnTo>
                    <a:pt x="762" y="2905"/>
                  </a:lnTo>
                  <a:cubicBezTo>
                    <a:pt x="333" y="3048"/>
                    <a:pt x="0" y="3453"/>
                    <a:pt x="0" y="3929"/>
                  </a:cubicBezTo>
                  <a:lnTo>
                    <a:pt x="0" y="3977"/>
                  </a:lnTo>
                  <a:lnTo>
                    <a:pt x="2239" y="3977"/>
                  </a:lnTo>
                  <a:cubicBezTo>
                    <a:pt x="2239" y="3477"/>
                    <a:pt x="1905" y="3072"/>
                    <a:pt x="1453" y="2929"/>
                  </a:cubicBezTo>
                  <a:lnTo>
                    <a:pt x="1453" y="691"/>
                  </a:lnTo>
                  <a:lnTo>
                    <a:pt x="2548" y="691"/>
                  </a:lnTo>
                  <a:cubicBezTo>
                    <a:pt x="2548" y="762"/>
                    <a:pt x="2524" y="810"/>
                    <a:pt x="2524" y="881"/>
                  </a:cubicBezTo>
                  <a:lnTo>
                    <a:pt x="2524" y="1381"/>
                  </a:lnTo>
                  <a:lnTo>
                    <a:pt x="2143" y="1381"/>
                  </a:lnTo>
                  <a:lnTo>
                    <a:pt x="2143" y="2072"/>
                  </a:lnTo>
                  <a:lnTo>
                    <a:pt x="4644" y="2072"/>
                  </a:lnTo>
                  <a:lnTo>
                    <a:pt x="4644" y="1381"/>
                  </a:lnTo>
                  <a:lnTo>
                    <a:pt x="4263" y="1381"/>
                  </a:lnTo>
                  <a:lnTo>
                    <a:pt x="4263" y="881"/>
                  </a:lnTo>
                  <a:cubicBezTo>
                    <a:pt x="4263" y="405"/>
                    <a:pt x="3858" y="0"/>
                    <a:pt x="3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6668128" y="2760649"/>
              <a:ext cx="124356" cy="98856"/>
            </a:xfrm>
            <a:custGeom>
              <a:rect b="b" l="l" r="r" t="t"/>
              <a:pathLst>
                <a:path extrusionOk="0" h="2954" w="3716">
                  <a:moveTo>
                    <a:pt x="1" y="1"/>
                  </a:moveTo>
                  <a:lnTo>
                    <a:pt x="1" y="2525"/>
                  </a:lnTo>
                  <a:lnTo>
                    <a:pt x="1501" y="2525"/>
                  </a:lnTo>
                  <a:lnTo>
                    <a:pt x="1501" y="2954"/>
                  </a:lnTo>
                  <a:lnTo>
                    <a:pt x="2192" y="2954"/>
                  </a:lnTo>
                  <a:lnTo>
                    <a:pt x="2192" y="2525"/>
                  </a:lnTo>
                  <a:lnTo>
                    <a:pt x="3716" y="2525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6557358" y="2813256"/>
              <a:ext cx="81320" cy="46249"/>
            </a:xfrm>
            <a:custGeom>
              <a:rect b="b" l="l" r="r" t="t"/>
              <a:pathLst>
                <a:path extrusionOk="0" h="1382" w="2430">
                  <a:moveTo>
                    <a:pt x="215" y="1"/>
                  </a:moveTo>
                  <a:lnTo>
                    <a:pt x="1" y="1382"/>
                  </a:lnTo>
                  <a:lnTo>
                    <a:pt x="2430" y="1382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6484840" y="2939184"/>
              <a:ext cx="225588" cy="129141"/>
            </a:xfrm>
            <a:custGeom>
              <a:rect b="b" l="l" r="r" t="t"/>
              <a:pathLst>
                <a:path extrusionOk="0" h="3859" w="6741">
                  <a:moveTo>
                    <a:pt x="1" y="0"/>
                  </a:moveTo>
                  <a:lnTo>
                    <a:pt x="1" y="3858"/>
                  </a:lnTo>
                  <a:lnTo>
                    <a:pt x="6740" y="3858"/>
                  </a:lnTo>
                  <a:lnTo>
                    <a:pt x="67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6427447" y="2939184"/>
              <a:ext cx="34302" cy="129141"/>
            </a:xfrm>
            <a:custGeom>
              <a:rect b="b" l="l" r="r" t="t"/>
              <a:pathLst>
                <a:path extrusionOk="0" h="3859" w="1025">
                  <a:moveTo>
                    <a:pt x="1" y="0"/>
                  </a:moveTo>
                  <a:lnTo>
                    <a:pt x="1" y="3858"/>
                  </a:lnTo>
                  <a:lnTo>
                    <a:pt x="1025" y="385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6733485" y="2939184"/>
              <a:ext cx="34302" cy="129141"/>
            </a:xfrm>
            <a:custGeom>
              <a:rect b="b" l="l" r="r" t="t"/>
              <a:pathLst>
                <a:path extrusionOk="0" h="3859" w="1025">
                  <a:moveTo>
                    <a:pt x="1" y="0"/>
                  </a:moveTo>
                  <a:lnTo>
                    <a:pt x="1" y="3858"/>
                  </a:lnTo>
                  <a:lnTo>
                    <a:pt x="1025" y="385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p21"/>
          <p:cNvGrpSpPr/>
          <p:nvPr/>
        </p:nvGrpSpPr>
        <p:grpSpPr>
          <a:xfrm>
            <a:off x="2196608" y="3374205"/>
            <a:ext cx="364233" cy="389733"/>
            <a:chOff x="6415500" y="2079268"/>
            <a:chExt cx="364233" cy="389733"/>
          </a:xfrm>
        </p:grpSpPr>
        <p:sp>
          <p:nvSpPr>
            <p:cNvPr id="541" name="Google Shape;541;p21"/>
            <p:cNvSpPr/>
            <p:nvPr/>
          </p:nvSpPr>
          <p:spPr>
            <a:xfrm>
              <a:off x="6554179" y="2079268"/>
              <a:ext cx="87678" cy="82926"/>
            </a:xfrm>
            <a:custGeom>
              <a:rect b="b" l="l" r="r" t="t"/>
              <a:pathLst>
                <a:path extrusionOk="0" h="2478" w="2620">
                  <a:moveTo>
                    <a:pt x="1334" y="1"/>
                  </a:moveTo>
                  <a:lnTo>
                    <a:pt x="858" y="691"/>
                  </a:lnTo>
                  <a:lnTo>
                    <a:pt x="0" y="953"/>
                  </a:lnTo>
                  <a:lnTo>
                    <a:pt x="501" y="1644"/>
                  </a:lnTo>
                  <a:lnTo>
                    <a:pt x="501" y="2477"/>
                  </a:lnTo>
                  <a:lnTo>
                    <a:pt x="1310" y="2215"/>
                  </a:lnTo>
                  <a:lnTo>
                    <a:pt x="2120" y="2477"/>
                  </a:lnTo>
                  <a:lnTo>
                    <a:pt x="2120" y="1644"/>
                  </a:lnTo>
                  <a:lnTo>
                    <a:pt x="2620" y="953"/>
                  </a:lnTo>
                  <a:lnTo>
                    <a:pt x="1810" y="691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6498393" y="2206000"/>
              <a:ext cx="198481" cy="263001"/>
            </a:xfrm>
            <a:custGeom>
              <a:rect b="b" l="l" r="r" t="t"/>
              <a:pathLst>
                <a:path extrusionOk="0" h="7859" w="5931">
                  <a:moveTo>
                    <a:pt x="4549" y="1405"/>
                  </a:moveTo>
                  <a:lnTo>
                    <a:pt x="4549" y="2143"/>
                  </a:lnTo>
                  <a:lnTo>
                    <a:pt x="1382" y="2143"/>
                  </a:lnTo>
                  <a:lnTo>
                    <a:pt x="1382" y="1405"/>
                  </a:lnTo>
                  <a:close/>
                  <a:moveTo>
                    <a:pt x="4549" y="2834"/>
                  </a:moveTo>
                  <a:lnTo>
                    <a:pt x="4549" y="3572"/>
                  </a:lnTo>
                  <a:lnTo>
                    <a:pt x="1382" y="3572"/>
                  </a:lnTo>
                  <a:lnTo>
                    <a:pt x="1382" y="2834"/>
                  </a:lnTo>
                  <a:close/>
                  <a:moveTo>
                    <a:pt x="4549" y="4263"/>
                  </a:moveTo>
                  <a:lnTo>
                    <a:pt x="4549" y="5001"/>
                  </a:lnTo>
                  <a:lnTo>
                    <a:pt x="1382" y="5001"/>
                  </a:lnTo>
                  <a:lnTo>
                    <a:pt x="1382" y="4263"/>
                  </a:lnTo>
                  <a:close/>
                  <a:moveTo>
                    <a:pt x="4549" y="5716"/>
                  </a:moveTo>
                  <a:lnTo>
                    <a:pt x="4549" y="6454"/>
                  </a:lnTo>
                  <a:lnTo>
                    <a:pt x="1382" y="6454"/>
                  </a:lnTo>
                  <a:lnTo>
                    <a:pt x="1382" y="5716"/>
                  </a:lnTo>
                  <a:close/>
                  <a:moveTo>
                    <a:pt x="0" y="0"/>
                  </a:moveTo>
                  <a:lnTo>
                    <a:pt x="0" y="7859"/>
                  </a:lnTo>
                  <a:lnTo>
                    <a:pt x="1382" y="7859"/>
                  </a:lnTo>
                  <a:lnTo>
                    <a:pt x="1382" y="7144"/>
                  </a:lnTo>
                  <a:lnTo>
                    <a:pt x="4549" y="7144"/>
                  </a:lnTo>
                  <a:lnTo>
                    <a:pt x="4549" y="7859"/>
                  </a:lnTo>
                  <a:lnTo>
                    <a:pt x="5930" y="7859"/>
                  </a:lnTo>
                  <a:lnTo>
                    <a:pt x="5930" y="0"/>
                  </a:lnTo>
                  <a:lnTo>
                    <a:pt x="4549" y="0"/>
                  </a:lnTo>
                  <a:lnTo>
                    <a:pt x="4549" y="714"/>
                  </a:lnTo>
                  <a:lnTo>
                    <a:pt x="1382" y="71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6700823" y="2080071"/>
              <a:ext cx="78910" cy="51837"/>
            </a:xfrm>
            <a:custGeom>
              <a:rect b="b" l="l" r="r" t="t"/>
              <a:pathLst>
                <a:path extrusionOk="0" h="1549" w="2358">
                  <a:moveTo>
                    <a:pt x="2072" y="0"/>
                  </a:moveTo>
                  <a:lnTo>
                    <a:pt x="0" y="929"/>
                  </a:lnTo>
                  <a:lnTo>
                    <a:pt x="262" y="1548"/>
                  </a:lnTo>
                  <a:lnTo>
                    <a:pt x="2358" y="643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6700823" y="2154966"/>
              <a:ext cx="78910" cy="51837"/>
            </a:xfrm>
            <a:custGeom>
              <a:rect b="b" l="l" r="r" t="t"/>
              <a:pathLst>
                <a:path extrusionOk="0" h="1549" w="2358">
                  <a:moveTo>
                    <a:pt x="262" y="1"/>
                  </a:moveTo>
                  <a:lnTo>
                    <a:pt x="0" y="620"/>
                  </a:lnTo>
                  <a:lnTo>
                    <a:pt x="2072" y="1549"/>
                  </a:lnTo>
                  <a:lnTo>
                    <a:pt x="2358" y="93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6415500" y="2080071"/>
              <a:ext cx="78944" cy="51837"/>
            </a:xfrm>
            <a:custGeom>
              <a:rect b="b" l="l" r="r" t="t"/>
              <a:pathLst>
                <a:path extrusionOk="0" h="1549" w="2359">
                  <a:moveTo>
                    <a:pt x="286" y="0"/>
                  </a:moveTo>
                  <a:lnTo>
                    <a:pt x="1" y="643"/>
                  </a:lnTo>
                  <a:lnTo>
                    <a:pt x="2096" y="1548"/>
                  </a:lnTo>
                  <a:lnTo>
                    <a:pt x="2358" y="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6415500" y="2154966"/>
              <a:ext cx="78944" cy="51837"/>
            </a:xfrm>
            <a:custGeom>
              <a:rect b="b" l="l" r="r" t="t"/>
              <a:pathLst>
                <a:path extrusionOk="0" h="1549" w="2359">
                  <a:moveTo>
                    <a:pt x="2096" y="1"/>
                  </a:moveTo>
                  <a:lnTo>
                    <a:pt x="1" y="930"/>
                  </a:lnTo>
                  <a:lnTo>
                    <a:pt x="286" y="1549"/>
                  </a:lnTo>
                  <a:lnTo>
                    <a:pt x="2358" y="620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7" name="Google Shape;547;p21"/>
          <p:cNvCxnSpPr>
            <a:stCxn id="483" idx="0"/>
            <a:endCxn id="495" idx="4"/>
          </p:cNvCxnSpPr>
          <p:nvPr/>
        </p:nvCxnSpPr>
        <p:spPr>
          <a:xfrm rot="10800000">
            <a:off x="2378713" y="3040288"/>
            <a:ext cx="0" cy="26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21"/>
          <p:cNvCxnSpPr>
            <a:stCxn id="482" idx="4"/>
            <a:endCxn id="489" idx="0"/>
          </p:cNvCxnSpPr>
          <p:nvPr/>
        </p:nvCxnSpPr>
        <p:spPr>
          <a:xfrm>
            <a:off x="3566438" y="2332850"/>
            <a:ext cx="0" cy="25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p21"/>
          <p:cNvSpPr/>
          <p:nvPr/>
        </p:nvSpPr>
        <p:spPr>
          <a:xfrm>
            <a:off x="5717650" y="2591747"/>
            <a:ext cx="448800" cy="4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21"/>
          <p:cNvSpPr txBox="1"/>
          <p:nvPr/>
        </p:nvSpPr>
        <p:spPr>
          <a:xfrm>
            <a:off x="5284150" y="3192925"/>
            <a:ext cx="1315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Sep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21"/>
          <p:cNvSpPr txBox="1"/>
          <p:nvPr/>
        </p:nvSpPr>
        <p:spPr>
          <a:xfrm>
            <a:off x="5012975" y="3622725"/>
            <a:ext cx="18609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Integration </a:t>
            </a:r>
            <a:r>
              <a:rPr lang="en-US" sz="1200">
                <a:latin typeface="Montserrat Medium"/>
                <a:ea typeface="Montserrat Medium"/>
                <a:cs typeface="Montserrat Medium"/>
                <a:sym typeface="Montserrat Medium"/>
              </a:rPr>
              <a:t>Planning, Network diagram, and updated WBS 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51" name="Google Shape;551;p21"/>
          <p:cNvCxnSpPr>
            <a:stCxn id="552" idx="2"/>
            <a:endCxn id="503" idx="6"/>
          </p:cNvCxnSpPr>
          <p:nvPr/>
        </p:nvCxnSpPr>
        <p:spPr>
          <a:xfrm rot="10800000">
            <a:off x="6166550" y="2816159"/>
            <a:ext cx="73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21"/>
          <p:cNvSpPr/>
          <p:nvPr/>
        </p:nvSpPr>
        <p:spPr>
          <a:xfrm>
            <a:off x="6905450" y="2591759"/>
            <a:ext cx="448800" cy="44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21"/>
          <p:cNvSpPr txBox="1"/>
          <p:nvPr/>
        </p:nvSpPr>
        <p:spPr>
          <a:xfrm>
            <a:off x="6425675" y="1335516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baseline="30000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Oct</a:t>
            </a:r>
            <a:endParaRPr b="1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21"/>
          <p:cNvSpPr txBox="1"/>
          <p:nvPr/>
        </p:nvSpPr>
        <p:spPr>
          <a:xfrm>
            <a:off x="6120875" y="1599399"/>
            <a:ext cx="19083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Risk</a:t>
            </a: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</a:t>
            </a:r>
            <a:r>
              <a:rPr lang="en-U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dentification, Categorization, and Initial Risk Ranking</a:t>
            </a:r>
            <a:endParaRPr b="0" i="0" sz="12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55" name="Google Shape;555;p21"/>
          <p:cNvCxnSpPr>
            <a:stCxn id="556" idx="2"/>
            <a:endCxn id="552" idx="6"/>
          </p:cNvCxnSpPr>
          <p:nvPr/>
        </p:nvCxnSpPr>
        <p:spPr>
          <a:xfrm rot="10800000">
            <a:off x="7354350" y="2816175"/>
            <a:ext cx="73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57" name="Google Shape;557;p21"/>
          <p:cNvCxnSpPr>
            <a:stCxn id="481" idx="0"/>
            <a:endCxn id="486" idx="4"/>
          </p:cNvCxnSpPr>
          <p:nvPr/>
        </p:nvCxnSpPr>
        <p:spPr>
          <a:xfrm rot="10800000">
            <a:off x="4754350" y="3040288"/>
            <a:ext cx="900" cy="26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8" name="Google Shape;558;p21"/>
          <p:cNvSpPr/>
          <p:nvPr/>
        </p:nvSpPr>
        <p:spPr>
          <a:xfrm>
            <a:off x="5651225" y="1748750"/>
            <a:ext cx="584400" cy="58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59" name="Google Shape;559;p21"/>
          <p:cNvCxnSpPr>
            <a:stCxn id="558" idx="4"/>
            <a:endCxn id="503" idx="0"/>
          </p:cNvCxnSpPr>
          <p:nvPr/>
        </p:nvCxnSpPr>
        <p:spPr>
          <a:xfrm flipH="1">
            <a:off x="5941925" y="2333150"/>
            <a:ext cx="1500" cy="25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0" name="Google Shape;560;p21"/>
          <p:cNvSpPr/>
          <p:nvPr/>
        </p:nvSpPr>
        <p:spPr>
          <a:xfrm>
            <a:off x="6839363" y="3300388"/>
            <a:ext cx="584400" cy="584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61" name="Google Shape;561;p21"/>
          <p:cNvCxnSpPr>
            <a:stCxn id="560" idx="0"/>
            <a:endCxn id="552" idx="4"/>
          </p:cNvCxnSpPr>
          <p:nvPr/>
        </p:nvCxnSpPr>
        <p:spPr>
          <a:xfrm rot="10800000">
            <a:off x="7129763" y="3040588"/>
            <a:ext cx="1800" cy="25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2" name="Google Shape;562;p21"/>
          <p:cNvGrpSpPr/>
          <p:nvPr/>
        </p:nvGrpSpPr>
        <p:grpSpPr>
          <a:xfrm>
            <a:off x="6937511" y="3394181"/>
            <a:ext cx="388127" cy="387357"/>
            <a:chOff x="4776184" y="3962444"/>
            <a:chExt cx="388127" cy="387357"/>
          </a:xfrm>
        </p:grpSpPr>
        <p:sp>
          <p:nvSpPr>
            <p:cNvPr id="563" name="Google Shape;563;p21"/>
            <p:cNvSpPr/>
            <p:nvPr/>
          </p:nvSpPr>
          <p:spPr>
            <a:xfrm>
              <a:off x="4776184" y="4140979"/>
              <a:ext cx="388127" cy="208822"/>
            </a:xfrm>
            <a:custGeom>
              <a:rect b="b" l="l" r="r" t="t"/>
              <a:pathLst>
                <a:path extrusionOk="0" h="6240" w="11598">
                  <a:moveTo>
                    <a:pt x="0" y="0"/>
                  </a:moveTo>
                  <a:lnTo>
                    <a:pt x="0" y="1286"/>
                  </a:lnTo>
                  <a:lnTo>
                    <a:pt x="1239" y="1620"/>
                  </a:lnTo>
                  <a:lnTo>
                    <a:pt x="1310" y="1810"/>
                  </a:lnTo>
                  <a:cubicBezTo>
                    <a:pt x="1405" y="2096"/>
                    <a:pt x="1524" y="2406"/>
                    <a:pt x="1667" y="2668"/>
                  </a:cubicBezTo>
                  <a:lnTo>
                    <a:pt x="1763" y="2834"/>
                  </a:lnTo>
                  <a:lnTo>
                    <a:pt x="1096" y="3954"/>
                  </a:lnTo>
                  <a:lnTo>
                    <a:pt x="2286" y="5144"/>
                  </a:lnTo>
                  <a:lnTo>
                    <a:pt x="3382" y="4477"/>
                  </a:lnTo>
                  <a:lnTo>
                    <a:pt x="3572" y="4573"/>
                  </a:lnTo>
                  <a:cubicBezTo>
                    <a:pt x="3834" y="4716"/>
                    <a:pt x="4144" y="4835"/>
                    <a:pt x="4430" y="4930"/>
                  </a:cubicBezTo>
                  <a:lnTo>
                    <a:pt x="4620" y="4978"/>
                  </a:lnTo>
                  <a:lnTo>
                    <a:pt x="4930" y="6240"/>
                  </a:lnTo>
                  <a:lnTo>
                    <a:pt x="6645" y="6240"/>
                  </a:lnTo>
                  <a:lnTo>
                    <a:pt x="6954" y="4978"/>
                  </a:lnTo>
                  <a:lnTo>
                    <a:pt x="7145" y="4930"/>
                  </a:lnTo>
                  <a:cubicBezTo>
                    <a:pt x="7430" y="4835"/>
                    <a:pt x="7740" y="4716"/>
                    <a:pt x="8002" y="4573"/>
                  </a:cubicBezTo>
                  <a:lnTo>
                    <a:pt x="8192" y="4477"/>
                  </a:lnTo>
                  <a:lnTo>
                    <a:pt x="9288" y="5144"/>
                  </a:lnTo>
                  <a:lnTo>
                    <a:pt x="10479" y="3954"/>
                  </a:lnTo>
                  <a:lnTo>
                    <a:pt x="9812" y="2834"/>
                  </a:lnTo>
                  <a:lnTo>
                    <a:pt x="9907" y="2668"/>
                  </a:lnTo>
                  <a:cubicBezTo>
                    <a:pt x="10098" y="2406"/>
                    <a:pt x="10193" y="2096"/>
                    <a:pt x="10288" y="1810"/>
                  </a:cubicBezTo>
                  <a:lnTo>
                    <a:pt x="10360" y="1620"/>
                  </a:lnTo>
                  <a:lnTo>
                    <a:pt x="11598" y="1286"/>
                  </a:lnTo>
                  <a:lnTo>
                    <a:pt x="11598" y="0"/>
                  </a:lnTo>
                  <a:lnTo>
                    <a:pt x="9383" y="0"/>
                  </a:lnTo>
                  <a:lnTo>
                    <a:pt x="9383" y="429"/>
                  </a:lnTo>
                  <a:cubicBezTo>
                    <a:pt x="9383" y="2382"/>
                    <a:pt x="7764" y="4001"/>
                    <a:pt x="5811" y="4001"/>
                  </a:cubicBezTo>
                  <a:cubicBezTo>
                    <a:pt x="3834" y="4001"/>
                    <a:pt x="2239" y="2382"/>
                    <a:pt x="2239" y="429"/>
                  </a:cubicBezTo>
                  <a:lnTo>
                    <a:pt x="22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843917" y="4046140"/>
              <a:ext cx="39890" cy="73355"/>
            </a:xfrm>
            <a:custGeom>
              <a:rect b="b" l="l" r="r" t="t"/>
              <a:pathLst>
                <a:path extrusionOk="0" h="2192" w="1192">
                  <a:moveTo>
                    <a:pt x="1" y="0"/>
                  </a:moveTo>
                  <a:lnTo>
                    <a:pt x="1" y="2191"/>
                  </a:lnTo>
                  <a:lnTo>
                    <a:pt x="1191" y="2191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950704" y="3962444"/>
              <a:ext cx="39890" cy="26337"/>
            </a:xfrm>
            <a:custGeom>
              <a:rect b="b" l="l" r="r" t="t"/>
              <a:pathLst>
                <a:path extrusionOk="0" h="787" w="1192">
                  <a:moveTo>
                    <a:pt x="596" y="1"/>
                  </a:moveTo>
                  <a:lnTo>
                    <a:pt x="1" y="739"/>
                  </a:lnTo>
                  <a:lnTo>
                    <a:pt x="1" y="787"/>
                  </a:lnTo>
                  <a:lnTo>
                    <a:pt x="1191" y="787"/>
                  </a:lnTo>
                  <a:lnTo>
                    <a:pt x="1191" y="739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843917" y="3995942"/>
              <a:ext cx="39890" cy="27107"/>
            </a:xfrm>
            <a:custGeom>
              <a:rect b="b" l="l" r="r" t="t"/>
              <a:pathLst>
                <a:path extrusionOk="0" h="810" w="1192">
                  <a:moveTo>
                    <a:pt x="596" y="0"/>
                  </a:moveTo>
                  <a:lnTo>
                    <a:pt x="1" y="738"/>
                  </a:lnTo>
                  <a:lnTo>
                    <a:pt x="1" y="810"/>
                  </a:lnTo>
                  <a:lnTo>
                    <a:pt x="1191" y="810"/>
                  </a:lnTo>
                  <a:lnTo>
                    <a:pt x="1191" y="738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5056687" y="4046140"/>
              <a:ext cx="39890" cy="73355"/>
            </a:xfrm>
            <a:custGeom>
              <a:rect b="b" l="l" r="r" t="t"/>
              <a:pathLst>
                <a:path extrusionOk="0" h="2192" w="1192">
                  <a:moveTo>
                    <a:pt x="1" y="0"/>
                  </a:moveTo>
                  <a:lnTo>
                    <a:pt x="1" y="2191"/>
                  </a:lnTo>
                  <a:lnTo>
                    <a:pt x="1192" y="2191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950704" y="4011068"/>
              <a:ext cx="39890" cy="107623"/>
            </a:xfrm>
            <a:custGeom>
              <a:rect b="b" l="l" r="r" t="t"/>
              <a:pathLst>
                <a:path extrusionOk="0" h="3216" w="1192">
                  <a:moveTo>
                    <a:pt x="1" y="1"/>
                  </a:moveTo>
                  <a:lnTo>
                    <a:pt x="1" y="3216"/>
                  </a:lnTo>
                  <a:lnTo>
                    <a:pt x="1191" y="321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871827" y="4141783"/>
              <a:ext cx="195268" cy="109999"/>
            </a:xfrm>
            <a:custGeom>
              <a:rect b="b" l="l" r="r" t="t"/>
              <a:pathLst>
                <a:path extrusionOk="0" h="3287" w="5835">
                  <a:moveTo>
                    <a:pt x="0" y="0"/>
                  </a:moveTo>
                  <a:lnTo>
                    <a:pt x="0" y="405"/>
                  </a:lnTo>
                  <a:lnTo>
                    <a:pt x="48" y="405"/>
                  </a:lnTo>
                  <a:cubicBezTo>
                    <a:pt x="48" y="2024"/>
                    <a:pt x="1357" y="3287"/>
                    <a:pt x="2953" y="3287"/>
                  </a:cubicBezTo>
                  <a:cubicBezTo>
                    <a:pt x="4525" y="3287"/>
                    <a:pt x="5835" y="1977"/>
                    <a:pt x="5835" y="405"/>
                  </a:cubicBezTo>
                  <a:lnTo>
                    <a:pt x="5835" y="0"/>
                  </a:lnTo>
                  <a:lnTo>
                    <a:pt x="4977" y="0"/>
                  </a:lnTo>
                  <a:lnTo>
                    <a:pt x="4977" y="405"/>
                  </a:lnTo>
                  <a:cubicBezTo>
                    <a:pt x="4977" y="1548"/>
                    <a:pt x="4048" y="2453"/>
                    <a:pt x="2905" y="2453"/>
                  </a:cubicBezTo>
                  <a:cubicBezTo>
                    <a:pt x="1786" y="2453"/>
                    <a:pt x="857" y="1524"/>
                    <a:pt x="857" y="405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924400" y="4141783"/>
              <a:ext cx="91694" cy="59802"/>
            </a:xfrm>
            <a:custGeom>
              <a:rect b="b" l="l" r="r" t="t"/>
              <a:pathLst>
                <a:path extrusionOk="0" h="1787" w="2740">
                  <a:moveTo>
                    <a:pt x="25" y="0"/>
                  </a:moveTo>
                  <a:lnTo>
                    <a:pt x="25" y="405"/>
                  </a:lnTo>
                  <a:cubicBezTo>
                    <a:pt x="1" y="1143"/>
                    <a:pt x="620" y="1786"/>
                    <a:pt x="1382" y="1786"/>
                  </a:cubicBezTo>
                  <a:cubicBezTo>
                    <a:pt x="2120" y="1786"/>
                    <a:pt x="2739" y="1143"/>
                    <a:pt x="2739" y="405"/>
                  </a:cubicBezTo>
                  <a:lnTo>
                    <a:pt x="27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5056687" y="3995942"/>
              <a:ext cx="39890" cy="27107"/>
            </a:xfrm>
            <a:custGeom>
              <a:rect b="b" l="l" r="r" t="t"/>
              <a:pathLst>
                <a:path extrusionOk="0" h="810" w="1192">
                  <a:moveTo>
                    <a:pt x="596" y="0"/>
                  </a:moveTo>
                  <a:lnTo>
                    <a:pt x="1" y="738"/>
                  </a:lnTo>
                  <a:lnTo>
                    <a:pt x="1" y="810"/>
                  </a:lnTo>
                  <a:lnTo>
                    <a:pt x="1192" y="810"/>
                  </a:lnTo>
                  <a:lnTo>
                    <a:pt x="1192" y="738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21"/>
          <p:cNvGrpSpPr/>
          <p:nvPr/>
        </p:nvGrpSpPr>
        <p:grpSpPr>
          <a:xfrm>
            <a:off x="5747183" y="1834408"/>
            <a:ext cx="389733" cy="389733"/>
            <a:chOff x="3147208" y="3960871"/>
            <a:chExt cx="389733" cy="389733"/>
          </a:xfrm>
        </p:grpSpPr>
        <p:sp>
          <p:nvSpPr>
            <p:cNvPr id="573" name="Google Shape;573;p21"/>
            <p:cNvSpPr/>
            <p:nvPr/>
          </p:nvSpPr>
          <p:spPr>
            <a:xfrm>
              <a:off x="3317746" y="4133818"/>
              <a:ext cx="49461" cy="49428"/>
            </a:xfrm>
            <a:custGeom>
              <a:rect b="b" l="l" r="r" t="t"/>
              <a:pathLst>
                <a:path extrusionOk="0" h="1477" w="1478">
                  <a:moveTo>
                    <a:pt x="739" y="0"/>
                  </a:moveTo>
                  <a:cubicBezTo>
                    <a:pt x="334" y="0"/>
                    <a:pt x="1" y="310"/>
                    <a:pt x="1" y="738"/>
                  </a:cubicBezTo>
                  <a:cubicBezTo>
                    <a:pt x="1" y="1143"/>
                    <a:pt x="334" y="1476"/>
                    <a:pt x="739" y="1476"/>
                  </a:cubicBezTo>
                  <a:cubicBezTo>
                    <a:pt x="1168" y="1476"/>
                    <a:pt x="1477" y="1143"/>
                    <a:pt x="1477" y="738"/>
                  </a:cubicBezTo>
                  <a:cubicBezTo>
                    <a:pt x="1477" y="310"/>
                    <a:pt x="1168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3381497" y="4179230"/>
              <a:ext cx="47052" cy="79714"/>
            </a:xfrm>
            <a:custGeom>
              <a:rect b="b" l="l" r="r" t="t"/>
              <a:pathLst>
                <a:path extrusionOk="0" h="2382" w="1406">
                  <a:moveTo>
                    <a:pt x="739" y="0"/>
                  </a:moveTo>
                  <a:cubicBezTo>
                    <a:pt x="572" y="72"/>
                    <a:pt x="382" y="96"/>
                    <a:pt x="215" y="96"/>
                  </a:cubicBezTo>
                  <a:lnTo>
                    <a:pt x="96" y="96"/>
                  </a:lnTo>
                  <a:cubicBezTo>
                    <a:pt x="49" y="143"/>
                    <a:pt x="25" y="191"/>
                    <a:pt x="1" y="239"/>
                  </a:cubicBezTo>
                  <a:cubicBezTo>
                    <a:pt x="453" y="596"/>
                    <a:pt x="715" y="1144"/>
                    <a:pt x="715" y="1691"/>
                  </a:cubicBezTo>
                  <a:lnTo>
                    <a:pt x="715" y="2382"/>
                  </a:lnTo>
                  <a:cubicBezTo>
                    <a:pt x="954" y="2239"/>
                    <a:pt x="1192" y="2048"/>
                    <a:pt x="1406" y="1882"/>
                  </a:cubicBezTo>
                  <a:lnTo>
                    <a:pt x="1406" y="1048"/>
                  </a:lnTo>
                  <a:lnTo>
                    <a:pt x="1358" y="1048"/>
                  </a:lnTo>
                  <a:cubicBezTo>
                    <a:pt x="1358" y="596"/>
                    <a:pt x="1120" y="215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3259584" y="4180033"/>
              <a:ext cx="47052" cy="79714"/>
            </a:xfrm>
            <a:custGeom>
              <a:rect b="b" l="l" r="r" t="t"/>
              <a:pathLst>
                <a:path extrusionOk="0" h="2382" w="1406">
                  <a:moveTo>
                    <a:pt x="643" y="0"/>
                  </a:moveTo>
                  <a:cubicBezTo>
                    <a:pt x="238" y="215"/>
                    <a:pt x="0" y="596"/>
                    <a:pt x="0" y="1048"/>
                  </a:cubicBezTo>
                  <a:lnTo>
                    <a:pt x="0" y="1882"/>
                  </a:lnTo>
                  <a:cubicBezTo>
                    <a:pt x="215" y="2096"/>
                    <a:pt x="453" y="2263"/>
                    <a:pt x="691" y="2382"/>
                  </a:cubicBezTo>
                  <a:lnTo>
                    <a:pt x="691" y="1715"/>
                  </a:lnTo>
                  <a:cubicBezTo>
                    <a:pt x="691" y="1143"/>
                    <a:pt x="953" y="572"/>
                    <a:pt x="1405" y="238"/>
                  </a:cubicBezTo>
                  <a:cubicBezTo>
                    <a:pt x="1358" y="191"/>
                    <a:pt x="1310" y="167"/>
                    <a:pt x="1286" y="95"/>
                  </a:cubicBezTo>
                  <a:lnTo>
                    <a:pt x="1167" y="95"/>
                  </a:lnTo>
                  <a:cubicBezTo>
                    <a:pt x="1001" y="95"/>
                    <a:pt x="810" y="72"/>
                    <a:pt x="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370353" y="4111497"/>
              <a:ext cx="43069" cy="50231"/>
            </a:xfrm>
            <a:custGeom>
              <a:rect b="b" l="l" r="r" t="t"/>
              <a:pathLst>
                <a:path extrusionOk="0" h="1501" w="1287">
                  <a:moveTo>
                    <a:pt x="548" y="0"/>
                  </a:moveTo>
                  <a:cubicBezTo>
                    <a:pt x="334" y="0"/>
                    <a:pt x="120" y="95"/>
                    <a:pt x="1" y="238"/>
                  </a:cubicBezTo>
                  <a:cubicBezTo>
                    <a:pt x="382" y="500"/>
                    <a:pt x="620" y="929"/>
                    <a:pt x="620" y="1429"/>
                  </a:cubicBezTo>
                  <a:lnTo>
                    <a:pt x="620" y="1501"/>
                  </a:lnTo>
                  <a:cubicBezTo>
                    <a:pt x="977" y="1429"/>
                    <a:pt x="1287" y="1096"/>
                    <a:pt x="1287" y="738"/>
                  </a:cubicBezTo>
                  <a:cubicBezTo>
                    <a:pt x="1287" y="334"/>
                    <a:pt x="953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273907" y="4111497"/>
              <a:ext cx="43069" cy="50231"/>
            </a:xfrm>
            <a:custGeom>
              <a:rect b="b" l="l" r="r" t="t"/>
              <a:pathLst>
                <a:path extrusionOk="0" h="1501" w="1287">
                  <a:moveTo>
                    <a:pt x="739" y="0"/>
                  </a:moveTo>
                  <a:cubicBezTo>
                    <a:pt x="334" y="0"/>
                    <a:pt x="1" y="334"/>
                    <a:pt x="1" y="738"/>
                  </a:cubicBezTo>
                  <a:cubicBezTo>
                    <a:pt x="1" y="1143"/>
                    <a:pt x="287" y="1453"/>
                    <a:pt x="692" y="1501"/>
                  </a:cubicBezTo>
                  <a:lnTo>
                    <a:pt x="692" y="1429"/>
                  </a:lnTo>
                  <a:cubicBezTo>
                    <a:pt x="644" y="929"/>
                    <a:pt x="882" y="476"/>
                    <a:pt x="1287" y="238"/>
                  </a:cubicBezTo>
                  <a:cubicBezTo>
                    <a:pt x="1120" y="95"/>
                    <a:pt x="954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147208" y="3960871"/>
              <a:ext cx="389733" cy="389733"/>
            </a:xfrm>
            <a:custGeom>
              <a:rect b="b" l="l" r="r" t="t"/>
              <a:pathLst>
                <a:path extrusionOk="0" h="11646" w="11646">
                  <a:moveTo>
                    <a:pt x="5835" y="1548"/>
                  </a:moveTo>
                  <a:cubicBezTo>
                    <a:pt x="8193" y="1548"/>
                    <a:pt x="10122" y="3501"/>
                    <a:pt x="10122" y="5835"/>
                  </a:cubicBezTo>
                  <a:cubicBezTo>
                    <a:pt x="10122" y="8192"/>
                    <a:pt x="8216" y="10121"/>
                    <a:pt x="5835" y="10121"/>
                  </a:cubicBezTo>
                  <a:cubicBezTo>
                    <a:pt x="3454" y="10121"/>
                    <a:pt x="1548" y="8192"/>
                    <a:pt x="1548" y="5835"/>
                  </a:cubicBezTo>
                  <a:cubicBezTo>
                    <a:pt x="1548" y="3501"/>
                    <a:pt x="3477" y="1548"/>
                    <a:pt x="5835" y="1548"/>
                  </a:cubicBezTo>
                  <a:close/>
                  <a:moveTo>
                    <a:pt x="5097" y="0"/>
                  </a:moveTo>
                  <a:lnTo>
                    <a:pt x="5097" y="405"/>
                  </a:lnTo>
                  <a:cubicBezTo>
                    <a:pt x="2644" y="715"/>
                    <a:pt x="715" y="2668"/>
                    <a:pt x="382" y="5097"/>
                  </a:cubicBezTo>
                  <a:lnTo>
                    <a:pt x="0" y="5097"/>
                  </a:lnTo>
                  <a:lnTo>
                    <a:pt x="0" y="6549"/>
                  </a:lnTo>
                  <a:lnTo>
                    <a:pt x="382" y="6549"/>
                  </a:lnTo>
                  <a:cubicBezTo>
                    <a:pt x="715" y="9002"/>
                    <a:pt x="2644" y="10931"/>
                    <a:pt x="5097" y="11264"/>
                  </a:cubicBezTo>
                  <a:lnTo>
                    <a:pt x="5097" y="11646"/>
                  </a:lnTo>
                  <a:lnTo>
                    <a:pt x="6549" y="11646"/>
                  </a:lnTo>
                  <a:lnTo>
                    <a:pt x="6549" y="11264"/>
                  </a:lnTo>
                  <a:cubicBezTo>
                    <a:pt x="9002" y="10931"/>
                    <a:pt x="10931" y="9002"/>
                    <a:pt x="11265" y="6549"/>
                  </a:cubicBezTo>
                  <a:lnTo>
                    <a:pt x="11646" y="6549"/>
                  </a:lnTo>
                  <a:lnTo>
                    <a:pt x="11646" y="5097"/>
                  </a:lnTo>
                  <a:lnTo>
                    <a:pt x="11265" y="5097"/>
                  </a:lnTo>
                  <a:cubicBezTo>
                    <a:pt x="10931" y="2668"/>
                    <a:pt x="9002" y="715"/>
                    <a:pt x="6549" y="405"/>
                  </a:cubicBezTo>
                  <a:lnTo>
                    <a:pt x="6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303423" y="4203124"/>
              <a:ext cx="78107" cy="74962"/>
            </a:xfrm>
            <a:custGeom>
              <a:rect b="b" l="l" r="r" t="t"/>
              <a:pathLst>
                <a:path extrusionOk="0" h="2240" w="2334">
                  <a:moveTo>
                    <a:pt x="619" y="1"/>
                  </a:moveTo>
                  <a:cubicBezTo>
                    <a:pt x="238" y="215"/>
                    <a:pt x="0" y="596"/>
                    <a:pt x="0" y="1049"/>
                  </a:cubicBezTo>
                  <a:lnTo>
                    <a:pt x="0" y="2049"/>
                  </a:lnTo>
                  <a:cubicBezTo>
                    <a:pt x="357" y="2168"/>
                    <a:pt x="738" y="2239"/>
                    <a:pt x="1167" y="2239"/>
                  </a:cubicBezTo>
                  <a:cubicBezTo>
                    <a:pt x="1572" y="2239"/>
                    <a:pt x="1977" y="2168"/>
                    <a:pt x="2334" y="2049"/>
                  </a:cubicBezTo>
                  <a:lnTo>
                    <a:pt x="2334" y="1049"/>
                  </a:lnTo>
                  <a:cubicBezTo>
                    <a:pt x="2334" y="596"/>
                    <a:pt x="2096" y="191"/>
                    <a:pt x="1715" y="1"/>
                  </a:cubicBezTo>
                  <a:cubicBezTo>
                    <a:pt x="1524" y="72"/>
                    <a:pt x="1358" y="120"/>
                    <a:pt x="1167" y="120"/>
                  </a:cubicBezTo>
                  <a:cubicBezTo>
                    <a:pt x="977" y="120"/>
                    <a:pt x="810" y="96"/>
                    <a:pt x="6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3221333" y="4034996"/>
              <a:ext cx="243090" cy="179339"/>
            </a:xfrm>
            <a:custGeom>
              <a:rect b="b" l="l" r="r" t="t"/>
              <a:pathLst>
                <a:path extrusionOk="0" h="5359" w="7264">
                  <a:moveTo>
                    <a:pt x="3620" y="0"/>
                  </a:moveTo>
                  <a:cubicBezTo>
                    <a:pt x="1620" y="0"/>
                    <a:pt x="0" y="1643"/>
                    <a:pt x="0" y="3620"/>
                  </a:cubicBezTo>
                  <a:cubicBezTo>
                    <a:pt x="0" y="4263"/>
                    <a:pt x="143" y="4811"/>
                    <a:pt x="429" y="5358"/>
                  </a:cubicBezTo>
                  <a:cubicBezTo>
                    <a:pt x="429" y="4787"/>
                    <a:pt x="738" y="4287"/>
                    <a:pt x="1143" y="3929"/>
                  </a:cubicBezTo>
                  <a:cubicBezTo>
                    <a:pt x="953" y="3691"/>
                    <a:pt x="858" y="3358"/>
                    <a:pt x="858" y="3024"/>
                  </a:cubicBezTo>
                  <a:cubicBezTo>
                    <a:pt x="858" y="2262"/>
                    <a:pt x="1477" y="1596"/>
                    <a:pt x="2286" y="1596"/>
                  </a:cubicBezTo>
                  <a:cubicBezTo>
                    <a:pt x="2787" y="1596"/>
                    <a:pt x="3239" y="1881"/>
                    <a:pt x="3501" y="2286"/>
                  </a:cubicBezTo>
                  <a:lnTo>
                    <a:pt x="3739" y="2286"/>
                  </a:lnTo>
                  <a:cubicBezTo>
                    <a:pt x="4001" y="1881"/>
                    <a:pt x="4454" y="1596"/>
                    <a:pt x="4954" y="1596"/>
                  </a:cubicBezTo>
                  <a:cubicBezTo>
                    <a:pt x="5740" y="1596"/>
                    <a:pt x="6383" y="2239"/>
                    <a:pt x="6383" y="3024"/>
                  </a:cubicBezTo>
                  <a:cubicBezTo>
                    <a:pt x="6383" y="3358"/>
                    <a:pt x="6263" y="3691"/>
                    <a:pt x="6097" y="3929"/>
                  </a:cubicBezTo>
                  <a:cubicBezTo>
                    <a:pt x="6549" y="4263"/>
                    <a:pt x="6811" y="4787"/>
                    <a:pt x="6811" y="5358"/>
                  </a:cubicBezTo>
                  <a:cubicBezTo>
                    <a:pt x="7073" y="4858"/>
                    <a:pt x="7264" y="4263"/>
                    <a:pt x="7264" y="3620"/>
                  </a:cubicBezTo>
                  <a:cubicBezTo>
                    <a:pt x="7264" y="1596"/>
                    <a:pt x="5620" y="0"/>
                    <a:pt x="3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21"/>
          <p:cNvSpPr/>
          <p:nvPr/>
        </p:nvSpPr>
        <p:spPr>
          <a:xfrm rot="5400000">
            <a:off x="6850650" y="2512575"/>
            <a:ext cx="3092400" cy="607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Goal</a:t>
            </a:r>
            <a:endParaRPr b="0" i="0" sz="16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ADDCC8"/>
      </a:accent1>
      <a:accent2>
        <a:srgbClr val="DCEBC2"/>
      </a:accent2>
      <a:accent3>
        <a:srgbClr val="FFF7D2"/>
      </a:accent3>
      <a:accent4>
        <a:srgbClr val="FED2B5"/>
      </a:accent4>
      <a:accent5>
        <a:srgbClr val="F8A6A8"/>
      </a:accent5>
      <a:accent6>
        <a:srgbClr val="ECECE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