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LLM?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Large Language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 stands for Large Language Model.</a:t>
            </a:r>
          </a:p>
          <a:p>
            <a:pPr/>
            <a:r>
              <a:t>A type of AI designed to understand and generate human-like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Trained on massive text data (books, websites, articles).</a:t>
            </a:r>
          </a:p>
          <a:p>
            <a:pPr/>
            <a:r>
              <a:t>Uses transformer architecture for processing language.</a:t>
            </a:r>
          </a:p>
          <a:p>
            <a:pPr/>
            <a:r>
              <a:t>Predicts the next word based on context.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LLM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GPT by OpenAI</a:t>
            </a:r>
          </a:p>
          <a:p>
            <a:pPr/>
            <a:r>
              <a:t>BERT by Google</a:t>
            </a:r>
          </a:p>
          <a:p>
            <a:pPr/>
            <a:r>
              <a:t>PaLM by Google</a:t>
            </a:r>
          </a:p>
          <a:p>
            <a:pPr/>
            <a:r>
              <a:t>LLaMA by Meta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Chatbots (e.g., ChatGPT)</a:t>
            </a:r>
          </a:p>
          <a:p>
            <a:pPr/>
            <a:r>
              <a:t>Automated content writing</a:t>
            </a:r>
          </a:p>
          <a:p>
            <a:pPr/>
            <a:r>
              <a:t>Language translation</a:t>
            </a:r>
          </a:p>
          <a:p>
            <a:pPr/>
            <a:r>
              <a:t>Code generation</a:t>
            </a:r>
          </a:p>
          <a:p>
            <a:pPr/>
            <a:r>
              <a:t>Email drafting and summarization</a:t>
            </a:r>
          </a:p>
          <a:p>
            <a:pPr/>
            <a:r>
              <a:t>Question answering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LLMs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analyze large amounts of text.</a:t>
            </a:r>
          </a:p>
          <a:p>
            <a:pPr/>
            <a:r>
              <a:t>Generate responses based on learned patterns.</a:t>
            </a:r>
          </a:p>
          <a:p>
            <a:pPr/>
            <a:r>
              <a:t>Example: Prompt - 'What is the capital of France?' Response - 'Paris'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LLMs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Enable machines to understand and produce human language.</a:t>
            </a:r>
          </a:p>
          <a:p>
            <a:pPr/>
            <a:r>
              <a:t>Improve efficiency and user experience across applications.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LLMs are a breakthrough in AI.</a:t>
            </a:r>
          </a:p>
          <a:p>
            <a:pPr/>
            <a:r>
              <a:t>They power many tools and make machines more conversational.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