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1fd5a95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1fd5a9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11fd5a95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11fd5a95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1fd5a95f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1fd5a95f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1fd5a95f_2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1fd5a95f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1fd5a95f_2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1fd5a95f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1fd5a95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1fd5a95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1fd5a95f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1fd5a95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fd5a95f_2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fd5a95f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1fd5a95f_2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1fd5a95f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1fd5a95f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1fd5a95f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1fd5a95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1fd5a95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1fd5a95f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1fd5a95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irandevraj/Handwritten-Word-Spotting-with-Corrected-Attribut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80375" y="6198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Spotter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58375" y="1711650"/>
            <a:ext cx="82221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Members: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Ritvik Agrawal (2018122005)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Kirandevraj R (2019701001)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Vivek Chandela (20171195)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Github Repo: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https://github.com/Kirandevraj/Handwritten-Word-Spotting-with-Corrected-Attributes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189150" y="964150"/>
            <a:ext cx="876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fisher vectors of all the images are calculated.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PCA is applied on them to generate attributes of 64 dimensions.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similarity between two images on the generated attribute space is compared with cosine similarity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results of retrieved results based on fisher vector are: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Query                                             Results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PHOC()(“and”) = [ 1…..1…….1……..1…...1…….1……...1…...1……..1……..1….. ]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Pos:        0    29     39    52    91   107   156  195    211    318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38" y="2996875"/>
            <a:ext cx="7176550" cy="6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type="title"/>
          </p:nvPr>
        </p:nvSpPr>
        <p:spPr>
          <a:xfrm>
            <a:off x="460950" y="172825"/>
            <a:ext cx="8222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Fisher Vector and PHOC Results</a:t>
            </a:r>
            <a:endParaRPr sz="37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13" y="3008900"/>
            <a:ext cx="1122475" cy="57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60950" y="-144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156250" y="788525"/>
            <a:ext cx="8733900" cy="4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Predict/train the PHOC attributes using a SVM classifier, given the FV.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Since we have the image and string for a word, actual PHOC attributes can be found by using the string input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CCA (Canonical Correlation Analysis), get the projections of the predicted scores and the ground truth values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cosine similarity to compare the CCA learnt representations.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164650"/>
            <a:ext cx="8222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89150" y="862325"/>
            <a:ext cx="87657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all instances of a given word in a large dataset with multi-writer setting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Attributes-based approach that leads to a low-dim, fixed length repr. of word images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particular case of semantic content based image retrieval ( CBIR )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types of queries: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Query-by-example ( Image )  				- Query-by-string ( Text 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25" y="3025100"/>
            <a:ext cx="7430649" cy="18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341525"/>
            <a:ext cx="82221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00" y="1276800"/>
            <a:ext cx="7824000" cy="34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60950" y="321225"/>
            <a:ext cx="8222100" cy="5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Work Done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89150" y="1144575"/>
            <a:ext cx="87657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Extract SIFT features densely over the image using VLFeat’s vl_phow implementation.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Reduce dimension of SIFT features using PCA.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Using 16 gaussians per GMM, train GMM using SIFT features.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These features are then aggregated into an FV that considers the   gradients with respect to the means and variances of the GMM  generative model.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For training PHOC of an image, we use levels 2, 3 and 4 as well as 75 common   bigrams at level 2, leading to 384  dimensions.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0950" y="73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Vector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69025" y="1085950"/>
            <a:ext cx="8765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Gaussian Mixture Model (GMM) is used to model the distribution of features (e.g. SIFT) extracted all over the image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Fisher Vector (FV) encodes the gradients of the log-likelihood of the features under the GMM, with respect to the GMM parameters.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00" y="2642950"/>
            <a:ext cx="40671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73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PHOC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69025" y="1085950"/>
            <a:ext cx="48057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Pyramidal Histogram of Characters: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binary histogram encodes whether a particular character appears in the represented word or not.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E.g ‘listen’ and ‘silent’  have same L1 so we use L2 and so 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Spatial pyramid representation ensures that the information of the characters order is preserved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50" y="1733675"/>
            <a:ext cx="3517675" cy="25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126725" y="321225"/>
            <a:ext cx="6556200" cy="5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75850" y="1098850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WordSpotter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316575" y="2182950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Generate GMM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916175" y="2182950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Get Features from images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567600" y="2182950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Fit 16 Gaussian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219025" y="2182950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Fisher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359075" y="3440875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PHOC of strings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75850" y="2182950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9"/>
          <p:cNvCxnSpPr>
            <a:stCxn id="107" idx="2"/>
            <a:endCxn id="113" idx="0"/>
          </p:cNvCxnSpPr>
          <p:nvPr/>
        </p:nvCxnSpPr>
        <p:spPr>
          <a:xfrm>
            <a:off x="1250400" y="1998250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4218500" y="3448975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CCA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6" name="Google Shape;116;p19"/>
          <p:cNvCxnSpPr>
            <a:stCxn id="111" idx="2"/>
            <a:endCxn id="115" idx="0"/>
          </p:cNvCxnSpPr>
          <p:nvPr/>
        </p:nvCxnSpPr>
        <p:spPr>
          <a:xfrm rot="5400000">
            <a:off x="6209975" y="1765350"/>
            <a:ext cx="366600" cy="3000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9"/>
          <p:cNvCxnSpPr>
            <a:stCxn id="112" idx="3"/>
            <a:endCxn id="115" idx="1"/>
          </p:cNvCxnSpPr>
          <p:nvPr/>
        </p:nvCxnSpPr>
        <p:spPr>
          <a:xfrm>
            <a:off x="3708175" y="3890575"/>
            <a:ext cx="510300" cy="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9"/>
          <p:cNvSpPr/>
          <p:nvPr/>
        </p:nvSpPr>
        <p:spPr>
          <a:xfrm>
            <a:off x="6077925" y="3440875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Corrected Attributes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5567600" y="3894625"/>
            <a:ext cx="510300" cy="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19"/>
          <p:cNvCxnSpPr>
            <a:stCxn id="113" idx="3"/>
            <a:endCxn id="108" idx="1"/>
          </p:cNvCxnSpPr>
          <p:nvPr/>
        </p:nvCxnSpPr>
        <p:spPr>
          <a:xfrm>
            <a:off x="1924950" y="2632650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08" idx="3"/>
            <a:endCxn id="109" idx="1"/>
          </p:cNvCxnSpPr>
          <p:nvPr/>
        </p:nvCxnSpPr>
        <p:spPr>
          <a:xfrm>
            <a:off x="3665675" y="2632650"/>
            <a:ext cx="25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09" idx="3"/>
            <a:endCxn id="110" idx="1"/>
          </p:cNvCxnSpPr>
          <p:nvPr/>
        </p:nvCxnSpPr>
        <p:spPr>
          <a:xfrm>
            <a:off x="5265275" y="2632650"/>
            <a:ext cx="30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10" idx="3"/>
            <a:endCxn id="111" idx="1"/>
          </p:cNvCxnSpPr>
          <p:nvPr/>
        </p:nvCxnSpPr>
        <p:spPr>
          <a:xfrm>
            <a:off x="6916700" y="2632650"/>
            <a:ext cx="30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575850" y="3448975"/>
            <a:ext cx="1349100" cy="899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SVM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" name="Google Shape;125;p19"/>
          <p:cNvCxnSpPr>
            <a:stCxn id="113" idx="2"/>
            <a:endCxn id="124" idx="0"/>
          </p:cNvCxnSpPr>
          <p:nvPr/>
        </p:nvCxnSpPr>
        <p:spPr>
          <a:xfrm>
            <a:off x="1250400" y="3082350"/>
            <a:ext cx="0" cy="366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4" idx="3"/>
            <a:endCxn id="112" idx="1"/>
          </p:cNvCxnSpPr>
          <p:nvPr/>
        </p:nvCxnSpPr>
        <p:spPr>
          <a:xfrm flipH="1" rot="10800000">
            <a:off x="1924950" y="3890575"/>
            <a:ext cx="434100" cy="8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84750" y="-682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Challenges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25550" y="1141450"/>
            <a:ext cx="85161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Since we’re using Dense SIFT many features were coming out to be zero which was resulting in erroneous results. Excluded such features.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Computational power required as the dataset is huge (~1M images).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Initially used sklearn’s GMM but it had convergence issues. So used vlfeat’s implementation of GMM.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Used vlfeat’s python implementation of FV as our own implementation in python was slow.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60950" y="73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69025" y="1085950"/>
            <a:ext cx="876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Very fine-grained classes - difference of one character is a negative result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Very high intra-class variability - different writers may have completely different writing styles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Variable-length features are unsuitable due to 3 reasons: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OOV ( out of vocabulary ) not possible so, only a known, limited number of keywords can be used as queries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Computing distance between words is very slow at test time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Although they are more flexible than fixed-length sequences, they don’t leverage supervised information to learn similarities and differences between different writing styles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