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D2AEE-0FD6-40B6-9024-F184BBA49795}" v="2281" dt="2023-03-31T13:16:58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Johnson" userId="377d8e919fb6d31b" providerId="LiveId" clId="{C15D2AEE-0FD6-40B6-9024-F184BBA49795}"/>
    <pc:docChg chg="undo custSel addSld delSld modSld sldOrd">
      <pc:chgData name="Steve Johnson" userId="377d8e919fb6d31b" providerId="LiveId" clId="{C15D2AEE-0FD6-40B6-9024-F184BBA49795}" dt="2023-03-31T13:16:58.912" v="7928" actId="20577"/>
      <pc:docMkLst>
        <pc:docMk/>
      </pc:docMkLst>
      <pc:sldChg chg="modSp mod">
        <pc:chgData name="Steve Johnson" userId="377d8e919fb6d31b" providerId="LiveId" clId="{C15D2AEE-0FD6-40B6-9024-F184BBA49795}" dt="2023-03-31T09:24:33.598" v="7893" actId="5793"/>
        <pc:sldMkLst>
          <pc:docMk/>
          <pc:sldMk cId="2972351827" sldId="256"/>
        </pc:sldMkLst>
        <pc:spChg chg="mod">
          <ac:chgData name="Steve Johnson" userId="377d8e919fb6d31b" providerId="LiveId" clId="{C15D2AEE-0FD6-40B6-9024-F184BBA49795}" dt="2023-03-30T10:24:12.705" v="5896" actId="20577"/>
          <ac:spMkLst>
            <pc:docMk/>
            <pc:sldMk cId="2972351827" sldId="256"/>
            <ac:spMk id="2" creationId="{9C3B0C93-049F-C260-031F-CE84BC14573E}"/>
          </ac:spMkLst>
        </pc:spChg>
        <pc:spChg chg="mod">
          <ac:chgData name="Steve Johnson" userId="377d8e919fb6d31b" providerId="LiveId" clId="{C15D2AEE-0FD6-40B6-9024-F184BBA49795}" dt="2023-03-31T09:24:33.598" v="7893" actId="5793"/>
          <ac:spMkLst>
            <pc:docMk/>
            <pc:sldMk cId="2972351827" sldId="256"/>
            <ac:spMk id="3" creationId="{F26294F7-10CE-3DDE-5B58-3512D3A64878}"/>
          </ac:spMkLst>
        </pc:spChg>
      </pc:sldChg>
      <pc:sldChg chg="modSp mod modAnim">
        <pc:chgData name="Steve Johnson" userId="377d8e919fb6d31b" providerId="LiveId" clId="{C15D2AEE-0FD6-40B6-9024-F184BBA49795}" dt="2023-03-31T08:43:54.922" v="7869" actId="20577"/>
        <pc:sldMkLst>
          <pc:docMk/>
          <pc:sldMk cId="296333527" sldId="257"/>
        </pc:sldMkLst>
        <pc:spChg chg="mod">
          <ac:chgData name="Steve Johnson" userId="377d8e919fb6d31b" providerId="LiveId" clId="{C15D2AEE-0FD6-40B6-9024-F184BBA49795}" dt="2023-03-31T08:43:54.922" v="7869" actId="20577"/>
          <ac:spMkLst>
            <pc:docMk/>
            <pc:sldMk cId="296333527" sldId="257"/>
            <ac:spMk id="11" creationId="{757BE15E-A4B9-C46D-2DD1-633FA841741B}"/>
          </ac:spMkLst>
        </pc:spChg>
      </pc:sldChg>
      <pc:sldChg chg="addSp delSp modSp new mod delAnim modAnim">
        <pc:chgData name="Steve Johnson" userId="377d8e919fb6d31b" providerId="LiveId" clId="{C15D2AEE-0FD6-40B6-9024-F184BBA49795}" dt="2023-03-31T09:08:07.900" v="7889" actId="1076"/>
        <pc:sldMkLst>
          <pc:docMk/>
          <pc:sldMk cId="2369156052" sldId="258"/>
        </pc:sldMkLst>
        <pc:spChg chg="mod">
          <ac:chgData name="Steve Johnson" userId="377d8e919fb6d31b" providerId="LiveId" clId="{C15D2AEE-0FD6-40B6-9024-F184BBA49795}" dt="2023-03-30T09:55:32.988" v="5733" actId="1076"/>
          <ac:spMkLst>
            <pc:docMk/>
            <pc:sldMk cId="2369156052" sldId="258"/>
            <ac:spMk id="2" creationId="{48A9D3CD-3123-B598-5025-D3062A68A427}"/>
          </ac:spMkLst>
        </pc:spChg>
        <pc:spChg chg="del">
          <ac:chgData name="Steve Johnson" userId="377d8e919fb6d31b" providerId="LiveId" clId="{C15D2AEE-0FD6-40B6-9024-F184BBA49795}" dt="2023-03-28T09:18:55.749" v="59"/>
          <ac:spMkLst>
            <pc:docMk/>
            <pc:sldMk cId="2369156052" sldId="258"/>
            <ac:spMk id="3" creationId="{0297D6EC-002E-C70E-40CB-B48CAF0AB1FE}"/>
          </ac:spMkLst>
        </pc:spChg>
        <pc:spChg chg="add del mod">
          <ac:chgData name="Steve Johnson" userId="377d8e919fb6d31b" providerId="LiveId" clId="{C15D2AEE-0FD6-40B6-9024-F184BBA49795}" dt="2023-03-28T09:26:17.285" v="91"/>
          <ac:spMkLst>
            <pc:docMk/>
            <pc:sldMk cId="2369156052" sldId="258"/>
            <ac:spMk id="10" creationId="{D9E10323-BAC8-A2F4-03D5-5CBA60F4C648}"/>
          </ac:spMkLst>
        </pc:spChg>
        <pc:spChg chg="add del mod">
          <ac:chgData name="Steve Johnson" userId="377d8e919fb6d31b" providerId="LiveId" clId="{C15D2AEE-0FD6-40B6-9024-F184BBA49795}" dt="2023-03-28T09:28:37.756" v="98"/>
          <ac:spMkLst>
            <pc:docMk/>
            <pc:sldMk cId="2369156052" sldId="258"/>
            <ac:spMk id="11" creationId="{99DE267E-562A-4293-E083-B86DF8C62DB1}"/>
          </ac:spMkLst>
        </pc:spChg>
        <pc:spChg chg="add mod">
          <ac:chgData name="Steve Johnson" userId="377d8e919fb6d31b" providerId="LiveId" clId="{C15D2AEE-0FD6-40B6-9024-F184BBA49795}" dt="2023-03-31T08:20:03.360" v="7686" actId="1076"/>
          <ac:spMkLst>
            <pc:docMk/>
            <pc:sldMk cId="2369156052" sldId="258"/>
            <ac:spMk id="12" creationId="{818B48C5-EC1B-DF01-7033-F0F9E42254A5}"/>
          </ac:spMkLst>
        </pc:spChg>
        <pc:spChg chg="add mod">
          <ac:chgData name="Steve Johnson" userId="377d8e919fb6d31b" providerId="LiveId" clId="{C15D2AEE-0FD6-40B6-9024-F184BBA49795}" dt="2023-03-31T08:20:00.681" v="7685" actId="1076"/>
          <ac:spMkLst>
            <pc:docMk/>
            <pc:sldMk cId="2369156052" sldId="258"/>
            <ac:spMk id="13" creationId="{7D39FE6B-57E5-6AAF-339E-BEBE8C45E2BA}"/>
          </ac:spMkLst>
        </pc:spChg>
        <pc:spChg chg="add mod">
          <ac:chgData name="Steve Johnson" userId="377d8e919fb6d31b" providerId="LiveId" clId="{C15D2AEE-0FD6-40B6-9024-F184BBA49795}" dt="2023-03-31T08:25:15.424" v="7798" actId="20577"/>
          <ac:spMkLst>
            <pc:docMk/>
            <pc:sldMk cId="2369156052" sldId="258"/>
            <ac:spMk id="16" creationId="{E90A32CD-6D59-B8BE-65C2-45B4CCD2BAA7}"/>
          </ac:spMkLst>
        </pc:spChg>
        <pc:picChg chg="add mod">
          <ac:chgData name="Steve Johnson" userId="377d8e919fb6d31b" providerId="LiveId" clId="{C15D2AEE-0FD6-40B6-9024-F184BBA49795}" dt="2023-03-31T09:08:07.900" v="7889" actId="1076"/>
          <ac:picMkLst>
            <pc:docMk/>
            <pc:sldMk cId="2369156052" sldId="258"/>
            <ac:picMk id="4" creationId="{C230235F-AB76-EB29-F97C-88AB7EDADA09}"/>
          </ac:picMkLst>
        </pc:picChg>
        <pc:picChg chg="add mod">
          <ac:chgData name="Steve Johnson" userId="377d8e919fb6d31b" providerId="LiveId" clId="{C15D2AEE-0FD6-40B6-9024-F184BBA49795}" dt="2023-03-30T10:26:12.217" v="5957" actId="1076"/>
          <ac:picMkLst>
            <pc:docMk/>
            <pc:sldMk cId="2369156052" sldId="258"/>
            <ac:picMk id="5" creationId="{EE6E063C-DDE7-E75A-BB55-F50B37D2C736}"/>
          </ac:picMkLst>
        </pc:picChg>
        <pc:picChg chg="add del mod">
          <ac:chgData name="Steve Johnson" userId="377d8e919fb6d31b" providerId="LiveId" clId="{C15D2AEE-0FD6-40B6-9024-F184BBA49795}" dt="2023-03-28T09:22:39.831" v="75" actId="478"/>
          <ac:picMkLst>
            <pc:docMk/>
            <pc:sldMk cId="2369156052" sldId="258"/>
            <ac:picMk id="7" creationId="{7C5F81FB-8347-E585-1DBE-1ECF94EA690E}"/>
          </ac:picMkLst>
        </pc:picChg>
        <pc:picChg chg="add del mod">
          <ac:chgData name="Steve Johnson" userId="377d8e919fb6d31b" providerId="LiveId" clId="{C15D2AEE-0FD6-40B6-9024-F184BBA49795}" dt="2023-03-28T09:25:48.186" v="80" actId="478"/>
          <ac:picMkLst>
            <pc:docMk/>
            <pc:sldMk cId="2369156052" sldId="258"/>
            <ac:picMk id="9" creationId="{C8C6AFC1-670B-27FB-5227-C60693A2470D}"/>
          </ac:picMkLst>
        </pc:picChg>
        <pc:picChg chg="add del mod">
          <ac:chgData name="Steve Johnson" userId="377d8e919fb6d31b" providerId="LiveId" clId="{C15D2AEE-0FD6-40B6-9024-F184BBA49795}" dt="2023-03-31T08:18:59.162" v="7672" actId="478"/>
          <ac:picMkLst>
            <pc:docMk/>
            <pc:sldMk cId="2369156052" sldId="258"/>
            <ac:picMk id="15" creationId="{0B711D4F-72CE-F52B-1D4E-78C996605994}"/>
          </ac:picMkLst>
        </pc:picChg>
      </pc:sldChg>
      <pc:sldChg chg="addSp delSp modSp new add del mod setBg modAnim">
        <pc:chgData name="Steve Johnson" userId="377d8e919fb6d31b" providerId="LiveId" clId="{C15D2AEE-0FD6-40B6-9024-F184BBA49795}" dt="2023-03-31T13:16:58.912" v="7928" actId="20577"/>
        <pc:sldMkLst>
          <pc:docMk/>
          <pc:sldMk cId="2647304630" sldId="259"/>
        </pc:sldMkLst>
        <pc:spChg chg="mod">
          <ac:chgData name="Steve Johnson" userId="377d8e919fb6d31b" providerId="LiveId" clId="{C15D2AEE-0FD6-40B6-9024-F184BBA49795}" dt="2023-03-29T09:50:35.112" v="1460" actId="26606"/>
          <ac:spMkLst>
            <pc:docMk/>
            <pc:sldMk cId="2647304630" sldId="259"/>
            <ac:spMk id="2" creationId="{0C8627C8-BFA4-F353-372D-3C09AE999F4D}"/>
          </ac:spMkLst>
        </pc:spChg>
        <pc:spChg chg="mod ord">
          <ac:chgData name="Steve Johnson" userId="377d8e919fb6d31b" providerId="LiveId" clId="{C15D2AEE-0FD6-40B6-9024-F184BBA49795}" dt="2023-03-30T13:00:07.902" v="6205" actId="20577"/>
          <ac:spMkLst>
            <pc:docMk/>
            <pc:sldMk cId="2647304630" sldId="259"/>
            <ac:spMk id="3" creationId="{D58AB841-5BD6-1B8B-4C1F-83FA409B1FA2}"/>
          </ac:spMkLst>
        </pc:spChg>
        <pc:spChg chg="add del mod">
          <ac:chgData name="Steve Johnson" userId="377d8e919fb6d31b" providerId="LiveId" clId="{C15D2AEE-0FD6-40B6-9024-F184BBA49795}" dt="2023-03-29T13:20:49.437" v="3176" actId="478"/>
          <ac:spMkLst>
            <pc:docMk/>
            <pc:sldMk cId="2647304630" sldId="259"/>
            <ac:spMk id="9" creationId="{025AB680-D2DA-FFB0-9AFB-351CF73806DD}"/>
          </ac:spMkLst>
        </pc:spChg>
        <pc:spChg chg="add mod">
          <ac:chgData name="Steve Johnson" userId="377d8e919fb6d31b" providerId="LiveId" clId="{C15D2AEE-0FD6-40B6-9024-F184BBA49795}" dt="2023-03-31T13:16:58.912" v="7928" actId="20577"/>
          <ac:spMkLst>
            <pc:docMk/>
            <pc:sldMk cId="2647304630" sldId="259"/>
            <ac:spMk id="10" creationId="{CEB8E409-2986-4713-C638-0B463664C7CE}"/>
          </ac:spMkLst>
        </pc:spChg>
        <pc:spChg chg="add del">
          <ac:chgData name="Steve Johnson" userId="377d8e919fb6d31b" providerId="LiveId" clId="{C15D2AEE-0FD6-40B6-9024-F184BBA49795}" dt="2023-03-29T09:50:29.218" v="1454" actId="26606"/>
          <ac:spMkLst>
            <pc:docMk/>
            <pc:sldMk cId="2647304630" sldId="259"/>
            <ac:spMk id="12" creationId="{B937640E-EF7A-4A6C-A950-D12B7D5C923E}"/>
          </ac:spMkLst>
        </pc:spChg>
        <pc:spChg chg="add del">
          <ac:chgData name="Steve Johnson" userId="377d8e919fb6d31b" providerId="LiveId" clId="{C15D2AEE-0FD6-40B6-9024-F184BBA49795}" dt="2023-03-29T09:50:29.218" v="1454" actId="26606"/>
          <ac:spMkLst>
            <pc:docMk/>
            <pc:sldMk cId="2647304630" sldId="259"/>
            <ac:spMk id="14" creationId="{876BDF4D-4826-490A-8307-7247A295E282}"/>
          </ac:spMkLst>
        </pc:spChg>
        <pc:spChg chg="add del">
          <ac:chgData name="Steve Johnson" userId="377d8e919fb6d31b" providerId="LiveId" clId="{C15D2AEE-0FD6-40B6-9024-F184BBA49795}" dt="2023-03-29T09:50:29.218" v="1454" actId="26606"/>
          <ac:spMkLst>
            <pc:docMk/>
            <pc:sldMk cId="2647304630" sldId="259"/>
            <ac:spMk id="16" creationId="{2E0FF4CF-25CB-4537-9BBF-28B36C76BEED}"/>
          </ac:spMkLst>
        </pc:spChg>
        <pc:spChg chg="add del">
          <ac:chgData name="Steve Johnson" userId="377d8e919fb6d31b" providerId="LiveId" clId="{C15D2AEE-0FD6-40B6-9024-F184BBA49795}" dt="2023-03-29T09:50:30.498" v="1456" actId="26606"/>
          <ac:spMkLst>
            <pc:docMk/>
            <pc:sldMk cId="2647304630" sldId="259"/>
            <ac:spMk id="18" creationId="{B937640E-EF7A-4A6C-A950-D12B7D5C923E}"/>
          </ac:spMkLst>
        </pc:spChg>
        <pc:spChg chg="add del">
          <ac:chgData name="Steve Johnson" userId="377d8e919fb6d31b" providerId="LiveId" clId="{C15D2AEE-0FD6-40B6-9024-F184BBA49795}" dt="2023-03-29T09:50:30.498" v="1456" actId="26606"/>
          <ac:spMkLst>
            <pc:docMk/>
            <pc:sldMk cId="2647304630" sldId="259"/>
            <ac:spMk id="19" creationId="{76ADA084-C86B-4F3C-8077-6A8999CC4632}"/>
          </ac:spMkLst>
        </pc:spChg>
        <pc:spChg chg="add del">
          <ac:chgData name="Steve Johnson" userId="377d8e919fb6d31b" providerId="LiveId" clId="{C15D2AEE-0FD6-40B6-9024-F184BBA49795}" dt="2023-03-29T09:50:32.692" v="1458" actId="26606"/>
          <ac:spMkLst>
            <pc:docMk/>
            <pc:sldMk cId="2647304630" sldId="259"/>
            <ac:spMk id="21" creationId="{B937640E-EF7A-4A6C-A950-D12B7D5C923E}"/>
          </ac:spMkLst>
        </pc:spChg>
        <pc:spChg chg="add del">
          <ac:chgData name="Steve Johnson" userId="377d8e919fb6d31b" providerId="LiveId" clId="{C15D2AEE-0FD6-40B6-9024-F184BBA49795}" dt="2023-03-29T09:50:32.692" v="1458" actId="26606"/>
          <ac:spMkLst>
            <pc:docMk/>
            <pc:sldMk cId="2647304630" sldId="259"/>
            <ac:spMk id="22" creationId="{37C48F90-AFD5-4232-AE7D-27B956BF7EC5}"/>
          </ac:spMkLst>
        </pc:spChg>
        <pc:spChg chg="add del">
          <ac:chgData name="Steve Johnson" userId="377d8e919fb6d31b" providerId="LiveId" clId="{C15D2AEE-0FD6-40B6-9024-F184BBA49795}" dt="2023-03-29T09:50:32.692" v="1458" actId="26606"/>
          <ac:spMkLst>
            <pc:docMk/>
            <pc:sldMk cId="2647304630" sldId="259"/>
            <ac:spMk id="23" creationId="{73C96EE1-9524-4300-BFAC-56AA55EB495C}"/>
          </ac:spMkLst>
        </pc:spChg>
        <pc:spChg chg="add del">
          <ac:chgData name="Steve Johnson" userId="377d8e919fb6d31b" providerId="LiveId" clId="{C15D2AEE-0FD6-40B6-9024-F184BBA49795}" dt="2023-03-29T09:50:35.112" v="1460" actId="26606"/>
          <ac:spMkLst>
            <pc:docMk/>
            <pc:sldMk cId="2647304630" sldId="259"/>
            <ac:spMk id="25" creationId="{B937640E-EF7A-4A6C-A950-D12B7D5C923E}"/>
          </ac:spMkLst>
        </pc:spChg>
        <pc:spChg chg="add del">
          <ac:chgData name="Steve Johnson" userId="377d8e919fb6d31b" providerId="LiveId" clId="{C15D2AEE-0FD6-40B6-9024-F184BBA49795}" dt="2023-03-29T09:50:35.112" v="1460" actId="26606"/>
          <ac:spMkLst>
            <pc:docMk/>
            <pc:sldMk cId="2647304630" sldId="259"/>
            <ac:spMk id="26" creationId="{76ADA084-C86B-4F3C-8077-6A8999CC4632}"/>
          </ac:spMkLst>
        </pc:spChg>
        <pc:picChg chg="add del mod">
          <ac:chgData name="Steve Johnson" userId="377d8e919fb6d31b" providerId="LiveId" clId="{C15D2AEE-0FD6-40B6-9024-F184BBA49795}" dt="2023-03-29T08:10:25.978" v="1212" actId="478"/>
          <ac:picMkLst>
            <pc:docMk/>
            <pc:sldMk cId="2647304630" sldId="259"/>
            <ac:picMk id="5" creationId="{B7906C7D-1BDF-E889-731E-0CE1BCD2DDC1}"/>
          </ac:picMkLst>
        </pc:picChg>
        <pc:picChg chg="add mod">
          <ac:chgData name="Steve Johnson" userId="377d8e919fb6d31b" providerId="LiveId" clId="{C15D2AEE-0FD6-40B6-9024-F184BBA49795}" dt="2023-03-29T13:20:19.724" v="3163" actId="1076"/>
          <ac:picMkLst>
            <pc:docMk/>
            <pc:sldMk cId="2647304630" sldId="259"/>
            <ac:picMk id="7" creationId="{3CF298E5-4E9B-D3EE-3C50-B2B34D2E3E52}"/>
          </ac:picMkLst>
        </pc:picChg>
      </pc:sldChg>
      <pc:sldChg chg="addSp delSp modSp new del mod setBg">
        <pc:chgData name="Steve Johnson" userId="377d8e919fb6d31b" providerId="LiveId" clId="{C15D2AEE-0FD6-40B6-9024-F184BBA49795}" dt="2023-03-30T08:53:28.277" v="4137" actId="2696"/>
        <pc:sldMkLst>
          <pc:docMk/>
          <pc:sldMk cId="1524594504" sldId="260"/>
        </pc:sldMkLst>
        <pc:spChg chg="mod">
          <ac:chgData name="Steve Johnson" userId="377d8e919fb6d31b" providerId="LiveId" clId="{C15D2AEE-0FD6-40B6-9024-F184BBA49795}" dt="2023-03-29T13:27:46.903" v="3304" actId="20577"/>
          <ac:spMkLst>
            <pc:docMk/>
            <pc:sldMk cId="1524594504" sldId="260"/>
            <ac:spMk id="2" creationId="{67E80C43-92CE-AC0F-EA13-7F47080ED5ED}"/>
          </ac:spMkLst>
        </pc:spChg>
        <pc:spChg chg="del">
          <ac:chgData name="Steve Johnson" userId="377d8e919fb6d31b" providerId="LiveId" clId="{C15D2AEE-0FD6-40B6-9024-F184BBA49795}" dt="2023-03-29T09:45:23.867" v="1273"/>
          <ac:spMkLst>
            <pc:docMk/>
            <pc:sldMk cId="1524594504" sldId="260"/>
            <ac:spMk id="3" creationId="{A3FE4516-8502-6BA1-9138-0DD1501C4EC0}"/>
          </ac:spMkLst>
        </pc:spChg>
        <pc:spChg chg="add del mod">
          <ac:chgData name="Steve Johnson" userId="377d8e919fb6d31b" providerId="LiveId" clId="{C15D2AEE-0FD6-40B6-9024-F184BBA49795}" dt="2023-03-29T09:45:51.054" v="1279" actId="478"/>
          <ac:spMkLst>
            <pc:docMk/>
            <pc:sldMk cId="1524594504" sldId="260"/>
            <ac:spMk id="6" creationId="{12B41F1C-A5ED-2F73-93EE-52A2D81A8593}"/>
          </ac:spMkLst>
        </pc:spChg>
        <pc:spChg chg="add">
          <ac:chgData name="Steve Johnson" userId="377d8e919fb6d31b" providerId="LiveId" clId="{C15D2AEE-0FD6-40B6-9024-F184BBA49795}" dt="2023-03-29T09:48:41.356" v="1412" actId="26606"/>
          <ac:spMkLst>
            <pc:docMk/>
            <pc:sldMk cId="1524594504" sldId="260"/>
            <ac:spMk id="7" creationId="{3BBAB87D-2851-4F58-8AE4-FCF1D7413598}"/>
          </ac:spMkLst>
        </pc:spChg>
        <pc:spChg chg="add">
          <ac:chgData name="Steve Johnson" userId="377d8e919fb6d31b" providerId="LiveId" clId="{C15D2AEE-0FD6-40B6-9024-F184BBA49795}" dt="2023-03-29T09:48:41.356" v="1412" actId="26606"/>
          <ac:spMkLst>
            <pc:docMk/>
            <pc:sldMk cId="1524594504" sldId="260"/>
            <ac:spMk id="9" creationId="{042E603F-28B7-4831-BF23-65FBAB13D5FB}"/>
          </ac:spMkLst>
        </pc:spChg>
        <pc:spChg chg="add del">
          <ac:chgData name="Steve Johnson" userId="377d8e919fb6d31b" providerId="LiveId" clId="{C15D2AEE-0FD6-40B6-9024-F184BBA49795}" dt="2023-03-29T09:47:48.308" v="1403" actId="26606"/>
          <ac:spMkLst>
            <pc:docMk/>
            <pc:sldMk cId="1524594504" sldId="260"/>
            <ac:spMk id="10" creationId="{B937640E-EF7A-4A6C-A950-D12B7D5C923E}"/>
          </ac:spMkLst>
        </pc:spChg>
        <pc:spChg chg="add">
          <ac:chgData name="Steve Johnson" userId="377d8e919fb6d31b" providerId="LiveId" clId="{C15D2AEE-0FD6-40B6-9024-F184BBA49795}" dt="2023-03-29T09:48:41.356" v="1412" actId="26606"/>
          <ac:spMkLst>
            <pc:docMk/>
            <pc:sldMk cId="1524594504" sldId="260"/>
            <ac:spMk id="11" creationId="{4D39700F-2B10-4402-A7DD-06EE2245880D}"/>
          </ac:spMkLst>
        </pc:spChg>
        <pc:spChg chg="add del">
          <ac:chgData name="Steve Johnson" userId="377d8e919fb6d31b" providerId="LiveId" clId="{C15D2AEE-0FD6-40B6-9024-F184BBA49795}" dt="2023-03-29T09:47:48.308" v="1403" actId="26606"/>
          <ac:spMkLst>
            <pc:docMk/>
            <pc:sldMk cId="1524594504" sldId="260"/>
            <ac:spMk id="12" creationId="{FFF975DA-2F73-4697-B7A9-A2E834712394}"/>
          </ac:spMkLst>
        </pc:spChg>
        <pc:spChg chg="add">
          <ac:chgData name="Steve Johnson" userId="377d8e919fb6d31b" providerId="LiveId" clId="{C15D2AEE-0FD6-40B6-9024-F184BBA49795}" dt="2023-03-29T09:48:41.356" v="1412" actId="26606"/>
          <ac:spMkLst>
            <pc:docMk/>
            <pc:sldMk cId="1524594504" sldId="260"/>
            <ac:spMk id="13" creationId="{31BC8F63-97F8-423D-89DA-297A1A408EF8}"/>
          </ac:spMkLst>
        </pc:spChg>
        <pc:spChg chg="add del">
          <ac:chgData name="Steve Johnson" userId="377d8e919fb6d31b" providerId="LiveId" clId="{C15D2AEE-0FD6-40B6-9024-F184BBA49795}" dt="2023-03-29T09:47:51.416" v="1405" actId="26606"/>
          <ac:spMkLst>
            <pc:docMk/>
            <pc:sldMk cId="1524594504" sldId="260"/>
            <ac:spMk id="14" creationId="{12231725-D083-4E0F-9428-1C2635189CA9}"/>
          </ac:spMkLst>
        </pc:spChg>
        <pc:spChg chg="add del">
          <ac:chgData name="Steve Johnson" userId="377d8e919fb6d31b" providerId="LiveId" clId="{C15D2AEE-0FD6-40B6-9024-F184BBA49795}" dt="2023-03-29T09:47:51.416" v="1405" actId="26606"/>
          <ac:spMkLst>
            <pc:docMk/>
            <pc:sldMk cId="1524594504" sldId="260"/>
            <ac:spMk id="15" creationId="{B937640E-EF7A-4A6C-A950-D12B7D5C923E}"/>
          </ac:spMkLst>
        </pc:spChg>
        <pc:spChg chg="add del">
          <ac:chgData name="Steve Johnson" userId="377d8e919fb6d31b" providerId="LiveId" clId="{C15D2AEE-0FD6-40B6-9024-F184BBA49795}" dt="2023-03-29T09:47:51.416" v="1405" actId="26606"/>
          <ac:spMkLst>
            <pc:docMk/>
            <pc:sldMk cId="1524594504" sldId="260"/>
            <ac:spMk id="16" creationId="{7A46C5F3-4EAC-473B-BD72-1219E833DB14}"/>
          </ac:spMkLst>
        </pc:spChg>
        <pc:spChg chg="add">
          <ac:chgData name="Steve Johnson" userId="377d8e919fb6d31b" providerId="LiveId" clId="{C15D2AEE-0FD6-40B6-9024-F184BBA49795}" dt="2023-03-29T09:48:41.356" v="1412" actId="26606"/>
          <ac:spMkLst>
            <pc:docMk/>
            <pc:sldMk cId="1524594504" sldId="260"/>
            <ac:spMk id="17" creationId="{396CFDFE-8E78-4E0B-8719-596F3ACB92F6}"/>
          </ac:spMkLst>
        </pc:spChg>
        <pc:spChg chg="add mod">
          <ac:chgData name="Steve Johnson" userId="377d8e919fb6d31b" providerId="LiveId" clId="{C15D2AEE-0FD6-40B6-9024-F184BBA49795}" dt="2023-03-29T09:56:29.136" v="1527" actId="20577"/>
          <ac:spMkLst>
            <pc:docMk/>
            <pc:sldMk cId="1524594504" sldId="260"/>
            <ac:spMk id="18" creationId="{CC08BD4C-D681-8BFC-3E23-465F3418D0DA}"/>
          </ac:spMkLst>
        </pc:spChg>
        <pc:graphicFrameChg chg="add mod modGraphic">
          <ac:chgData name="Steve Johnson" userId="377d8e919fb6d31b" providerId="LiveId" clId="{C15D2AEE-0FD6-40B6-9024-F184BBA49795}" dt="2023-03-29T09:49:47.698" v="1423" actId="14100"/>
          <ac:graphicFrameMkLst>
            <pc:docMk/>
            <pc:sldMk cId="1524594504" sldId="260"/>
            <ac:graphicFrameMk id="4" creationId="{6DC2EB01-86B4-EE70-40F6-CEF88871F5CE}"/>
          </ac:graphicFrameMkLst>
        </pc:graphicFrameChg>
        <pc:graphicFrameChg chg="add del mod">
          <ac:chgData name="Steve Johnson" userId="377d8e919fb6d31b" providerId="LiveId" clId="{C15D2AEE-0FD6-40B6-9024-F184BBA49795}" dt="2023-03-29T09:48:05.755" v="1408" actId="478"/>
          <ac:graphicFrameMkLst>
            <pc:docMk/>
            <pc:sldMk cId="1524594504" sldId="260"/>
            <ac:graphicFrameMk id="5" creationId="{5A8DB359-80F5-79E8-2A41-E9F584EEED0E}"/>
          </ac:graphicFrameMkLst>
        </pc:graphicFrameChg>
        <pc:graphicFrameChg chg="add mod modGraphic">
          <ac:chgData name="Steve Johnson" userId="377d8e919fb6d31b" providerId="LiveId" clId="{C15D2AEE-0FD6-40B6-9024-F184BBA49795}" dt="2023-03-29T09:50:01.283" v="1425" actId="1076"/>
          <ac:graphicFrameMkLst>
            <pc:docMk/>
            <pc:sldMk cId="1524594504" sldId="260"/>
            <ac:graphicFrameMk id="8" creationId="{23A7E299-4F55-C865-8FE9-B4E221C5F836}"/>
          </ac:graphicFrameMkLst>
        </pc:graphicFrameChg>
      </pc:sldChg>
      <pc:sldChg chg="addSp delSp modSp new del mod setBg">
        <pc:chgData name="Steve Johnson" userId="377d8e919fb6d31b" providerId="LiveId" clId="{C15D2AEE-0FD6-40B6-9024-F184BBA49795}" dt="2023-03-29T09:45:07.713" v="1270" actId="2696"/>
        <pc:sldMkLst>
          <pc:docMk/>
          <pc:sldMk cId="3555751804" sldId="260"/>
        </pc:sldMkLst>
        <pc:spChg chg="mod">
          <ac:chgData name="Steve Johnson" userId="377d8e919fb6d31b" providerId="LiveId" clId="{C15D2AEE-0FD6-40B6-9024-F184BBA49795}" dt="2023-03-29T09:42:59.026" v="1229" actId="27636"/>
          <ac:spMkLst>
            <pc:docMk/>
            <pc:sldMk cId="3555751804" sldId="260"/>
            <ac:spMk id="2" creationId="{40B906C6-782C-7849-9CB8-DBE169116F02}"/>
          </ac:spMkLst>
        </pc:spChg>
        <pc:spChg chg="del">
          <ac:chgData name="Steve Johnson" userId="377d8e919fb6d31b" providerId="LiveId" clId="{C15D2AEE-0FD6-40B6-9024-F184BBA49795}" dt="2023-03-29T09:42:20.191" v="1219"/>
          <ac:spMkLst>
            <pc:docMk/>
            <pc:sldMk cId="3555751804" sldId="260"/>
            <ac:spMk id="3" creationId="{446B9879-53E7-5B30-5300-0DB7E3FAB681}"/>
          </ac:spMkLst>
        </pc:spChg>
        <pc:spChg chg="add del">
          <ac:chgData name="Steve Johnson" userId="377d8e919fb6d31b" providerId="LiveId" clId="{C15D2AEE-0FD6-40B6-9024-F184BBA49795}" dt="2023-03-29T09:42:22.988" v="1220" actId="478"/>
          <ac:spMkLst>
            <pc:docMk/>
            <pc:sldMk cId="3555751804" sldId="260"/>
            <ac:spMk id="6" creationId="{C1F45D4A-136D-D5C3-4F3F-8872FABBD621}"/>
          </ac:spMkLst>
        </pc:spChg>
        <pc:spChg chg="add del mod">
          <ac:chgData name="Steve Johnson" userId="377d8e919fb6d31b" providerId="LiveId" clId="{C15D2AEE-0FD6-40B6-9024-F184BBA49795}" dt="2023-03-29T09:42:43.210" v="1225"/>
          <ac:spMkLst>
            <pc:docMk/>
            <pc:sldMk cId="3555751804" sldId="260"/>
            <ac:spMk id="8" creationId="{4FF1E40A-4459-F8EF-9166-413B4212C6A6}"/>
          </ac:spMkLst>
        </pc:spChg>
        <pc:spChg chg="add del">
          <ac:chgData name="Steve Johnson" userId="377d8e919fb6d31b" providerId="LiveId" clId="{C15D2AEE-0FD6-40B6-9024-F184BBA49795}" dt="2023-03-29T09:42:48.058" v="1226" actId="26606"/>
          <ac:spMkLst>
            <pc:docMk/>
            <pc:sldMk cId="3555751804" sldId="260"/>
            <ac:spMk id="9" creationId="{B937640E-EF7A-4A6C-A950-D12B7D5C923E}"/>
          </ac:spMkLst>
        </pc:spChg>
        <pc:spChg chg="add del">
          <ac:chgData name="Steve Johnson" userId="377d8e919fb6d31b" providerId="LiveId" clId="{C15D2AEE-0FD6-40B6-9024-F184BBA49795}" dt="2023-03-29T09:42:48.058" v="1226" actId="26606"/>
          <ac:spMkLst>
            <pc:docMk/>
            <pc:sldMk cId="3555751804" sldId="260"/>
            <ac:spMk id="11" creationId="{20C3F918-ED2F-42C3-ACDE-1052134866BC}"/>
          </ac:spMkLst>
        </pc:spChg>
        <pc:spChg chg="add del">
          <ac:chgData name="Steve Johnson" userId="377d8e919fb6d31b" providerId="LiveId" clId="{C15D2AEE-0FD6-40B6-9024-F184BBA49795}" dt="2023-03-29T09:42:48.058" v="1226" actId="26606"/>
          <ac:spMkLst>
            <pc:docMk/>
            <pc:sldMk cId="3555751804" sldId="260"/>
            <ac:spMk id="12" creationId="{47062D19-1E03-3BAB-B4C8-1896AD2B38FD}"/>
          </ac:spMkLst>
        </pc:spChg>
        <pc:spChg chg="add del">
          <ac:chgData name="Steve Johnson" userId="377d8e919fb6d31b" providerId="LiveId" clId="{C15D2AEE-0FD6-40B6-9024-F184BBA49795}" dt="2023-03-29T09:42:48.058" v="1226" actId="26606"/>
          <ac:spMkLst>
            <pc:docMk/>
            <pc:sldMk cId="3555751804" sldId="260"/>
            <ac:spMk id="13" creationId="{D7A18E2E-4285-464F-9069-61D155A58B08}"/>
          </ac:spMkLst>
        </pc:spChg>
        <pc:spChg chg="add del mod">
          <ac:chgData name="Steve Johnson" userId="377d8e919fb6d31b" providerId="LiveId" clId="{C15D2AEE-0FD6-40B6-9024-F184BBA49795}" dt="2023-03-29T09:43:10.580" v="1231" actId="478"/>
          <ac:spMkLst>
            <pc:docMk/>
            <pc:sldMk cId="3555751804" sldId="260"/>
            <ac:spMk id="15" creationId="{7253A751-6E80-FEA0-0271-1C5F784C4045}"/>
          </ac:spMkLst>
        </pc:spChg>
        <pc:spChg chg="add">
          <ac:chgData name="Steve Johnson" userId="377d8e919fb6d31b" providerId="LiveId" clId="{C15D2AEE-0FD6-40B6-9024-F184BBA49795}" dt="2023-03-29T09:42:48.058" v="1226" actId="26606"/>
          <ac:spMkLst>
            <pc:docMk/>
            <pc:sldMk cId="3555751804" sldId="260"/>
            <ac:spMk id="18" creationId="{B937640E-EF7A-4A6C-A950-D12B7D5C923E}"/>
          </ac:spMkLst>
        </pc:spChg>
        <pc:spChg chg="add">
          <ac:chgData name="Steve Johnson" userId="377d8e919fb6d31b" providerId="LiveId" clId="{C15D2AEE-0FD6-40B6-9024-F184BBA49795}" dt="2023-03-29T09:42:48.058" v="1226" actId="26606"/>
          <ac:spMkLst>
            <pc:docMk/>
            <pc:sldMk cId="3555751804" sldId="260"/>
            <ac:spMk id="20" creationId="{FFF975DA-2F73-4697-B7A9-A2E834712394}"/>
          </ac:spMkLst>
        </pc:spChg>
        <pc:graphicFrameChg chg="add del mod modGraphic">
          <ac:chgData name="Steve Johnson" userId="377d8e919fb6d31b" providerId="LiveId" clId="{C15D2AEE-0FD6-40B6-9024-F184BBA49795}" dt="2023-03-29T09:42:35.525" v="1224" actId="478"/>
          <ac:graphicFrameMkLst>
            <pc:docMk/>
            <pc:sldMk cId="3555751804" sldId="260"/>
            <ac:graphicFrameMk id="4" creationId="{6C4BF7A1-FA6A-6E74-1DA9-8082A0D1F4A9}"/>
          </ac:graphicFrameMkLst>
        </pc:graphicFrameChg>
        <pc:graphicFrameChg chg="add del mod">
          <ac:chgData name="Steve Johnson" userId="377d8e919fb6d31b" providerId="LiveId" clId="{C15D2AEE-0FD6-40B6-9024-F184BBA49795}" dt="2023-03-29T09:42:22.988" v="1220" actId="478"/>
          <ac:graphicFrameMkLst>
            <pc:docMk/>
            <pc:sldMk cId="3555751804" sldId="260"/>
            <ac:graphicFrameMk id="5" creationId="{737555A4-C40B-3453-146B-5998451A2C88}"/>
          </ac:graphicFrameMkLst>
        </pc:graphicFrameChg>
        <pc:graphicFrameChg chg="add mod modGraphic">
          <ac:chgData name="Steve Johnson" userId="377d8e919fb6d31b" providerId="LiveId" clId="{C15D2AEE-0FD6-40B6-9024-F184BBA49795}" dt="2023-03-29T09:44:11.590" v="1245" actId="255"/>
          <ac:graphicFrameMkLst>
            <pc:docMk/>
            <pc:sldMk cId="3555751804" sldId="260"/>
            <ac:graphicFrameMk id="10" creationId="{4EB1A8EF-073B-83D2-A844-FE90AD310FD5}"/>
          </ac:graphicFrameMkLst>
        </pc:graphicFrameChg>
        <pc:graphicFrameChg chg="add del mod">
          <ac:chgData name="Steve Johnson" userId="377d8e919fb6d31b" providerId="LiveId" clId="{C15D2AEE-0FD6-40B6-9024-F184BBA49795}" dt="2023-03-29T09:43:10.580" v="1231" actId="478"/>
          <ac:graphicFrameMkLst>
            <pc:docMk/>
            <pc:sldMk cId="3555751804" sldId="260"/>
            <ac:graphicFrameMk id="14" creationId="{4830F87F-23B9-4397-8461-2A930BF672D1}"/>
          </ac:graphicFrameMkLst>
        </pc:graphicFrameChg>
      </pc:sldChg>
      <pc:sldChg chg="addSp delSp modSp new del mod setBg">
        <pc:chgData name="Steve Johnson" userId="377d8e919fb6d31b" providerId="LiveId" clId="{C15D2AEE-0FD6-40B6-9024-F184BBA49795}" dt="2023-03-29T09:45:09.451" v="1271" actId="2696"/>
        <pc:sldMkLst>
          <pc:docMk/>
          <pc:sldMk cId="476119397" sldId="261"/>
        </pc:sldMkLst>
        <pc:spChg chg="mod">
          <ac:chgData name="Steve Johnson" userId="377d8e919fb6d31b" providerId="LiveId" clId="{C15D2AEE-0FD6-40B6-9024-F184BBA49795}" dt="2023-03-29T09:44:52.577" v="1267" actId="20577"/>
          <ac:spMkLst>
            <pc:docMk/>
            <pc:sldMk cId="476119397" sldId="261"/>
            <ac:spMk id="2" creationId="{9C8C5828-D7B4-1702-E9ED-BB3BCFD551F0}"/>
          </ac:spMkLst>
        </pc:spChg>
        <pc:spChg chg="del">
          <ac:chgData name="Steve Johnson" userId="377d8e919fb6d31b" providerId="LiveId" clId="{C15D2AEE-0FD6-40B6-9024-F184BBA49795}" dt="2023-03-29T09:43:22.033" v="1233"/>
          <ac:spMkLst>
            <pc:docMk/>
            <pc:sldMk cId="476119397" sldId="261"/>
            <ac:spMk id="3" creationId="{BB849990-FF1E-1EB4-05F1-F56799CA970E}"/>
          </ac:spMkLst>
        </pc:spChg>
        <pc:spChg chg="add del">
          <ac:chgData name="Steve Johnson" userId="377d8e919fb6d31b" providerId="LiveId" clId="{C15D2AEE-0FD6-40B6-9024-F184BBA49795}" dt="2023-03-29T09:43:27.940" v="1234" actId="26606"/>
          <ac:spMkLst>
            <pc:docMk/>
            <pc:sldMk cId="476119397" sldId="261"/>
            <ac:spMk id="5" creationId="{D61B47CA-453B-1357-BCE2-171B89F94018}"/>
          </ac:spMkLst>
        </pc:spChg>
        <pc:spChg chg="add del mod">
          <ac:chgData name="Steve Johnson" userId="377d8e919fb6d31b" providerId="LiveId" clId="{C15D2AEE-0FD6-40B6-9024-F184BBA49795}" dt="2023-03-29T09:44:23.365" v="1250" actId="478"/>
          <ac:spMkLst>
            <pc:docMk/>
            <pc:sldMk cId="476119397" sldId="261"/>
            <ac:spMk id="7" creationId="{DC2C61CB-E7B0-8B12-713B-7A902F1E6915}"/>
          </ac:spMkLst>
        </pc:spChg>
        <pc:spChg chg="add">
          <ac:chgData name="Steve Johnson" userId="377d8e919fb6d31b" providerId="LiveId" clId="{C15D2AEE-0FD6-40B6-9024-F184BBA49795}" dt="2023-03-29T09:43:27.940" v="1234" actId="26606"/>
          <ac:spMkLst>
            <pc:docMk/>
            <pc:sldMk cId="476119397" sldId="261"/>
            <ac:spMk id="10" creationId="{B937640E-EF7A-4A6C-A950-D12B7D5C923E}"/>
          </ac:spMkLst>
        </pc:spChg>
        <pc:spChg chg="add">
          <ac:chgData name="Steve Johnson" userId="377d8e919fb6d31b" providerId="LiveId" clId="{C15D2AEE-0FD6-40B6-9024-F184BBA49795}" dt="2023-03-29T09:43:27.940" v="1234" actId="26606"/>
          <ac:spMkLst>
            <pc:docMk/>
            <pc:sldMk cId="476119397" sldId="261"/>
            <ac:spMk id="12" creationId="{FFF975DA-2F73-4697-B7A9-A2E834712394}"/>
          </ac:spMkLst>
        </pc:spChg>
        <pc:graphicFrameChg chg="add mod modGraphic">
          <ac:chgData name="Steve Johnson" userId="377d8e919fb6d31b" providerId="LiveId" clId="{C15D2AEE-0FD6-40B6-9024-F184BBA49795}" dt="2023-03-29T09:44:03.627" v="1244" actId="14100"/>
          <ac:graphicFrameMkLst>
            <pc:docMk/>
            <pc:sldMk cId="476119397" sldId="261"/>
            <ac:graphicFrameMk id="4" creationId="{30E695C7-8C57-5412-B5CD-A706FFAB325E}"/>
          </ac:graphicFrameMkLst>
        </pc:graphicFrameChg>
        <pc:graphicFrameChg chg="add del mod modGraphic">
          <ac:chgData name="Steve Johnson" userId="377d8e919fb6d31b" providerId="LiveId" clId="{C15D2AEE-0FD6-40B6-9024-F184BBA49795}" dt="2023-03-29T09:45:03.172" v="1269" actId="6549"/>
          <ac:graphicFrameMkLst>
            <pc:docMk/>
            <pc:sldMk cId="476119397" sldId="261"/>
            <ac:graphicFrameMk id="6" creationId="{FE6353E6-345F-342D-C6FE-0E8AFF73CF7F}"/>
          </ac:graphicFrameMkLst>
        </pc:graphicFrameChg>
      </pc:sldChg>
      <pc:sldChg chg="addSp delSp modSp new del mod setBg">
        <pc:chgData name="Steve Johnson" userId="377d8e919fb6d31b" providerId="LiveId" clId="{C15D2AEE-0FD6-40B6-9024-F184BBA49795}" dt="2023-03-29T09:49:55.358" v="1424" actId="2696"/>
        <pc:sldMkLst>
          <pc:docMk/>
          <pc:sldMk cId="2213369395" sldId="261"/>
        </pc:sldMkLst>
        <pc:spChg chg="mod">
          <ac:chgData name="Steve Johnson" userId="377d8e919fb6d31b" providerId="LiveId" clId="{C15D2AEE-0FD6-40B6-9024-F184BBA49795}" dt="2023-03-29T09:49:22.698" v="1417" actId="26606"/>
          <ac:spMkLst>
            <pc:docMk/>
            <pc:sldMk cId="2213369395" sldId="261"/>
            <ac:spMk id="2" creationId="{9269ED0C-66CA-7B45-B726-73710E687D52}"/>
          </ac:spMkLst>
        </pc:spChg>
        <pc:spChg chg="del">
          <ac:chgData name="Steve Johnson" userId="377d8e919fb6d31b" providerId="LiveId" clId="{C15D2AEE-0FD6-40B6-9024-F184BBA49795}" dt="2023-03-29T09:49:05.501" v="1415"/>
          <ac:spMkLst>
            <pc:docMk/>
            <pc:sldMk cId="2213369395" sldId="261"/>
            <ac:spMk id="3" creationId="{4B638D0E-12C7-E5A9-6916-C9D6B01DB948}"/>
          </ac:spMkLst>
        </pc:spChg>
        <pc:spChg chg="add">
          <ac:chgData name="Steve Johnson" userId="377d8e919fb6d31b" providerId="LiveId" clId="{C15D2AEE-0FD6-40B6-9024-F184BBA49795}" dt="2023-03-29T09:49:22.698" v="1417" actId="26606"/>
          <ac:spMkLst>
            <pc:docMk/>
            <pc:sldMk cId="2213369395" sldId="261"/>
            <ac:spMk id="9" creationId="{042E603F-28B7-4831-BF23-65FBAB13D5FB}"/>
          </ac:spMkLst>
        </pc:spChg>
        <pc:spChg chg="add">
          <ac:chgData name="Steve Johnson" userId="377d8e919fb6d31b" providerId="LiveId" clId="{C15D2AEE-0FD6-40B6-9024-F184BBA49795}" dt="2023-03-29T09:49:22.698" v="1417" actId="26606"/>
          <ac:spMkLst>
            <pc:docMk/>
            <pc:sldMk cId="2213369395" sldId="261"/>
            <ac:spMk id="11" creationId="{4D39700F-2B10-4402-A7DD-06EE2245880D}"/>
          </ac:spMkLst>
        </pc:spChg>
        <pc:spChg chg="add">
          <ac:chgData name="Steve Johnson" userId="377d8e919fb6d31b" providerId="LiveId" clId="{C15D2AEE-0FD6-40B6-9024-F184BBA49795}" dt="2023-03-29T09:49:22.698" v="1417" actId="26606"/>
          <ac:spMkLst>
            <pc:docMk/>
            <pc:sldMk cId="2213369395" sldId="261"/>
            <ac:spMk id="13" creationId="{6DA65B90-7B06-4499-91BA-CDDD36132481}"/>
          </ac:spMkLst>
        </pc:spChg>
        <pc:spChg chg="add">
          <ac:chgData name="Steve Johnson" userId="377d8e919fb6d31b" providerId="LiveId" clId="{C15D2AEE-0FD6-40B6-9024-F184BBA49795}" dt="2023-03-29T09:49:22.698" v="1417" actId="26606"/>
          <ac:spMkLst>
            <pc:docMk/>
            <pc:sldMk cId="2213369395" sldId="261"/>
            <ac:spMk id="15" creationId="{5C7BC1E0-1C8D-47CB-B48A-D3D0D2EF0E3A}"/>
          </ac:spMkLst>
        </pc:spChg>
        <pc:spChg chg="add">
          <ac:chgData name="Steve Johnson" userId="377d8e919fb6d31b" providerId="LiveId" clId="{C15D2AEE-0FD6-40B6-9024-F184BBA49795}" dt="2023-03-29T09:49:22.698" v="1417" actId="26606"/>
          <ac:spMkLst>
            <pc:docMk/>
            <pc:sldMk cId="2213369395" sldId="261"/>
            <ac:spMk id="17" creationId="{3AD1C04B-04EF-43BA-B2AB-6F52AF8B943A}"/>
          </ac:spMkLst>
        </pc:spChg>
        <pc:graphicFrameChg chg="add mod modGraphic">
          <ac:chgData name="Steve Johnson" userId="377d8e919fb6d31b" providerId="LiveId" clId="{C15D2AEE-0FD6-40B6-9024-F184BBA49795}" dt="2023-03-29T09:49:22.698" v="1417" actId="26606"/>
          <ac:graphicFrameMkLst>
            <pc:docMk/>
            <pc:sldMk cId="2213369395" sldId="261"/>
            <ac:graphicFrameMk id="4" creationId="{108B91DF-487B-303B-98B8-48E76EEC03BA}"/>
          </ac:graphicFrameMkLst>
        </pc:graphicFrameChg>
      </pc:sldChg>
      <pc:sldChg chg="addSp delSp modSp new mod modAnim">
        <pc:chgData name="Steve Johnson" userId="377d8e919fb6d31b" providerId="LiveId" clId="{C15D2AEE-0FD6-40B6-9024-F184BBA49795}" dt="2023-03-31T10:19:08.549" v="7920" actId="20577"/>
        <pc:sldMkLst>
          <pc:docMk/>
          <pc:sldMk cId="2339236706" sldId="261"/>
        </pc:sldMkLst>
        <pc:spChg chg="mod">
          <ac:chgData name="Steve Johnson" userId="377d8e919fb6d31b" providerId="LiveId" clId="{C15D2AEE-0FD6-40B6-9024-F184BBA49795}" dt="2023-03-29T10:15:32.896" v="2026" actId="20577"/>
          <ac:spMkLst>
            <pc:docMk/>
            <pc:sldMk cId="2339236706" sldId="261"/>
            <ac:spMk id="2" creationId="{7666C733-9831-6B2B-D8E7-2DFE21B31468}"/>
          </ac:spMkLst>
        </pc:spChg>
        <pc:spChg chg="del">
          <ac:chgData name="Steve Johnson" userId="377d8e919fb6d31b" providerId="LiveId" clId="{C15D2AEE-0FD6-40B6-9024-F184BBA49795}" dt="2023-03-29T09:52:35.859" v="1470"/>
          <ac:spMkLst>
            <pc:docMk/>
            <pc:sldMk cId="2339236706" sldId="261"/>
            <ac:spMk id="3" creationId="{30411251-F19F-8964-102A-6E7150998947}"/>
          </ac:spMkLst>
        </pc:spChg>
        <pc:spChg chg="add del mod">
          <ac:chgData name="Steve Johnson" userId="377d8e919fb6d31b" providerId="LiveId" clId="{C15D2AEE-0FD6-40B6-9024-F184BBA49795}" dt="2023-03-29T09:55:09.136" v="1479"/>
          <ac:spMkLst>
            <pc:docMk/>
            <pc:sldMk cId="2339236706" sldId="261"/>
            <ac:spMk id="7" creationId="{37CC50C0-B977-42BB-8FF3-FC82DBE35D9A}"/>
          </ac:spMkLst>
        </pc:spChg>
        <pc:spChg chg="add mod">
          <ac:chgData name="Steve Johnson" userId="377d8e919fb6d31b" providerId="LiveId" clId="{C15D2AEE-0FD6-40B6-9024-F184BBA49795}" dt="2023-03-30T13:05:15.729" v="6342" actId="20577"/>
          <ac:spMkLst>
            <pc:docMk/>
            <pc:sldMk cId="2339236706" sldId="261"/>
            <ac:spMk id="10" creationId="{9C73CF1C-3C22-E461-BB25-6A89864CD750}"/>
          </ac:spMkLst>
        </pc:spChg>
        <pc:spChg chg="add mod">
          <ac:chgData name="Steve Johnson" userId="377d8e919fb6d31b" providerId="LiveId" clId="{C15D2AEE-0FD6-40B6-9024-F184BBA49795}" dt="2023-03-31T10:19:08.549" v="7920" actId="20577"/>
          <ac:spMkLst>
            <pc:docMk/>
            <pc:sldMk cId="2339236706" sldId="261"/>
            <ac:spMk id="11" creationId="{5415D609-A809-E4C1-7870-BBA46177D995}"/>
          </ac:spMkLst>
        </pc:spChg>
        <pc:picChg chg="add del mod">
          <ac:chgData name="Steve Johnson" userId="377d8e919fb6d31b" providerId="LiveId" clId="{C15D2AEE-0FD6-40B6-9024-F184BBA49795}" dt="2023-03-29T09:55:06.967" v="1478" actId="478"/>
          <ac:picMkLst>
            <pc:docMk/>
            <pc:sldMk cId="2339236706" sldId="261"/>
            <ac:picMk id="5" creationId="{3E2E0F20-38AE-EF14-9949-70397EC4C555}"/>
          </ac:picMkLst>
        </pc:picChg>
        <pc:picChg chg="add mod">
          <ac:chgData name="Steve Johnson" userId="377d8e919fb6d31b" providerId="LiveId" clId="{C15D2AEE-0FD6-40B6-9024-F184BBA49795}" dt="2023-03-29T15:13:29.341" v="3305" actId="1076"/>
          <ac:picMkLst>
            <pc:docMk/>
            <pc:sldMk cId="2339236706" sldId="261"/>
            <ac:picMk id="9" creationId="{10F850A5-5932-8EF6-D291-34C5BBC3EE4B}"/>
          </ac:picMkLst>
        </pc:picChg>
      </pc:sldChg>
      <pc:sldChg chg="modSp new mod ord modAnim">
        <pc:chgData name="Steve Johnson" userId="377d8e919fb6d31b" providerId="LiveId" clId="{C15D2AEE-0FD6-40B6-9024-F184BBA49795}" dt="2023-03-31T08:41:34.270" v="7856" actId="27636"/>
        <pc:sldMkLst>
          <pc:docMk/>
          <pc:sldMk cId="2368621234" sldId="262"/>
        </pc:sldMkLst>
        <pc:spChg chg="mod">
          <ac:chgData name="Steve Johnson" userId="377d8e919fb6d31b" providerId="LiveId" clId="{C15D2AEE-0FD6-40B6-9024-F184BBA49795}" dt="2023-03-29T10:14:04.399" v="2013" actId="20577"/>
          <ac:spMkLst>
            <pc:docMk/>
            <pc:sldMk cId="2368621234" sldId="262"/>
            <ac:spMk id="2" creationId="{BC61C0FE-646C-219A-A46C-334CEAD4D283}"/>
          </ac:spMkLst>
        </pc:spChg>
        <pc:spChg chg="mod">
          <ac:chgData name="Steve Johnson" userId="377d8e919fb6d31b" providerId="LiveId" clId="{C15D2AEE-0FD6-40B6-9024-F184BBA49795}" dt="2023-03-31T08:41:34.270" v="7856" actId="27636"/>
          <ac:spMkLst>
            <pc:docMk/>
            <pc:sldMk cId="2368621234" sldId="262"/>
            <ac:spMk id="3" creationId="{57E07658-7816-3C8E-151B-D40D325CB8C9}"/>
          </ac:spMkLst>
        </pc:spChg>
      </pc:sldChg>
      <pc:sldChg chg="addSp delSp modSp new mod addAnim delAnim modAnim">
        <pc:chgData name="Steve Johnson" userId="377d8e919fb6d31b" providerId="LiveId" clId="{C15D2AEE-0FD6-40B6-9024-F184BBA49795}" dt="2023-03-31T08:18:55.421" v="7671" actId="478"/>
        <pc:sldMkLst>
          <pc:docMk/>
          <pc:sldMk cId="825964515" sldId="263"/>
        </pc:sldMkLst>
        <pc:spChg chg="mod">
          <ac:chgData name="Steve Johnson" userId="377d8e919fb6d31b" providerId="LiveId" clId="{C15D2AEE-0FD6-40B6-9024-F184BBA49795}" dt="2023-03-30T10:28:42.030" v="5994" actId="113"/>
          <ac:spMkLst>
            <pc:docMk/>
            <pc:sldMk cId="825964515" sldId="263"/>
            <ac:spMk id="2" creationId="{C87EB0BF-38C7-41A7-293C-B6165D0E1004}"/>
          </ac:spMkLst>
        </pc:spChg>
        <pc:spChg chg="del">
          <ac:chgData name="Steve Johnson" userId="377d8e919fb6d31b" providerId="LiveId" clId="{C15D2AEE-0FD6-40B6-9024-F184BBA49795}" dt="2023-03-29T12:47:44.381" v="2831"/>
          <ac:spMkLst>
            <pc:docMk/>
            <pc:sldMk cId="825964515" sldId="263"/>
            <ac:spMk id="3" creationId="{C24C9B6E-0A8F-7F3C-A2F7-C5C42B2BBF9A}"/>
          </ac:spMkLst>
        </pc:spChg>
        <pc:spChg chg="add del mod">
          <ac:chgData name="Steve Johnson" userId="377d8e919fb6d31b" providerId="LiveId" clId="{C15D2AEE-0FD6-40B6-9024-F184BBA49795}" dt="2023-03-31T08:18:55.421" v="7671" actId="478"/>
          <ac:spMkLst>
            <pc:docMk/>
            <pc:sldMk cId="825964515" sldId="263"/>
            <ac:spMk id="4" creationId="{CEA2A6EF-7927-801C-6A29-953B59E93E9F}"/>
          </ac:spMkLst>
        </pc:spChg>
        <pc:spChg chg="add mod">
          <ac:chgData name="Steve Johnson" userId="377d8e919fb6d31b" providerId="LiveId" clId="{C15D2AEE-0FD6-40B6-9024-F184BBA49795}" dt="2023-03-29T13:10:55.684" v="3162" actId="20577"/>
          <ac:spMkLst>
            <pc:docMk/>
            <pc:sldMk cId="825964515" sldId="263"/>
            <ac:spMk id="6" creationId="{2E264BAE-334A-342D-001E-814607A07885}"/>
          </ac:spMkLst>
        </pc:spChg>
        <pc:spChg chg="add mod">
          <ac:chgData name="Steve Johnson" userId="377d8e919fb6d31b" providerId="LiveId" clId="{C15D2AEE-0FD6-40B6-9024-F184BBA49795}" dt="2023-03-30T08:56:22.903" v="4183" actId="20577"/>
          <ac:spMkLst>
            <pc:docMk/>
            <pc:sldMk cId="825964515" sldId="263"/>
            <ac:spMk id="9" creationId="{2B495DBC-AFFB-F554-D69A-A5FDBA1ECB7B}"/>
          </ac:spMkLst>
        </pc:spChg>
        <pc:spChg chg="add del mod">
          <ac:chgData name="Steve Johnson" userId="377d8e919fb6d31b" providerId="LiveId" clId="{C15D2AEE-0FD6-40B6-9024-F184BBA49795}" dt="2023-03-29T13:07:41.769" v="3119" actId="21"/>
          <ac:spMkLst>
            <pc:docMk/>
            <pc:sldMk cId="825964515" sldId="263"/>
            <ac:spMk id="10" creationId="{859F38C6-0C4C-C9A6-7645-5D051D6786EC}"/>
          </ac:spMkLst>
        </pc:spChg>
        <pc:picChg chg="add del mod">
          <ac:chgData name="Steve Johnson" userId="377d8e919fb6d31b" providerId="LiveId" clId="{C15D2AEE-0FD6-40B6-9024-F184BBA49795}" dt="2023-03-31T08:18:55.421" v="7671" actId="478"/>
          <ac:picMkLst>
            <pc:docMk/>
            <pc:sldMk cId="825964515" sldId="263"/>
            <ac:picMk id="5" creationId="{C1785A7B-00CE-662B-6421-906C24D02781}"/>
          </ac:picMkLst>
        </pc:picChg>
        <pc:picChg chg="add mod">
          <ac:chgData name="Steve Johnson" userId="377d8e919fb6d31b" providerId="LiveId" clId="{C15D2AEE-0FD6-40B6-9024-F184BBA49795}" dt="2023-03-29T13:05:26.905" v="2926" actId="1076"/>
          <ac:picMkLst>
            <pc:docMk/>
            <pc:sldMk cId="825964515" sldId="263"/>
            <ac:picMk id="8" creationId="{31417F7D-BCA6-2169-E349-8E7965A29A21}"/>
          </ac:picMkLst>
        </pc:picChg>
        <pc:cxnChg chg="add mod">
          <ac:chgData name="Steve Johnson" userId="377d8e919fb6d31b" providerId="LiveId" clId="{C15D2AEE-0FD6-40B6-9024-F184BBA49795}" dt="2023-03-29T13:08:45.892" v="3129" actId="13822"/>
          <ac:cxnSpMkLst>
            <pc:docMk/>
            <pc:sldMk cId="825964515" sldId="263"/>
            <ac:cxnSpMk id="12" creationId="{20F00383-BE64-1909-AD1C-F78EA7D526E1}"/>
          </ac:cxnSpMkLst>
        </pc:cxnChg>
      </pc:sldChg>
      <pc:sldChg chg="addSp modSp new mod modAnim">
        <pc:chgData name="Steve Johnson" userId="377d8e919fb6d31b" providerId="LiveId" clId="{C15D2AEE-0FD6-40B6-9024-F184BBA49795}" dt="2023-03-31T08:28:14.295" v="7851" actId="14100"/>
        <pc:sldMkLst>
          <pc:docMk/>
          <pc:sldMk cId="2044676941" sldId="264"/>
        </pc:sldMkLst>
        <pc:spChg chg="mod">
          <ac:chgData name="Steve Johnson" userId="377d8e919fb6d31b" providerId="LiveId" clId="{C15D2AEE-0FD6-40B6-9024-F184BBA49795}" dt="2023-03-31T08:27:33.992" v="7845" actId="404"/>
          <ac:spMkLst>
            <pc:docMk/>
            <pc:sldMk cId="2044676941" sldId="264"/>
            <ac:spMk id="2" creationId="{09F8D686-001B-C958-0ACA-0332DC493AE6}"/>
          </ac:spMkLst>
        </pc:spChg>
        <pc:spChg chg="mod">
          <ac:chgData name="Steve Johnson" userId="377d8e919fb6d31b" providerId="LiveId" clId="{C15D2AEE-0FD6-40B6-9024-F184BBA49795}" dt="2023-03-30T10:29:58.506" v="6011" actId="403"/>
          <ac:spMkLst>
            <pc:docMk/>
            <pc:sldMk cId="2044676941" sldId="264"/>
            <ac:spMk id="3" creationId="{DC20586F-1A5C-E825-AC46-CD879CFBD233}"/>
          </ac:spMkLst>
        </pc:spChg>
        <pc:spChg chg="add mod">
          <ac:chgData name="Steve Johnson" userId="377d8e919fb6d31b" providerId="LiveId" clId="{C15D2AEE-0FD6-40B6-9024-F184BBA49795}" dt="2023-03-30T09:11:10.682" v="4908" actId="20577"/>
          <ac:spMkLst>
            <pc:docMk/>
            <pc:sldMk cId="2044676941" sldId="264"/>
            <ac:spMk id="4" creationId="{0F0E7B2E-3DF3-4AEF-86B3-88F73DA1242A}"/>
          </ac:spMkLst>
        </pc:spChg>
        <pc:spChg chg="add mod">
          <ac:chgData name="Steve Johnson" userId="377d8e919fb6d31b" providerId="LiveId" clId="{C15D2AEE-0FD6-40B6-9024-F184BBA49795}" dt="2023-03-30T10:30:47.192" v="6015" actId="20577"/>
          <ac:spMkLst>
            <pc:docMk/>
            <pc:sldMk cId="2044676941" sldId="264"/>
            <ac:spMk id="11" creationId="{7589BB44-7EEB-394E-DD20-4A14D7D84582}"/>
          </ac:spMkLst>
        </pc:spChg>
        <pc:picChg chg="add mod">
          <ac:chgData name="Steve Johnson" userId="377d8e919fb6d31b" providerId="LiveId" clId="{C15D2AEE-0FD6-40B6-9024-F184BBA49795}" dt="2023-03-31T08:28:07.191" v="7848" actId="14100"/>
          <ac:picMkLst>
            <pc:docMk/>
            <pc:sldMk cId="2044676941" sldId="264"/>
            <ac:picMk id="6" creationId="{29966D30-22AE-B7A0-3039-182EEEDE9386}"/>
          </ac:picMkLst>
        </pc:picChg>
        <pc:picChg chg="add mod">
          <ac:chgData name="Steve Johnson" userId="377d8e919fb6d31b" providerId="LiveId" clId="{C15D2AEE-0FD6-40B6-9024-F184BBA49795}" dt="2023-03-31T08:28:10.894" v="7849" actId="1076"/>
          <ac:picMkLst>
            <pc:docMk/>
            <pc:sldMk cId="2044676941" sldId="264"/>
            <ac:picMk id="10" creationId="{7ED11ABF-011A-1F15-F973-848618459014}"/>
          </ac:picMkLst>
        </pc:picChg>
        <pc:cxnChg chg="add mod">
          <ac:chgData name="Steve Johnson" userId="377d8e919fb6d31b" providerId="LiveId" clId="{C15D2AEE-0FD6-40B6-9024-F184BBA49795}" dt="2023-03-31T08:28:14.295" v="7851" actId="14100"/>
          <ac:cxnSpMkLst>
            <pc:docMk/>
            <pc:sldMk cId="2044676941" sldId="264"/>
            <ac:cxnSpMk id="8" creationId="{7377CB9E-FF2B-E515-94AB-2A7C65164D8E}"/>
          </ac:cxnSpMkLst>
        </pc:cxnChg>
      </pc:sldChg>
      <pc:sldChg chg="modSp new mod modAnim">
        <pc:chgData name="Steve Johnson" userId="377d8e919fb6d31b" providerId="LiveId" clId="{C15D2AEE-0FD6-40B6-9024-F184BBA49795}" dt="2023-03-31T08:13:29.158" v="7655" actId="404"/>
        <pc:sldMkLst>
          <pc:docMk/>
          <pc:sldMk cId="1127662326" sldId="265"/>
        </pc:sldMkLst>
        <pc:spChg chg="mod">
          <ac:chgData name="Steve Johnson" userId="377d8e919fb6d31b" providerId="LiveId" clId="{C15D2AEE-0FD6-40B6-9024-F184BBA49795}" dt="2023-03-30T09:05:14.038" v="4604" actId="1076"/>
          <ac:spMkLst>
            <pc:docMk/>
            <pc:sldMk cId="1127662326" sldId="265"/>
            <ac:spMk id="2" creationId="{AFEEF085-C376-3715-1891-A6BC7E3601CD}"/>
          </ac:spMkLst>
        </pc:spChg>
        <pc:spChg chg="mod">
          <ac:chgData name="Steve Johnson" userId="377d8e919fb6d31b" providerId="LiveId" clId="{C15D2AEE-0FD6-40B6-9024-F184BBA49795}" dt="2023-03-31T08:13:29.158" v="7655" actId="404"/>
          <ac:spMkLst>
            <pc:docMk/>
            <pc:sldMk cId="1127662326" sldId="265"/>
            <ac:spMk id="3" creationId="{22A91F31-1EB1-AE22-7949-DFF301037699}"/>
          </ac:spMkLst>
        </pc:spChg>
      </pc:sldChg>
      <pc:sldChg chg="addSp delSp modSp new del mod">
        <pc:chgData name="Steve Johnson" userId="377d8e919fb6d31b" providerId="LiveId" clId="{C15D2AEE-0FD6-40B6-9024-F184BBA49795}" dt="2023-03-30T09:16:28.569" v="5490" actId="2696"/>
        <pc:sldMkLst>
          <pc:docMk/>
          <pc:sldMk cId="414243619" sldId="266"/>
        </pc:sldMkLst>
        <pc:spChg chg="del mod">
          <ac:chgData name="Steve Johnson" userId="377d8e919fb6d31b" providerId="LiveId" clId="{C15D2AEE-0FD6-40B6-9024-F184BBA49795}" dt="2023-03-30T09:16:26.086" v="5489" actId="21"/>
          <ac:spMkLst>
            <pc:docMk/>
            <pc:sldMk cId="414243619" sldId="266"/>
            <ac:spMk id="2" creationId="{6621C04C-E229-79CE-694D-5BC4E5A19552}"/>
          </ac:spMkLst>
        </pc:spChg>
        <pc:spChg chg="add mod">
          <ac:chgData name="Steve Johnson" userId="377d8e919fb6d31b" providerId="LiveId" clId="{C15D2AEE-0FD6-40B6-9024-F184BBA49795}" dt="2023-03-30T09:16:26.086" v="5489" actId="21"/>
          <ac:spMkLst>
            <pc:docMk/>
            <pc:sldMk cId="414243619" sldId="266"/>
            <ac:spMk id="5" creationId="{D5733E37-F508-FDBA-76D0-75C4DC3347AA}"/>
          </ac:spMkLst>
        </pc:spChg>
      </pc:sldChg>
      <pc:sldChg chg="addSp delSp modSp new mod setBg">
        <pc:chgData name="Steve Johnson" userId="377d8e919fb6d31b" providerId="LiveId" clId="{C15D2AEE-0FD6-40B6-9024-F184BBA49795}" dt="2023-03-31T08:47:59.022" v="7885" actId="27614"/>
        <pc:sldMkLst>
          <pc:docMk/>
          <pc:sldMk cId="1478843999" sldId="266"/>
        </pc:sldMkLst>
        <pc:spChg chg="mod">
          <ac:chgData name="Steve Johnson" userId="377d8e919fb6d31b" providerId="LiveId" clId="{C15D2AEE-0FD6-40B6-9024-F184BBA49795}" dt="2023-03-31T08:47:52.896" v="7884" actId="26606"/>
          <ac:spMkLst>
            <pc:docMk/>
            <pc:sldMk cId="1478843999" sldId="266"/>
            <ac:spMk id="2" creationId="{A86F0542-EC27-9AF9-FBEC-39749E44D176}"/>
          </ac:spMkLst>
        </pc:spChg>
        <pc:spChg chg="del mod">
          <ac:chgData name="Steve Johnson" userId="377d8e919fb6d31b" providerId="LiveId" clId="{C15D2AEE-0FD6-40B6-9024-F184BBA49795}" dt="2023-03-30T09:21:41.100" v="5522" actId="21"/>
          <ac:spMkLst>
            <pc:docMk/>
            <pc:sldMk cId="1478843999" sldId="266"/>
            <ac:spMk id="3" creationId="{40653881-037E-E9BC-CC19-A15EB40911E8}"/>
          </ac:spMkLst>
        </pc:spChg>
        <pc:spChg chg="add del mod">
          <ac:chgData name="Steve Johnson" userId="377d8e919fb6d31b" providerId="LiveId" clId="{C15D2AEE-0FD6-40B6-9024-F184BBA49795}" dt="2023-03-30T09:22:00.209" v="5540"/>
          <ac:spMkLst>
            <pc:docMk/>
            <pc:sldMk cId="1478843999" sldId="266"/>
            <ac:spMk id="4" creationId="{C6690C91-D514-D75E-AC4A-E58193950B27}"/>
          </ac:spMkLst>
        </pc:spChg>
        <pc:spChg chg="add del">
          <ac:chgData name="Steve Johnson" userId="377d8e919fb6d31b" providerId="LiveId" clId="{C15D2AEE-0FD6-40B6-9024-F184BBA49795}" dt="2023-03-31T08:47:52.889" v="7883" actId="26606"/>
          <ac:spMkLst>
            <pc:docMk/>
            <pc:sldMk cId="1478843999" sldId="266"/>
            <ac:spMk id="10" creationId="{042E603F-28B7-4831-BF23-65FBAB13D5FB}"/>
          </ac:spMkLst>
        </pc:spChg>
        <pc:spChg chg="add del">
          <ac:chgData name="Steve Johnson" userId="377d8e919fb6d31b" providerId="LiveId" clId="{C15D2AEE-0FD6-40B6-9024-F184BBA49795}" dt="2023-03-31T08:47:52.889" v="7883" actId="26606"/>
          <ac:spMkLst>
            <pc:docMk/>
            <pc:sldMk cId="1478843999" sldId="266"/>
            <ac:spMk id="12" creationId="{4D39700F-2B10-4402-A7DD-06EE2245880D}"/>
          </ac:spMkLst>
        </pc:spChg>
        <pc:spChg chg="add del">
          <ac:chgData name="Steve Johnson" userId="377d8e919fb6d31b" providerId="LiveId" clId="{C15D2AEE-0FD6-40B6-9024-F184BBA49795}" dt="2023-03-31T08:47:52.889" v="7883" actId="26606"/>
          <ac:spMkLst>
            <pc:docMk/>
            <pc:sldMk cId="1478843999" sldId="266"/>
            <ac:spMk id="14" creationId="{087C4FDF-D217-4821-A221-1C752E3F3090}"/>
          </ac:spMkLst>
        </pc:spChg>
        <pc:spChg chg="add del">
          <ac:chgData name="Steve Johnson" userId="377d8e919fb6d31b" providerId="LiveId" clId="{C15D2AEE-0FD6-40B6-9024-F184BBA49795}" dt="2023-03-31T08:47:52.889" v="7883" actId="26606"/>
          <ac:spMkLst>
            <pc:docMk/>
            <pc:sldMk cId="1478843999" sldId="266"/>
            <ac:spMk id="16" creationId="{BEA0F012-E2C6-46AF-B898-CC581478D1D2}"/>
          </ac:spMkLst>
        </pc:spChg>
        <pc:spChg chg="add">
          <ac:chgData name="Steve Johnson" userId="377d8e919fb6d31b" providerId="LiveId" clId="{C15D2AEE-0FD6-40B6-9024-F184BBA49795}" dt="2023-03-31T08:47:52.896" v="7884" actId="26606"/>
          <ac:spMkLst>
            <pc:docMk/>
            <pc:sldMk cId="1478843999" sldId="266"/>
            <ac:spMk id="18" creationId="{042E603F-28B7-4831-BF23-65FBAB13D5FB}"/>
          </ac:spMkLst>
        </pc:spChg>
        <pc:spChg chg="add">
          <ac:chgData name="Steve Johnson" userId="377d8e919fb6d31b" providerId="LiveId" clId="{C15D2AEE-0FD6-40B6-9024-F184BBA49795}" dt="2023-03-31T08:47:52.896" v="7884" actId="26606"/>
          <ac:spMkLst>
            <pc:docMk/>
            <pc:sldMk cId="1478843999" sldId="266"/>
            <ac:spMk id="19" creationId="{4D39700F-2B10-4402-A7DD-06EE2245880D}"/>
          </ac:spMkLst>
        </pc:spChg>
        <pc:spChg chg="add">
          <ac:chgData name="Steve Johnson" userId="377d8e919fb6d31b" providerId="LiveId" clId="{C15D2AEE-0FD6-40B6-9024-F184BBA49795}" dt="2023-03-31T08:47:52.896" v="7884" actId="26606"/>
          <ac:spMkLst>
            <pc:docMk/>
            <pc:sldMk cId="1478843999" sldId="266"/>
            <ac:spMk id="20" creationId="{68CA250C-CF5A-4736-9249-D6111F7C5545}"/>
          </ac:spMkLst>
        </pc:spChg>
        <pc:spChg chg="add">
          <ac:chgData name="Steve Johnson" userId="377d8e919fb6d31b" providerId="LiveId" clId="{C15D2AEE-0FD6-40B6-9024-F184BBA49795}" dt="2023-03-31T08:47:52.896" v="7884" actId="26606"/>
          <ac:spMkLst>
            <pc:docMk/>
            <pc:sldMk cId="1478843999" sldId="266"/>
            <ac:spMk id="21" creationId="{9ED545E1-A87A-43DB-BE97-79BD68FBAEC0}"/>
          </ac:spMkLst>
        </pc:spChg>
        <pc:picChg chg="add mod ord">
          <ac:chgData name="Steve Johnson" userId="377d8e919fb6d31b" providerId="LiveId" clId="{C15D2AEE-0FD6-40B6-9024-F184BBA49795}" dt="2023-03-31T08:47:59.022" v="7885" actId="27614"/>
          <ac:picMkLst>
            <pc:docMk/>
            <pc:sldMk cId="1478843999" sldId="266"/>
            <ac:picMk id="3" creationId="{A97D1E3B-2E55-85E4-491A-04EB2FA5C09C}"/>
          </ac:picMkLst>
        </pc:picChg>
        <pc:picChg chg="add mod">
          <ac:chgData name="Steve Johnson" userId="377d8e919fb6d31b" providerId="LiveId" clId="{C15D2AEE-0FD6-40B6-9024-F184BBA49795}" dt="2023-03-31T08:47:52.896" v="7884" actId="26606"/>
          <ac:picMkLst>
            <pc:docMk/>
            <pc:sldMk cId="1478843999" sldId="266"/>
            <ac:picMk id="5" creationId="{4F9DF9C7-7CB3-978C-7CF1-D0D2DB349E95}"/>
          </ac:picMkLst>
        </pc:picChg>
      </pc:sldChg>
      <pc:sldChg chg="new del">
        <pc:chgData name="Steve Johnson" userId="377d8e919fb6d31b" providerId="LiveId" clId="{C15D2AEE-0FD6-40B6-9024-F184BBA49795}" dt="2023-03-31T09:18:36.346" v="7891" actId="2696"/>
        <pc:sldMkLst>
          <pc:docMk/>
          <pc:sldMk cId="3066768695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4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7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4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7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5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9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4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0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2.deloitte.com/uk/en/pages/sports-business-group/articles/annual-review-of-football-financ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legraph.co.uk/sport/football/teams/bradford-city/11647058/Bradford-City-announce-season-ticket-price-reduction-to-attract-more-fan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legraph.co.uk/football/2019/04/04/tottenham-apologise-fans-long-queues-food-shortages-new-stadium/" TargetMode="External"/><Relationship Id="rId2" Type="http://schemas.openxmlformats.org/officeDocument/2006/relationships/hyperlink" Target="https://www.theargus.co.uk/sport/15622415.brighton-and-hove-albion-ticket-priority-system-proving-a-succes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guardian.com/football/blog/2016/oct/27/six-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scored.com/" TargetMode="External"/><Relationship Id="rId2" Type="http://schemas.openxmlformats.org/officeDocument/2006/relationships/hyperlink" Target="http://ww1.transfermarket.com/?sub1=d9d040c2-ce44-11ed-af42-0eccb3962b3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hyperlink" Target="https://fbref.com/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83374-3839-4F06-972D-B4C3CF23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ootball ball in goal">
            <a:extLst>
              <a:ext uri="{FF2B5EF4-FFF2-40B4-BE49-F238E27FC236}">
                <a16:creationId xmlns:a16="http://schemas.microsoft.com/office/drawing/2014/main" id="{2C565989-8B10-FCB0-8DDF-512FAD628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7" r="19380" b="-1"/>
          <a:stretch/>
        </p:blipFill>
        <p:spPr>
          <a:xfrm>
            <a:off x="4285860" y="10"/>
            <a:ext cx="7906139" cy="6857989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92970" cy="6858000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B0C93-049F-C260-031F-CE84BC145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12" y="1131888"/>
            <a:ext cx="3541909" cy="238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000" dirty="0"/>
              <a:t>Football Attendance - Influences, Benefits and Consequences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294F7-10CE-3DDE-5B58-3512D3A64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612" y="3438526"/>
            <a:ext cx="3541909" cy="2387600"/>
          </a:xfrm>
        </p:spPr>
        <p:txBody>
          <a:bodyPr>
            <a:normAutofit/>
          </a:bodyPr>
          <a:lstStyle/>
          <a:p>
            <a:r>
              <a:rPr lang="en-GB" dirty="0"/>
              <a:t>Kiran Johnson – Capstone </a:t>
            </a:r>
          </a:p>
        </p:txBody>
      </p:sp>
    </p:spTree>
    <p:extLst>
      <p:ext uri="{BB962C8B-B14F-4D97-AF65-F5344CB8AC3E}">
        <p14:creationId xmlns:p14="http://schemas.microsoft.com/office/powerpoint/2010/main" val="297235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9ED545E1-A87A-43DB-BE97-79BD68FBA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F0542-EC27-9AF9-FBEC-39749E44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5687833" cy="27785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CLOSING THOUGHTS &amp; QUESTIONS</a:t>
            </a:r>
          </a:p>
        </p:txBody>
      </p:sp>
      <p:pic>
        <p:nvPicPr>
          <p:cNvPr id="5" name="Picture 4" descr="A person holding a sign&#10;&#10;Description automatically generated with medium confidence">
            <a:extLst>
              <a:ext uri="{FF2B5EF4-FFF2-40B4-BE49-F238E27FC236}">
                <a16:creationId xmlns:a16="http://schemas.microsoft.com/office/drawing/2014/main" id="{4F9DF9C7-7CB3-978C-7CF1-D0D2DB349E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539"/>
          <a:stretch/>
        </p:blipFill>
        <p:spPr>
          <a:xfrm>
            <a:off x="6726803" y="-5"/>
            <a:ext cx="5478449" cy="3200115"/>
          </a:xfrm>
          <a:custGeom>
            <a:avLst/>
            <a:gdLst/>
            <a:ahLst/>
            <a:cxnLst/>
            <a:rect l="l" t="t" r="r" b="b"/>
            <a:pathLst>
              <a:path w="5478449" h="3200115">
                <a:moveTo>
                  <a:pt x="3946933" y="2744294"/>
                </a:moveTo>
                <a:cubicBezTo>
                  <a:pt x="4067861" y="2744294"/>
                  <a:pt x="4165893" y="2846333"/>
                  <a:pt x="4165893" y="2972205"/>
                </a:cubicBezTo>
                <a:cubicBezTo>
                  <a:pt x="4165893" y="3098076"/>
                  <a:pt x="4067861" y="3200115"/>
                  <a:pt x="3946933" y="3200115"/>
                </a:cubicBezTo>
                <a:cubicBezTo>
                  <a:pt x="3826005" y="3200115"/>
                  <a:pt x="3727974" y="3098076"/>
                  <a:pt x="3727974" y="2972205"/>
                </a:cubicBezTo>
                <a:cubicBezTo>
                  <a:pt x="3727974" y="2846333"/>
                  <a:pt x="3826005" y="2744294"/>
                  <a:pt x="3946933" y="2744294"/>
                </a:cubicBezTo>
                <a:close/>
                <a:moveTo>
                  <a:pt x="1192840" y="2177950"/>
                </a:moveTo>
                <a:cubicBezTo>
                  <a:pt x="1403554" y="2177950"/>
                  <a:pt x="1574370" y="2355750"/>
                  <a:pt x="1574370" y="2575077"/>
                </a:cubicBezTo>
                <a:cubicBezTo>
                  <a:pt x="1574370" y="2794405"/>
                  <a:pt x="1403554" y="2972205"/>
                  <a:pt x="1192840" y="2972205"/>
                </a:cubicBezTo>
                <a:cubicBezTo>
                  <a:pt x="982127" y="2972205"/>
                  <a:pt x="811310" y="2794405"/>
                  <a:pt x="811310" y="2575077"/>
                </a:cubicBezTo>
                <a:cubicBezTo>
                  <a:pt x="811310" y="2355750"/>
                  <a:pt x="982127" y="2177950"/>
                  <a:pt x="1192840" y="2177950"/>
                </a:cubicBezTo>
                <a:close/>
                <a:moveTo>
                  <a:pt x="594567" y="0"/>
                </a:moveTo>
                <a:lnTo>
                  <a:pt x="5478449" y="0"/>
                </a:lnTo>
                <a:lnTo>
                  <a:pt x="5478449" y="3087056"/>
                </a:lnTo>
                <a:lnTo>
                  <a:pt x="5419760" y="3122177"/>
                </a:lnTo>
                <a:cubicBezTo>
                  <a:pt x="5380765" y="3140656"/>
                  <a:pt x="5340455" y="3154886"/>
                  <a:pt x="5299105" y="3164158"/>
                </a:cubicBezTo>
                <a:cubicBezTo>
                  <a:pt x="5265599" y="3171656"/>
                  <a:pt x="5232995" y="3175614"/>
                  <a:pt x="5201161" y="3176470"/>
                </a:cubicBezTo>
                <a:cubicBezTo>
                  <a:pt x="4723636" y="3189308"/>
                  <a:pt x="4419009" y="2504143"/>
                  <a:pt x="3833249" y="2597837"/>
                </a:cubicBezTo>
                <a:cubicBezTo>
                  <a:pt x="3467886" y="2656217"/>
                  <a:pt x="3456935" y="2944282"/>
                  <a:pt x="3026823" y="2996682"/>
                </a:cubicBezTo>
                <a:cubicBezTo>
                  <a:pt x="2708501" y="3035327"/>
                  <a:pt x="2424662" y="3055385"/>
                  <a:pt x="2167448" y="2807122"/>
                </a:cubicBezTo>
                <a:cubicBezTo>
                  <a:pt x="1823345" y="2475098"/>
                  <a:pt x="1867951" y="2023121"/>
                  <a:pt x="1580073" y="1854641"/>
                </a:cubicBezTo>
                <a:cubicBezTo>
                  <a:pt x="1233154" y="1651612"/>
                  <a:pt x="919981" y="2050728"/>
                  <a:pt x="503837" y="1858624"/>
                </a:cubicBezTo>
                <a:cubicBezTo>
                  <a:pt x="232541" y="1733156"/>
                  <a:pt x="10338" y="1398670"/>
                  <a:pt x="329" y="1075285"/>
                </a:cubicBezTo>
                <a:cubicBezTo>
                  <a:pt x="-14177" y="591162"/>
                  <a:pt x="455348" y="348926"/>
                  <a:pt x="591380" y="10163"/>
                </a:cubicBezTo>
                <a:close/>
              </a:path>
            </a:pathLst>
          </a:custGeom>
        </p:spPr>
      </p:pic>
      <p:pic>
        <p:nvPicPr>
          <p:cNvPr id="3" name="Picture 2" descr="A person with the hands on the head&#10;&#10;Description automatically generated with medium confidence">
            <a:extLst>
              <a:ext uri="{FF2B5EF4-FFF2-40B4-BE49-F238E27FC236}">
                <a16:creationId xmlns:a16="http://schemas.microsoft.com/office/drawing/2014/main" id="{A97D1E3B-2E55-85E4-491A-04EB2FA5C0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1" r="9278" b="-3"/>
          <a:stretch/>
        </p:blipFill>
        <p:spPr>
          <a:xfrm>
            <a:off x="1" y="3745068"/>
            <a:ext cx="5021523" cy="3112932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884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8EE7CB-5FB8-EC75-C6D9-B3700EBD6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1" y="981201"/>
            <a:ext cx="5657510" cy="5799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008F88-CA94-D77B-BBC9-BF962D5FE7AF}"/>
              </a:ext>
            </a:extLst>
          </p:cNvPr>
          <p:cNvSpPr txBox="1"/>
          <p:nvPr/>
        </p:nvSpPr>
        <p:spPr>
          <a:xfrm>
            <a:off x="6096000" y="981201"/>
            <a:ext cx="4836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MP = Matches 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 = Wins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 = Draws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 =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GF = Goals Against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GA = Goals Against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Pts = Points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BE15E-A4B9-C46D-2DD1-633FA841741B}"/>
              </a:ext>
            </a:extLst>
          </p:cNvPr>
          <p:cNvSpPr txBox="1"/>
          <p:nvPr/>
        </p:nvSpPr>
        <p:spPr>
          <a:xfrm>
            <a:off x="6206718" y="3012526"/>
            <a:ext cx="5396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Average it takes to get relegated since 2008?</a:t>
            </a:r>
          </a:p>
          <a:p>
            <a:r>
              <a:rPr lang="en-GB" dirty="0"/>
              <a:t>MP = 28         MP = 27          MP = 26	</a:t>
            </a:r>
          </a:p>
          <a:p>
            <a:r>
              <a:rPr lang="en-GB" dirty="0"/>
              <a:t>W = 7              W = 6              W = 6</a:t>
            </a:r>
          </a:p>
          <a:p>
            <a:r>
              <a:rPr lang="en-GB" dirty="0"/>
              <a:t>D = 6               D = 6               D = 6</a:t>
            </a:r>
          </a:p>
          <a:p>
            <a:r>
              <a:rPr lang="en-GB" dirty="0"/>
              <a:t>L = 15              L = 15              L = 14 </a:t>
            </a:r>
          </a:p>
          <a:p>
            <a:r>
              <a:rPr lang="en-GB" dirty="0"/>
              <a:t>GA = 50         GA = 48           GA = 46</a:t>
            </a:r>
          </a:p>
          <a:p>
            <a:r>
              <a:rPr lang="en-GB" dirty="0"/>
              <a:t>GD = -22       GD = -22	  GD = -20</a:t>
            </a:r>
          </a:p>
          <a:p>
            <a:r>
              <a:rPr lang="en-GB" b="1" dirty="0"/>
              <a:t>Pts = 26         Pts = 25          Pts = 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DCAC6-4064-B568-DF2B-DA24CF2F6E1D}"/>
              </a:ext>
            </a:extLst>
          </p:cNvPr>
          <p:cNvSpPr txBox="1"/>
          <p:nvPr/>
        </p:nvSpPr>
        <p:spPr>
          <a:xfrm>
            <a:off x="254000" y="76961"/>
            <a:ext cx="936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Premier League 2022/23 Standings/Inspiration for Project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3F6668-691D-8DB9-F5BA-E11FE12F5FAE}"/>
              </a:ext>
            </a:extLst>
          </p:cNvPr>
          <p:cNvCxnSpPr>
            <a:cxnSpLocks/>
          </p:cNvCxnSpPr>
          <p:nvPr/>
        </p:nvCxnSpPr>
        <p:spPr>
          <a:xfrm flipH="1" flipV="1">
            <a:off x="2042160" y="5201920"/>
            <a:ext cx="8473440" cy="56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2DF79E-4455-38F4-DF24-35B6FDEB5205}"/>
              </a:ext>
            </a:extLst>
          </p:cNvPr>
          <p:cNvCxnSpPr>
            <a:cxnSpLocks/>
          </p:cNvCxnSpPr>
          <p:nvPr/>
        </p:nvCxnSpPr>
        <p:spPr>
          <a:xfrm flipH="1">
            <a:off x="1910080" y="6116320"/>
            <a:ext cx="4296639" cy="16256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430260-DC32-B27D-3259-4B19C3DF7C18}"/>
              </a:ext>
            </a:extLst>
          </p:cNvPr>
          <p:cNvCxnSpPr>
            <a:cxnSpLocks/>
          </p:cNvCxnSpPr>
          <p:nvPr/>
        </p:nvCxnSpPr>
        <p:spPr>
          <a:xfrm flipH="1">
            <a:off x="2225040" y="6400800"/>
            <a:ext cx="4836160" cy="16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Worried face outline with solid fill">
            <a:extLst>
              <a:ext uri="{FF2B5EF4-FFF2-40B4-BE49-F238E27FC236}">
                <a16:creationId xmlns:a16="http://schemas.microsoft.com/office/drawing/2014/main" id="{D033AD39-EB8E-E921-0646-6AEF10204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6719" y="5486400"/>
            <a:ext cx="914400" cy="914400"/>
          </a:xfrm>
          <a:prstGeom prst="rect">
            <a:avLst/>
          </a:prstGeom>
        </p:spPr>
      </p:pic>
      <p:pic>
        <p:nvPicPr>
          <p:cNvPr id="35" name="Graphic 34" descr="Worried face outline with solid fill">
            <a:extLst>
              <a:ext uri="{FF2B5EF4-FFF2-40B4-BE49-F238E27FC236}">
                <a16:creationId xmlns:a16="http://schemas.microsoft.com/office/drawing/2014/main" id="{A694BAB0-0562-F170-8D09-519F06347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9588" y="5866639"/>
            <a:ext cx="914400" cy="914400"/>
          </a:xfrm>
          <a:prstGeom prst="rect">
            <a:avLst/>
          </a:prstGeom>
        </p:spPr>
      </p:pic>
      <p:pic>
        <p:nvPicPr>
          <p:cNvPr id="38" name="Graphic 37" descr="Confused face outline outline">
            <a:extLst>
              <a:ext uri="{FF2B5EF4-FFF2-40B4-BE49-F238E27FC236}">
                <a16:creationId xmlns:a16="http://schemas.microsoft.com/office/drawing/2014/main" id="{05CCCB8E-C78C-1327-AF5F-2C3D0E836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85679" y="53874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D3CD-3123-B598-5025-D3062A68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-206554"/>
            <a:ext cx="10972800" cy="1325563"/>
          </a:xfrm>
        </p:spPr>
        <p:txBody>
          <a:bodyPr/>
          <a:lstStyle/>
          <a:p>
            <a:r>
              <a:rPr lang="en-GB" b="1" u="sng" dirty="0">
                <a:solidFill>
                  <a:srgbClr val="FF0000"/>
                </a:solidFill>
              </a:rPr>
              <a:t>RELEGATION</a:t>
            </a:r>
            <a:r>
              <a:rPr lang="en-GB" b="1" u="sng" dirty="0"/>
              <a:t> </a:t>
            </a:r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EE6E063C-DDE7-E75A-BB55-F50B37D2C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045752"/>
            <a:ext cx="4833645" cy="378999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8B48C5-EC1B-DF01-7033-F0F9E42254A5}"/>
              </a:ext>
            </a:extLst>
          </p:cNvPr>
          <p:cNvSpPr txBox="1"/>
          <p:nvPr/>
        </p:nvSpPr>
        <p:spPr>
          <a:xfrm>
            <a:off x="274320" y="1259215"/>
            <a:ext cx="537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Visually notice more empty stadiums in championship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9FE6B-57E5-6AAF-339E-BEBE8C45E2BA}"/>
              </a:ext>
            </a:extLst>
          </p:cNvPr>
          <p:cNvSpPr txBox="1"/>
          <p:nvPr/>
        </p:nvSpPr>
        <p:spPr>
          <a:xfrm>
            <a:off x="5762391" y="1135064"/>
            <a:ext cx="48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Will this impact relegated teams?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0A32CD-6D59-B8BE-65C2-45B4CCD2BAA7}"/>
              </a:ext>
            </a:extLst>
          </p:cNvPr>
          <p:cNvSpPr txBox="1"/>
          <p:nvPr/>
        </p:nvSpPr>
        <p:spPr>
          <a:xfrm>
            <a:off x="3291840" y="5835749"/>
            <a:ext cx="560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Graphs created by comparing premier league and championship average attendances since 2009. Data from ‘Fbref.com’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C230235F-AB76-EB29-F97C-88AB7EDAD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020" y="2174033"/>
            <a:ext cx="4637321" cy="35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5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27C8-BFA4-F353-372D-3C09AE99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" y="52480"/>
            <a:ext cx="10972800" cy="1325563"/>
          </a:xfrm>
        </p:spPr>
        <p:txBody>
          <a:bodyPr/>
          <a:lstStyle/>
          <a:p>
            <a:r>
              <a:rPr lang="en-GB" u="sng"/>
              <a:t>WHAT DOES THIS MEAN?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AB841-5BD6-1B8B-4C1F-83FA409B1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486"/>
            <a:ext cx="4978400" cy="484225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Ticket revenue accounts for approximately 20% of total revenue in the championship and Premier League. (source: </a:t>
            </a:r>
            <a:r>
              <a:rPr lang="en-GB" sz="1600" dirty="0">
                <a:hlinkClick r:id="rId2"/>
              </a:rPr>
              <a:t>https://www2.deloitte.com/uk/en/pages/sports-business-group/articles/annual-review-of-football-finance.html</a:t>
            </a:r>
            <a:r>
              <a:rPr lang="en-GB" sz="1600" dirty="0"/>
              <a:t>)</a:t>
            </a:r>
          </a:p>
          <a:p>
            <a:r>
              <a:rPr lang="en-GB" sz="1600" dirty="0"/>
              <a:t>	- Average of an 18% decrease in ticket 		revenue getting relegated </a:t>
            </a:r>
          </a:p>
          <a:p>
            <a:r>
              <a:rPr lang="en-GB" sz="1600" dirty="0"/>
              <a:t>	- Might effect some teams more (e.g. 	Blackburn saw a 30% decrease)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Deloitte Annual review of football reveals that ticket sales in English league one (third division of English football)  account for 30% of all revenue.</a:t>
            </a:r>
          </a:p>
          <a:p>
            <a:r>
              <a:rPr lang="en-GB" sz="1600" dirty="0"/>
              <a:t>	-Relegation from the championship even 	more drastic!!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Less revenue = Less Investment = Worse Performance </a:t>
            </a:r>
            <a:r>
              <a:rPr lang="en-GB" dirty="0"/>
              <a:t>		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CF298E5-4E9B-D3EE-3C50-B2B34D2E3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8043"/>
            <a:ext cx="4901587" cy="35301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B8E409-2986-4713-C638-0B463664C7CE}"/>
              </a:ext>
            </a:extLst>
          </p:cNvPr>
          <p:cNvSpPr txBox="1"/>
          <p:nvPr/>
        </p:nvSpPr>
        <p:spPr>
          <a:xfrm>
            <a:off x="6400800" y="5156815"/>
            <a:ext cx="527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Merged graph with team performance rating from ‘whoscored.com’ and investment from ‘transfermaket.com (since 2013)’</a:t>
            </a:r>
          </a:p>
        </p:txBody>
      </p:sp>
    </p:spTree>
    <p:extLst>
      <p:ext uri="{BB962C8B-B14F-4D97-AF65-F5344CB8AC3E}">
        <p14:creationId xmlns:p14="http://schemas.microsoft.com/office/powerpoint/2010/main" val="264730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C733-9831-6B2B-D8E7-2DFE21B3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1281"/>
            <a:ext cx="10972800" cy="934720"/>
          </a:xfrm>
        </p:spPr>
        <p:txBody>
          <a:bodyPr/>
          <a:lstStyle/>
          <a:p>
            <a:r>
              <a:rPr lang="en-GB" dirty="0"/>
              <a:t>Fortresses to Libraries 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10F850A5-5932-8EF6-D291-34C5BBC3E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9" y="1117599"/>
            <a:ext cx="9239821" cy="554074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73CF1C-3C22-E461-BB25-6A89864CD750}"/>
              </a:ext>
            </a:extLst>
          </p:cNvPr>
          <p:cNvSpPr txBox="1"/>
          <p:nvPr/>
        </p:nvSpPr>
        <p:spPr>
          <a:xfrm>
            <a:off x="9357360" y="1397675"/>
            <a:ext cx="2529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More empty seats = less tickets sold = less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Power of the fans? Moderate positive Correlation (0.32) between Capacity Filled and 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5D609-A809-E4C1-7870-BBA46177D995}"/>
              </a:ext>
            </a:extLst>
          </p:cNvPr>
          <p:cNvSpPr txBox="1"/>
          <p:nvPr/>
        </p:nvSpPr>
        <p:spPr>
          <a:xfrm>
            <a:off x="9631680" y="4490720"/>
            <a:ext cx="2346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Capacity filled = (average attendance / Stadium capacity )  /100</a:t>
            </a:r>
          </a:p>
        </p:txBody>
      </p:sp>
    </p:spTree>
    <p:extLst>
      <p:ext uri="{BB962C8B-B14F-4D97-AF65-F5344CB8AC3E}">
        <p14:creationId xmlns:p14="http://schemas.microsoft.com/office/powerpoint/2010/main" val="23392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C0FE-646C-219A-A46C-334CEAD4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increase attendances?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07658-7816-3C8E-151B-D40D325C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Fan Engagement </a:t>
            </a:r>
          </a:p>
          <a:p>
            <a:r>
              <a:rPr lang="en-GB" sz="1600" dirty="0"/>
              <a:t>	- Atlanta United F.C. (MLS)  - attendances averaged 48000 in 2017 and now 51000 in 2022 </a:t>
            </a:r>
            <a:r>
              <a:rPr lang="en-GB" sz="1200" i="1" dirty="0"/>
              <a:t>(Fbref.com) 	(https://smartseries.sportspromedia.com/features/mercedes-benz-stadium-fan-experience-ibm)</a:t>
            </a:r>
            <a:endParaRPr lang="en-GB" sz="16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Pricing Strategies </a:t>
            </a:r>
          </a:p>
          <a:p>
            <a:r>
              <a:rPr lang="en-GB" sz="1600" dirty="0"/>
              <a:t>	-Bundesliga 2018 reduced ticket prices- saw a 5.2% increase in attendance </a:t>
            </a:r>
            <a:r>
              <a:rPr lang="en-GB" sz="1200" i="1" dirty="0"/>
              <a:t>(Fbref.com) 	(https://www.sportspromedia.com/news/bundesliga-ticket-prices/	</a:t>
            </a:r>
            <a:r>
              <a:rPr lang="en-GB" sz="16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Community Outreach </a:t>
            </a:r>
          </a:p>
          <a:p>
            <a:r>
              <a:rPr lang="en-GB" sz="1600" dirty="0"/>
              <a:t>	- Luton Town football camps -&gt;&gt;&gt;&gt; free tickets to kids. Or ‘Family for a Fiver’.  </a:t>
            </a:r>
            <a:r>
              <a:rPr lang="en-GB" sz="1600" dirty="0" err="1"/>
              <a:t>Avg</a:t>
            </a:r>
            <a:r>
              <a:rPr lang="en-GB" sz="1600" dirty="0"/>
              <a:t> attendance increased from 	</a:t>
            </a:r>
            <a:r>
              <a:rPr lang="en-GB" sz="1600" dirty="0" err="1"/>
              <a:t>approx</a:t>
            </a:r>
            <a:r>
              <a:rPr lang="en-GB" sz="1600" dirty="0"/>
              <a:t> 5,500 to 10,000 from 2014-2019 </a:t>
            </a:r>
            <a:r>
              <a:rPr lang="en-GB" sz="1050" i="1" dirty="0"/>
              <a:t>(Fbref.com)</a:t>
            </a:r>
          </a:p>
          <a:p>
            <a:r>
              <a:rPr lang="en-US" sz="1600" dirty="0"/>
              <a:t>	- Leyton Orient Fc  reduced adult tickets and implemented strategies such as “kids for a quid”  or giving 	free 	ticket to kids in football camps. Attendance increased from approx. 4400 in 18/19 to 5500 in 19/20 </a:t>
            </a:r>
            <a:r>
              <a:rPr lang="en-US" sz="1200" i="1" dirty="0"/>
              <a:t> (Fbref.com)</a:t>
            </a:r>
            <a:endParaRPr lang="en-US" sz="1600" dirty="0"/>
          </a:p>
          <a:p>
            <a:r>
              <a:rPr lang="en-US" sz="1600" dirty="0"/>
              <a:t>	- Bradford A.F.C reduced season ticket pricing in 2015 resulting in a 20% increase in season ticket sales a 4% 	increase in attendance </a:t>
            </a:r>
            <a:r>
              <a:rPr lang="en-GB" sz="1200" i="1" dirty="0"/>
              <a:t>(Fbref.com)</a:t>
            </a:r>
            <a:r>
              <a:rPr lang="en-GB" i="1" dirty="0"/>
              <a:t>	</a:t>
            </a:r>
            <a:r>
              <a:rPr lang="en-GB" sz="800" i="1" dirty="0"/>
              <a:t>(</a:t>
            </a:r>
            <a:r>
              <a:rPr lang="en-GB" sz="800" dirty="0">
                <a:hlinkClick r:id="rId2"/>
              </a:rPr>
              <a:t>https://www.telegraph.co.uk/sport/football/teams/bradford-city/11647058/Bradford-City-announce-season-ticket-price-r	eduction-to-attract-more-fans.html</a:t>
            </a:r>
            <a:r>
              <a:rPr lang="en-GB" sz="800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62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B0BF-38C7-41A7-293C-B6165D0E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-12581"/>
            <a:ext cx="10972800" cy="1325563"/>
          </a:xfrm>
        </p:spPr>
        <p:txBody>
          <a:bodyPr/>
          <a:lstStyle/>
          <a:p>
            <a:r>
              <a:rPr lang="en-GB" b="1" u="sng" dirty="0">
                <a:solidFill>
                  <a:srgbClr val="00B050"/>
                </a:solidFill>
              </a:rPr>
              <a:t>PROMOTION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1785A7B-00CE-662B-6421-906C24D02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2" y="650200"/>
            <a:ext cx="4714165" cy="4035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264BAE-334A-342D-001E-814607A07885}"/>
              </a:ext>
            </a:extLst>
          </p:cNvPr>
          <p:cNvSpPr txBox="1"/>
          <p:nvPr/>
        </p:nvSpPr>
        <p:spPr>
          <a:xfrm>
            <a:off x="7244080" y="5346502"/>
            <a:ext cx="5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Attendance will almost certainly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Average of 23.69%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Ticket Revenue increase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417F7D-BCA6-2169-E349-8E7965A29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6" y="1312982"/>
            <a:ext cx="5852667" cy="2263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495DBC-AFFB-F554-D69A-A5FDBA1ECB7B}"/>
              </a:ext>
            </a:extLst>
          </p:cNvPr>
          <p:cNvSpPr txBox="1"/>
          <p:nvPr/>
        </p:nvSpPr>
        <p:spPr>
          <a:xfrm>
            <a:off x="213435" y="3915341"/>
            <a:ext cx="6014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Average it takes to get promoted at this point in the season (since 2008)</a:t>
            </a:r>
          </a:p>
          <a:p>
            <a:endParaRPr lang="en-GB" u="sng" dirty="0"/>
          </a:p>
          <a:p>
            <a:r>
              <a:rPr lang="en-GB" dirty="0"/>
              <a:t>MP = 37/46</a:t>
            </a:r>
          </a:p>
          <a:p>
            <a:r>
              <a:rPr lang="en-GB" dirty="0"/>
              <a:t>W   =  21</a:t>
            </a:r>
          </a:p>
          <a:p>
            <a:r>
              <a:rPr lang="en-GB" dirty="0"/>
              <a:t>D   =  9</a:t>
            </a:r>
          </a:p>
          <a:p>
            <a:r>
              <a:rPr lang="en-GB" dirty="0"/>
              <a:t>L    =   7</a:t>
            </a:r>
          </a:p>
          <a:p>
            <a:r>
              <a:rPr lang="en-GB" dirty="0"/>
              <a:t>GA = 36</a:t>
            </a:r>
          </a:p>
          <a:p>
            <a:r>
              <a:rPr lang="en-GB" dirty="0"/>
              <a:t>GD = 26</a:t>
            </a:r>
          </a:p>
          <a:p>
            <a:r>
              <a:rPr lang="en-GB" dirty="0"/>
              <a:t>Pts  = 71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F00383-BE64-1909-AD1C-F78EA7D526E1}"/>
              </a:ext>
            </a:extLst>
          </p:cNvPr>
          <p:cNvCxnSpPr/>
          <p:nvPr/>
        </p:nvCxnSpPr>
        <p:spPr>
          <a:xfrm flipH="1" flipV="1">
            <a:off x="1229360" y="2204720"/>
            <a:ext cx="6471920" cy="314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96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F085-C376-3715-1891-A6BC7E36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0"/>
            <a:ext cx="10972800" cy="1325563"/>
          </a:xfrm>
        </p:spPr>
        <p:txBody>
          <a:bodyPr/>
          <a:lstStyle/>
          <a:p>
            <a:r>
              <a:rPr lang="en-GB" dirty="0"/>
              <a:t>WHAT DOES THIS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1F31-1EB1-AE22-7949-DFF30103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410732"/>
            <a:ext cx="10972800" cy="525422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Consider stadium capacity </a:t>
            </a:r>
          </a:p>
          <a:p>
            <a:r>
              <a:rPr lang="en-GB" dirty="0"/>
              <a:t>	- need to accommodate increased fans; After Leicester League win in 2016 they 	increased stadium capacity to 42,000 </a:t>
            </a:r>
            <a:r>
              <a:rPr lang="en-GB" sz="1400" i="1" dirty="0"/>
              <a:t>(Fbref.com)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Increase ticket prices but not for loyal fans</a:t>
            </a:r>
          </a:p>
          <a:p>
            <a:r>
              <a:rPr lang="en-GB" dirty="0"/>
              <a:t>	- Brighton 2017 implemented a priority system for season ticket holders. 			</a:t>
            </a:r>
            <a:r>
              <a:rPr lang="en-GB" sz="1500" i="1" dirty="0"/>
              <a:t>(</a:t>
            </a:r>
            <a:r>
              <a:rPr lang="en-GB" sz="1300" i="1" dirty="0">
                <a:hlinkClick r:id="rId2"/>
              </a:rPr>
              <a:t>https://www.theargus.co.uk/sport/15622415.brighton-and-hove-albion-ticket-priority-system-proving-a-	success/</a:t>
            </a:r>
            <a:r>
              <a:rPr lang="en-GB" sz="1300" i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Merchandise and Food services</a:t>
            </a:r>
          </a:p>
          <a:p>
            <a:r>
              <a:rPr lang="en-GB" dirty="0"/>
              <a:t>	- Tottenham 2019 new stadium experienced food and drink shortages as they were 	unprepared for the increase in stadium attendances 	</a:t>
            </a:r>
            <a:r>
              <a:rPr lang="en-GB" sz="1200" i="1" dirty="0"/>
              <a:t>(</a:t>
            </a:r>
            <a:r>
              <a:rPr lang="en-GB" sz="1200" i="1" dirty="0">
                <a:hlinkClick r:id="rId3"/>
              </a:rPr>
              <a:t>https://www.telegraph.co.uk/football/2019/04/04/tottenham-apologise-fans-long-queues-food-shortages-new-stadium/</a:t>
            </a:r>
            <a:r>
              <a:rPr lang="en-GB" sz="1200" i="1" dirty="0"/>
              <a:t>)</a:t>
            </a:r>
            <a:endParaRPr lang="en-GB" sz="1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Security </a:t>
            </a:r>
          </a:p>
          <a:p>
            <a:r>
              <a:rPr lang="en-GB" dirty="0"/>
              <a:t>	- West Ham 2016 underprepared security measures due to increase fan attendance 	after moving into the Olympic stadium.  Poor crowd control led to more violence 	resulting in a fine. </a:t>
            </a:r>
            <a:r>
              <a:rPr lang="en-GB" sz="1100" i="1" dirty="0"/>
              <a:t>(</a:t>
            </a:r>
            <a:r>
              <a:rPr lang="en-GB" sz="1100" i="1" dirty="0">
                <a:hlinkClick r:id="rId4"/>
              </a:rPr>
              <a:t>https://www.theguardian.com/football/blog/2016/oct/27/six-</a:t>
            </a:r>
            <a:r>
              <a:rPr lang="en-GB" sz="1100" i="1" dirty="0"/>
              <a:t>areas-of-contention-west-ham-united-london-stadium)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66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D686-001B-C958-0ACA-0332DC49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" y="-363779"/>
            <a:ext cx="109728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DATA COLLECTION EVALUTATION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586F-1A5C-E825-AC46-CD879CFB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" y="1320800"/>
            <a:ext cx="4541520" cy="2079434"/>
          </a:xfrm>
        </p:spPr>
        <p:txBody>
          <a:bodyPr>
            <a:normAutofit fontScale="25000" lnSpcReduction="20000"/>
          </a:bodyPr>
          <a:lstStyle/>
          <a:p>
            <a:r>
              <a:rPr lang="en-GB" sz="6400" b="1" u="sng" dirty="0">
                <a:solidFill>
                  <a:schemeClr val="bg2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Scraped and Merged Data from these sites:</a:t>
            </a:r>
          </a:p>
          <a:p>
            <a:r>
              <a:rPr lang="en-GB" sz="6400" dirty="0">
                <a:solidFill>
                  <a:srgbClr val="AE697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http://ww1.transfermarket.com/?sub1=d9d040c2-ce44-11ed-af42-0eccb3962b35</a:t>
            </a:r>
            <a:r>
              <a:rPr lang="en-GB" sz="6400" dirty="0"/>
              <a:t> – Club expenditure</a:t>
            </a:r>
          </a:p>
          <a:p>
            <a:r>
              <a:rPr lang="en-GB" sz="6400" dirty="0">
                <a:hlinkClick r:id="rId3"/>
              </a:rPr>
              <a:t>https://www.whoscored.com/</a:t>
            </a:r>
            <a:r>
              <a:rPr lang="en-GB" sz="6400" dirty="0"/>
              <a:t> - Performance analysis</a:t>
            </a:r>
          </a:p>
          <a:p>
            <a:r>
              <a:rPr lang="en-GB" sz="6400" dirty="0">
                <a:hlinkClick r:id="rId4"/>
              </a:rPr>
              <a:t>https://fbref.com/en/</a:t>
            </a:r>
            <a:r>
              <a:rPr lang="en-GB" sz="6400" dirty="0"/>
              <a:t> - Football Club attendances and League tables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E7B2E-3DF3-4AEF-86B3-88F73DA1242A}"/>
              </a:ext>
            </a:extLst>
          </p:cNvPr>
          <p:cNvSpPr txBox="1"/>
          <p:nvPr/>
        </p:nvSpPr>
        <p:spPr>
          <a:xfrm>
            <a:off x="7122160" y="1093961"/>
            <a:ext cx="445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p:pic>
        <p:nvPicPr>
          <p:cNvPr id="6" name="Picture 5" descr="An aerial view of a sports stadium&#10;&#10;Description automatically generated">
            <a:extLst>
              <a:ext uri="{FF2B5EF4-FFF2-40B4-BE49-F238E27FC236}">
                <a16:creationId xmlns:a16="http://schemas.microsoft.com/office/drawing/2014/main" id="{29966D30-22AE-B7A0-3039-182EEEDE9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4" y="4422031"/>
            <a:ext cx="3696772" cy="207943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77CB9E-FF2B-E515-94AB-2A7C65164D8E}"/>
              </a:ext>
            </a:extLst>
          </p:cNvPr>
          <p:cNvCxnSpPr>
            <a:cxnSpLocks/>
          </p:cNvCxnSpPr>
          <p:nvPr/>
        </p:nvCxnSpPr>
        <p:spPr>
          <a:xfrm>
            <a:off x="4460240" y="5247795"/>
            <a:ext cx="2416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picture containing stadium, engine&#10;&#10;Description automatically generated">
            <a:extLst>
              <a:ext uri="{FF2B5EF4-FFF2-40B4-BE49-F238E27FC236}">
                <a16:creationId xmlns:a16="http://schemas.microsoft.com/office/drawing/2014/main" id="{7ED11ABF-011A-1F15-F973-8486184590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577" y="4325127"/>
            <a:ext cx="3302000" cy="2201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89BB44-7EEB-394E-DD20-4A14D7D84582}"/>
              </a:ext>
            </a:extLst>
          </p:cNvPr>
          <p:cNvSpPr txBox="1"/>
          <p:nvPr/>
        </p:nvSpPr>
        <p:spPr>
          <a:xfrm>
            <a:off x="6644640" y="1073641"/>
            <a:ext cx="508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Stadium Capacities change</a:t>
            </a:r>
          </a:p>
          <a:p>
            <a:r>
              <a:rPr lang="en-GB" dirty="0"/>
              <a:t>	- Clubs move into new stadiums</a:t>
            </a:r>
          </a:p>
          <a:p>
            <a:r>
              <a:rPr lang="en-GB" dirty="0"/>
              <a:t>	- some clubs have very minor 	expansions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Different websites = different format</a:t>
            </a:r>
          </a:p>
          <a:p>
            <a:r>
              <a:rPr lang="en-GB" dirty="0"/>
              <a:t>	- ‘West Ham’ and ‘West Ham United’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Detailed performance metrics relatively new</a:t>
            </a:r>
          </a:p>
          <a:p>
            <a:r>
              <a:rPr lang="en-GB" dirty="0"/>
              <a:t>	- </a:t>
            </a:r>
            <a:r>
              <a:rPr lang="en-GB" dirty="0" err="1"/>
              <a:t>whoscored</a:t>
            </a:r>
            <a:r>
              <a:rPr lang="en-GB" dirty="0"/>
              <a:t> championship 	performance metrics only started in 	13/14 season</a:t>
            </a:r>
          </a:p>
        </p:txBody>
      </p:sp>
    </p:spTree>
    <p:extLst>
      <p:ext uri="{BB962C8B-B14F-4D97-AF65-F5344CB8AC3E}">
        <p14:creationId xmlns:p14="http://schemas.microsoft.com/office/powerpoint/2010/main" val="204467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2E361E"/>
      </a:dk2>
      <a:lt2>
        <a:srgbClr val="E8E2E3"/>
      </a:lt2>
      <a:accent1>
        <a:srgbClr val="80A9A3"/>
      </a:accent1>
      <a:accent2>
        <a:srgbClr val="75AB8C"/>
      </a:accent2>
      <a:accent3>
        <a:srgbClr val="81AD81"/>
      </a:accent3>
      <a:accent4>
        <a:srgbClr val="8BAB75"/>
      </a:accent4>
      <a:accent5>
        <a:srgbClr val="9EA47C"/>
      </a:accent5>
      <a:accent6>
        <a:srgbClr val="AEA077"/>
      </a:accent6>
      <a:hlink>
        <a:srgbClr val="AE6975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</TotalTime>
  <Words>925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Posterama</vt:lpstr>
      <vt:lpstr>SplashVTI</vt:lpstr>
      <vt:lpstr>Football Attendance - Influences, Benefits and Consequences</vt:lpstr>
      <vt:lpstr>PowerPoint Presentation</vt:lpstr>
      <vt:lpstr>RELEGATION </vt:lpstr>
      <vt:lpstr>WHAT DOES THIS MEAN?</vt:lpstr>
      <vt:lpstr>Fortresses to Libraries </vt:lpstr>
      <vt:lpstr>How to increase attendances?</vt:lpstr>
      <vt:lpstr>PROMOTION</vt:lpstr>
      <vt:lpstr>WHAT DOES THIS MEAN?</vt:lpstr>
      <vt:lpstr>DATA COLLECTION EVALUTATION &amp; LIMITATIONS</vt:lpstr>
      <vt:lpstr>CLOSING THOUGHTS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Attendance- Factors, Benefits and Consequences</dc:title>
  <dc:creator>Steve Johnson</dc:creator>
  <cp:lastModifiedBy>Steve Johnson</cp:lastModifiedBy>
  <cp:revision>1</cp:revision>
  <dcterms:created xsi:type="dcterms:W3CDTF">2023-03-28T08:24:20Z</dcterms:created>
  <dcterms:modified xsi:type="dcterms:W3CDTF">2023-03-31T13:17:03Z</dcterms:modified>
</cp:coreProperties>
</file>